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24" r:id="rId2"/>
    <p:sldId id="325" r:id="rId3"/>
    <p:sldId id="326" r:id="rId4"/>
    <p:sldId id="327" r:id="rId5"/>
    <p:sldId id="329" r:id="rId6"/>
    <p:sldId id="328" r:id="rId7"/>
    <p:sldId id="330" r:id="rId8"/>
    <p:sldId id="332" r:id="rId9"/>
    <p:sldId id="331" r:id="rId10"/>
    <p:sldId id="333" r:id="rId11"/>
    <p:sldId id="334" r:id="rId12"/>
    <p:sldId id="335" r:id="rId13"/>
    <p:sldId id="337" r:id="rId14"/>
    <p:sldId id="336" r:id="rId15"/>
    <p:sldId id="338" r:id="rId16"/>
    <p:sldId id="339" r:id="rId17"/>
    <p:sldId id="340" r:id="rId18"/>
    <p:sldId id="342" r:id="rId19"/>
    <p:sldId id="343" r:id="rId20"/>
    <p:sldId id="341" r:id="rId21"/>
    <p:sldId id="344" r:id="rId22"/>
    <p:sldId id="345" r:id="rId23"/>
    <p:sldId id="346" r:id="rId24"/>
    <p:sldId id="200757850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5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032" autoAdjust="0"/>
  </p:normalViewPr>
  <p:slideViewPr>
    <p:cSldViewPr snapToGrid="0" showGuides="1">
      <p:cViewPr>
        <p:scale>
          <a:sx n="66" d="100"/>
          <a:sy n="66" d="100"/>
        </p:scale>
        <p:origin x="816" y="252"/>
      </p:cViewPr>
      <p:guideLst>
        <p:guide orient="horz" pos="2160"/>
        <p:guide pos="3840"/>
        <p:guide pos="551"/>
        <p:guide pos="7129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E1CFC6-80F4-41B9-BD63-9F5C2FDB739A}" type="datetimeFigureOut">
              <a:rPr lang="zh-CN" altLang="en-US" smtClean="0"/>
              <a:t>2024/2/27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B606AB-BA3F-40B6-8136-2312B90870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611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7F68EE-32BD-ADF0-A9C9-72F79AE250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41236D5-F27A-29B7-7D87-2F38E4A89A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8FAE8B3-EF90-790B-C61B-218AD0E80E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68AC1AF-EE47-3B60-4647-22B75DCE3E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606AB-BA3F-40B6-8136-2312B90870C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9910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AC3EB0-2BC1-1227-5982-8AF543DC2A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12B3CCA-C9B5-6E06-62DC-A34ACCB902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C3E46FA-0778-A46C-744A-DB48676B5E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731C63A-E6FE-E8E9-0C18-39CF002F64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606AB-BA3F-40B6-8136-2312B90870C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7771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77A9E1-C8FF-8C36-9724-51DC170DA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21E081D-B090-A313-6A7D-2DFD88D0D0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4E6FAB2-22D5-BA4B-7319-9F16584BFD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923AD29-4B10-FDB3-CDC9-748F1D79DF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606AB-BA3F-40B6-8136-2312B90870C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836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A32FAC-5EE0-7076-34A8-C517FCFEFF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54FBE92-24F3-02B0-9B26-E5AB5FBC14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19EF246-35F6-1563-ECDB-CDE86BE4F8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6737590-D788-B61B-A69A-7531FC9ED0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606AB-BA3F-40B6-8136-2312B90870C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6788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648AD8-4EF2-2158-D82F-BA40AC528E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68AC7B8-D084-34AE-AF09-07359286FF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DAD9DA6-BA61-DE06-0BC1-EC8ED71BCF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FA7F3C3-C233-F451-3AD3-B0C8228EA9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606AB-BA3F-40B6-8136-2312B90870C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6860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5543AD-E00A-6F0C-F7C6-6B21245CC3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3899C8A-5F3C-59BD-C2FD-86A8A698D9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EB045FE-DA6E-68EC-C01D-38339F978E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4197A2F-0709-A05B-517B-47764B0E13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606AB-BA3F-40B6-8136-2312B90870C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5883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6B616-FF31-9E5F-EDC5-39905F1D50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51019A0-8EDD-5148-B40E-AC13034FB3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BD2158B-CCD3-E7D3-A201-3D4B2646A5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A4C963D-A03C-9428-8114-FFE4CC612A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606AB-BA3F-40B6-8136-2312B90870C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3454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FB963A-4C87-5B72-B62A-DC2589FA8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AAEB1F4-BD15-5CC3-2825-2DC4C94548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5C8C687-68E5-BEA4-CF14-D3D1F53D0B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C8B21CA-8B9B-E9E7-048B-53E78967FE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606AB-BA3F-40B6-8136-2312B90870C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1433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40F95F-26E5-E688-ED89-6F51DE46E0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7153290-96F8-CFA6-AE3E-F4D081136E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062284A-0325-5915-3477-9C42BA98F0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E82CAFA-2B9B-9D0D-B243-82583FDFF2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606AB-BA3F-40B6-8136-2312B90870C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7261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30D808-31D7-7C26-C309-06C05FD9DD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B690223-F885-D5AE-0CC9-1CB07A80FC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FDD0D4B-EBCA-6D15-9D34-B0BD1B837C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F32FF33-E40C-9463-6B9F-89E9C393C4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606AB-BA3F-40B6-8136-2312B90870C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7771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54C889-572B-B844-A712-9153413619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86E29FD-720C-A314-9A01-C770C7CD78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1E5DC71-75B3-3413-DA15-E60F88C4BD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B64F802-C610-0C65-5033-9CF45E69E8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606AB-BA3F-40B6-8136-2312B90870C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0271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8D00EE-5882-6B9E-C6E2-2CD0C80DF1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ED64595-E31D-EA04-5548-D670A31BEE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305E891-9AB5-0441-80C7-83C69E8274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D0BC3A4-DF30-27BF-9D20-DE838818A2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606AB-BA3F-40B6-8136-2312B90870C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7406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1CD8F6-5180-BEEE-63B4-3D147FFA2B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215B8AA-2BE9-D3D6-B750-CBB4316143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82B644C-CA24-03A0-67F8-2A02E20925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37CBEFA-E443-A253-3297-99D0019F21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606AB-BA3F-40B6-8136-2312B90870C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6313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9386E-6533-7636-AFA0-D393DF78CB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43ADF7F-B861-F11F-1D22-316BF99F45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479A319-B86C-7048-CEFE-2390DA2109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9E2F699-E601-6D70-D00C-7318178831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606AB-BA3F-40B6-8136-2312B90870C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0775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E4F990-DF9E-E54C-01DC-16E0783871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7590556-930D-F25A-3899-CC6BF827F0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A28A8CB-5296-6FFE-88CE-EB9C752B06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23CF22B-42FD-C135-3E51-AE4E149C46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606AB-BA3F-40B6-8136-2312B90870C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82758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7804D9-121C-EBD5-D377-91FA770AF8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71F9E07-65F5-02DA-4A48-2745C4B4B6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FE2FAE1-04F5-9982-29A4-83C4935551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E36378B-02E7-A8C7-5F45-62FAA74C6A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606AB-BA3F-40B6-8136-2312B90870C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2940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9FACEE-5E7D-03DD-643D-172FC5FF73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C010204-7938-3AA1-2DA0-78F11DDA21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8F03706-87E2-76AF-F4D0-9DA76BA843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06E6C6A-AD02-257C-593B-28640840C3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606AB-BA3F-40B6-8136-2312B90870C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7624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CAB552-3186-3839-F521-B3A5779D77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A0E4C29-FA30-EE94-F9E1-E82B084912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E5F7A2E-3FD0-8643-38BA-3C5677150D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C99AF3E-2572-B997-228B-4D73DFC9D7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606AB-BA3F-40B6-8136-2312B90870C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6836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6DE3C-72C9-084F-ED91-F5E42C093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FCFF061-6730-2182-FB16-5D1C09F498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F50CBBD-74FF-E16A-016F-8D4B780DFB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F393899-3471-E9AF-3DDF-AFA0A8CCFB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606AB-BA3F-40B6-8136-2312B90870C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0482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082337-5E26-9F7A-0525-18F08EA89B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88D2B7D-B1CD-492F-C9F1-D7FC5B126D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7F78424-47E6-23AC-A42A-D61FF12ED2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A68AEA0-363F-88E3-6671-15E6916183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606AB-BA3F-40B6-8136-2312B90870C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4277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54CB2C-2E52-A482-2D5D-C1645763E7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B1E1B0F-A73F-9C65-B46D-4880AA4FC6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BF1373D-CABF-608A-0EC1-A8D7600E87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9AF34D5-11AC-DED6-AA03-784B0E6586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606AB-BA3F-40B6-8136-2312B90870C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9627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D6AFCE-E417-67D5-E30D-FD90D385A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92F8711-7DDD-3FC4-DCF8-02F8DCABC9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E91C49B-470C-A82D-17DA-54A8787521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F428F90-4FDD-BE41-2D71-7944A4C7B3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606AB-BA3F-40B6-8136-2312B90870C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8258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549444-225C-3449-7950-4EB598697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C39B3D9-0E49-76C9-8238-68BC9C91F8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4EB3D22-AEAD-DBCF-81DD-1C22D4F70A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738C2E2-7502-9EE9-D36F-C23F0134C0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606AB-BA3F-40B6-8136-2312B90870C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856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纯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EA6677C-992E-E18D-346C-73CDB77370E7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07F6A8CA-6B0E-3722-12F5-C18570770C40}"/>
                </a:ext>
              </a:extLst>
            </p:cNvPr>
            <p:cNvSpPr/>
            <p:nvPr/>
          </p:nvSpPr>
          <p:spPr>
            <a:xfrm>
              <a:off x="0" y="48355"/>
              <a:ext cx="6088404" cy="6761293"/>
            </a:xfrm>
            <a:custGeom>
              <a:avLst/>
              <a:gdLst>
                <a:gd name="connsiteX0" fmla="*/ 0 w 6088404"/>
                <a:gd name="connsiteY0" fmla="*/ 0 h 6761293"/>
                <a:gd name="connsiteX1" fmla="*/ 6088404 w 6088404"/>
                <a:gd name="connsiteY1" fmla="*/ 3380646 h 6761293"/>
                <a:gd name="connsiteX2" fmla="*/ 0 w 6088404"/>
                <a:gd name="connsiteY2" fmla="*/ 6761293 h 676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88404" h="6761293">
                  <a:moveTo>
                    <a:pt x="0" y="0"/>
                  </a:moveTo>
                  <a:lnTo>
                    <a:pt x="6088404" y="3380646"/>
                  </a:lnTo>
                  <a:lnTo>
                    <a:pt x="0" y="6761293"/>
                  </a:lnTo>
                  <a:close/>
                </a:path>
              </a:pathLst>
            </a:custGeom>
            <a:solidFill>
              <a:srgbClr val="DB7233"/>
            </a:solidFill>
            <a:ln w="64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68BB9B86-0553-52C2-5E54-93F92F5EBCF7}"/>
                </a:ext>
              </a:extLst>
            </p:cNvPr>
            <p:cNvSpPr/>
            <p:nvPr/>
          </p:nvSpPr>
          <p:spPr>
            <a:xfrm>
              <a:off x="0" y="0"/>
              <a:ext cx="12192000" cy="3429000"/>
            </a:xfrm>
            <a:custGeom>
              <a:avLst/>
              <a:gdLst>
                <a:gd name="connsiteX0" fmla="*/ 0 w 12192000"/>
                <a:gd name="connsiteY0" fmla="*/ 0 h 3429000"/>
                <a:gd name="connsiteX1" fmla="*/ 12192000 w 12192000"/>
                <a:gd name="connsiteY1" fmla="*/ 0 h 3429000"/>
                <a:gd name="connsiteX2" fmla="*/ 12192000 w 12192000"/>
                <a:gd name="connsiteY2" fmla="*/ 40293 h 3429000"/>
                <a:gd name="connsiteX3" fmla="*/ 6088405 w 12192000"/>
                <a:gd name="connsiteY3" fmla="*/ 3429000 h 3429000"/>
                <a:gd name="connsiteX4" fmla="*/ 0 w 12192000"/>
                <a:gd name="connsiteY4" fmla="*/ 48354 h 342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2000" h="3429000">
                  <a:moveTo>
                    <a:pt x="0" y="0"/>
                  </a:moveTo>
                  <a:lnTo>
                    <a:pt x="12192000" y="0"/>
                  </a:lnTo>
                  <a:lnTo>
                    <a:pt x="12192000" y="40293"/>
                  </a:lnTo>
                  <a:lnTo>
                    <a:pt x="6088405" y="3429000"/>
                  </a:lnTo>
                  <a:lnTo>
                    <a:pt x="0" y="48354"/>
                  </a:lnTo>
                  <a:close/>
                </a:path>
              </a:pathLst>
            </a:custGeom>
            <a:solidFill>
              <a:srgbClr val="DB7233"/>
            </a:solidFill>
            <a:ln w="64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B36C0792-0D89-F56D-3AC3-511D5D4D18D6}"/>
                </a:ext>
              </a:extLst>
            </p:cNvPr>
            <p:cNvSpPr/>
            <p:nvPr/>
          </p:nvSpPr>
          <p:spPr>
            <a:xfrm>
              <a:off x="6088403" y="40292"/>
              <a:ext cx="6103597" cy="6777416"/>
            </a:xfrm>
            <a:custGeom>
              <a:avLst/>
              <a:gdLst>
                <a:gd name="connsiteX0" fmla="*/ 6103597 w 6103597"/>
                <a:gd name="connsiteY0" fmla="*/ 0 h 6777416"/>
                <a:gd name="connsiteX1" fmla="*/ 6103597 w 6103597"/>
                <a:gd name="connsiteY1" fmla="*/ 6777416 h 6777416"/>
                <a:gd name="connsiteX2" fmla="*/ 0 w 6103597"/>
                <a:gd name="connsiteY2" fmla="*/ 3388708 h 6777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03597" h="6777416">
                  <a:moveTo>
                    <a:pt x="6103597" y="0"/>
                  </a:moveTo>
                  <a:lnTo>
                    <a:pt x="6103597" y="6777416"/>
                  </a:lnTo>
                  <a:lnTo>
                    <a:pt x="0" y="3388708"/>
                  </a:lnTo>
                  <a:close/>
                </a:path>
              </a:pathLst>
            </a:custGeom>
            <a:solidFill>
              <a:srgbClr val="A54310"/>
            </a:solidFill>
            <a:ln w="64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8FB8AFB8-8679-D35B-2F9D-146402197798}"/>
                </a:ext>
              </a:extLst>
            </p:cNvPr>
            <p:cNvSpPr/>
            <p:nvPr/>
          </p:nvSpPr>
          <p:spPr>
            <a:xfrm>
              <a:off x="0" y="3429000"/>
              <a:ext cx="12192000" cy="3429000"/>
            </a:xfrm>
            <a:custGeom>
              <a:avLst/>
              <a:gdLst>
                <a:gd name="connsiteX0" fmla="*/ 6088405 w 12192000"/>
                <a:gd name="connsiteY0" fmla="*/ 0 h 3429000"/>
                <a:gd name="connsiteX1" fmla="*/ 12192000 w 12192000"/>
                <a:gd name="connsiteY1" fmla="*/ 3388708 h 3429000"/>
                <a:gd name="connsiteX2" fmla="*/ 12192000 w 12192000"/>
                <a:gd name="connsiteY2" fmla="*/ 3429000 h 3429000"/>
                <a:gd name="connsiteX3" fmla="*/ 0 w 12192000"/>
                <a:gd name="connsiteY3" fmla="*/ 3429000 h 3429000"/>
                <a:gd name="connsiteX4" fmla="*/ 0 w 12192000"/>
                <a:gd name="connsiteY4" fmla="*/ 3380647 h 342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2000" h="3429000">
                  <a:moveTo>
                    <a:pt x="6088405" y="0"/>
                  </a:moveTo>
                  <a:lnTo>
                    <a:pt x="12192000" y="3388708"/>
                  </a:lnTo>
                  <a:lnTo>
                    <a:pt x="12192000" y="3429000"/>
                  </a:lnTo>
                  <a:lnTo>
                    <a:pt x="0" y="3429000"/>
                  </a:lnTo>
                  <a:lnTo>
                    <a:pt x="0" y="3380647"/>
                  </a:lnTo>
                  <a:close/>
                </a:path>
              </a:pathLst>
            </a:custGeom>
            <a:solidFill>
              <a:srgbClr val="A54310"/>
            </a:solidFill>
            <a:ln w="64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C5FA8093-2009-DD99-5A1F-C53801E55016}"/>
                </a:ext>
              </a:extLst>
            </p:cNvPr>
            <p:cNvSpPr/>
            <p:nvPr/>
          </p:nvSpPr>
          <p:spPr>
            <a:xfrm>
              <a:off x="152873" y="131884"/>
              <a:ext cx="11871742" cy="6593551"/>
            </a:xfrm>
            <a:custGeom>
              <a:avLst/>
              <a:gdLst>
                <a:gd name="connsiteX0" fmla="*/ 0 w 11238165"/>
                <a:gd name="connsiteY0" fmla="*/ 0 h 6258912"/>
                <a:gd name="connsiteX1" fmla="*/ 11238165 w 11238165"/>
                <a:gd name="connsiteY1" fmla="*/ 0 h 6258912"/>
                <a:gd name="connsiteX2" fmla="*/ 11238165 w 11238165"/>
                <a:gd name="connsiteY2" fmla="*/ 6258913 h 6258912"/>
                <a:gd name="connsiteX3" fmla="*/ 0 w 11238165"/>
                <a:gd name="connsiteY3" fmla="*/ 6258913 h 6258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8165" h="6258912">
                  <a:moveTo>
                    <a:pt x="0" y="0"/>
                  </a:moveTo>
                  <a:lnTo>
                    <a:pt x="11238165" y="0"/>
                  </a:lnTo>
                  <a:lnTo>
                    <a:pt x="11238165" y="6258913"/>
                  </a:lnTo>
                  <a:lnTo>
                    <a:pt x="0" y="6258913"/>
                  </a:lnTo>
                  <a:close/>
                </a:path>
              </a:pathLst>
            </a:custGeom>
            <a:solidFill>
              <a:srgbClr val="02652E"/>
            </a:solidFill>
            <a:ln w="64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C195E126-CCE3-CB95-8432-E4F28A37A05B}"/>
                </a:ext>
              </a:extLst>
            </p:cNvPr>
            <p:cNvSpPr/>
            <p:nvPr/>
          </p:nvSpPr>
          <p:spPr>
            <a:xfrm>
              <a:off x="183835" y="171898"/>
              <a:ext cx="11792196" cy="6519650"/>
            </a:xfrm>
            <a:custGeom>
              <a:avLst/>
              <a:gdLst>
                <a:gd name="connsiteX0" fmla="*/ 0 w 11123944"/>
                <a:gd name="connsiteY0" fmla="*/ 0 h 6163405"/>
                <a:gd name="connsiteX1" fmla="*/ 11123944 w 11123944"/>
                <a:gd name="connsiteY1" fmla="*/ 0 h 6163405"/>
                <a:gd name="connsiteX2" fmla="*/ 11123944 w 11123944"/>
                <a:gd name="connsiteY2" fmla="*/ 6163406 h 6163405"/>
                <a:gd name="connsiteX3" fmla="*/ 0 w 11123944"/>
                <a:gd name="connsiteY3" fmla="*/ 6163406 h 616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23944" h="6163405">
                  <a:moveTo>
                    <a:pt x="0" y="0"/>
                  </a:moveTo>
                  <a:lnTo>
                    <a:pt x="11123944" y="0"/>
                  </a:lnTo>
                  <a:lnTo>
                    <a:pt x="11123944" y="6163406"/>
                  </a:lnTo>
                  <a:lnTo>
                    <a:pt x="0" y="6163406"/>
                  </a:lnTo>
                  <a:close/>
                </a:path>
              </a:pathLst>
            </a:custGeom>
            <a:solidFill>
              <a:srgbClr val="009547"/>
            </a:solidFill>
            <a:ln w="64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4DF146C3-4134-C810-EDEE-97744BE4BD04}"/>
                </a:ext>
              </a:extLst>
            </p:cNvPr>
            <p:cNvSpPr/>
            <p:nvPr/>
          </p:nvSpPr>
          <p:spPr>
            <a:xfrm>
              <a:off x="174063" y="189839"/>
              <a:ext cx="11549299" cy="5696191"/>
            </a:xfrm>
            <a:custGeom>
              <a:avLst/>
              <a:gdLst>
                <a:gd name="connsiteX0" fmla="*/ 0 w 10932931"/>
                <a:gd name="connsiteY0" fmla="*/ 5407097 h 5407096"/>
                <a:gd name="connsiteX1" fmla="*/ 0 w 10932931"/>
                <a:gd name="connsiteY1" fmla="*/ 0 h 5407096"/>
                <a:gd name="connsiteX2" fmla="*/ 10932931 w 10932931"/>
                <a:gd name="connsiteY2" fmla="*/ 0 h 5407096"/>
                <a:gd name="connsiteX3" fmla="*/ 0 w 10932931"/>
                <a:gd name="connsiteY3" fmla="*/ 5407097 h 5407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32931" h="5407096">
                  <a:moveTo>
                    <a:pt x="0" y="5407097"/>
                  </a:moveTo>
                  <a:lnTo>
                    <a:pt x="0" y="0"/>
                  </a:lnTo>
                  <a:lnTo>
                    <a:pt x="10932931" y="0"/>
                  </a:lnTo>
                  <a:cubicBezTo>
                    <a:pt x="10932931" y="0"/>
                    <a:pt x="2183102" y="1180927"/>
                    <a:pt x="0" y="5407097"/>
                  </a:cubicBezTo>
                  <a:close/>
                </a:path>
              </a:pathLst>
            </a:custGeom>
            <a:solidFill>
              <a:srgbClr val="FFFFFF">
                <a:alpha val="4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  <p:grpSp>
          <p:nvGrpSpPr>
            <p:cNvPr id="460" name="图形 448">
              <a:extLst>
                <a:ext uri="{FF2B5EF4-FFF2-40B4-BE49-F238E27FC236}">
                  <a16:creationId xmlns:a16="http://schemas.microsoft.com/office/drawing/2014/main" id="{15A42D12-0836-2E70-A72E-BE40B0990A53}"/>
                </a:ext>
              </a:extLst>
            </p:cNvPr>
            <p:cNvGrpSpPr/>
            <p:nvPr/>
          </p:nvGrpSpPr>
          <p:grpSpPr>
            <a:xfrm>
              <a:off x="11958953" y="28521"/>
              <a:ext cx="191908" cy="6797528"/>
              <a:chOff x="11724811" y="197232"/>
              <a:chExt cx="184044" cy="6452536"/>
            </a:xfrm>
            <a:solidFill>
              <a:srgbClr val="6F2E08"/>
            </a:solidFill>
          </p:grpSpPr>
          <p:grpSp>
            <p:nvGrpSpPr>
              <p:cNvPr id="461" name="图形 448">
                <a:extLst>
                  <a:ext uri="{FF2B5EF4-FFF2-40B4-BE49-F238E27FC236}">
                    <a16:creationId xmlns:a16="http://schemas.microsoft.com/office/drawing/2014/main" id="{79B2EF81-33E2-9D3F-0FB2-CD46EFCA3E8A}"/>
                  </a:ext>
                </a:extLst>
              </p:cNvPr>
              <p:cNvGrpSpPr/>
              <p:nvPr/>
            </p:nvGrpSpPr>
            <p:grpSpPr>
              <a:xfrm>
                <a:off x="11769028" y="197232"/>
                <a:ext cx="134123" cy="154258"/>
                <a:chOff x="11769028" y="197232"/>
                <a:chExt cx="134123" cy="154258"/>
              </a:xfrm>
              <a:solidFill>
                <a:srgbClr val="6F2E08"/>
              </a:solidFill>
            </p:grpSpPr>
            <p:sp>
              <p:nvSpPr>
                <p:cNvPr id="462" name="任意多边形: 形状 461">
                  <a:extLst>
                    <a:ext uri="{FF2B5EF4-FFF2-40B4-BE49-F238E27FC236}">
                      <a16:creationId xmlns:a16="http://schemas.microsoft.com/office/drawing/2014/main" id="{B3776F1F-FF33-20F8-9F6B-5619214753F0}"/>
                    </a:ext>
                  </a:extLst>
                </p:cNvPr>
                <p:cNvSpPr/>
                <p:nvPr/>
              </p:nvSpPr>
              <p:spPr>
                <a:xfrm>
                  <a:off x="11846363" y="294703"/>
                  <a:ext cx="56788" cy="56787"/>
                </a:xfrm>
                <a:custGeom>
                  <a:avLst/>
                  <a:gdLst>
                    <a:gd name="connsiteX0" fmla="*/ 56788 w 56788"/>
                    <a:gd name="connsiteY0" fmla="*/ 28394 h 56787"/>
                    <a:gd name="connsiteX1" fmla="*/ 28394 w 56788"/>
                    <a:gd name="connsiteY1" fmla="*/ 56788 h 56787"/>
                    <a:gd name="connsiteX2" fmla="*/ 28394 w 56788"/>
                    <a:gd name="connsiteY2" fmla="*/ 56788 h 56787"/>
                    <a:gd name="connsiteX3" fmla="*/ 0 w 56788"/>
                    <a:gd name="connsiteY3" fmla="*/ 28394 h 56787"/>
                    <a:gd name="connsiteX4" fmla="*/ 0 w 56788"/>
                    <a:gd name="connsiteY4" fmla="*/ 28394 h 56787"/>
                    <a:gd name="connsiteX5" fmla="*/ 28394 w 56788"/>
                    <a:gd name="connsiteY5" fmla="*/ 0 h 56787"/>
                    <a:gd name="connsiteX6" fmla="*/ 28394 w 56788"/>
                    <a:gd name="connsiteY6" fmla="*/ 0 h 56787"/>
                    <a:gd name="connsiteX7" fmla="*/ 56788 w 56788"/>
                    <a:gd name="connsiteY7" fmla="*/ 28394 h 56787"/>
                    <a:gd name="connsiteX8" fmla="*/ 56788 w 56788"/>
                    <a:gd name="connsiteY8" fmla="*/ 28394 h 56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6788" h="56787">
                      <a:moveTo>
                        <a:pt x="56788" y="28394"/>
                      </a:moveTo>
                      <a:cubicBezTo>
                        <a:pt x="56788" y="44527"/>
                        <a:pt x="43882" y="56788"/>
                        <a:pt x="28394" y="56788"/>
                      </a:cubicBezTo>
                      <a:lnTo>
                        <a:pt x="28394" y="56788"/>
                      </a:lnTo>
                      <a:cubicBezTo>
                        <a:pt x="12261" y="56788"/>
                        <a:pt x="0" y="43881"/>
                        <a:pt x="0" y="28394"/>
                      </a:cubicBezTo>
                      <a:lnTo>
                        <a:pt x="0" y="28394"/>
                      </a:lnTo>
                      <a:cubicBezTo>
                        <a:pt x="0" y="12906"/>
                        <a:pt x="12907" y="0"/>
                        <a:pt x="28394" y="0"/>
                      </a:cubicBezTo>
                      <a:lnTo>
                        <a:pt x="28394" y="0"/>
                      </a:lnTo>
                      <a:cubicBezTo>
                        <a:pt x="43882" y="0"/>
                        <a:pt x="56788" y="12906"/>
                        <a:pt x="56788" y="28394"/>
                      </a:cubicBezTo>
                      <a:lnTo>
                        <a:pt x="56788" y="28394"/>
                      </a:lnTo>
                      <a:close/>
                    </a:path>
                  </a:pathLst>
                </a:custGeom>
                <a:solidFill>
                  <a:srgbClr val="6F2E08"/>
                </a:solidFill>
                <a:ln w="6451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3" name="任意多边形: 形状 462">
                  <a:extLst>
                    <a:ext uri="{FF2B5EF4-FFF2-40B4-BE49-F238E27FC236}">
                      <a16:creationId xmlns:a16="http://schemas.microsoft.com/office/drawing/2014/main" id="{BFDD8A2C-78CF-027D-12D4-174828107CF2}"/>
                    </a:ext>
                  </a:extLst>
                </p:cNvPr>
                <p:cNvSpPr/>
                <p:nvPr/>
              </p:nvSpPr>
              <p:spPr>
                <a:xfrm>
                  <a:off x="11769028" y="197232"/>
                  <a:ext cx="56787" cy="56810"/>
                </a:xfrm>
                <a:custGeom>
                  <a:avLst/>
                  <a:gdLst>
                    <a:gd name="connsiteX0" fmla="*/ 56787 w 56787"/>
                    <a:gd name="connsiteY0" fmla="*/ 28417 h 56810"/>
                    <a:gd name="connsiteX1" fmla="*/ 28393 w 56787"/>
                    <a:gd name="connsiteY1" fmla="*/ 56811 h 56810"/>
                    <a:gd name="connsiteX2" fmla="*/ 28393 w 56787"/>
                    <a:gd name="connsiteY2" fmla="*/ 56811 h 56810"/>
                    <a:gd name="connsiteX3" fmla="*/ 0 w 56787"/>
                    <a:gd name="connsiteY3" fmla="*/ 28417 h 56810"/>
                    <a:gd name="connsiteX4" fmla="*/ 0 w 56787"/>
                    <a:gd name="connsiteY4" fmla="*/ 28417 h 56810"/>
                    <a:gd name="connsiteX5" fmla="*/ 28393 w 56787"/>
                    <a:gd name="connsiteY5" fmla="*/ 23 h 56810"/>
                    <a:gd name="connsiteX6" fmla="*/ 28393 w 56787"/>
                    <a:gd name="connsiteY6" fmla="*/ 23 h 56810"/>
                    <a:gd name="connsiteX7" fmla="*/ 56787 w 56787"/>
                    <a:gd name="connsiteY7" fmla="*/ 28417 h 56810"/>
                    <a:gd name="connsiteX8" fmla="*/ 56787 w 56787"/>
                    <a:gd name="connsiteY8" fmla="*/ 28417 h 56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6787" h="56810">
                      <a:moveTo>
                        <a:pt x="56787" y="28417"/>
                      </a:moveTo>
                      <a:cubicBezTo>
                        <a:pt x="56787" y="44550"/>
                        <a:pt x="43881" y="56811"/>
                        <a:pt x="28393" y="56811"/>
                      </a:cubicBezTo>
                      <a:lnTo>
                        <a:pt x="28393" y="56811"/>
                      </a:lnTo>
                      <a:cubicBezTo>
                        <a:pt x="12906" y="56811"/>
                        <a:pt x="0" y="43905"/>
                        <a:pt x="0" y="28417"/>
                      </a:cubicBezTo>
                      <a:lnTo>
                        <a:pt x="0" y="28417"/>
                      </a:lnTo>
                      <a:cubicBezTo>
                        <a:pt x="0" y="12929"/>
                        <a:pt x="12906" y="23"/>
                        <a:pt x="28393" y="23"/>
                      </a:cubicBezTo>
                      <a:lnTo>
                        <a:pt x="28393" y="23"/>
                      </a:lnTo>
                      <a:cubicBezTo>
                        <a:pt x="43881" y="-622"/>
                        <a:pt x="56787" y="12284"/>
                        <a:pt x="56787" y="28417"/>
                      </a:cubicBezTo>
                      <a:lnTo>
                        <a:pt x="56787" y="28417"/>
                      </a:lnTo>
                      <a:close/>
                    </a:path>
                  </a:pathLst>
                </a:custGeom>
                <a:solidFill>
                  <a:srgbClr val="6F2E08"/>
                </a:solidFill>
                <a:ln w="6451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4" name="图形 448">
                <a:extLst>
                  <a:ext uri="{FF2B5EF4-FFF2-40B4-BE49-F238E27FC236}">
                    <a16:creationId xmlns:a16="http://schemas.microsoft.com/office/drawing/2014/main" id="{75F9C7AE-19FF-B3FF-5460-2B2EEDD8CAE4}"/>
                  </a:ext>
                </a:extLst>
              </p:cNvPr>
              <p:cNvGrpSpPr/>
              <p:nvPr/>
            </p:nvGrpSpPr>
            <p:grpSpPr>
              <a:xfrm>
                <a:off x="11724811" y="6483604"/>
                <a:ext cx="184044" cy="166164"/>
                <a:chOff x="11724811" y="6483604"/>
                <a:chExt cx="184044" cy="166164"/>
              </a:xfrm>
              <a:solidFill>
                <a:srgbClr val="6F2E08"/>
              </a:solidFill>
            </p:grpSpPr>
            <p:sp>
              <p:nvSpPr>
                <p:cNvPr id="465" name="任意多边形: 形状 464">
                  <a:extLst>
                    <a:ext uri="{FF2B5EF4-FFF2-40B4-BE49-F238E27FC236}">
                      <a16:creationId xmlns:a16="http://schemas.microsoft.com/office/drawing/2014/main" id="{63BEF02F-B5BB-1B7C-91E1-EB42CACD762C}"/>
                    </a:ext>
                  </a:extLst>
                </p:cNvPr>
                <p:cNvSpPr/>
                <p:nvPr/>
              </p:nvSpPr>
              <p:spPr>
                <a:xfrm>
                  <a:off x="11852068" y="6483604"/>
                  <a:ext cx="56787" cy="56787"/>
                </a:xfrm>
                <a:custGeom>
                  <a:avLst/>
                  <a:gdLst>
                    <a:gd name="connsiteX0" fmla="*/ 28393 w 56787"/>
                    <a:gd name="connsiteY0" fmla="*/ 0 h 56787"/>
                    <a:gd name="connsiteX1" fmla="*/ 56787 w 56787"/>
                    <a:gd name="connsiteY1" fmla="*/ 28394 h 56787"/>
                    <a:gd name="connsiteX2" fmla="*/ 56787 w 56787"/>
                    <a:gd name="connsiteY2" fmla="*/ 28394 h 56787"/>
                    <a:gd name="connsiteX3" fmla="*/ 28393 w 56787"/>
                    <a:gd name="connsiteY3" fmla="*/ 56788 h 56787"/>
                    <a:gd name="connsiteX4" fmla="*/ 28393 w 56787"/>
                    <a:gd name="connsiteY4" fmla="*/ 56788 h 56787"/>
                    <a:gd name="connsiteX5" fmla="*/ 0 w 56787"/>
                    <a:gd name="connsiteY5" fmla="*/ 28394 h 56787"/>
                    <a:gd name="connsiteX6" fmla="*/ 0 w 56787"/>
                    <a:gd name="connsiteY6" fmla="*/ 28394 h 56787"/>
                    <a:gd name="connsiteX7" fmla="*/ 28393 w 56787"/>
                    <a:gd name="connsiteY7" fmla="*/ 0 h 56787"/>
                    <a:gd name="connsiteX8" fmla="*/ 28393 w 56787"/>
                    <a:gd name="connsiteY8" fmla="*/ 0 h 56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6787" h="56787">
                      <a:moveTo>
                        <a:pt x="28393" y="0"/>
                      </a:moveTo>
                      <a:cubicBezTo>
                        <a:pt x="44526" y="0"/>
                        <a:pt x="56787" y="12906"/>
                        <a:pt x="56787" y="28394"/>
                      </a:cubicBezTo>
                      <a:lnTo>
                        <a:pt x="56787" y="28394"/>
                      </a:lnTo>
                      <a:cubicBezTo>
                        <a:pt x="56787" y="43881"/>
                        <a:pt x="43881" y="56788"/>
                        <a:pt x="28393" y="56788"/>
                      </a:cubicBezTo>
                      <a:lnTo>
                        <a:pt x="28393" y="56788"/>
                      </a:lnTo>
                      <a:cubicBezTo>
                        <a:pt x="12906" y="56788"/>
                        <a:pt x="0" y="43881"/>
                        <a:pt x="0" y="28394"/>
                      </a:cubicBezTo>
                      <a:lnTo>
                        <a:pt x="0" y="28394"/>
                      </a:lnTo>
                      <a:cubicBezTo>
                        <a:pt x="0" y="12906"/>
                        <a:pt x="12906" y="0"/>
                        <a:pt x="28393" y="0"/>
                      </a:cubicBezTo>
                      <a:lnTo>
                        <a:pt x="28393" y="0"/>
                      </a:lnTo>
                      <a:close/>
                    </a:path>
                  </a:pathLst>
                </a:custGeom>
                <a:solidFill>
                  <a:srgbClr val="6F2E08"/>
                </a:solidFill>
                <a:ln w="6451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6" name="任意多边形: 形状 465">
                  <a:extLst>
                    <a:ext uri="{FF2B5EF4-FFF2-40B4-BE49-F238E27FC236}">
                      <a16:creationId xmlns:a16="http://schemas.microsoft.com/office/drawing/2014/main" id="{4EA159E9-19C7-00EF-0820-A28B2F3C290B}"/>
                    </a:ext>
                  </a:extLst>
                </p:cNvPr>
                <p:cNvSpPr/>
                <p:nvPr/>
              </p:nvSpPr>
              <p:spPr>
                <a:xfrm>
                  <a:off x="11724811" y="6592980"/>
                  <a:ext cx="56811" cy="56788"/>
                </a:xfrm>
                <a:custGeom>
                  <a:avLst/>
                  <a:gdLst>
                    <a:gd name="connsiteX0" fmla="*/ 28417 w 56811"/>
                    <a:gd name="connsiteY0" fmla="*/ 0 h 56788"/>
                    <a:gd name="connsiteX1" fmla="*/ 56811 w 56811"/>
                    <a:gd name="connsiteY1" fmla="*/ 28394 h 56788"/>
                    <a:gd name="connsiteX2" fmla="*/ 56811 w 56811"/>
                    <a:gd name="connsiteY2" fmla="*/ 28394 h 56788"/>
                    <a:gd name="connsiteX3" fmla="*/ 28417 w 56811"/>
                    <a:gd name="connsiteY3" fmla="*/ 56788 h 56788"/>
                    <a:gd name="connsiteX4" fmla="*/ 28417 w 56811"/>
                    <a:gd name="connsiteY4" fmla="*/ 56788 h 56788"/>
                    <a:gd name="connsiteX5" fmla="*/ 23 w 56811"/>
                    <a:gd name="connsiteY5" fmla="*/ 28394 h 56788"/>
                    <a:gd name="connsiteX6" fmla="*/ 23 w 56811"/>
                    <a:gd name="connsiteY6" fmla="*/ 28394 h 56788"/>
                    <a:gd name="connsiteX7" fmla="*/ 28417 w 56811"/>
                    <a:gd name="connsiteY7" fmla="*/ 0 h 56788"/>
                    <a:gd name="connsiteX8" fmla="*/ 28417 w 56811"/>
                    <a:gd name="connsiteY8" fmla="*/ 0 h 56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6811" h="56788">
                      <a:moveTo>
                        <a:pt x="28417" y="0"/>
                      </a:moveTo>
                      <a:cubicBezTo>
                        <a:pt x="44550" y="0"/>
                        <a:pt x="56811" y="12907"/>
                        <a:pt x="56811" y="28394"/>
                      </a:cubicBezTo>
                      <a:lnTo>
                        <a:pt x="56811" y="28394"/>
                      </a:lnTo>
                      <a:cubicBezTo>
                        <a:pt x="56811" y="43881"/>
                        <a:pt x="43905" y="56788"/>
                        <a:pt x="28417" y="56788"/>
                      </a:cubicBezTo>
                      <a:lnTo>
                        <a:pt x="28417" y="56788"/>
                      </a:lnTo>
                      <a:cubicBezTo>
                        <a:pt x="12930" y="56788"/>
                        <a:pt x="23" y="43881"/>
                        <a:pt x="23" y="28394"/>
                      </a:cubicBezTo>
                      <a:lnTo>
                        <a:pt x="23" y="28394"/>
                      </a:lnTo>
                      <a:cubicBezTo>
                        <a:pt x="-622" y="12907"/>
                        <a:pt x="12284" y="0"/>
                        <a:pt x="28417" y="0"/>
                      </a:cubicBezTo>
                      <a:lnTo>
                        <a:pt x="28417" y="0"/>
                      </a:lnTo>
                      <a:close/>
                    </a:path>
                  </a:pathLst>
                </a:custGeom>
                <a:solidFill>
                  <a:srgbClr val="6F2E08"/>
                </a:solidFill>
                <a:ln w="6451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67" name="图形 448">
              <a:extLst>
                <a:ext uri="{FF2B5EF4-FFF2-40B4-BE49-F238E27FC236}">
                  <a16:creationId xmlns:a16="http://schemas.microsoft.com/office/drawing/2014/main" id="{064FE921-62A7-E878-C377-787D10C1249D}"/>
                </a:ext>
              </a:extLst>
            </p:cNvPr>
            <p:cNvGrpSpPr/>
            <p:nvPr/>
          </p:nvGrpSpPr>
          <p:grpSpPr>
            <a:xfrm>
              <a:off x="44304" y="28521"/>
              <a:ext cx="185408" cy="6795147"/>
              <a:chOff x="298385" y="197232"/>
              <a:chExt cx="177811" cy="6450276"/>
            </a:xfrm>
            <a:solidFill>
              <a:srgbClr val="6F2E08"/>
            </a:solidFill>
          </p:grpSpPr>
          <p:grpSp>
            <p:nvGrpSpPr>
              <p:cNvPr id="468" name="图形 448">
                <a:extLst>
                  <a:ext uri="{FF2B5EF4-FFF2-40B4-BE49-F238E27FC236}">
                    <a16:creationId xmlns:a16="http://schemas.microsoft.com/office/drawing/2014/main" id="{255B2BD1-A194-B741-73DE-54058844596A}"/>
                  </a:ext>
                </a:extLst>
              </p:cNvPr>
              <p:cNvGrpSpPr/>
              <p:nvPr/>
            </p:nvGrpSpPr>
            <p:grpSpPr>
              <a:xfrm>
                <a:off x="307022" y="197232"/>
                <a:ext cx="123223" cy="154258"/>
                <a:chOff x="307022" y="197232"/>
                <a:chExt cx="123223" cy="154258"/>
              </a:xfrm>
              <a:solidFill>
                <a:srgbClr val="6F2E08"/>
              </a:solidFill>
            </p:grpSpPr>
            <p:sp>
              <p:nvSpPr>
                <p:cNvPr id="469" name="任意多边形: 形状 468">
                  <a:extLst>
                    <a:ext uri="{FF2B5EF4-FFF2-40B4-BE49-F238E27FC236}">
                      <a16:creationId xmlns:a16="http://schemas.microsoft.com/office/drawing/2014/main" id="{F4D4E631-3955-C7BD-96C9-1F297397F2AA}"/>
                    </a:ext>
                  </a:extLst>
                </p:cNvPr>
                <p:cNvSpPr/>
                <p:nvPr/>
              </p:nvSpPr>
              <p:spPr>
                <a:xfrm>
                  <a:off x="307022" y="294703"/>
                  <a:ext cx="56787" cy="56787"/>
                </a:xfrm>
                <a:custGeom>
                  <a:avLst/>
                  <a:gdLst>
                    <a:gd name="connsiteX0" fmla="*/ 0 w 56787"/>
                    <a:gd name="connsiteY0" fmla="*/ 28394 h 56787"/>
                    <a:gd name="connsiteX1" fmla="*/ 28394 w 56787"/>
                    <a:gd name="connsiteY1" fmla="*/ 56788 h 56787"/>
                    <a:gd name="connsiteX2" fmla="*/ 28394 w 56787"/>
                    <a:gd name="connsiteY2" fmla="*/ 56788 h 56787"/>
                    <a:gd name="connsiteX3" fmla="*/ 56788 w 56787"/>
                    <a:gd name="connsiteY3" fmla="*/ 28394 h 56787"/>
                    <a:gd name="connsiteX4" fmla="*/ 56788 w 56787"/>
                    <a:gd name="connsiteY4" fmla="*/ 28394 h 56787"/>
                    <a:gd name="connsiteX5" fmla="*/ 28394 w 56787"/>
                    <a:gd name="connsiteY5" fmla="*/ 0 h 56787"/>
                    <a:gd name="connsiteX6" fmla="*/ 28394 w 56787"/>
                    <a:gd name="connsiteY6" fmla="*/ 0 h 56787"/>
                    <a:gd name="connsiteX7" fmla="*/ 0 w 56787"/>
                    <a:gd name="connsiteY7" fmla="*/ 28394 h 56787"/>
                    <a:gd name="connsiteX8" fmla="*/ 0 w 56787"/>
                    <a:gd name="connsiteY8" fmla="*/ 28394 h 56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6787" h="56787">
                      <a:moveTo>
                        <a:pt x="0" y="28394"/>
                      </a:moveTo>
                      <a:cubicBezTo>
                        <a:pt x="0" y="44527"/>
                        <a:pt x="12906" y="56788"/>
                        <a:pt x="28394" y="56788"/>
                      </a:cubicBezTo>
                      <a:lnTo>
                        <a:pt x="28394" y="56788"/>
                      </a:lnTo>
                      <a:cubicBezTo>
                        <a:pt x="43881" y="56788"/>
                        <a:pt x="56788" y="43881"/>
                        <a:pt x="56788" y="28394"/>
                      </a:cubicBezTo>
                      <a:lnTo>
                        <a:pt x="56788" y="28394"/>
                      </a:lnTo>
                      <a:cubicBezTo>
                        <a:pt x="56788" y="12906"/>
                        <a:pt x="43881" y="0"/>
                        <a:pt x="28394" y="0"/>
                      </a:cubicBezTo>
                      <a:lnTo>
                        <a:pt x="28394" y="0"/>
                      </a:lnTo>
                      <a:cubicBezTo>
                        <a:pt x="12261" y="0"/>
                        <a:pt x="0" y="12906"/>
                        <a:pt x="0" y="28394"/>
                      </a:cubicBezTo>
                      <a:lnTo>
                        <a:pt x="0" y="28394"/>
                      </a:lnTo>
                      <a:close/>
                    </a:path>
                  </a:pathLst>
                </a:custGeom>
                <a:solidFill>
                  <a:srgbClr val="6F2E08"/>
                </a:solidFill>
                <a:ln w="6451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0" name="任意多边形: 形状 469">
                  <a:extLst>
                    <a:ext uri="{FF2B5EF4-FFF2-40B4-BE49-F238E27FC236}">
                      <a16:creationId xmlns:a16="http://schemas.microsoft.com/office/drawing/2014/main" id="{C80F4D73-9A25-3F75-A2E1-8D4081685F5B}"/>
                    </a:ext>
                  </a:extLst>
                </p:cNvPr>
                <p:cNvSpPr/>
                <p:nvPr/>
              </p:nvSpPr>
              <p:spPr>
                <a:xfrm>
                  <a:off x="373458" y="197232"/>
                  <a:ext cx="56787" cy="56810"/>
                </a:xfrm>
                <a:custGeom>
                  <a:avLst/>
                  <a:gdLst>
                    <a:gd name="connsiteX0" fmla="*/ 0 w 56787"/>
                    <a:gd name="connsiteY0" fmla="*/ 28417 h 56810"/>
                    <a:gd name="connsiteX1" fmla="*/ 28394 w 56787"/>
                    <a:gd name="connsiteY1" fmla="*/ 56811 h 56810"/>
                    <a:gd name="connsiteX2" fmla="*/ 28394 w 56787"/>
                    <a:gd name="connsiteY2" fmla="*/ 56811 h 56810"/>
                    <a:gd name="connsiteX3" fmla="*/ 56788 w 56787"/>
                    <a:gd name="connsiteY3" fmla="*/ 28417 h 56810"/>
                    <a:gd name="connsiteX4" fmla="*/ 56788 w 56787"/>
                    <a:gd name="connsiteY4" fmla="*/ 28417 h 56810"/>
                    <a:gd name="connsiteX5" fmla="*/ 28394 w 56787"/>
                    <a:gd name="connsiteY5" fmla="*/ 23 h 56810"/>
                    <a:gd name="connsiteX6" fmla="*/ 28394 w 56787"/>
                    <a:gd name="connsiteY6" fmla="*/ 23 h 56810"/>
                    <a:gd name="connsiteX7" fmla="*/ 0 w 56787"/>
                    <a:gd name="connsiteY7" fmla="*/ 28417 h 56810"/>
                    <a:gd name="connsiteX8" fmla="*/ 0 w 56787"/>
                    <a:gd name="connsiteY8" fmla="*/ 28417 h 56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6787" h="56810">
                      <a:moveTo>
                        <a:pt x="0" y="28417"/>
                      </a:moveTo>
                      <a:cubicBezTo>
                        <a:pt x="0" y="44550"/>
                        <a:pt x="12906" y="56811"/>
                        <a:pt x="28394" y="56811"/>
                      </a:cubicBezTo>
                      <a:lnTo>
                        <a:pt x="28394" y="56811"/>
                      </a:lnTo>
                      <a:cubicBezTo>
                        <a:pt x="43881" y="56811"/>
                        <a:pt x="56788" y="43905"/>
                        <a:pt x="56788" y="28417"/>
                      </a:cubicBezTo>
                      <a:lnTo>
                        <a:pt x="56788" y="28417"/>
                      </a:lnTo>
                      <a:cubicBezTo>
                        <a:pt x="56788" y="12929"/>
                        <a:pt x="43881" y="23"/>
                        <a:pt x="28394" y="23"/>
                      </a:cubicBezTo>
                      <a:lnTo>
                        <a:pt x="28394" y="23"/>
                      </a:lnTo>
                      <a:cubicBezTo>
                        <a:pt x="12906" y="-622"/>
                        <a:pt x="0" y="12284"/>
                        <a:pt x="0" y="28417"/>
                      </a:cubicBezTo>
                      <a:lnTo>
                        <a:pt x="0" y="28417"/>
                      </a:lnTo>
                      <a:close/>
                    </a:path>
                  </a:pathLst>
                </a:custGeom>
                <a:solidFill>
                  <a:srgbClr val="6F2E08"/>
                </a:solidFill>
                <a:ln w="6451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1" name="图形 448">
                <a:extLst>
                  <a:ext uri="{FF2B5EF4-FFF2-40B4-BE49-F238E27FC236}">
                    <a16:creationId xmlns:a16="http://schemas.microsoft.com/office/drawing/2014/main" id="{56F31EBD-F788-5E97-8CAF-457CBA63EF03}"/>
                  </a:ext>
                </a:extLst>
              </p:cNvPr>
              <p:cNvGrpSpPr/>
              <p:nvPr/>
            </p:nvGrpSpPr>
            <p:grpSpPr>
              <a:xfrm>
                <a:off x="298385" y="6479084"/>
                <a:ext cx="177811" cy="168424"/>
                <a:chOff x="298385" y="6479084"/>
                <a:chExt cx="177811" cy="168424"/>
              </a:xfrm>
              <a:solidFill>
                <a:srgbClr val="6F2E08"/>
              </a:solidFill>
            </p:grpSpPr>
            <p:sp>
              <p:nvSpPr>
                <p:cNvPr id="472" name="任意多边形: 形状 471">
                  <a:extLst>
                    <a:ext uri="{FF2B5EF4-FFF2-40B4-BE49-F238E27FC236}">
                      <a16:creationId xmlns:a16="http://schemas.microsoft.com/office/drawing/2014/main" id="{3ED75E4F-DFDE-0E84-3D9A-633E7C4E1B9E}"/>
                    </a:ext>
                  </a:extLst>
                </p:cNvPr>
                <p:cNvSpPr/>
                <p:nvPr/>
              </p:nvSpPr>
              <p:spPr>
                <a:xfrm>
                  <a:off x="298385" y="6479084"/>
                  <a:ext cx="57433" cy="56787"/>
                </a:xfrm>
                <a:custGeom>
                  <a:avLst/>
                  <a:gdLst>
                    <a:gd name="connsiteX0" fmla="*/ 28394 w 57433"/>
                    <a:gd name="connsiteY0" fmla="*/ 0 h 56787"/>
                    <a:gd name="connsiteX1" fmla="*/ 0 w 57433"/>
                    <a:gd name="connsiteY1" fmla="*/ 28394 h 56787"/>
                    <a:gd name="connsiteX2" fmla="*/ 0 w 57433"/>
                    <a:gd name="connsiteY2" fmla="*/ 28394 h 56787"/>
                    <a:gd name="connsiteX3" fmla="*/ 28394 w 57433"/>
                    <a:gd name="connsiteY3" fmla="*/ 56788 h 56787"/>
                    <a:gd name="connsiteX4" fmla="*/ 28394 w 57433"/>
                    <a:gd name="connsiteY4" fmla="*/ 56788 h 56787"/>
                    <a:gd name="connsiteX5" fmla="*/ 57433 w 57433"/>
                    <a:gd name="connsiteY5" fmla="*/ 28394 h 56787"/>
                    <a:gd name="connsiteX6" fmla="*/ 57433 w 57433"/>
                    <a:gd name="connsiteY6" fmla="*/ 28394 h 56787"/>
                    <a:gd name="connsiteX7" fmla="*/ 28394 w 57433"/>
                    <a:gd name="connsiteY7" fmla="*/ 0 h 56787"/>
                    <a:gd name="connsiteX8" fmla="*/ 28394 w 57433"/>
                    <a:gd name="connsiteY8" fmla="*/ 0 h 56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7433" h="56787">
                      <a:moveTo>
                        <a:pt x="28394" y="0"/>
                      </a:moveTo>
                      <a:cubicBezTo>
                        <a:pt x="12906" y="0"/>
                        <a:pt x="0" y="12906"/>
                        <a:pt x="0" y="28394"/>
                      </a:cubicBezTo>
                      <a:lnTo>
                        <a:pt x="0" y="28394"/>
                      </a:lnTo>
                      <a:cubicBezTo>
                        <a:pt x="0" y="43881"/>
                        <a:pt x="12906" y="56788"/>
                        <a:pt x="28394" y="56788"/>
                      </a:cubicBezTo>
                      <a:lnTo>
                        <a:pt x="28394" y="56788"/>
                      </a:lnTo>
                      <a:cubicBezTo>
                        <a:pt x="44527" y="56788"/>
                        <a:pt x="57433" y="43881"/>
                        <a:pt x="57433" y="28394"/>
                      </a:cubicBezTo>
                      <a:lnTo>
                        <a:pt x="57433" y="28394"/>
                      </a:lnTo>
                      <a:cubicBezTo>
                        <a:pt x="56788" y="12906"/>
                        <a:pt x="43881" y="0"/>
                        <a:pt x="28394" y="0"/>
                      </a:cubicBezTo>
                      <a:lnTo>
                        <a:pt x="28394" y="0"/>
                      </a:lnTo>
                      <a:close/>
                    </a:path>
                  </a:pathLst>
                </a:custGeom>
                <a:solidFill>
                  <a:srgbClr val="6F2E08"/>
                </a:solidFill>
                <a:ln w="6451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3" name="任意多边形: 形状 472">
                  <a:extLst>
                    <a:ext uri="{FF2B5EF4-FFF2-40B4-BE49-F238E27FC236}">
                      <a16:creationId xmlns:a16="http://schemas.microsoft.com/office/drawing/2014/main" id="{533F3E36-85AA-9EB5-85B2-77F8432CC9D7}"/>
                    </a:ext>
                  </a:extLst>
                </p:cNvPr>
                <p:cNvSpPr/>
                <p:nvPr/>
              </p:nvSpPr>
              <p:spPr>
                <a:xfrm>
                  <a:off x="419409" y="6590720"/>
                  <a:ext cx="56787" cy="56788"/>
                </a:xfrm>
                <a:custGeom>
                  <a:avLst/>
                  <a:gdLst>
                    <a:gd name="connsiteX0" fmla="*/ 28394 w 56787"/>
                    <a:gd name="connsiteY0" fmla="*/ 0 h 56788"/>
                    <a:gd name="connsiteX1" fmla="*/ 0 w 56787"/>
                    <a:gd name="connsiteY1" fmla="*/ 28394 h 56788"/>
                    <a:gd name="connsiteX2" fmla="*/ 0 w 56787"/>
                    <a:gd name="connsiteY2" fmla="*/ 28394 h 56788"/>
                    <a:gd name="connsiteX3" fmla="*/ 28394 w 56787"/>
                    <a:gd name="connsiteY3" fmla="*/ 56788 h 56788"/>
                    <a:gd name="connsiteX4" fmla="*/ 28394 w 56787"/>
                    <a:gd name="connsiteY4" fmla="*/ 56788 h 56788"/>
                    <a:gd name="connsiteX5" fmla="*/ 56788 w 56787"/>
                    <a:gd name="connsiteY5" fmla="*/ 28394 h 56788"/>
                    <a:gd name="connsiteX6" fmla="*/ 56788 w 56787"/>
                    <a:gd name="connsiteY6" fmla="*/ 28394 h 56788"/>
                    <a:gd name="connsiteX7" fmla="*/ 28394 w 56787"/>
                    <a:gd name="connsiteY7" fmla="*/ 0 h 56788"/>
                    <a:gd name="connsiteX8" fmla="*/ 28394 w 56787"/>
                    <a:gd name="connsiteY8" fmla="*/ 0 h 56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6787" h="56788">
                      <a:moveTo>
                        <a:pt x="28394" y="0"/>
                      </a:moveTo>
                      <a:cubicBezTo>
                        <a:pt x="12261" y="0"/>
                        <a:pt x="0" y="12907"/>
                        <a:pt x="0" y="28394"/>
                      </a:cubicBezTo>
                      <a:lnTo>
                        <a:pt x="0" y="28394"/>
                      </a:lnTo>
                      <a:cubicBezTo>
                        <a:pt x="0" y="43881"/>
                        <a:pt x="12906" y="56788"/>
                        <a:pt x="28394" y="56788"/>
                      </a:cubicBezTo>
                      <a:lnTo>
                        <a:pt x="28394" y="56788"/>
                      </a:lnTo>
                      <a:cubicBezTo>
                        <a:pt x="43881" y="56788"/>
                        <a:pt x="56788" y="43881"/>
                        <a:pt x="56788" y="28394"/>
                      </a:cubicBezTo>
                      <a:lnTo>
                        <a:pt x="56788" y="28394"/>
                      </a:lnTo>
                      <a:cubicBezTo>
                        <a:pt x="56788" y="12907"/>
                        <a:pt x="43881" y="0"/>
                        <a:pt x="28394" y="0"/>
                      </a:cubicBezTo>
                      <a:lnTo>
                        <a:pt x="28394" y="0"/>
                      </a:lnTo>
                      <a:close/>
                    </a:path>
                  </a:pathLst>
                </a:custGeom>
                <a:solidFill>
                  <a:srgbClr val="6F2E08"/>
                </a:solidFill>
                <a:ln w="6451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2FF120-7C3F-A4BA-F0D4-22FBA16D2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47557-24A3-464C-890F-3CA0FA322781}" type="datetimeFigureOut">
              <a:rPr lang="zh-CN" altLang="en-US" smtClean="0"/>
              <a:t>2024/2/27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11D2633-386A-F5D9-5BFA-0808E51E9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03A24C4-7425-BE6A-421A-DED062F8C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857AC-55A1-415A-97E9-54DFEDEB7B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9548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任意多边形: 形状 476">
            <a:extLst>
              <a:ext uri="{FF2B5EF4-FFF2-40B4-BE49-F238E27FC236}">
                <a16:creationId xmlns:a16="http://schemas.microsoft.com/office/drawing/2014/main" id="{07F6A8CA-6B0E-3722-12F5-C18570770C40}"/>
              </a:ext>
            </a:extLst>
          </p:cNvPr>
          <p:cNvSpPr/>
          <p:nvPr/>
        </p:nvSpPr>
        <p:spPr>
          <a:xfrm>
            <a:off x="0" y="48355"/>
            <a:ext cx="6088404" cy="6761293"/>
          </a:xfrm>
          <a:custGeom>
            <a:avLst/>
            <a:gdLst>
              <a:gd name="connsiteX0" fmla="*/ 0 w 6088404"/>
              <a:gd name="connsiteY0" fmla="*/ 0 h 6761293"/>
              <a:gd name="connsiteX1" fmla="*/ 6088404 w 6088404"/>
              <a:gd name="connsiteY1" fmla="*/ 3380646 h 6761293"/>
              <a:gd name="connsiteX2" fmla="*/ 0 w 6088404"/>
              <a:gd name="connsiteY2" fmla="*/ 6761293 h 6761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88404" h="6761293">
                <a:moveTo>
                  <a:pt x="0" y="0"/>
                </a:moveTo>
                <a:lnTo>
                  <a:pt x="6088404" y="3380646"/>
                </a:lnTo>
                <a:lnTo>
                  <a:pt x="0" y="6761293"/>
                </a:lnTo>
                <a:close/>
              </a:path>
            </a:pathLst>
          </a:custGeom>
          <a:solidFill>
            <a:srgbClr val="DB7233"/>
          </a:solidFill>
          <a:ln w="645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1" name="任意多边形: 形状 480">
            <a:extLst>
              <a:ext uri="{FF2B5EF4-FFF2-40B4-BE49-F238E27FC236}">
                <a16:creationId xmlns:a16="http://schemas.microsoft.com/office/drawing/2014/main" id="{68BB9B86-0553-52C2-5E54-93F92F5EBCF7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40293 h 3429000"/>
              <a:gd name="connsiteX3" fmla="*/ 6088405 w 12192000"/>
              <a:gd name="connsiteY3" fmla="*/ 3429000 h 3429000"/>
              <a:gd name="connsiteX4" fmla="*/ 0 w 12192000"/>
              <a:gd name="connsiteY4" fmla="*/ 48354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40293"/>
                </a:lnTo>
                <a:lnTo>
                  <a:pt x="6088405" y="3429000"/>
                </a:lnTo>
                <a:lnTo>
                  <a:pt x="0" y="48354"/>
                </a:lnTo>
                <a:close/>
              </a:path>
            </a:pathLst>
          </a:custGeom>
          <a:solidFill>
            <a:srgbClr val="DB7233"/>
          </a:solidFill>
          <a:ln w="645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5" name="任意多边形: 形状 474">
            <a:extLst>
              <a:ext uri="{FF2B5EF4-FFF2-40B4-BE49-F238E27FC236}">
                <a16:creationId xmlns:a16="http://schemas.microsoft.com/office/drawing/2014/main" id="{B36C0792-0D89-F56D-3AC3-511D5D4D18D6}"/>
              </a:ext>
            </a:extLst>
          </p:cNvPr>
          <p:cNvSpPr/>
          <p:nvPr/>
        </p:nvSpPr>
        <p:spPr>
          <a:xfrm>
            <a:off x="6088403" y="40292"/>
            <a:ext cx="6103597" cy="6777416"/>
          </a:xfrm>
          <a:custGeom>
            <a:avLst/>
            <a:gdLst>
              <a:gd name="connsiteX0" fmla="*/ 6103597 w 6103597"/>
              <a:gd name="connsiteY0" fmla="*/ 0 h 6777416"/>
              <a:gd name="connsiteX1" fmla="*/ 6103597 w 6103597"/>
              <a:gd name="connsiteY1" fmla="*/ 6777416 h 6777416"/>
              <a:gd name="connsiteX2" fmla="*/ 0 w 6103597"/>
              <a:gd name="connsiteY2" fmla="*/ 3388708 h 6777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03597" h="6777416">
                <a:moveTo>
                  <a:pt x="6103597" y="0"/>
                </a:moveTo>
                <a:lnTo>
                  <a:pt x="6103597" y="6777416"/>
                </a:lnTo>
                <a:lnTo>
                  <a:pt x="0" y="3388708"/>
                </a:lnTo>
                <a:close/>
              </a:path>
            </a:pathLst>
          </a:custGeom>
          <a:solidFill>
            <a:srgbClr val="A54310"/>
          </a:solidFill>
          <a:ln w="645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9" name="任意多边形: 形状 478">
            <a:extLst>
              <a:ext uri="{FF2B5EF4-FFF2-40B4-BE49-F238E27FC236}">
                <a16:creationId xmlns:a16="http://schemas.microsoft.com/office/drawing/2014/main" id="{8FB8AFB8-8679-D35B-2F9D-146402197798}"/>
              </a:ext>
            </a:extLst>
          </p:cNvPr>
          <p:cNvSpPr/>
          <p:nvPr/>
        </p:nvSpPr>
        <p:spPr>
          <a:xfrm>
            <a:off x="0" y="3429000"/>
            <a:ext cx="12192000" cy="3429000"/>
          </a:xfrm>
          <a:custGeom>
            <a:avLst/>
            <a:gdLst>
              <a:gd name="connsiteX0" fmla="*/ 6088405 w 12192000"/>
              <a:gd name="connsiteY0" fmla="*/ 0 h 3429000"/>
              <a:gd name="connsiteX1" fmla="*/ 12192000 w 12192000"/>
              <a:gd name="connsiteY1" fmla="*/ 3388708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0 w 12192000"/>
              <a:gd name="connsiteY4" fmla="*/ 3380647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429000">
                <a:moveTo>
                  <a:pt x="6088405" y="0"/>
                </a:moveTo>
                <a:lnTo>
                  <a:pt x="12192000" y="3388708"/>
                </a:lnTo>
                <a:lnTo>
                  <a:pt x="12192000" y="3429000"/>
                </a:lnTo>
                <a:lnTo>
                  <a:pt x="0" y="3429000"/>
                </a:lnTo>
                <a:lnTo>
                  <a:pt x="0" y="3380647"/>
                </a:lnTo>
                <a:close/>
              </a:path>
            </a:pathLst>
          </a:custGeom>
          <a:solidFill>
            <a:srgbClr val="A54310"/>
          </a:solidFill>
          <a:ln w="645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7" name="任意多边形: 形状 456">
            <a:extLst>
              <a:ext uri="{FF2B5EF4-FFF2-40B4-BE49-F238E27FC236}">
                <a16:creationId xmlns:a16="http://schemas.microsoft.com/office/drawing/2014/main" id="{C5FA8093-2009-DD99-5A1F-C53801E55016}"/>
              </a:ext>
            </a:extLst>
          </p:cNvPr>
          <p:cNvSpPr/>
          <p:nvPr/>
        </p:nvSpPr>
        <p:spPr>
          <a:xfrm>
            <a:off x="152873" y="131884"/>
            <a:ext cx="11871742" cy="6593551"/>
          </a:xfrm>
          <a:custGeom>
            <a:avLst/>
            <a:gdLst>
              <a:gd name="connsiteX0" fmla="*/ 0 w 11238165"/>
              <a:gd name="connsiteY0" fmla="*/ 0 h 6258912"/>
              <a:gd name="connsiteX1" fmla="*/ 11238165 w 11238165"/>
              <a:gd name="connsiteY1" fmla="*/ 0 h 6258912"/>
              <a:gd name="connsiteX2" fmla="*/ 11238165 w 11238165"/>
              <a:gd name="connsiteY2" fmla="*/ 6258913 h 6258912"/>
              <a:gd name="connsiteX3" fmla="*/ 0 w 11238165"/>
              <a:gd name="connsiteY3" fmla="*/ 6258913 h 62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38165" h="6258912">
                <a:moveTo>
                  <a:pt x="0" y="0"/>
                </a:moveTo>
                <a:lnTo>
                  <a:pt x="11238165" y="0"/>
                </a:lnTo>
                <a:lnTo>
                  <a:pt x="11238165" y="6258913"/>
                </a:lnTo>
                <a:lnTo>
                  <a:pt x="0" y="6258913"/>
                </a:lnTo>
                <a:close/>
              </a:path>
            </a:pathLst>
          </a:custGeom>
          <a:solidFill>
            <a:srgbClr val="02652E"/>
          </a:solidFill>
          <a:ln w="645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8" name="任意多边形: 形状 457">
            <a:extLst>
              <a:ext uri="{FF2B5EF4-FFF2-40B4-BE49-F238E27FC236}">
                <a16:creationId xmlns:a16="http://schemas.microsoft.com/office/drawing/2014/main" id="{C195E126-CCE3-CB95-8432-E4F28A37A05B}"/>
              </a:ext>
            </a:extLst>
          </p:cNvPr>
          <p:cNvSpPr/>
          <p:nvPr/>
        </p:nvSpPr>
        <p:spPr>
          <a:xfrm>
            <a:off x="183835" y="171898"/>
            <a:ext cx="11792196" cy="6519650"/>
          </a:xfrm>
          <a:custGeom>
            <a:avLst/>
            <a:gdLst>
              <a:gd name="connsiteX0" fmla="*/ 0 w 11123944"/>
              <a:gd name="connsiteY0" fmla="*/ 0 h 6163405"/>
              <a:gd name="connsiteX1" fmla="*/ 11123944 w 11123944"/>
              <a:gd name="connsiteY1" fmla="*/ 0 h 6163405"/>
              <a:gd name="connsiteX2" fmla="*/ 11123944 w 11123944"/>
              <a:gd name="connsiteY2" fmla="*/ 6163406 h 6163405"/>
              <a:gd name="connsiteX3" fmla="*/ 0 w 11123944"/>
              <a:gd name="connsiteY3" fmla="*/ 6163406 h 6163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23944" h="6163405">
                <a:moveTo>
                  <a:pt x="0" y="0"/>
                </a:moveTo>
                <a:lnTo>
                  <a:pt x="11123944" y="0"/>
                </a:lnTo>
                <a:lnTo>
                  <a:pt x="11123944" y="6163406"/>
                </a:lnTo>
                <a:lnTo>
                  <a:pt x="0" y="6163406"/>
                </a:lnTo>
                <a:close/>
              </a:path>
            </a:pathLst>
          </a:custGeom>
          <a:solidFill>
            <a:srgbClr val="009547"/>
          </a:solidFill>
          <a:ln w="645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9" name="任意多边形: 形状 458">
            <a:extLst>
              <a:ext uri="{FF2B5EF4-FFF2-40B4-BE49-F238E27FC236}">
                <a16:creationId xmlns:a16="http://schemas.microsoft.com/office/drawing/2014/main" id="{4DF146C3-4134-C810-EDEE-97744BE4BD04}"/>
              </a:ext>
            </a:extLst>
          </p:cNvPr>
          <p:cNvSpPr/>
          <p:nvPr/>
        </p:nvSpPr>
        <p:spPr>
          <a:xfrm>
            <a:off x="174063" y="189839"/>
            <a:ext cx="11549299" cy="5696191"/>
          </a:xfrm>
          <a:custGeom>
            <a:avLst/>
            <a:gdLst>
              <a:gd name="connsiteX0" fmla="*/ 0 w 10932931"/>
              <a:gd name="connsiteY0" fmla="*/ 5407097 h 5407096"/>
              <a:gd name="connsiteX1" fmla="*/ 0 w 10932931"/>
              <a:gd name="connsiteY1" fmla="*/ 0 h 5407096"/>
              <a:gd name="connsiteX2" fmla="*/ 10932931 w 10932931"/>
              <a:gd name="connsiteY2" fmla="*/ 0 h 5407096"/>
              <a:gd name="connsiteX3" fmla="*/ 0 w 10932931"/>
              <a:gd name="connsiteY3" fmla="*/ 5407097 h 540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32931" h="5407096">
                <a:moveTo>
                  <a:pt x="0" y="5407097"/>
                </a:moveTo>
                <a:lnTo>
                  <a:pt x="0" y="0"/>
                </a:lnTo>
                <a:lnTo>
                  <a:pt x="10932931" y="0"/>
                </a:lnTo>
                <a:cubicBezTo>
                  <a:pt x="10932931" y="0"/>
                  <a:pt x="2183102" y="1180927"/>
                  <a:pt x="0" y="5407097"/>
                </a:cubicBezTo>
                <a:close/>
              </a:path>
            </a:pathLst>
          </a:custGeom>
          <a:solidFill>
            <a:srgbClr val="FFFFFF">
              <a:alpha val="4000"/>
            </a:srgb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grpSp>
        <p:nvGrpSpPr>
          <p:cNvPr id="460" name="图形 448">
            <a:extLst>
              <a:ext uri="{FF2B5EF4-FFF2-40B4-BE49-F238E27FC236}">
                <a16:creationId xmlns:a16="http://schemas.microsoft.com/office/drawing/2014/main" id="{15A42D12-0836-2E70-A72E-BE40B0990A53}"/>
              </a:ext>
            </a:extLst>
          </p:cNvPr>
          <p:cNvGrpSpPr/>
          <p:nvPr/>
        </p:nvGrpSpPr>
        <p:grpSpPr>
          <a:xfrm>
            <a:off x="11958953" y="28521"/>
            <a:ext cx="191908" cy="6797528"/>
            <a:chOff x="11724811" y="197232"/>
            <a:chExt cx="184044" cy="6452536"/>
          </a:xfrm>
          <a:solidFill>
            <a:srgbClr val="6F2E08"/>
          </a:solidFill>
        </p:grpSpPr>
        <p:grpSp>
          <p:nvGrpSpPr>
            <p:cNvPr id="461" name="图形 448">
              <a:extLst>
                <a:ext uri="{FF2B5EF4-FFF2-40B4-BE49-F238E27FC236}">
                  <a16:creationId xmlns:a16="http://schemas.microsoft.com/office/drawing/2014/main" id="{79B2EF81-33E2-9D3F-0FB2-CD46EFCA3E8A}"/>
                </a:ext>
              </a:extLst>
            </p:cNvPr>
            <p:cNvGrpSpPr/>
            <p:nvPr/>
          </p:nvGrpSpPr>
          <p:grpSpPr>
            <a:xfrm>
              <a:off x="11769028" y="197232"/>
              <a:ext cx="134123" cy="154258"/>
              <a:chOff x="11769028" y="197232"/>
              <a:chExt cx="134123" cy="154258"/>
            </a:xfrm>
            <a:solidFill>
              <a:srgbClr val="6F2E08"/>
            </a:solidFill>
          </p:grpSpPr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B3776F1F-FF33-20F8-9F6B-5619214753F0}"/>
                  </a:ext>
                </a:extLst>
              </p:cNvPr>
              <p:cNvSpPr/>
              <p:nvPr/>
            </p:nvSpPr>
            <p:spPr>
              <a:xfrm>
                <a:off x="11846363" y="294703"/>
                <a:ext cx="56788" cy="56787"/>
              </a:xfrm>
              <a:custGeom>
                <a:avLst/>
                <a:gdLst>
                  <a:gd name="connsiteX0" fmla="*/ 56788 w 56788"/>
                  <a:gd name="connsiteY0" fmla="*/ 28394 h 56787"/>
                  <a:gd name="connsiteX1" fmla="*/ 28394 w 56788"/>
                  <a:gd name="connsiteY1" fmla="*/ 56788 h 56787"/>
                  <a:gd name="connsiteX2" fmla="*/ 28394 w 56788"/>
                  <a:gd name="connsiteY2" fmla="*/ 56788 h 56787"/>
                  <a:gd name="connsiteX3" fmla="*/ 0 w 56788"/>
                  <a:gd name="connsiteY3" fmla="*/ 28394 h 56787"/>
                  <a:gd name="connsiteX4" fmla="*/ 0 w 56788"/>
                  <a:gd name="connsiteY4" fmla="*/ 28394 h 56787"/>
                  <a:gd name="connsiteX5" fmla="*/ 28394 w 56788"/>
                  <a:gd name="connsiteY5" fmla="*/ 0 h 56787"/>
                  <a:gd name="connsiteX6" fmla="*/ 28394 w 56788"/>
                  <a:gd name="connsiteY6" fmla="*/ 0 h 56787"/>
                  <a:gd name="connsiteX7" fmla="*/ 56788 w 56788"/>
                  <a:gd name="connsiteY7" fmla="*/ 28394 h 56787"/>
                  <a:gd name="connsiteX8" fmla="*/ 56788 w 56788"/>
                  <a:gd name="connsiteY8" fmla="*/ 28394 h 56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788" h="56787">
                    <a:moveTo>
                      <a:pt x="56788" y="28394"/>
                    </a:moveTo>
                    <a:cubicBezTo>
                      <a:pt x="56788" y="44527"/>
                      <a:pt x="43882" y="56788"/>
                      <a:pt x="28394" y="56788"/>
                    </a:cubicBezTo>
                    <a:lnTo>
                      <a:pt x="28394" y="56788"/>
                    </a:lnTo>
                    <a:cubicBezTo>
                      <a:pt x="12261" y="56788"/>
                      <a:pt x="0" y="43881"/>
                      <a:pt x="0" y="28394"/>
                    </a:cubicBezTo>
                    <a:lnTo>
                      <a:pt x="0" y="28394"/>
                    </a:lnTo>
                    <a:cubicBezTo>
                      <a:pt x="0" y="12906"/>
                      <a:pt x="12907" y="0"/>
                      <a:pt x="28394" y="0"/>
                    </a:cubicBezTo>
                    <a:lnTo>
                      <a:pt x="28394" y="0"/>
                    </a:lnTo>
                    <a:cubicBezTo>
                      <a:pt x="43882" y="0"/>
                      <a:pt x="56788" y="12906"/>
                      <a:pt x="56788" y="28394"/>
                    </a:cubicBezTo>
                    <a:lnTo>
                      <a:pt x="56788" y="28394"/>
                    </a:lnTo>
                    <a:close/>
                  </a:path>
                </a:pathLst>
              </a:custGeom>
              <a:solidFill>
                <a:srgbClr val="6F2E08"/>
              </a:solidFill>
              <a:ln w="645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BFDD8A2C-78CF-027D-12D4-174828107CF2}"/>
                  </a:ext>
                </a:extLst>
              </p:cNvPr>
              <p:cNvSpPr/>
              <p:nvPr/>
            </p:nvSpPr>
            <p:spPr>
              <a:xfrm>
                <a:off x="11769028" y="197232"/>
                <a:ext cx="56787" cy="56810"/>
              </a:xfrm>
              <a:custGeom>
                <a:avLst/>
                <a:gdLst>
                  <a:gd name="connsiteX0" fmla="*/ 56787 w 56787"/>
                  <a:gd name="connsiteY0" fmla="*/ 28417 h 56810"/>
                  <a:gd name="connsiteX1" fmla="*/ 28393 w 56787"/>
                  <a:gd name="connsiteY1" fmla="*/ 56811 h 56810"/>
                  <a:gd name="connsiteX2" fmla="*/ 28393 w 56787"/>
                  <a:gd name="connsiteY2" fmla="*/ 56811 h 56810"/>
                  <a:gd name="connsiteX3" fmla="*/ 0 w 56787"/>
                  <a:gd name="connsiteY3" fmla="*/ 28417 h 56810"/>
                  <a:gd name="connsiteX4" fmla="*/ 0 w 56787"/>
                  <a:gd name="connsiteY4" fmla="*/ 28417 h 56810"/>
                  <a:gd name="connsiteX5" fmla="*/ 28393 w 56787"/>
                  <a:gd name="connsiteY5" fmla="*/ 23 h 56810"/>
                  <a:gd name="connsiteX6" fmla="*/ 28393 w 56787"/>
                  <a:gd name="connsiteY6" fmla="*/ 23 h 56810"/>
                  <a:gd name="connsiteX7" fmla="*/ 56787 w 56787"/>
                  <a:gd name="connsiteY7" fmla="*/ 28417 h 56810"/>
                  <a:gd name="connsiteX8" fmla="*/ 56787 w 56787"/>
                  <a:gd name="connsiteY8" fmla="*/ 28417 h 56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787" h="56810">
                    <a:moveTo>
                      <a:pt x="56787" y="28417"/>
                    </a:moveTo>
                    <a:cubicBezTo>
                      <a:pt x="56787" y="44550"/>
                      <a:pt x="43881" y="56811"/>
                      <a:pt x="28393" y="56811"/>
                    </a:cubicBezTo>
                    <a:lnTo>
                      <a:pt x="28393" y="56811"/>
                    </a:lnTo>
                    <a:cubicBezTo>
                      <a:pt x="12906" y="56811"/>
                      <a:pt x="0" y="43905"/>
                      <a:pt x="0" y="28417"/>
                    </a:cubicBezTo>
                    <a:lnTo>
                      <a:pt x="0" y="28417"/>
                    </a:lnTo>
                    <a:cubicBezTo>
                      <a:pt x="0" y="12929"/>
                      <a:pt x="12906" y="23"/>
                      <a:pt x="28393" y="23"/>
                    </a:cubicBezTo>
                    <a:lnTo>
                      <a:pt x="28393" y="23"/>
                    </a:lnTo>
                    <a:cubicBezTo>
                      <a:pt x="43881" y="-622"/>
                      <a:pt x="56787" y="12284"/>
                      <a:pt x="56787" y="28417"/>
                    </a:cubicBezTo>
                    <a:lnTo>
                      <a:pt x="56787" y="28417"/>
                    </a:lnTo>
                    <a:close/>
                  </a:path>
                </a:pathLst>
              </a:custGeom>
              <a:solidFill>
                <a:srgbClr val="6F2E08"/>
              </a:solidFill>
              <a:ln w="645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4" name="图形 448">
              <a:extLst>
                <a:ext uri="{FF2B5EF4-FFF2-40B4-BE49-F238E27FC236}">
                  <a16:creationId xmlns:a16="http://schemas.microsoft.com/office/drawing/2014/main" id="{75F9C7AE-19FF-B3FF-5460-2B2EEDD8CAE4}"/>
                </a:ext>
              </a:extLst>
            </p:cNvPr>
            <p:cNvGrpSpPr/>
            <p:nvPr/>
          </p:nvGrpSpPr>
          <p:grpSpPr>
            <a:xfrm>
              <a:off x="11724811" y="6483604"/>
              <a:ext cx="184044" cy="166164"/>
              <a:chOff x="11724811" y="6483604"/>
              <a:chExt cx="184044" cy="166164"/>
            </a:xfrm>
            <a:solidFill>
              <a:srgbClr val="6F2E08"/>
            </a:solidFill>
          </p:grpSpPr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63BEF02F-B5BB-1B7C-91E1-EB42CACD762C}"/>
                  </a:ext>
                </a:extLst>
              </p:cNvPr>
              <p:cNvSpPr/>
              <p:nvPr/>
            </p:nvSpPr>
            <p:spPr>
              <a:xfrm>
                <a:off x="11852068" y="6483604"/>
                <a:ext cx="56787" cy="56787"/>
              </a:xfrm>
              <a:custGeom>
                <a:avLst/>
                <a:gdLst>
                  <a:gd name="connsiteX0" fmla="*/ 28393 w 56787"/>
                  <a:gd name="connsiteY0" fmla="*/ 0 h 56787"/>
                  <a:gd name="connsiteX1" fmla="*/ 56787 w 56787"/>
                  <a:gd name="connsiteY1" fmla="*/ 28394 h 56787"/>
                  <a:gd name="connsiteX2" fmla="*/ 56787 w 56787"/>
                  <a:gd name="connsiteY2" fmla="*/ 28394 h 56787"/>
                  <a:gd name="connsiteX3" fmla="*/ 28393 w 56787"/>
                  <a:gd name="connsiteY3" fmla="*/ 56788 h 56787"/>
                  <a:gd name="connsiteX4" fmla="*/ 28393 w 56787"/>
                  <a:gd name="connsiteY4" fmla="*/ 56788 h 56787"/>
                  <a:gd name="connsiteX5" fmla="*/ 0 w 56787"/>
                  <a:gd name="connsiteY5" fmla="*/ 28394 h 56787"/>
                  <a:gd name="connsiteX6" fmla="*/ 0 w 56787"/>
                  <a:gd name="connsiteY6" fmla="*/ 28394 h 56787"/>
                  <a:gd name="connsiteX7" fmla="*/ 28393 w 56787"/>
                  <a:gd name="connsiteY7" fmla="*/ 0 h 56787"/>
                  <a:gd name="connsiteX8" fmla="*/ 28393 w 56787"/>
                  <a:gd name="connsiteY8" fmla="*/ 0 h 56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787" h="56787">
                    <a:moveTo>
                      <a:pt x="28393" y="0"/>
                    </a:moveTo>
                    <a:cubicBezTo>
                      <a:pt x="44526" y="0"/>
                      <a:pt x="56787" y="12906"/>
                      <a:pt x="56787" y="28394"/>
                    </a:cubicBezTo>
                    <a:lnTo>
                      <a:pt x="56787" y="28394"/>
                    </a:lnTo>
                    <a:cubicBezTo>
                      <a:pt x="56787" y="43881"/>
                      <a:pt x="43881" y="56788"/>
                      <a:pt x="28393" y="56788"/>
                    </a:cubicBezTo>
                    <a:lnTo>
                      <a:pt x="28393" y="56788"/>
                    </a:lnTo>
                    <a:cubicBezTo>
                      <a:pt x="12906" y="56788"/>
                      <a:pt x="0" y="43881"/>
                      <a:pt x="0" y="28394"/>
                    </a:cubicBezTo>
                    <a:lnTo>
                      <a:pt x="0" y="28394"/>
                    </a:lnTo>
                    <a:cubicBezTo>
                      <a:pt x="0" y="12906"/>
                      <a:pt x="12906" y="0"/>
                      <a:pt x="28393" y="0"/>
                    </a:cubicBezTo>
                    <a:lnTo>
                      <a:pt x="28393" y="0"/>
                    </a:lnTo>
                    <a:close/>
                  </a:path>
                </a:pathLst>
              </a:custGeom>
              <a:solidFill>
                <a:srgbClr val="6F2E08"/>
              </a:solidFill>
              <a:ln w="645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4EA159E9-19C7-00EF-0820-A28B2F3C290B}"/>
                  </a:ext>
                </a:extLst>
              </p:cNvPr>
              <p:cNvSpPr/>
              <p:nvPr/>
            </p:nvSpPr>
            <p:spPr>
              <a:xfrm>
                <a:off x="11724811" y="6592980"/>
                <a:ext cx="56811" cy="56788"/>
              </a:xfrm>
              <a:custGeom>
                <a:avLst/>
                <a:gdLst>
                  <a:gd name="connsiteX0" fmla="*/ 28417 w 56811"/>
                  <a:gd name="connsiteY0" fmla="*/ 0 h 56788"/>
                  <a:gd name="connsiteX1" fmla="*/ 56811 w 56811"/>
                  <a:gd name="connsiteY1" fmla="*/ 28394 h 56788"/>
                  <a:gd name="connsiteX2" fmla="*/ 56811 w 56811"/>
                  <a:gd name="connsiteY2" fmla="*/ 28394 h 56788"/>
                  <a:gd name="connsiteX3" fmla="*/ 28417 w 56811"/>
                  <a:gd name="connsiteY3" fmla="*/ 56788 h 56788"/>
                  <a:gd name="connsiteX4" fmla="*/ 28417 w 56811"/>
                  <a:gd name="connsiteY4" fmla="*/ 56788 h 56788"/>
                  <a:gd name="connsiteX5" fmla="*/ 23 w 56811"/>
                  <a:gd name="connsiteY5" fmla="*/ 28394 h 56788"/>
                  <a:gd name="connsiteX6" fmla="*/ 23 w 56811"/>
                  <a:gd name="connsiteY6" fmla="*/ 28394 h 56788"/>
                  <a:gd name="connsiteX7" fmla="*/ 28417 w 56811"/>
                  <a:gd name="connsiteY7" fmla="*/ 0 h 56788"/>
                  <a:gd name="connsiteX8" fmla="*/ 28417 w 56811"/>
                  <a:gd name="connsiteY8" fmla="*/ 0 h 56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811" h="56788">
                    <a:moveTo>
                      <a:pt x="28417" y="0"/>
                    </a:moveTo>
                    <a:cubicBezTo>
                      <a:pt x="44550" y="0"/>
                      <a:pt x="56811" y="12907"/>
                      <a:pt x="56811" y="28394"/>
                    </a:cubicBezTo>
                    <a:lnTo>
                      <a:pt x="56811" y="28394"/>
                    </a:lnTo>
                    <a:cubicBezTo>
                      <a:pt x="56811" y="43881"/>
                      <a:pt x="43905" y="56788"/>
                      <a:pt x="28417" y="56788"/>
                    </a:cubicBezTo>
                    <a:lnTo>
                      <a:pt x="28417" y="56788"/>
                    </a:lnTo>
                    <a:cubicBezTo>
                      <a:pt x="12930" y="56788"/>
                      <a:pt x="23" y="43881"/>
                      <a:pt x="23" y="28394"/>
                    </a:cubicBezTo>
                    <a:lnTo>
                      <a:pt x="23" y="28394"/>
                    </a:lnTo>
                    <a:cubicBezTo>
                      <a:pt x="-622" y="12907"/>
                      <a:pt x="12284" y="0"/>
                      <a:pt x="28417" y="0"/>
                    </a:cubicBezTo>
                    <a:lnTo>
                      <a:pt x="28417" y="0"/>
                    </a:lnTo>
                    <a:close/>
                  </a:path>
                </a:pathLst>
              </a:custGeom>
              <a:solidFill>
                <a:srgbClr val="6F2E08"/>
              </a:solidFill>
              <a:ln w="645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67" name="图形 448">
            <a:extLst>
              <a:ext uri="{FF2B5EF4-FFF2-40B4-BE49-F238E27FC236}">
                <a16:creationId xmlns:a16="http://schemas.microsoft.com/office/drawing/2014/main" id="{064FE921-62A7-E878-C377-787D10C1249D}"/>
              </a:ext>
            </a:extLst>
          </p:cNvPr>
          <p:cNvGrpSpPr/>
          <p:nvPr/>
        </p:nvGrpSpPr>
        <p:grpSpPr>
          <a:xfrm>
            <a:off x="44304" y="28521"/>
            <a:ext cx="185408" cy="6795147"/>
            <a:chOff x="298385" y="197232"/>
            <a:chExt cx="177811" cy="6450276"/>
          </a:xfrm>
          <a:solidFill>
            <a:srgbClr val="6F2E08"/>
          </a:solidFill>
        </p:grpSpPr>
        <p:grpSp>
          <p:nvGrpSpPr>
            <p:cNvPr id="468" name="图形 448">
              <a:extLst>
                <a:ext uri="{FF2B5EF4-FFF2-40B4-BE49-F238E27FC236}">
                  <a16:creationId xmlns:a16="http://schemas.microsoft.com/office/drawing/2014/main" id="{255B2BD1-A194-B741-73DE-54058844596A}"/>
                </a:ext>
              </a:extLst>
            </p:cNvPr>
            <p:cNvGrpSpPr/>
            <p:nvPr/>
          </p:nvGrpSpPr>
          <p:grpSpPr>
            <a:xfrm>
              <a:off x="307022" y="197232"/>
              <a:ext cx="123223" cy="154258"/>
              <a:chOff x="307022" y="197232"/>
              <a:chExt cx="123223" cy="154258"/>
            </a:xfrm>
            <a:solidFill>
              <a:srgbClr val="6F2E08"/>
            </a:solidFill>
          </p:grpSpPr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F4D4E631-3955-C7BD-96C9-1F297397F2AA}"/>
                  </a:ext>
                </a:extLst>
              </p:cNvPr>
              <p:cNvSpPr/>
              <p:nvPr/>
            </p:nvSpPr>
            <p:spPr>
              <a:xfrm>
                <a:off x="307022" y="294703"/>
                <a:ext cx="56787" cy="56787"/>
              </a:xfrm>
              <a:custGeom>
                <a:avLst/>
                <a:gdLst>
                  <a:gd name="connsiteX0" fmla="*/ 0 w 56787"/>
                  <a:gd name="connsiteY0" fmla="*/ 28394 h 56787"/>
                  <a:gd name="connsiteX1" fmla="*/ 28394 w 56787"/>
                  <a:gd name="connsiteY1" fmla="*/ 56788 h 56787"/>
                  <a:gd name="connsiteX2" fmla="*/ 28394 w 56787"/>
                  <a:gd name="connsiteY2" fmla="*/ 56788 h 56787"/>
                  <a:gd name="connsiteX3" fmla="*/ 56788 w 56787"/>
                  <a:gd name="connsiteY3" fmla="*/ 28394 h 56787"/>
                  <a:gd name="connsiteX4" fmla="*/ 56788 w 56787"/>
                  <a:gd name="connsiteY4" fmla="*/ 28394 h 56787"/>
                  <a:gd name="connsiteX5" fmla="*/ 28394 w 56787"/>
                  <a:gd name="connsiteY5" fmla="*/ 0 h 56787"/>
                  <a:gd name="connsiteX6" fmla="*/ 28394 w 56787"/>
                  <a:gd name="connsiteY6" fmla="*/ 0 h 56787"/>
                  <a:gd name="connsiteX7" fmla="*/ 0 w 56787"/>
                  <a:gd name="connsiteY7" fmla="*/ 28394 h 56787"/>
                  <a:gd name="connsiteX8" fmla="*/ 0 w 56787"/>
                  <a:gd name="connsiteY8" fmla="*/ 28394 h 56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787" h="56787">
                    <a:moveTo>
                      <a:pt x="0" y="28394"/>
                    </a:moveTo>
                    <a:cubicBezTo>
                      <a:pt x="0" y="44527"/>
                      <a:pt x="12906" y="56788"/>
                      <a:pt x="28394" y="56788"/>
                    </a:cubicBezTo>
                    <a:lnTo>
                      <a:pt x="28394" y="56788"/>
                    </a:lnTo>
                    <a:cubicBezTo>
                      <a:pt x="43881" y="56788"/>
                      <a:pt x="56788" y="43881"/>
                      <a:pt x="56788" y="28394"/>
                    </a:cubicBezTo>
                    <a:lnTo>
                      <a:pt x="56788" y="28394"/>
                    </a:lnTo>
                    <a:cubicBezTo>
                      <a:pt x="56788" y="12906"/>
                      <a:pt x="43881" y="0"/>
                      <a:pt x="28394" y="0"/>
                    </a:cubicBezTo>
                    <a:lnTo>
                      <a:pt x="28394" y="0"/>
                    </a:lnTo>
                    <a:cubicBezTo>
                      <a:pt x="12261" y="0"/>
                      <a:pt x="0" y="12906"/>
                      <a:pt x="0" y="28394"/>
                    </a:cubicBezTo>
                    <a:lnTo>
                      <a:pt x="0" y="28394"/>
                    </a:lnTo>
                    <a:close/>
                  </a:path>
                </a:pathLst>
              </a:custGeom>
              <a:solidFill>
                <a:srgbClr val="6F2E08"/>
              </a:solidFill>
              <a:ln w="645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C80F4D73-9A25-3F75-A2E1-8D4081685F5B}"/>
                  </a:ext>
                </a:extLst>
              </p:cNvPr>
              <p:cNvSpPr/>
              <p:nvPr/>
            </p:nvSpPr>
            <p:spPr>
              <a:xfrm>
                <a:off x="373458" y="197232"/>
                <a:ext cx="56787" cy="56810"/>
              </a:xfrm>
              <a:custGeom>
                <a:avLst/>
                <a:gdLst>
                  <a:gd name="connsiteX0" fmla="*/ 0 w 56787"/>
                  <a:gd name="connsiteY0" fmla="*/ 28417 h 56810"/>
                  <a:gd name="connsiteX1" fmla="*/ 28394 w 56787"/>
                  <a:gd name="connsiteY1" fmla="*/ 56811 h 56810"/>
                  <a:gd name="connsiteX2" fmla="*/ 28394 w 56787"/>
                  <a:gd name="connsiteY2" fmla="*/ 56811 h 56810"/>
                  <a:gd name="connsiteX3" fmla="*/ 56788 w 56787"/>
                  <a:gd name="connsiteY3" fmla="*/ 28417 h 56810"/>
                  <a:gd name="connsiteX4" fmla="*/ 56788 w 56787"/>
                  <a:gd name="connsiteY4" fmla="*/ 28417 h 56810"/>
                  <a:gd name="connsiteX5" fmla="*/ 28394 w 56787"/>
                  <a:gd name="connsiteY5" fmla="*/ 23 h 56810"/>
                  <a:gd name="connsiteX6" fmla="*/ 28394 w 56787"/>
                  <a:gd name="connsiteY6" fmla="*/ 23 h 56810"/>
                  <a:gd name="connsiteX7" fmla="*/ 0 w 56787"/>
                  <a:gd name="connsiteY7" fmla="*/ 28417 h 56810"/>
                  <a:gd name="connsiteX8" fmla="*/ 0 w 56787"/>
                  <a:gd name="connsiteY8" fmla="*/ 28417 h 56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787" h="56810">
                    <a:moveTo>
                      <a:pt x="0" y="28417"/>
                    </a:moveTo>
                    <a:cubicBezTo>
                      <a:pt x="0" y="44550"/>
                      <a:pt x="12906" y="56811"/>
                      <a:pt x="28394" y="56811"/>
                    </a:cubicBezTo>
                    <a:lnTo>
                      <a:pt x="28394" y="56811"/>
                    </a:lnTo>
                    <a:cubicBezTo>
                      <a:pt x="43881" y="56811"/>
                      <a:pt x="56788" y="43905"/>
                      <a:pt x="56788" y="28417"/>
                    </a:cubicBezTo>
                    <a:lnTo>
                      <a:pt x="56788" y="28417"/>
                    </a:lnTo>
                    <a:cubicBezTo>
                      <a:pt x="56788" y="12929"/>
                      <a:pt x="43881" y="23"/>
                      <a:pt x="28394" y="23"/>
                    </a:cubicBezTo>
                    <a:lnTo>
                      <a:pt x="28394" y="23"/>
                    </a:lnTo>
                    <a:cubicBezTo>
                      <a:pt x="12906" y="-622"/>
                      <a:pt x="0" y="12284"/>
                      <a:pt x="0" y="28417"/>
                    </a:cubicBezTo>
                    <a:lnTo>
                      <a:pt x="0" y="28417"/>
                    </a:lnTo>
                    <a:close/>
                  </a:path>
                </a:pathLst>
              </a:custGeom>
              <a:solidFill>
                <a:srgbClr val="6F2E08"/>
              </a:solidFill>
              <a:ln w="645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71" name="图形 448">
              <a:extLst>
                <a:ext uri="{FF2B5EF4-FFF2-40B4-BE49-F238E27FC236}">
                  <a16:creationId xmlns:a16="http://schemas.microsoft.com/office/drawing/2014/main" id="{56F31EBD-F788-5E97-8CAF-457CBA63EF03}"/>
                </a:ext>
              </a:extLst>
            </p:cNvPr>
            <p:cNvGrpSpPr/>
            <p:nvPr/>
          </p:nvGrpSpPr>
          <p:grpSpPr>
            <a:xfrm>
              <a:off x="298385" y="6479084"/>
              <a:ext cx="177811" cy="168424"/>
              <a:chOff x="298385" y="6479084"/>
              <a:chExt cx="177811" cy="168424"/>
            </a:xfrm>
            <a:solidFill>
              <a:srgbClr val="6F2E08"/>
            </a:solidFill>
          </p:grpSpPr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3ED75E4F-DFDE-0E84-3D9A-633E7C4E1B9E}"/>
                  </a:ext>
                </a:extLst>
              </p:cNvPr>
              <p:cNvSpPr/>
              <p:nvPr/>
            </p:nvSpPr>
            <p:spPr>
              <a:xfrm>
                <a:off x="298385" y="6479084"/>
                <a:ext cx="57433" cy="56787"/>
              </a:xfrm>
              <a:custGeom>
                <a:avLst/>
                <a:gdLst>
                  <a:gd name="connsiteX0" fmla="*/ 28394 w 57433"/>
                  <a:gd name="connsiteY0" fmla="*/ 0 h 56787"/>
                  <a:gd name="connsiteX1" fmla="*/ 0 w 57433"/>
                  <a:gd name="connsiteY1" fmla="*/ 28394 h 56787"/>
                  <a:gd name="connsiteX2" fmla="*/ 0 w 57433"/>
                  <a:gd name="connsiteY2" fmla="*/ 28394 h 56787"/>
                  <a:gd name="connsiteX3" fmla="*/ 28394 w 57433"/>
                  <a:gd name="connsiteY3" fmla="*/ 56788 h 56787"/>
                  <a:gd name="connsiteX4" fmla="*/ 28394 w 57433"/>
                  <a:gd name="connsiteY4" fmla="*/ 56788 h 56787"/>
                  <a:gd name="connsiteX5" fmla="*/ 57433 w 57433"/>
                  <a:gd name="connsiteY5" fmla="*/ 28394 h 56787"/>
                  <a:gd name="connsiteX6" fmla="*/ 57433 w 57433"/>
                  <a:gd name="connsiteY6" fmla="*/ 28394 h 56787"/>
                  <a:gd name="connsiteX7" fmla="*/ 28394 w 57433"/>
                  <a:gd name="connsiteY7" fmla="*/ 0 h 56787"/>
                  <a:gd name="connsiteX8" fmla="*/ 28394 w 57433"/>
                  <a:gd name="connsiteY8" fmla="*/ 0 h 56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433" h="56787">
                    <a:moveTo>
                      <a:pt x="28394" y="0"/>
                    </a:moveTo>
                    <a:cubicBezTo>
                      <a:pt x="12906" y="0"/>
                      <a:pt x="0" y="12906"/>
                      <a:pt x="0" y="28394"/>
                    </a:cubicBezTo>
                    <a:lnTo>
                      <a:pt x="0" y="28394"/>
                    </a:lnTo>
                    <a:cubicBezTo>
                      <a:pt x="0" y="43881"/>
                      <a:pt x="12906" y="56788"/>
                      <a:pt x="28394" y="56788"/>
                    </a:cubicBezTo>
                    <a:lnTo>
                      <a:pt x="28394" y="56788"/>
                    </a:lnTo>
                    <a:cubicBezTo>
                      <a:pt x="44527" y="56788"/>
                      <a:pt x="57433" y="43881"/>
                      <a:pt x="57433" y="28394"/>
                    </a:cubicBezTo>
                    <a:lnTo>
                      <a:pt x="57433" y="28394"/>
                    </a:lnTo>
                    <a:cubicBezTo>
                      <a:pt x="56788" y="12906"/>
                      <a:pt x="43881" y="0"/>
                      <a:pt x="28394" y="0"/>
                    </a:cubicBezTo>
                    <a:lnTo>
                      <a:pt x="28394" y="0"/>
                    </a:lnTo>
                    <a:close/>
                  </a:path>
                </a:pathLst>
              </a:custGeom>
              <a:solidFill>
                <a:srgbClr val="6F2E08"/>
              </a:solidFill>
              <a:ln w="645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533F3E36-85AA-9EB5-85B2-77F8432CC9D7}"/>
                  </a:ext>
                </a:extLst>
              </p:cNvPr>
              <p:cNvSpPr/>
              <p:nvPr/>
            </p:nvSpPr>
            <p:spPr>
              <a:xfrm>
                <a:off x="419409" y="6590720"/>
                <a:ext cx="56787" cy="56788"/>
              </a:xfrm>
              <a:custGeom>
                <a:avLst/>
                <a:gdLst>
                  <a:gd name="connsiteX0" fmla="*/ 28394 w 56787"/>
                  <a:gd name="connsiteY0" fmla="*/ 0 h 56788"/>
                  <a:gd name="connsiteX1" fmla="*/ 0 w 56787"/>
                  <a:gd name="connsiteY1" fmla="*/ 28394 h 56788"/>
                  <a:gd name="connsiteX2" fmla="*/ 0 w 56787"/>
                  <a:gd name="connsiteY2" fmla="*/ 28394 h 56788"/>
                  <a:gd name="connsiteX3" fmla="*/ 28394 w 56787"/>
                  <a:gd name="connsiteY3" fmla="*/ 56788 h 56788"/>
                  <a:gd name="connsiteX4" fmla="*/ 28394 w 56787"/>
                  <a:gd name="connsiteY4" fmla="*/ 56788 h 56788"/>
                  <a:gd name="connsiteX5" fmla="*/ 56788 w 56787"/>
                  <a:gd name="connsiteY5" fmla="*/ 28394 h 56788"/>
                  <a:gd name="connsiteX6" fmla="*/ 56788 w 56787"/>
                  <a:gd name="connsiteY6" fmla="*/ 28394 h 56788"/>
                  <a:gd name="connsiteX7" fmla="*/ 28394 w 56787"/>
                  <a:gd name="connsiteY7" fmla="*/ 0 h 56788"/>
                  <a:gd name="connsiteX8" fmla="*/ 28394 w 56787"/>
                  <a:gd name="connsiteY8" fmla="*/ 0 h 56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787" h="56788">
                    <a:moveTo>
                      <a:pt x="28394" y="0"/>
                    </a:moveTo>
                    <a:cubicBezTo>
                      <a:pt x="12261" y="0"/>
                      <a:pt x="0" y="12907"/>
                      <a:pt x="0" y="28394"/>
                    </a:cubicBezTo>
                    <a:lnTo>
                      <a:pt x="0" y="28394"/>
                    </a:lnTo>
                    <a:cubicBezTo>
                      <a:pt x="0" y="43881"/>
                      <a:pt x="12906" y="56788"/>
                      <a:pt x="28394" y="56788"/>
                    </a:cubicBezTo>
                    <a:lnTo>
                      <a:pt x="28394" y="56788"/>
                    </a:lnTo>
                    <a:cubicBezTo>
                      <a:pt x="43881" y="56788"/>
                      <a:pt x="56788" y="43881"/>
                      <a:pt x="56788" y="28394"/>
                    </a:cubicBezTo>
                    <a:lnTo>
                      <a:pt x="56788" y="28394"/>
                    </a:lnTo>
                    <a:cubicBezTo>
                      <a:pt x="56788" y="12907"/>
                      <a:pt x="43881" y="0"/>
                      <a:pt x="28394" y="0"/>
                    </a:cubicBezTo>
                    <a:lnTo>
                      <a:pt x="28394" y="0"/>
                    </a:lnTo>
                    <a:close/>
                  </a:path>
                </a:pathLst>
              </a:custGeom>
              <a:solidFill>
                <a:srgbClr val="6F2E08"/>
              </a:solidFill>
              <a:ln w="645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2FF120-7C3F-A4BA-F0D4-22FBA16D2321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DC547557-24A3-464C-890F-3CA0FA322781}" type="datetimeFigureOut">
              <a:rPr lang="zh-CN" altLang="en-US" smtClean="0"/>
              <a:t>2024/2/27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11D2633-386A-F5D9-5BFA-0808E51E95F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03A24C4-7425-BE6A-421A-DED062F8C251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3AB857AC-55A1-415A-97E9-54DFEDEB7B6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1A05D4D-B5A4-92FD-2317-380F6DDF89DA}"/>
              </a:ext>
            </a:extLst>
          </p:cNvPr>
          <p:cNvSpPr/>
          <p:nvPr userDrawn="1"/>
        </p:nvSpPr>
        <p:spPr>
          <a:xfrm>
            <a:off x="-1184645" y="5380911"/>
            <a:ext cx="4039464" cy="2385898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3 h 442760"/>
              <a:gd name="connsiteX8" fmla="*/ 511049 w 749618"/>
              <a:gd name="connsiteY8" fmla="*/ 377920 h 442760"/>
              <a:gd name="connsiteX9" fmla="*/ 354509 w 749618"/>
              <a:gd name="connsiteY9" fmla="*/ 442760 h 442760"/>
              <a:gd name="connsiteX10" fmla="*/ 197970 w 749618"/>
              <a:gd name="connsiteY10" fmla="*/ 377920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9" y="402067"/>
                  <a:pt x="558174" y="397848"/>
                  <a:pt x="540134" y="390217"/>
                </a:cubicBezTo>
                <a:lnTo>
                  <a:pt x="514438" y="372893"/>
                </a:lnTo>
                <a:lnTo>
                  <a:pt x="511049" y="377920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20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1" y="0"/>
                  <a:pt x="354509" y="0"/>
                </a:cubicBezTo>
                <a:close/>
              </a:path>
            </a:pathLst>
          </a:custGeom>
          <a:blipFill dpi="0" rotWithShape="1">
            <a:blip r:embed="rId2">
              <a:alphaModFix amt="2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4C2BF5D2-5D89-E504-045A-D4E3153A8D28}"/>
              </a:ext>
            </a:extLst>
          </p:cNvPr>
          <p:cNvSpPr/>
          <p:nvPr userDrawn="1"/>
        </p:nvSpPr>
        <p:spPr>
          <a:xfrm>
            <a:off x="10234962" y="5498575"/>
            <a:ext cx="1804204" cy="1065648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3 h 442760"/>
              <a:gd name="connsiteX8" fmla="*/ 511049 w 749618"/>
              <a:gd name="connsiteY8" fmla="*/ 377920 h 442760"/>
              <a:gd name="connsiteX9" fmla="*/ 354509 w 749618"/>
              <a:gd name="connsiteY9" fmla="*/ 442760 h 442760"/>
              <a:gd name="connsiteX10" fmla="*/ 197970 w 749618"/>
              <a:gd name="connsiteY10" fmla="*/ 377920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9" y="402067"/>
                  <a:pt x="558174" y="397848"/>
                  <a:pt x="540134" y="390217"/>
                </a:cubicBezTo>
                <a:lnTo>
                  <a:pt x="514438" y="372893"/>
                </a:lnTo>
                <a:lnTo>
                  <a:pt x="511049" y="377920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20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1" y="0"/>
                  <a:pt x="354509" y="0"/>
                </a:cubicBezTo>
                <a:close/>
              </a:path>
            </a:pathLst>
          </a:custGeom>
          <a:blipFill dpi="0" rotWithShape="1">
            <a:blip r:embed="rId2">
              <a:alphaModFix amt="2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5" name="图形 23">
            <a:extLst>
              <a:ext uri="{FF2B5EF4-FFF2-40B4-BE49-F238E27FC236}">
                <a16:creationId xmlns:a16="http://schemas.microsoft.com/office/drawing/2014/main" id="{9B2C5D9C-A5FA-2F5C-405D-E49C060EBCA2}"/>
              </a:ext>
            </a:extLst>
          </p:cNvPr>
          <p:cNvGrpSpPr/>
          <p:nvPr userDrawn="1"/>
        </p:nvGrpSpPr>
        <p:grpSpPr>
          <a:xfrm>
            <a:off x="8306273" y="5358209"/>
            <a:ext cx="1719043" cy="1342329"/>
            <a:chOff x="724178" y="4390268"/>
            <a:chExt cx="2615027" cy="2041966"/>
          </a:xfrm>
        </p:grpSpPr>
        <p:grpSp>
          <p:nvGrpSpPr>
            <p:cNvPr id="26" name="图形 23">
              <a:extLst>
                <a:ext uri="{FF2B5EF4-FFF2-40B4-BE49-F238E27FC236}">
                  <a16:creationId xmlns:a16="http://schemas.microsoft.com/office/drawing/2014/main" id="{FD6D2427-FE89-A3FA-6026-1DFA513AE80A}"/>
                </a:ext>
              </a:extLst>
            </p:cNvPr>
            <p:cNvGrpSpPr/>
            <p:nvPr/>
          </p:nvGrpSpPr>
          <p:grpSpPr>
            <a:xfrm>
              <a:off x="724178" y="5746180"/>
              <a:ext cx="1295537" cy="681429"/>
              <a:chOff x="724178" y="5746180"/>
              <a:chExt cx="1295537" cy="681429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906CA438-D2F2-39F6-D62D-578D99BAD7BD}"/>
                  </a:ext>
                </a:extLst>
              </p:cNvPr>
              <p:cNvSpPr/>
              <p:nvPr/>
            </p:nvSpPr>
            <p:spPr>
              <a:xfrm>
                <a:off x="724178" y="5746428"/>
                <a:ext cx="1295537" cy="681181"/>
              </a:xfrm>
              <a:custGeom>
                <a:avLst/>
                <a:gdLst>
                  <a:gd name="connsiteX0" fmla="*/ 1270377 w 1295537"/>
                  <a:gd name="connsiteY0" fmla="*/ 358794 h 681181"/>
                  <a:gd name="connsiteX1" fmla="*/ 1291483 w 1295537"/>
                  <a:gd name="connsiteY1" fmla="*/ 393308 h 681181"/>
                  <a:gd name="connsiteX2" fmla="*/ 970182 w 1295537"/>
                  <a:gd name="connsiteY2" fmla="*/ 680343 h 681181"/>
                  <a:gd name="connsiteX3" fmla="*/ 945601 w 1295537"/>
                  <a:gd name="connsiteY3" fmla="*/ 676618 h 681181"/>
                  <a:gd name="connsiteX4" fmla="*/ 477555 w 1295537"/>
                  <a:gd name="connsiteY4" fmla="*/ 482447 h 681181"/>
                  <a:gd name="connsiteX5" fmla="*/ 462905 w 1295537"/>
                  <a:gd name="connsiteY5" fmla="*/ 475247 h 681181"/>
                  <a:gd name="connsiteX6" fmla="*/ 14971 w 1295537"/>
                  <a:gd name="connsiteY6" fmla="*/ 297960 h 681181"/>
                  <a:gd name="connsiteX7" fmla="*/ 3053 w 1295537"/>
                  <a:gd name="connsiteY7" fmla="*/ 285545 h 681181"/>
                  <a:gd name="connsiteX8" fmla="*/ 339500 w 1295537"/>
                  <a:gd name="connsiteY8" fmla="*/ 0 h 681181"/>
                  <a:gd name="connsiteX9" fmla="*/ 1270377 w 1295537"/>
                  <a:gd name="connsiteY9" fmla="*/ 358794 h 681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95537" h="681181">
                    <a:moveTo>
                      <a:pt x="1270377" y="358794"/>
                    </a:moveTo>
                    <a:cubicBezTo>
                      <a:pt x="1270377" y="358794"/>
                      <a:pt x="1307622" y="383376"/>
                      <a:pt x="1291483" y="393308"/>
                    </a:cubicBezTo>
                    <a:lnTo>
                      <a:pt x="970182" y="680343"/>
                    </a:lnTo>
                    <a:cubicBezTo>
                      <a:pt x="970182" y="680343"/>
                      <a:pt x="962982" y="683819"/>
                      <a:pt x="945601" y="676618"/>
                    </a:cubicBezTo>
                    <a:cubicBezTo>
                      <a:pt x="928220" y="669666"/>
                      <a:pt x="785943" y="524907"/>
                      <a:pt x="477555" y="482447"/>
                    </a:cubicBezTo>
                    <a:cubicBezTo>
                      <a:pt x="477555" y="482447"/>
                      <a:pt x="472340" y="482199"/>
                      <a:pt x="462905" y="475247"/>
                    </a:cubicBezTo>
                    <a:cubicBezTo>
                      <a:pt x="462905" y="475247"/>
                      <a:pt x="256071" y="337688"/>
                      <a:pt x="14971" y="297960"/>
                    </a:cubicBezTo>
                    <a:cubicBezTo>
                      <a:pt x="14971" y="297960"/>
                      <a:pt x="-8121" y="294484"/>
                      <a:pt x="3053" y="285545"/>
                    </a:cubicBezTo>
                    <a:cubicBezTo>
                      <a:pt x="24158" y="268413"/>
                      <a:pt x="339500" y="0"/>
                      <a:pt x="339500" y="0"/>
                    </a:cubicBezTo>
                    <a:lnTo>
                      <a:pt x="1270377" y="358794"/>
                    </a:lnTo>
                    <a:close/>
                  </a:path>
                </a:pathLst>
              </a:custGeom>
              <a:solidFill>
                <a:srgbClr val="E30613"/>
              </a:solidFill>
              <a:ln w="24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3AD1DEFF-B893-76E1-17F0-E0A6F963569C}"/>
                  </a:ext>
                </a:extLst>
              </p:cNvPr>
              <p:cNvSpPr/>
              <p:nvPr/>
            </p:nvSpPr>
            <p:spPr>
              <a:xfrm>
                <a:off x="724178" y="5746180"/>
                <a:ext cx="797116" cy="481454"/>
              </a:xfrm>
              <a:custGeom>
                <a:avLst/>
                <a:gdLst>
                  <a:gd name="connsiteX0" fmla="*/ 3053 w 797116"/>
                  <a:gd name="connsiteY0" fmla="*/ 285545 h 481454"/>
                  <a:gd name="connsiteX1" fmla="*/ 339500 w 797116"/>
                  <a:gd name="connsiteY1" fmla="*/ 0 h 481454"/>
                  <a:gd name="connsiteX2" fmla="*/ 797117 w 797116"/>
                  <a:gd name="connsiteY2" fmla="*/ 176541 h 481454"/>
                  <a:gd name="connsiteX3" fmla="*/ 473085 w 797116"/>
                  <a:gd name="connsiteY3" fmla="*/ 480958 h 481454"/>
                  <a:gd name="connsiteX4" fmla="*/ 472837 w 797116"/>
                  <a:gd name="connsiteY4" fmla="*/ 481454 h 481454"/>
                  <a:gd name="connsiteX5" fmla="*/ 462905 w 797116"/>
                  <a:gd name="connsiteY5" fmla="*/ 475495 h 481454"/>
                  <a:gd name="connsiteX6" fmla="*/ 14971 w 797116"/>
                  <a:gd name="connsiteY6" fmla="*/ 298209 h 481454"/>
                  <a:gd name="connsiteX7" fmla="*/ 3053 w 797116"/>
                  <a:gd name="connsiteY7" fmla="*/ 285545 h 481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97116" h="481454">
                    <a:moveTo>
                      <a:pt x="3053" y="285545"/>
                    </a:moveTo>
                    <a:cubicBezTo>
                      <a:pt x="24158" y="268413"/>
                      <a:pt x="339500" y="0"/>
                      <a:pt x="339500" y="0"/>
                    </a:cubicBezTo>
                    <a:lnTo>
                      <a:pt x="797117" y="176541"/>
                    </a:lnTo>
                    <a:lnTo>
                      <a:pt x="473085" y="480958"/>
                    </a:lnTo>
                    <a:lnTo>
                      <a:pt x="472837" y="481454"/>
                    </a:lnTo>
                    <a:cubicBezTo>
                      <a:pt x="470354" y="480461"/>
                      <a:pt x="467126" y="478723"/>
                      <a:pt x="462905" y="475495"/>
                    </a:cubicBezTo>
                    <a:cubicBezTo>
                      <a:pt x="462905" y="475495"/>
                      <a:pt x="256071" y="337937"/>
                      <a:pt x="14971" y="298209"/>
                    </a:cubicBezTo>
                    <a:cubicBezTo>
                      <a:pt x="14971" y="298209"/>
                      <a:pt x="-8121" y="294732"/>
                      <a:pt x="3053" y="285545"/>
                    </a:cubicBezTo>
                    <a:close/>
                  </a:path>
                </a:pathLst>
              </a:custGeom>
              <a:solidFill>
                <a:srgbClr val="A90613"/>
              </a:solidFill>
              <a:ln w="24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9" name="图形 23">
                <a:extLst>
                  <a:ext uri="{FF2B5EF4-FFF2-40B4-BE49-F238E27FC236}">
                    <a16:creationId xmlns:a16="http://schemas.microsoft.com/office/drawing/2014/main" id="{C593DB3C-6D52-4132-2201-787F88687A95}"/>
                  </a:ext>
                </a:extLst>
              </p:cNvPr>
              <p:cNvGrpSpPr/>
              <p:nvPr/>
            </p:nvGrpSpPr>
            <p:grpSpPr>
              <a:xfrm>
                <a:off x="742377" y="5746677"/>
                <a:ext cx="1272041" cy="668175"/>
                <a:chOff x="742377" y="5746677"/>
                <a:chExt cx="1272041" cy="668175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A92F30C8-539C-FFF3-6BB7-C73856E3A2B5}"/>
                    </a:ext>
                  </a:extLst>
                </p:cNvPr>
                <p:cNvSpPr/>
                <p:nvPr/>
              </p:nvSpPr>
              <p:spPr>
                <a:xfrm>
                  <a:off x="742377" y="5748911"/>
                  <a:ext cx="1268565" cy="665941"/>
                </a:xfrm>
                <a:custGeom>
                  <a:avLst/>
                  <a:gdLst>
                    <a:gd name="connsiteX0" fmla="*/ 1241998 w 1268565"/>
                    <a:gd name="connsiteY0" fmla="*/ 359042 h 665941"/>
                    <a:gd name="connsiteX1" fmla="*/ 1268566 w 1268565"/>
                    <a:gd name="connsiteY1" fmla="*/ 379651 h 665941"/>
                    <a:gd name="connsiteX2" fmla="*/ 943789 w 1268565"/>
                    <a:gd name="connsiteY2" fmla="*/ 665941 h 665941"/>
                    <a:gd name="connsiteX3" fmla="*/ 469536 w 1268565"/>
                    <a:gd name="connsiteY3" fmla="*/ 464570 h 665941"/>
                    <a:gd name="connsiteX4" fmla="*/ 0 w 1268565"/>
                    <a:gd name="connsiteY4" fmla="*/ 288028 h 665941"/>
                    <a:gd name="connsiteX5" fmla="*/ 339923 w 1268565"/>
                    <a:gd name="connsiteY5" fmla="*/ 0 h 665941"/>
                    <a:gd name="connsiteX6" fmla="*/ 1241998 w 1268565"/>
                    <a:gd name="connsiteY6" fmla="*/ 359042 h 665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68565" h="665941">
                      <a:moveTo>
                        <a:pt x="1241998" y="359042"/>
                      </a:moveTo>
                      <a:lnTo>
                        <a:pt x="1268566" y="379651"/>
                      </a:lnTo>
                      <a:lnTo>
                        <a:pt x="943789" y="665941"/>
                      </a:lnTo>
                      <a:cubicBezTo>
                        <a:pt x="943789" y="665941"/>
                        <a:pt x="825350" y="524162"/>
                        <a:pt x="469536" y="464570"/>
                      </a:cubicBezTo>
                      <a:cubicBezTo>
                        <a:pt x="469536" y="464570"/>
                        <a:pt x="212297" y="303175"/>
                        <a:pt x="0" y="288028"/>
                      </a:cubicBezTo>
                      <a:lnTo>
                        <a:pt x="339923" y="0"/>
                      </a:lnTo>
                      <a:lnTo>
                        <a:pt x="1241998" y="359042"/>
                      </a:ln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50AA22DA-9576-C113-DE1C-87ADDE3F48AC}"/>
                    </a:ext>
                  </a:extLst>
                </p:cNvPr>
                <p:cNvSpPr/>
                <p:nvPr/>
              </p:nvSpPr>
              <p:spPr>
                <a:xfrm>
                  <a:off x="764476" y="5755864"/>
                  <a:ext cx="475305" cy="457865"/>
                </a:xfrm>
                <a:custGeom>
                  <a:avLst/>
                  <a:gdLst>
                    <a:gd name="connsiteX0" fmla="*/ 453644 w 475305"/>
                    <a:gd name="connsiteY0" fmla="*/ 431546 h 457865"/>
                    <a:gd name="connsiteX1" fmla="*/ 447437 w 475305"/>
                    <a:gd name="connsiteY1" fmla="*/ 457866 h 457865"/>
                    <a:gd name="connsiteX2" fmla="*/ 0 w 475305"/>
                    <a:gd name="connsiteY2" fmla="*/ 273379 h 457865"/>
                    <a:gd name="connsiteX3" fmla="*/ 320059 w 475305"/>
                    <a:gd name="connsiteY3" fmla="*/ 0 h 457865"/>
                    <a:gd name="connsiteX4" fmla="*/ 453644 w 475305"/>
                    <a:gd name="connsiteY4" fmla="*/ 431546 h 457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5305" h="457865">
                      <a:moveTo>
                        <a:pt x="453644" y="431546"/>
                      </a:moveTo>
                      <a:lnTo>
                        <a:pt x="447437" y="457866"/>
                      </a:lnTo>
                      <a:cubicBezTo>
                        <a:pt x="447437" y="457866"/>
                        <a:pt x="303423" y="304416"/>
                        <a:pt x="0" y="273379"/>
                      </a:cubicBezTo>
                      <a:lnTo>
                        <a:pt x="320059" y="0"/>
                      </a:lnTo>
                      <a:cubicBezTo>
                        <a:pt x="320059" y="0"/>
                        <a:pt x="544522" y="233154"/>
                        <a:pt x="453644" y="431546"/>
                      </a:cubicBezTo>
                      <a:close/>
                    </a:path>
                  </a:pathLst>
                </a:custGeom>
                <a:solidFill>
                  <a:srgbClr val="E8E0C5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F50EB9FA-C490-D862-3AF0-78B113CFBFAD}"/>
                    </a:ext>
                  </a:extLst>
                </p:cNvPr>
                <p:cNvSpPr/>
                <p:nvPr/>
              </p:nvSpPr>
              <p:spPr>
                <a:xfrm>
                  <a:off x="1211913" y="6068970"/>
                  <a:ext cx="802506" cy="325024"/>
                </a:xfrm>
                <a:custGeom>
                  <a:avLst/>
                  <a:gdLst>
                    <a:gd name="connsiteX0" fmla="*/ 759799 w 802506"/>
                    <a:gd name="connsiteY0" fmla="*/ 0 h 325024"/>
                    <a:gd name="connsiteX1" fmla="*/ 802506 w 802506"/>
                    <a:gd name="connsiteY1" fmla="*/ 31534 h 325024"/>
                    <a:gd name="connsiteX2" fmla="*/ 481454 w 802506"/>
                    <a:gd name="connsiteY2" fmla="*/ 325025 h 325024"/>
                    <a:gd name="connsiteX3" fmla="*/ 0 w 802506"/>
                    <a:gd name="connsiteY3" fmla="*/ 144759 h 325024"/>
                    <a:gd name="connsiteX4" fmla="*/ 759799 w 802506"/>
                    <a:gd name="connsiteY4" fmla="*/ 0 h 325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2506" h="325024">
                      <a:moveTo>
                        <a:pt x="759799" y="0"/>
                      </a:moveTo>
                      <a:lnTo>
                        <a:pt x="802506" y="31534"/>
                      </a:lnTo>
                      <a:lnTo>
                        <a:pt x="481454" y="325025"/>
                      </a:lnTo>
                      <a:cubicBezTo>
                        <a:pt x="481454" y="325025"/>
                        <a:pt x="322045" y="167106"/>
                        <a:pt x="0" y="144759"/>
                      </a:cubicBezTo>
                      <a:lnTo>
                        <a:pt x="759799" y="0"/>
                      </a:lnTo>
                      <a:close/>
                    </a:path>
                  </a:pathLst>
                </a:custGeom>
                <a:solidFill>
                  <a:srgbClr val="E8E0C5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3" name="图形 23">
                  <a:extLst>
                    <a:ext uri="{FF2B5EF4-FFF2-40B4-BE49-F238E27FC236}">
                      <a16:creationId xmlns:a16="http://schemas.microsoft.com/office/drawing/2014/main" id="{F15AE7EE-F127-5C29-8BFB-B23CC9D0B4C2}"/>
                    </a:ext>
                  </a:extLst>
                </p:cNvPr>
                <p:cNvGrpSpPr/>
                <p:nvPr/>
              </p:nvGrpSpPr>
              <p:grpSpPr>
                <a:xfrm>
                  <a:off x="783099" y="5746677"/>
                  <a:ext cx="1228341" cy="619260"/>
                  <a:chOff x="783099" y="5746677"/>
                  <a:chExt cx="1228341" cy="619260"/>
                </a:xfrm>
              </p:grpSpPr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5DF86FA8-4C98-04AA-1A05-9A2086C12836}"/>
                      </a:ext>
                    </a:extLst>
                  </p:cNvPr>
                  <p:cNvSpPr/>
                  <p:nvPr/>
                </p:nvSpPr>
                <p:spPr>
                  <a:xfrm>
                    <a:off x="1211913" y="5918749"/>
                    <a:ext cx="799526" cy="447188"/>
                  </a:xfrm>
                  <a:custGeom>
                    <a:avLst/>
                    <a:gdLst>
                      <a:gd name="connsiteX0" fmla="*/ 799527 w 799526"/>
                      <a:gd name="connsiteY0" fmla="*/ 153698 h 447188"/>
                      <a:gd name="connsiteX1" fmla="*/ 484682 w 799526"/>
                      <a:gd name="connsiteY1" fmla="*/ 447189 h 447188"/>
                      <a:gd name="connsiteX2" fmla="*/ 0 w 799526"/>
                      <a:gd name="connsiteY2" fmla="*/ 294981 h 447188"/>
                      <a:gd name="connsiteX3" fmla="*/ 313603 w 799526"/>
                      <a:gd name="connsiteY3" fmla="*/ 0 h 447188"/>
                      <a:gd name="connsiteX4" fmla="*/ 799527 w 799526"/>
                      <a:gd name="connsiteY4" fmla="*/ 153698 h 4471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9526" h="447188">
                        <a:moveTo>
                          <a:pt x="799527" y="153698"/>
                        </a:moveTo>
                        <a:lnTo>
                          <a:pt x="484682" y="447189"/>
                        </a:lnTo>
                        <a:cubicBezTo>
                          <a:pt x="484682" y="447189"/>
                          <a:pt x="344144" y="294484"/>
                          <a:pt x="0" y="294981"/>
                        </a:cubicBezTo>
                        <a:lnTo>
                          <a:pt x="313603" y="0"/>
                        </a:lnTo>
                        <a:cubicBezTo>
                          <a:pt x="313851" y="0"/>
                          <a:pt x="623482" y="4718"/>
                          <a:pt x="799527" y="153698"/>
                        </a:cubicBezTo>
                        <a:close/>
                      </a:path>
                    </a:pathLst>
                  </a:custGeom>
                  <a:solidFill>
                    <a:srgbClr val="FAF1E2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" name="任意多边形: 形状 34">
                    <a:extLst>
                      <a:ext uri="{FF2B5EF4-FFF2-40B4-BE49-F238E27FC236}">
                        <a16:creationId xmlns:a16="http://schemas.microsoft.com/office/drawing/2014/main" id="{F181717A-4DC3-5EEE-0A6B-7BE76F34BB6B}"/>
                      </a:ext>
                    </a:extLst>
                  </p:cNvPr>
                  <p:cNvSpPr/>
                  <p:nvPr/>
                </p:nvSpPr>
                <p:spPr>
                  <a:xfrm>
                    <a:off x="783099" y="5746677"/>
                    <a:ext cx="742665" cy="467052"/>
                  </a:xfrm>
                  <a:custGeom>
                    <a:avLst/>
                    <a:gdLst>
                      <a:gd name="connsiteX0" fmla="*/ 0 w 742665"/>
                      <a:gd name="connsiteY0" fmla="*/ 270151 h 467052"/>
                      <a:gd name="connsiteX1" fmla="*/ 318321 w 742665"/>
                      <a:gd name="connsiteY1" fmla="*/ 0 h 467052"/>
                      <a:gd name="connsiteX2" fmla="*/ 742666 w 742665"/>
                      <a:gd name="connsiteY2" fmla="*/ 171824 h 467052"/>
                      <a:gd name="connsiteX3" fmla="*/ 428814 w 742665"/>
                      <a:gd name="connsiteY3" fmla="*/ 467053 h 467052"/>
                      <a:gd name="connsiteX4" fmla="*/ 0 w 742665"/>
                      <a:gd name="connsiteY4" fmla="*/ 270151 h 467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665" h="467052">
                        <a:moveTo>
                          <a:pt x="0" y="270151"/>
                        </a:moveTo>
                        <a:lnTo>
                          <a:pt x="318321" y="0"/>
                        </a:lnTo>
                        <a:cubicBezTo>
                          <a:pt x="318321" y="0"/>
                          <a:pt x="660230" y="44197"/>
                          <a:pt x="742666" y="171824"/>
                        </a:cubicBezTo>
                        <a:lnTo>
                          <a:pt x="428814" y="467053"/>
                        </a:lnTo>
                        <a:cubicBezTo>
                          <a:pt x="428814" y="467053"/>
                          <a:pt x="339675" y="303920"/>
                          <a:pt x="0" y="270151"/>
                        </a:cubicBezTo>
                        <a:close/>
                      </a:path>
                    </a:pathLst>
                  </a:custGeom>
                  <a:solidFill>
                    <a:srgbClr val="002931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8BF79D84-2C64-3A2A-06BA-C2962ED3149E}"/>
                    </a:ext>
                  </a:extLst>
                </p:cNvPr>
                <p:cNvSpPr/>
                <p:nvPr/>
              </p:nvSpPr>
              <p:spPr>
                <a:xfrm>
                  <a:off x="1267311" y="5864426"/>
                  <a:ext cx="210684" cy="149927"/>
                </a:xfrm>
                <a:custGeom>
                  <a:avLst/>
                  <a:gdLst>
                    <a:gd name="connsiteX0" fmla="*/ 171796 w 210684"/>
                    <a:gd name="connsiteY0" fmla="*/ 17078 h 149927"/>
                    <a:gd name="connsiteX1" fmla="*/ 203082 w 210684"/>
                    <a:gd name="connsiteY1" fmla="*/ 37935 h 149927"/>
                    <a:gd name="connsiteX2" fmla="*/ 191660 w 210684"/>
                    <a:gd name="connsiteY2" fmla="*/ 76421 h 149927"/>
                    <a:gd name="connsiteX3" fmla="*/ 120150 w 210684"/>
                    <a:gd name="connsiteY3" fmla="*/ 140483 h 149927"/>
                    <a:gd name="connsiteX4" fmla="*/ 72476 w 210684"/>
                    <a:gd name="connsiteY4" fmla="*/ 145200 h 149927"/>
                    <a:gd name="connsiteX5" fmla="*/ 20582 w 210684"/>
                    <a:gd name="connsiteY5" fmla="*/ 123350 h 149927"/>
                    <a:gd name="connsiteX6" fmla="*/ 6428 w 210684"/>
                    <a:gd name="connsiteY6" fmla="*/ 90326 h 149927"/>
                    <a:gd name="connsiteX7" fmla="*/ 104259 w 210684"/>
                    <a:gd name="connsiteY7" fmla="*/ 4414 h 149927"/>
                    <a:gd name="connsiteX8" fmla="*/ 143987 w 210684"/>
                    <a:gd name="connsiteY8" fmla="*/ 4414 h 149927"/>
                    <a:gd name="connsiteX9" fmla="*/ 171796 w 210684"/>
                    <a:gd name="connsiteY9" fmla="*/ 17078 h 149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0684" h="149927">
                      <a:moveTo>
                        <a:pt x="171796" y="17078"/>
                      </a:moveTo>
                      <a:cubicBezTo>
                        <a:pt x="171796" y="17078"/>
                        <a:pt x="192654" y="29989"/>
                        <a:pt x="203082" y="37935"/>
                      </a:cubicBezTo>
                      <a:cubicBezTo>
                        <a:pt x="213262" y="45880"/>
                        <a:pt x="216490" y="52585"/>
                        <a:pt x="191660" y="76421"/>
                      </a:cubicBezTo>
                      <a:cubicBezTo>
                        <a:pt x="166830" y="100258"/>
                        <a:pt x="120150" y="140483"/>
                        <a:pt x="120150" y="140483"/>
                      </a:cubicBezTo>
                      <a:cubicBezTo>
                        <a:pt x="120150" y="140483"/>
                        <a:pt x="105252" y="158112"/>
                        <a:pt x="72476" y="145200"/>
                      </a:cubicBezTo>
                      <a:lnTo>
                        <a:pt x="20582" y="123350"/>
                      </a:lnTo>
                      <a:cubicBezTo>
                        <a:pt x="20582" y="123350"/>
                        <a:pt x="-13932" y="110935"/>
                        <a:pt x="6428" y="90326"/>
                      </a:cubicBezTo>
                      <a:lnTo>
                        <a:pt x="104259" y="4414"/>
                      </a:lnTo>
                      <a:cubicBezTo>
                        <a:pt x="104259" y="4414"/>
                        <a:pt x="120150" y="-5518"/>
                        <a:pt x="143987" y="4414"/>
                      </a:cubicBezTo>
                      <a:lnTo>
                        <a:pt x="171796" y="17078"/>
                      </a:lnTo>
                      <a:close/>
                    </a:path>
                  </a:pathLst>
                </a:custGeom>
                <a:solidFill>
                  <a:srgbClr val="F094B0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A1A73AAB-5E3F-CA77-C52A-FD79A3D30A17}"/>
                    </a:ext>
                  </a:extLst>
                </p:cNvPr>
                <p:cNvSpPr/>
                <p:nvPr/>
              </p:nvSpPr>
              <p:spPr>
                <a:xfrm>
                  <a:off x="893272" y="5912936"/>
                  <a:ext cx="203421" cy="108934"/>
                </a:xfrm>
                <a:custGeom>
                  <a:avLst/>
                  <a:gdLst>
                    <a:gd name="connsiteX0" fmla="*/ 152032 w 203421"/>
                    <a:gd name="connsiteY0" fmla="*/ 10530 h 108934"/>
                    <a:gd name="connsiteX1" fmla="*/ 185801 w 203421"/>
                    <a:gd name="connsiteY1" fmla="*/ 19469 h 108934"/>
                    <a:gd name="connsiteX2" fmla="*/ 197471 w 203421"/>
                    <a:gd name="connsiteY2" fmla="*/ 42064 h 108934"/>
                    <a:gd name="connsiteX3" fmla="*/ 135396 w 203421"/>
                    <a:gd name="connsiteY3" fmla="*/ 95697 h 108934"/>
                    <a:gd name="connsiteX4" fmla="*/ 95668 w 203421"/>
                    <a:gd name="connsiteY4" fmla="*/ 108112 h 108934"/>
                    <a:gd name="connsiteX5" fmla="*/ 21674 w 203421"/>
                    <a:gd name="connsiteY5" fmla="*/ 90483 h 108934"/>
                    <a:gd name="connsiteX6" fmla="*/ 3300 w 203421"/>
                    <a:gd name="connsiteY6" fmla="*/ 70619 h 108934"/>
                    <a:gd name="connsiteX7" fmla="*/ 78535 w 203421"/>
                    <a:gd name="connsiteY7" fmla="*/ 4819 h 108934"/>
                    <a:gd name="connsiteX8" fmla="*/ 110814 w 203421"/>
                    <a:gd name="connsiteY8" fmla="*/ 1840 h 108934"/>
                    <a:gd name="connsiteX9" fmla="*/ 152032 w 203421"/>
                    <a:gd name="connsiteY9" fmla="*/ 10530 h 108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421" h="108934">
                      <a:moveTo>
                        <a:pt x="152032" y="10530"/>
                      </a:moveTo>
                      <a:lnTo>
                        <a:pt x="185801" y="19469"/>
                      </a:lnTo>
                      <a:cubicBezTo>
                        <a:pt x="185801" y="19469"/>
                        <a:pt x="215845" y="25180"/>
                        <a:pt x="197471" y="42064"/>
                      </a:cubicBezTo>
                      <a:lnTo>
                        <a:pt x="135396" y="95697"/>
                      </a:lnTo>
                      <a:cubicBezTo>
                        <a:pt x="135396" y="95697"/>
                        <a:pt x="122236" y="112830"/>
                        <a:pt x="95668" y="108112"/>
                      </a:cubicBezTo>
                      <a:lnTo>
                        <a:pt x="21674" y="90483"/>
                      </a:lnTo>
                      <a:cubicBezTo>
                        <a:pt x="21674" y="90483"/>
                        <a:pt x="-10108" y="85269"/>
                        <a:pt x="3300" y="70619"/>
                      </a:cubicBezTo>
                      <a:lnTo>
                        <a:pt x="78535" y="4819"/>
                      </a:lnTo>
                      <a:cubicBezTo>
                        <a:pt x="78535" y="4819"/>
                        <a:pt x="85736" y="-3623"/>
                        <a:pt x="110814" y="1840"/>
                      </a:cubicBezTo>
                      <a:lnTo>
                        <a:pt x="152032" y="10530"/>
                      </a:lnTo>
                      <a:close/>
                    </a:path>
                  </a:pathLst>
                </a:custGeom>
                <a:solidFill>
                  <a:srgbClr val="009FE3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9B3938D1-1ACC-E5C3-B68B-6F8981F6F13D}"/>
                    </a:ext>
                  </a:extLst>
                </p:cNvPr>
                <p:cNvSpPr/>
                <p:nvPr/>
              </p:nvSpPr>
              <p:spPr>
                <a:xfrm>
                  <a:off x="1546622" y="5972133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16259B72-3A30-EA44-5539-11FB13494A07}"/>
                    </a:ext>
                  </a:extLst>
                </p:cNvPr>
                <p:cNvSpPr/>
                <p:nvPr/>
              </p:nvSpPr>
              <p:spPr>
                <a:xfrm>
                  <a:off x="1504659" y="6005654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0219595B-0F7D-2848-EE27-49127322FA18}"/>
                    </a:ext>
                  </a:extLst>
                </p:cNvPr>
                <p:cNvSpPr/>
                <p:nvPr/>
              </p:nvSpPr>
              <p:spPr>
                <a:xfrm>
                  <a:off x="1460462" y="6041409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88F0AD17-9470-4176-759B-875297DDA378}"/>
                    </a:ext>
                  </a:extLst>
                </p:cNvPr>
                <p:cNvSpPr/>
                <p:nvPr/>
              </p:nvSpPr>
              <p:spPr>
                <a:xfrm>
                  <a:off x="1408070" y="6089331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EAFEAE87-3E42-8836-117D-A793505A373B}"/>
                    </a:ext>
                  </a:extLst>
                </p:cNvPr>
                <p:cNvSpPr/>
                <p:nvPr/>
              </p:nvSpPr>
              <p:spPr>
                <a:xfrm>
                  <a:off x="1358907" y="6131542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C362A72D-B0CA-5483-A460-F833AB547E86}"/>
                    </a:ext>
                  </a:extLst>
                </p:cNvPr>
                <p:cNvSpPr/>
                <p:nvPr/>
              </p:nvSpPr>
              <p:spPr>
                <a:xfrm>
                  <a:off x="1308502" y="6180947"/>
                  <a:ext cx="392810" cy="127136"/>
                </a:xfrm>
                <a:custGeom>
                  <a:avLst/>
                  <a:gdLst>
                    <a:gd name="connsiteX0" fmla="*/ 392811 w 392810"/>
                    <a:gd name="connsiteY0" fmla="*/ 127136 h 127136"/>
                    <a:gd name="connsiteX1" fmla="*/ 0 w 392810"/>
                    <a:gd name="connsiteY1" fmla="*/ 7 h 127136"/>
                    <a:gd name="connsiteX2" fmla="*/ 392811 w 392810"/>
                    <a:gd name="connsiteY2" fmla="*/ 127136 h 1271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36">
                      <a:moveTo>
                        <a:pt x="392811" y="127136"/>
                      </a:moveTo>
                      <a:cubicBezTo>
                        <a:pt x="392811" y="127136"/>
                        <a:pt x="274620" y="6711"/>
                        <a:pt x="0" y="7"/>
                      </a:cubicBezTo>
                      <a:cubicBezTo>
                        <a:pt x="0" y="-242"/>
                        <a:pt x="227443" y="5718"/>
                        <a:pt x="392811" y="127136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4" name="图形 23">
                  <a:extLst>
                    <a:ext uri="{FF2B5EF4-FFF2-40B4-BE49-F238E27FC236}">
                      <a16:creationId xmlns:a16="http://schemas.microsoft.com/office/drawing/2014/main" id="{F6CBBA4D-0CB0-A6F1-EEFA-8BCB8A558F7F}"/>
                    </a:ext>
                  </a:extLst>
                </p:cNvPr>
                <p:cNvGrpSpPr/>
                <p:nvPr/>
              </p:nvGrpSpPr>
              <p:grpSpPr>
                <a:xfrm>
                  <a:off x="1001602" y="5834995"/>
                  <a:ext cx="329942" cy="213049"/>
                  <a:chOff x="1001602" y="5834995"/>
                  <a:chExt cx="329942" cy="213049"/>
                </a:xfrm>
              </p:grpSpPr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C082B7AF-494F-517D-E579-19B34D66B8F5}"/>
                      </a:ext>
                    </a:extLst>
                  </p:cNvPr>
                  <p:cNvSpPr/>
                  <p:nvPr/>
                </p:nvSpPr>
                <p:spPr>
                  <a:xfrm>
                    <a:off x="1001602" y="5871099"/>
                    <a:ext cx="314020" cy="155571"/>
                  </a:xfrm>
                  <a:custGeom>
                    <a:avLst/>
                    <a:gdLst>
                      <a:gd name="connsiteX0" fmla="*/ 291257 w 314020"/>
                      <a:gd name="connsiteY0" fmla="*/ 4446 h 155571"/>
                      <a:gd name="connsiteX1" fmla="*/ 120675 w 314020"/>
                      <a:gd name="connsiteY1" fmla="*/ 24806 h 155571"/>
                      <a:gd name="connsiteX2" fmla="*/ 1 w 314020"/>
                      <a:gd name="connsiteY2" fmla="*/ 111960 h 155571"/>
                      <a:gd name="connsiteX3" fmla="*/ 249 w 314020"/>
                      <a:gd name="connsiteY3" fmla="*/ 112705 h 155571"/>
                      <a:gd name="connsiteX4" fmla="*/ 142773 w 314020"/>
                      <a:gd name="connsiteY4" fmla="*/ 155412 h 155571"/>
                      <a:gd name="connsiteX5" fmla="*/ 310624 w 314020"/>
                      <a:gd name="connsiteY5" fmla="*/ 118664 h 155571"/>
                      <a:gd name="connsiteX6" fmla="*/ 291257 w 314020"/>
                      <a:gd name="connsiteY6" fmla="*/ 4446 h 1555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4020" h="155571">
                        <a:moveTo>
                          <a:pt x="291257" y="4446"/>
                        </a:moveTo>
                        <a:cubicBezTo>
                          <a:pt x="291257" y="4446"/>
                          <a:pt x="223968" y="-14177"/>
                          <a:pt x="120675" y="24806"/>
                        </a:cubicBezTo>
                        <a:cubicBezTo>
                          <a:pt x="61083" y="48395"/>
                          <a:pt x="-248" y="92096"/>
                          <a:pt x="1" y="111960"/>
                        </a:cubicBezTo>
                        <a:lnTo>
                          <a:pt x="249" y="112705"/>
                        </a:lnTo>
                        <a:cubicBezTo>
                          <a:pt x="6457" y="131327"/>
                          <a:pt x="78712" y="152681"/>
                          <a:pt x="142773" y="155412"/>
                        </a:cubicBezTo>
                        <a:cubicBezTo>
                          <a:pt x="253267" y="158392"/>
                          <a:pt x="310624" y="118664"/>
                          <a:pt x="310624" y="118664"/>
                        </a:cubicBezTo>
                        <a:cubicBezTo>
                          <a:pt x="310624" y="118664"/>
                          <a:pt x="326019" y="55844"/>
                          <a:pt x="291257" y="4446"/>
                        </a:cubicBezTo>
                        <a:close/>
                      </a:path>
                    </a:pathLst>
                  </a:custGeom>
                  <a:solidFill>
                    <a:srgbClr val="FDC74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14658E01-0682-8C5B-FDA9-0F92CFA7BFE3}"/>
                      </a:ext>
                    </a:extLst>
                  </p:cNvPr>
                  <p:cNvSpPr/>
                  <p:nvPr/>
                </p:nvSpPr>
                <p:spPr>
                  <a:xfrm>
                    <a:off x="1076404" y="5931407"/>
                    <a:ext cx="69467" cy="69535"/>
                  </a:xfrm>
                  <a:custGeom>
                    <a:avLst/>
                    <a:gdLst>
                      <a:gd name="connsiteX0" fmla="*/ 28989 w 69467"/>
                      <a:gd name="connsiteY0" fmla="*/ 502 h 69535"/>
                      <a:gd name="connsiteX1" fmla="*/ 68965 w 69467"/>
                      <a:gd name="connsiteY1" fmla="*/ 29057 h 69535"/>
                      <a:gd name="connsiteX2" fmla="*/ 40411 w 69467"/>
                      <a:gd name="connsiteY2" fmla="*/ 69033 h 69535"/>
                      <a:gd name="connsiteX3" fmla="*/ 434 w 69467"/>
                      <a:gd name="connsiteY3" fmla="*/ 40478 h 69535"/>
                      <a:gd name="connsiteX4" fmla="*/ 28989 w 69467"/>
                      <a:gd name="connsiteY4" fmla="*/ 502 h 69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467" h="69535">
                        <a:moveTo>
                          <a:pt x="28989" y="502"/>
                        </a:moveTo>
                        <a:cubicBezTo>
                          <a:pt x="47860" y="-2726"/>
                          <a:pt x="65737" y="9938"/>
                          <a:pt x="68965" y="29057"/>
                        </a:cubicBezTo>
                        <a:cubicBezTo>
                          <a:pt x="72193" y="47927"/>
                          <a:pt x="59530" y="65805"/>
                          <a:pt x="40411" y="69033"/>
                        </a:cubicBezTo>
                        <a:cubicBezTo>
                          <a:pt x="21540" y="72261"/>
                          <a:pt x="3662" y="59598"/>
                          <a:pt x="434" y="40478"/>
                        </a:cubicBezTo>
                        <a:cubicBezTo>
                          <a:pt x="-2545" y="21608"/>
                          <a:pt x="10118" y="3730"/>
                          <a:pt x="28989" y="502"/>
                        </a:cubicBezTo>
                        <a:close/>
                      </a:path>
                    </a:pathLst>
                  </a:custGeom>
                  <a:solidFill>
                    <a:srgbClr val="E63528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34857A4F-3690-38DD-2140-0C94574FDCDE}"/>
                      </a:ext>
                    </a:extLst>
                  </p:cNvPr>
                  <p:cNvSpPr/>
                  <p:nvPr/>
                </p:nvSpPr>
                <p:spPr>
                  <a:xfrm>
                    <a:off x="1083107" y="5937992"/>
                    <a:ext cx="56426" cy="56426"/>
                  </a:xfrm>
                  <a:custGeom>
                    <a:avLst/>
                    <a:gdLst>
                      <a:gd name="connsiteX0" fmla="*/ 23527 w 56426"/>
                      <a:gd name="connsiteY0" fmla="*/ 372 h 56426"/>
                      <a:gd name="connsiteX1" fmla="*/ 56054 w 56426"/>
                      <a:gd name="connsiteY1" fmla="*/ 23464 h 56426"/>
                      <a:gd name="connsiteX2" fmla="*/ 32962 w 56426"/>
                      <a:gd name="connsiteY2" fmla="*/ 55992 h 56426"/>
                      <a:gd name="connsiteX3" fmla="*/ 435 w 56426"/>
                      <a:gd name="connsiteY3" fmla="*/ 32900 h 56426"/>
                      <a:gd name="connsiteX4" fmla="*/ 23527 w 56426"/>
                      <a:gd name="connsiteY4" fmla="*/ 372 h 564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426" h="56426">
                        <a:moveTo>
                          <a:pt x="23527" y="372"/>
                        </a:moveTo>
                        <a:cubicBezTo>
                          <a:pt x="38921" y="-2110"/>
                          <a:pt x="53571" y="8070"/>
                          <a:pt x="56054" y="23464"/>
                        </a:cubicBezTo>
                        <a:cubicBezTo>
                          <a:pt x="58537" y="38859"/>
                          <a:pt x="48357" y="53509"/>
                          <a:pt x="32962" y="55992"/>
                        </a:cubicBezTo>
                        <a:cubicBezTo>
                          <a:pt x="17567" y="58723"/>
                          <a:pt x="2918" y="48294"/>
                          <a:pt x="435" y="32900"/>
                        </a:cubicBezTo>
                        <a:cubicBezTo>
                          <a:pt x="-2297" y="17505"/>
                          <a:pt x="8132" y="3104"/>
                          <a:pt x="23527" y="372"/>
                        </a:cubicBezTo>
                        <a:close/>
                      </a:path>
                    </a:pathLst>
                  </a:custGeom>
                  <a:solidFill>
                    <a:srgbClr val="7CDCEB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48E6FB7A-A0F3-D547-DCC1-E328B7F33542}"/>
                      </a:ext>
                    </a:extLst>
                  </p:cNvPr>
                  <p:cNvSpPr/>
                  <p:nvPr/>
                </p:nvSpPr>
                <p:spPr>
                  <a:xfrm>
                    <a:off x="1001849" y="5936626"/>
                    <a:ext cx="57608" cy="76724"/>
                  </a:xfrm>
                  <a:custGeom>
                    <a:avLst/>
                    <a:gdLst>
                      <a:gd name="connsiteX0" fmla="*/ 43952 w 57608"/>
                      <a:gd name="connsiteY0" fmla="*/ 0 h 76724"/>
                      <a:gd name="connsiteX1" fmla="*/ 3 w 57608"/>
                      <a:gd name="connsiteY1" fmla="*/ 46432 h 76724"/>
                      <a:gd name="connsiteX2" fmla="*/ 251 w 57608"/>
                      <a:gd name="connsiteY2" fmla="*/ 47177 h 76724"/>
                      <a:gd name="connsiteX3" fmla="*/ 57608 w 57608"/>
                      <a:gd name="connsiteY3" fmla="*/ 76725 h 76724"/>
                      <a:gd name="connsiteX4" fmla="*/ 43952 w 57608"/>
                      <a:gd name="connsiteY4" fmla="*/ 0 h 767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608" h="76724">
                        <a:moveTo>
                          <a:pt x="43952" y="0"/>
                        </a:moveTo>
                        <a:cubicBezTo>
                          <a:pt x="17880" y="17878"/>
                          <a:pt x="-246" y="35755"/>
                          <a:pt x="3" y="46432"/>
                        </a:cubicBezTo>
                        <a:lnTo>
                          <a:pt x="251" y="47177"/>
                        </a:lnTo>
                        <a:cubicBezTo>
                          <a:pt x="3727" y="57357"/>
                          <a:pt x="26819" y="68283"/>
                          <a:pt x="57608" y="76725"/>
                        </a:cubicBezTo>
                        <a:cubicBezTo>
                          <a:pt x="53139" y="61579"/>
                          <a:pt x="43952" y="26072"/>
                          <a:pt x="43952" y="0"/>
                        </a:cubicBezTo>
                        <a:close/>
                      </a:path>
                    </a:pathLst>
                  </a:custGeom>
                  <a:solidFill>
                    <a:srgbClr val="E63528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151E5AEB-6621-EE86-878F-52D92202E2BB}"/>
                      </a:ext>
                    </a:extLst>
                  </p:cNvPr>
                  <p:cNvSpPr/>
                  <p:nvPr/>
                </p:nvSpPr>
                <p:spPr>
                  <a:xfrm>
                    <a:off x="1229791" y="5997460"/>
                    <a:ext cx="101753" cy="50584"/>
                  </a:xfrm>
                  <a:custGeom>
                    <a:avLst/>
                    <a:gdLst>
                      <a:gd name="connsiteX0" fmla="*/ 0 w 101753"/>
                      <a:gd name="connsiteY0" fmla="*/ 22595 h 50584"/>
                      <a:gd name="connsiteX1" fmla="*/ 24582 w 101753"/>
                      <a:gd name="connsiteY1" fmla="*/ 45936 h 50584"/>
                      <a:gd name="connsiteX2" fmla="*/ 57109 w 101753"/>
                      <a:gd name="connsiteY2" fmla="*/ 43701 h 50584"/>
                      <a:gd name="connsiteX3" fmla="*/ 92368 w 101753"/>
                      <a:gd name="connsiteY3" fmla="*/ 26568 h 50584"/>
                      <a:gd name="connsiteX4" fmla="*/ 96092 w 101753"/>
                      <a:gd name="connsiteY4" fmla="*/ 13656 h 50584"/>
                      <a:gd name="connsiteX5" fmla="*/ 68779 w 101753"/>
                      <a:gd name="connsiteY5" fmla="*/ 0 h 50584"/>
                      <a:gd name="connsiteX6" fmla="*/ 0 w 101753"/>
                      <a:gd name="connsiteY6" fmla="*/ 22595 h 505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1753" h="50584">
                        <a:moveTo>
                          <a:pt x="0" y="22595"/>
                        </a:moveTo>
                        <a:cubicBezTo>
                          <a:pt x="0" y="22595"/>
                          <a:pt x="13905" y="36500"/>
                          <a:pt x="24582" y="45936"/>
                        </a:cubicBezTo>
                        <a:cubicBezTo>
                          <a:pt x="33520" y="54378"/>
                          <a:pt x="41218" y="49908"/>
                          <a:pt x="57109" y="43701"/>
                        </a:cubicBezTo>
                        <a:cubicBezTo>
                          <a:pt x="73249" y="37493"/>
                          <a:pt x="80698" y="33272"/>
                          <a:pt x="92368" y="26568"/>
                        </a:cubicBezTo>
                        <a:cubicBezTo>
                          <a:pt x="104038" y="19864"/>
                          <a:pt x="104286" y="17133"/>
                          <a:pt x="96092" y="13656"/>
                        </a:cubicBezTo>
                        <a:cubicBezTo>
                          <a:pt x="87898" y="10180"/>
                          <a:pt x="68779" y="0"/>
                          <a:pt x="68779" y="0"/>
                        </a:cubicBezTo>
                        <a:cubicBezTo>
                          <a:pt x="68779" y="0"/>
                          <a:pt x="31782" y="17629"/>
                          <a:pt x="0" y="22595"/>
                        </a:cubicBezTo>
                        <a:close/>
                      </a:path>
                    </a:pathLst>
                  </a:custGeom>
                  <a:solidFill>
                    <a:srgbClr val="005F8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任意多边形: 形状 49">
                    <a:extLst>
                      <a:ext uri="{FF2B5EF4-FFF2-40B4-BE49-F238E27FC236}">
                        <a16:creationId xmlns:a16="http://schemas.microsoft.com/office/drawing/2014/main" id="{5129D0C9-3545-17D0-1E8C-451AB5A9C377}"/>
                      </a:ext>
                    </a:extLst>
                  </p:cNvPr>
                  <p:cNvSpPr/>
                  <p:nvPr/>
                </p:nvSpPr>
                <p:spPr>
                  <a:xfrm>
                    <a:off x="1205209" y="5834995"/>
                    <a:ext cx="97840" cy="39059"/>
                  </a:xfrm>
                  <a:custGeom>
                    <a:avLst/>
                    <a:gdLst>
                      <a:gd name="connsiteX0" fmla="*/ 0 w 97840"/>
                      <a:gd name="connsiteY0" fmla="*/ 39059 h 39059"/>
                      <a:gd name="connsiteX1" fmla="*/ 15643 w 97840"/>
                      <a:gd name="connsiteY1" fmla="*/ 9015 h 39059"/>
                      <a:gd name="connsiteX2" fmla="*/ 47177 w 97840"/>
                      <a:gd name="connsiteY2" fmla="*/ 573 h 39059"/>
                      <a:gd name="connsiteX3" fmla="*/ 86160 w 97840"/>
                      <a:gd name="connsiteY3" fmla="*/ 5042 h 39059"/>
                      <a:gd name="connsiteX4" fmla="*/ 93857 w 97840"/>
                      <a:gd name="connsiteY4" fmla="*/ 15967 h 39059"/>
                      <a:gd name="connsiteX5" fmla="*/ 72504 w 97840"/>
                      <a:gd name="connsiteY5" fmla="*/ 37818 h 39059"/>
                      <a:gd name="connsiteX6" fmla="*/ 0 w 97840"/>
                      <a:gd name="connsiteY6" fmla="*/ 39059 h 390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7840" h="39059">
                        <a:moveTo>
                          <a:pt x="0" y="39059"/>
                        </a:moveTo>
                        <a:cubicBezTo>
                          <a:pt x="0" y="39059"/>
                          <a:pt x="8442" y="21182"/>
                          <a:pt x="15643" y="9015"/>
                        </a:cubicBezTo>
                        <a:cubicBezTo>
                          <a:pt x="21354" y="-1910"/>
                          <a:pt x="30044" y="-172"/>
                          <a:pt x="47177" y="573"/>
                        </a:cubicBezTo>
                        <a:cubicBezTo>
                          <a:pt x="64310" y="1318"/>
                          <a:pt x="73000" y="2559"/>
                          <a:pt x="86160" y="5042"/>
                        </a:cubicBezTo>
                        <a:cubicBezTo>
                          <a:pt x="99320" y="7525"/>
                          <a:pt x="100562" y="10008"/>
                          <a:pt x="93857" y="15967"/>
                        </a:cubicBezTo>
                        <a:cubicBezTo>
                          <a:pt x="87402" y="21927"/>
                          <a:pt x="72504" y="37818"/>
                          <a:pt x="72504" y="37818"/>
                        </a:cubicBezTo>
                        <a:cubicBezTo>
                          <a:pt x="72504" y="37818"/>
                          <a:pt x="31534" y="33348"/>
                          <a:pt x="0" y="39059"/>
                        </a:cubicBezTo>
                        <a:close/>
                      </a:path>
                    </a:pathLst>
                  </a:custGeom>
                  <a:solidFill>
                    <a:srgbClr val="005F8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AFA408C0-A781-37BF-F25B-98881CD5B666}"/>
                      </a:ext>
                    </a:extLst>
                  </p:cNvPr>
                  <p:cNvSpPr/>
                  <p:nvPr/>
                </p:nvSpPr>
                <p:spPr>
                  <a:xfrm>
                    <a:off x="1278706" y="5872813"/>
                    <a:ext cx="36916" cy="123653"/>
                  </a:xfrm>
                  <a:custGeom>
                    <a:avLst/>
                    <a:gdLst>
                      <a:gd name="connsiteX0" fmla="*/ 21354 w 36916"/>
                      <a:gd name="connsiteY0" fmla="*/ 123654 h 123653"/>
                      <a:gd name="connsiteX1" fmla="*/ 33521 w 36916"/>
                      <a:gd name="connsiteY1" fmla="*/ 116701 h 123653"/>
                      <a:gd name="connsiteX2" fmla="*/ 14153 w 36916"/>
                      <a:gd name="connsiteY2" fmla="*/ 2483 h 123653"/>
                      <a:gd name="connsiteX3" fmla="*/ 0 w 36916"/>
                      <a:gd name="connsiteY3" fmla="*/ 0 h 123653"/>
                      <a:gd name="connsiteX4" fmla="*/ 21354 w 36916"/>
                      <a:gd name="connsiteY4" fmla="*/ 123654 h 1236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916" h="123653">
                        <a:moveTo>
                          <a:pt x="21354" y="123654"/>
                        </a:moveTo>
                        <a:cubicBezTo>
                          <a:pt x="29548" y="119432"/>
                          <a:pt x="33521" y="116701"/>
                          <a:pt x="33521" y="116701"/>
                        </a:cubicBezTo>
                        <a:cubicBezTo>
                          <a:pt x="33521" y="116701"/>
                          <a:pt x="48915" y="54129"/>
                          <a:pt x="14153" y="2483"/>
                        </a:cubicBezTo>
                        <a:cubicBezTo>
                          <a:pt x="14153" y="2483"/>
                          <a:pt x="9187" y="1241"/>
                          <a:pt x="0" y="0"/>
                        </a:cubicBezTo>
                        <a:cubicBezTo>
                          <a:pt x="33024" y="50653"/>
                          <a:pt x="24333" y="108259"/>
                          <a:pt x="21354" y="123654"/>
                        </a:cubicBezTo>
                        <a:close/>
                      </a:path>
                    </a:pathLst>
                  </a:custGeom>
                  <a:solidFill>
                    <a:srgbClr val="E63528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2" name="图形 23">
                    <a:extLst>
                      <a:ext uri="{FF2B5EF4-FFF2-40B4-BE49-F238E27FC236}">
                        <a16:creationId xmlns:a16="http://schemas.microsoft.com/office/drawing/2014/main" id="{908375A7-655E-1611-C9B6-6F2D562AA7FB}"/>
                      </a:ext>
                    </a:extLst>
                  </p:cNvPr>
                  <p:cNvGrpSpPr/>
                  <p:nvPr/>
                </p:nvGrpSpPr>
                <p:grpSpPr>
                  <a:xfrm>
                    <a:off x="1220107" y="5870827"/>
                    <a:ext cx="80945" cy="142027"/>
                    <a:chOff x="1220107" y="5870827"/>
                    <a:chExt cx="80945" cy="142027"/>
                  </a:xfrm>
                </p:grpSpPr>
                <p:sp>
                  <p:nvSpPr>
                    <p:cNvPr id="53" name="任意多边形: 形状 52">
                      <a:extLst>
                        <a:ext uri="{FF2B5EF4-FFF2-40B4-BE49-F238E27FC236}">
                          <a16:creationId xmlns:a16="http://schemas.microsoft.com/office/drawing/2014/main" id="{DE967A78-DE30-66DA-4348-2BF79A2E456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20107" y="5871075"/>
                      <a:ext cx="72255" cy="141779"/>
                    </a:xfrm>
                    <a:custGeom>
                      <a:avLst/>
                      <a:gdLst>
                        <a:gd name="connsiteX0" fmla="*/ 44446 w 72255"/>
                        <a:gd name="connsiteY0" fmla="*/ 132096 h 141779"/>
                        <a:gd name="connsiteX1" fmla="*/ 72255 w 72255"/>
                        <a:gd name="connsiteY1" fmla="*/ 105031 h 141779"/>
                        <a:gd name="connsiteX2" fmla="*/ 24333 w 72255"/>
                        <a:gd name="connsiteY2" fmla="*/ 74738 h 141779"/>
                        <a:gd name="connsiteX3" fmla="*/ 60337 w 72255"/>
                        <a:gd name="connsiteY3" fmla="*/ 35755 h 141779"/>
                        <a:gd name="connsiteX4" fmla="*/ 21850 w 72255"/>
                        <a:gd name="connsiteY4" fmla="*/ 10180 h 141779"/>
                        <a:gd name="connsiteX5" fmla="*/ 29051 w 72255"/>
                        <a:gd name="connsiteY5" fmla="*/ 0 h 141779"/>
                        <a:gd name="connsiteX6" fmla="*/ 6952 w 72255"/>
                        <a:gd name="connsiteY6" fmla="*/ 745 h 141779"/>
                        <a:gd name="connsiteX7" fmla="*/ 0 w 72255"/>
                        <a:gd name="connsiteY7" fmla="*/ 11174 h 141779"/>
                        <a:gd name="connsiteX8" fmla="*/ 35010 w 72255"/>
                        <a:gd name="connsiteY8" fmla="*/ 33769 h 141779"/>
                        <a:gd name="connsiteX9" fmla="*/ 9932 w 72255"/>
                        <a:gd name="connsiteY9" fmla="*/ 77470 h 141779"/>
                        <a:gd name="connsiteX10" fmla="*/ 49412 w 72255"/>
                        <a:gd name="connsiteY10" fmla="*/ 108259 h 141779"/>
                        <a:gd name="connsiteX11" fmla="*/ 23092 w 72255"/>
                        <a:gd name="connsiteY11" fmla="*/ 134579 h 141779"/>
                        <a:gd name="connsiteX12" fmla="*/ 37742 w 72255"/>
                        <a:gd name="connsiteY12" fmla="*/ 141779 h 141779"/>
                        <a:gd name="connsiteX13" fmla="*/ 51398 w 72255"/>
                        <a:gd name="connsiteY13" fmla="*/ 137558 h 141779"/>
                        <a:gd name="connsiteX14" fmla="*/ 44446 w 72255"/>
                        <a:gd name="connsiteY14" fmla="*/ 132096 h 1417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72255" h="141779">
                          <a:moveTo>
                            <a:pt x="44446" y="132096"/>
                          </a:moveTo>
                          <a:cubicBezTo>
                            <a:pt x="44446" y="130854"/>
                            <a:pt x="72255" y="105031"/>
                            <a:pt x="72255" y="105031"/>
                          </a:cubicBezTo>
                          <a:cubicBezTo>
                            <a:pt x="72255" y="105031"/>
                            <a:pt x="26568" y="86160"/>
                            <a:pt x="24333" y="74738"/>
                          </a:cubicBezTo>
                          <a:cubicBezTo>
                            <a:pt x="22099" y="63317"/>
                            <a:pt x="45936" y="48419"/>
                            <a:pt x="60337" y="35755"/>
                          </a:cubicBezTo>
                          <a:cubicBezTo>
                            <a:pt x="65800" y="31038"/>
                            <a:pt x="23589" y="13160"/>
                            <a:pt x="21850" y="10180"/>
                          </a:cubicBezTo>
                          <a:cubicBezTo>
                            <a:pt x="21106" y="8691"/>
                            <a:pt x="24830" y="4221"/>
                            <a:pt x="29051" y="0"/>
                          </a:cubicBezTo>
                          <a:cubicBezTo>
                            <a:pt x="22347" y="0"/>
                            <a:pt x="15146" y="248"/>
                            <a:pt x="6952" y="745"/>
                          </a:cubicBezTo>
                          <a:cubicBezTo>
                            <a:pt x="3476" y="5214"/>
                            <a:pt x="0" y="9932"/>
                            <a:pt x="0" y="11174"/>
                          </a:cubicBezTo>
                          <a:cubicBezTo>
                            <a:pt x="0" y="13408"/>
                            <a:pt x="35010" y="33769"/>
                            <a:pt x="35010" y="33769"/>
                          </a:cubicBezTo>
                          <a:cubicBezTo>
                            <a:pt x="35010" y="33769"/>
                            <a:pt x="7946" y="65800"/>
                            <a:pt x="9932" y="77470"/>
                          </a:cubicBezTo>
                          <a:cubicBezTo>
                            <a:pt x="11918" y="89140"/>
                            <a:pt x="49412" y="108259"/>
                            <a:pt x="49412" y="108259"/>
                          </a:cubicBezTo>
                          <a:cubicBezTo>
                            <a:pt x="49412" y="108259"/>
                            <a:pt x="22844" y="132841"/>
                            <a:pt x="23092" y="134579"/>
                          </a:cubicBezTo>
                          <a:cubicBezTo>
                            <a:pt x="23340" y="135820"/>
                            <a:pt x="32527" y="139793"/>
                            <a:pt x="37742" y="141779"/>
                          </a:cubicBezTo>
                          <a:cubicBezTo>
                            <a:pt x="42459" y="140290"/>
                            <a:pt x="47177" y="138800"/>
                            <a:pt x="51398" y="137558"/>
                          </a:cubicBezTo>
                          <a:cubicBezTo>
                            <a:pt x="48170" y="135324"/>
                            <a:pt x="44446" y="132841"/>
                            <a:pt x="44446" y="132096"/>
                          </a:cubicBezTo>
                          <a:close/>
                        </a:path>
                      </a:pathLst>
                    </a:custGeom>
                    <a:solidFill>
                      <a:srgbClr val="EC675E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4" name="任意多边形: 形状 53">
                      <a:extLst>
                        <a:ext uri="{FF2B5EF4-FFF2-40B4-BE49-F238E27FC236}">
                          <a16:creationId xmlns:a16="http://schemas.microsoft.com/office/drawing/2014/main" id="{FEC1A81B-FD86-5112-742F-564474EA0EA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41862" y="5870827"/>
                      <a:ext cx="59190" cy="137558"/>
                    </a:xfrm>
                    <a:custGeom>
                      <a:avLst/>
                      <a:gdLst>
                        <a:gd name="connsiteX0" fmla="*/ 96 w 59190"/>
                        <a:gd name="connsiteY0" fmla="*/ 10180 h 137558"/>
                        <a:gd name="connsiteX1" fmla="*/ 38582 w 59190"/>
                        <a:gd name="connsiteY1" fmla="*/ 35755 h 137558"/>
                        <a:gd name="connsiteX2" fmla="*/ 2579 w 59190"/>
                        <a:gd name="connsiteY2" fmla="*/ 74738 h 137558"/>
                        <a:gd name="connsiteX3" fmla="*/ 50500 w 59190"/>
                        <a:gd name="connsiteY3" fmla="*/ 105031 h 137558"/>
                        <a:gd name="connsiteX4" fmla="*/ 22691 w 59190"/>
                        <a:gd name="connsiteY4" fmla="*/ 132096 h 137558"/>
                        <a:gd name="connsiteX5" fmla="*/ 29643 w 59190"/>
                        <a:gd name="connsiteY5" fmla="*/ 137558 h 137558"/>
                        <a:gd name="connsiteX6" fmla="*/ 37837 w 59190"/>
                        <a:gd name="connsiteY6" fmla="*/ 134579 h 137558"/>
                        <a:gd name="connsiteX7" fmla="*/ 31878 w 59190"/>
                        <a:gd name="connsiteY7" fmla="*/ 128619 h 137558"/>
                        <a:gd name="connsiteX8" fmla="*/ 59191 w 59190"/>
                        <a:gd name="connsiteY8" fmla="*/ 101803 h 137558"/>
                        <a:gd name="connsiteX9" fmla="*/ 17228 w 59190"/>
                        <a:gd name="connsiteY9" fmla="*/ 73745 h 137558"/>
                        <a:gd name="connsiteX10" fmla="*/ 50252 w 59190"/>
                        <a:gd name="connsiteY10" fmla="*/ 36748 h 137558"/>
                        <a:gd name="connsiteX11" fmla="*/ 8289 w 59190"/>
                        <a:gd name="connsiteY11" fmla="*/ 8939 h 137558"/>
                        <a:gd name="connsiteX12" fmla="*/ 17228 w 59190"/>
                        <a:gd name="connsiteY12" fmla="*/ 248 h 137558"/>
                        <a:gd name="connsiteX13" fmla="*/ 7296 w 59190"/>
                        <a:gd name="connsiteY13" fmla="*/ 0 h 137558"/>
                        <a:gd name="connsiteX14" fmla="*/ 96 w 59190"/>
                        <a:gd name="connsiteY14" fmla="*/ 10180 h 13755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59190" h="137558">
                          <a:moveTo>
                            <a:pt x="96" y="10180"/>
                          </a:moveTo>
                          <a:cubicBezTo>
                            <a:pt x="1834" y="13160"/>
                            <a:pt x="44045" y="31038"/>
                            <a:pt x="38582" y="35755"/>
                          </a:cubicBezTo>
                          <a:cubicBezTo>
                            <a:pt x="24181" y="48419"/>
                            <a:pt x="344" y="63565"/>
                            <a:pt x="2579" y="74738"/>
                          </a:cubicBezTo>
                          <a:cubicBezTo>
                            <a:pt x="4813" y="86160"/>
                            <a:pt x="50500" y="105031"/>
                            <a:pt x="50500" y="105031"/>
                          </a:cubicBezTo>
                          <a:cubicBezTo>
                            <a:pt x="50500" y="105031"/>
                            <a:pt x="22691" y="130854"/>
                            <a:pt x="22691" y="132096"/>
                          </a:cubicBezTo>
                          <a:cubicBezTo>
                            <a:pt x="22691" y="132841"/>
                            <a:pt x="26415" y="135324"/>
                            <a:pt x="29643" y="137558"/>
                          </a:cubicBezTo>
                          <a:cubicBezTo>
                            <a:pt x="32623" y="136565"/>
                            <a:pt x="35354" y="135572"/>
                            <a:pt x="37837" y="134579"/>
                          </a:cubicBezTo>
                          <a:cubicBezTo>
                            <a:pt x="35354" y="132592"/>
                            <a:pt x="31878" y="129613"/>
                            <a:pt x="31878" y="128619"/>
                          </a:cubicBezTo>
                          <a:cubicBezTo>
                            <a:pt x="32126" y="127130"/>
                            <a:pt x="59191" y="101803"/>
                            <a:pt x="59191" y="101803"/>
                          </a:cubicBezTo>
                          <a:cubicBezTo>
                            <a:pt x="59191" y="101803"/>
                            <a:pt x="21946" y="86657"/>
                            <a:pt x="17228" y="73745"/>
                          </a:cubicBezTo>
                          <a:cubicBezTo>
                            <a:pt x="12511" y="60834"/>
                            <a:pt x="42058" y="42956"/>
                            <a:pt x="50252" y="36748"/>
                          </a:cubicBezTo>
                          <a:cubicBezTo>
                            <a:pt x="53232" y="34265"/>
                            <a:pt x="9034" y="13160"/>
                            <a:pt x="8289" y="8939"/>
                          </a:cubicBezTo>
                          <a:cubicBezTo>
                            <a:pt x="8041" y="6952"/>
                            <a:pt x="12262" y="3476"/>
                            <a:pt x="17228" y="248"/>
                          </a:cubicBezTo>
                          <a:cubicBezTo>
                            <a:pt x="14000" y="248"/>
                            <a:pt x="10772" y="0"/>
                            <a:pt x="7296" y="0"/>
                          </a:cubicBezTo>
                          <a:cubicBezTo>
                            <a:pt x="3075" y="4221"/>
                            <a:pt x="-649" y="8690"/>
                            <a:pt x="96" y="10180"/>
                          </a:cubicBezTo>
                          <a:close/>
                        </a:path>
                      </a:pathLst>
                    </a:custGeom>
                    <a:solidFill>
                      <a:srgbClr val="72C5C7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AFDA5676-B7B9-7F16-5170-9DFA4A19E19B}"/>
                      </a:ext>
                    </a:extLst>
                  </p:cNvPr>
                  <p:cNvSpPr/>
                  <p:nvPr/>
                </p:nvSpPr>
                <p:spPr>
                  <a:xfrm>
                    <a:off x="1210382" y="5926943"/>
                    <a:ext cx="110478" cy="38090"/>
                  </a:xfrm>
                  <a:custGeom>
                    <a:avLst/>
                    <a:gdLst>
                      <a:gd name="connsiteX0" fmla="*/ 60875 w 110478"/>
                      <a:gd name="connsiteY0" fmla="*/ 0 h 38090"/>
                      <a:gd name="connsiteX1" fmla="*/ 15436 w 110478"/>
                      <a:gd name="connsiteY1" fmla="*/ 5463 h 38090"/>
                      <a:gd name="connsiteX2" fmla="*/ 42 w 110478"/>
                      <a:gd name="connsiteY2" fmla="*/ 24333 h 38090"/>
                      <a:gd name="connsiteX3" fmla="*/ 20650 w 110478"/>
                      <a:gd name="connsiteY3" fmla="*/ 36748 h 38090"/>
                      <a:gd name="connsiteX4" fmla="*/ 40266 w 110478"/>
                      <a:gd name="connsiteY4" fmla="*/ 35259 h 38090"/>
                      <a:gd name="connsiteX5" fmla="*/ 108300 w 110478"/>
                      <a:gd name="connsiteY5" fmla="*/ 8939 h 38090"/>
                      <a:gd name="connsiteX6" fmla="*/ 106811 w 110478"/>
                      <a:gd name="connsiteY6" fmla="*/ 1490 h 38090"/>
                      <a:gd name="connsiteX7" fmla="*/ 60875 w 110478"/>
                      <a:gd name="connsiteY7" fmla="*/ 0 h 38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10478" h="38090">
                        <a:moveTo>
                          <a:pt x="60875" y="0"/>
                        </a:moveTo>
                        <a:cubicBezTo>
                          <a:pt x="32072" y="248"/>
                          <a:pt x="19657" y="1738"/>
                          <a:pt x="15436" y="5463"/>
                        </a:cubicBezTo>
                        <a:cubicBezTo>
                          <a:pt x="8732" y="10677"/>
                          <a:pt x="-703" y="19119"/>
                          <a:pt x="42" y="24333"/>
                        </a:cubicBezTo>
                        <a:cubicBezTo>
                          <a:pt x="1035" y="29548"/>
                          <a:pt x="20650" y="36748"/>
                          <a:pt x="20650" y="36748"/>
                        </a:cubicBezTo>
                        <a:cubicBezTo>
                          <a:pt x="27106" y="38735"/>
                          <a:pt x="29341" y="38735"/>
                          <a:pt x="40266" y="35259"/>
                        </a:cubicBezTo>
                        <a:cubicBezTo>
                          <a:pt x="86450" y="18871"/>
                          <a:pt x="105073" y="10677"/>
                          <a:pt x="108300" y="8939"/>
                        </a:cubicBezTo>
                        <a:cubicBezTo>
                          <a:pt x="111528" y="7201"/>
                          <a:pt x="111280" y="1738"/>
                          <a:pt x="106811" y="1490"/>
                        </a:cubicBezTo>
                        <a:cubicBezTo>
                          <a:pt x="102341" y="1241"/>
                          <a:pt x="60875" y="0"/>
                          <a:pt x="60875" y="0"/>
                        </a:cubicBezTo>
                        <a:close/>
                      </a:path>
                    </a:pathLst>
                  </a:custGeom>
                  <a:solidFill>
                    <a:srgbClr val="005F8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F4115940-AA83-1D8B-5803-89021027C0B6}"/>
                    </a:ext>
                  </a:extLst>
                </p:cNvPr>
                <p:cNvSpPr/>
                <p:nvPr/>
              </p:nvSpPr>
              <p:spPr>
                <a:xfrm>
                  <a:off x="1039344" y="5857667"/>
                  <a:ext cx="9932" cy="9932"/>
                </a:xfrm>
                <a:custGeom>
                  <a:avLst/>
                  <a:gdLst>
                    <a:gd name="connsiteX0" fmla="*/ 9932 w 9932"/>
                    <a:gd name="connsiteY0" fmla="*/ 4966 h 9932"/>
                    <a:gd name="connsiteX1" fmla="*/ 4966 w 9932"/>
                    <a:gd name="connsiteY1" fmla="*/ 9932 h 9932"/>
                    <a:gd name="connsiteX2" fmla="*/ 0 w 9932"/>
                    <a:gd name="connsiteY2" fmla="*/ 4966 h 9932"/>
                    <a:gd name="connsiteX3" fmla="*/ 4966 w 9932"/>
                    <a:gd name="connsiteY3" fmla="*/ 0 h 9932"/>
                    <a:gd name="connsiteX4" fmla="*/ 9932 w 9932"/>
                    <a:gd name="connsiteY4" fmla="*/ 4966 h 9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32" h="9932">
                      <a:moveTo>
                        <a:pt x="9932" y="4966"/>
                      </a:moveTo>
                      <a:cubicBezTo>
                        <a:pt x="9932" y="7697"/>
                        <a:pt x="7697" y="9932"/>
                        <a:pt x="4966" y="9932"/>
                      </a:cubicBezTo>
                      <a:cubicBezTo>
                        <a:pt x="2235" y="9932"/>
                        <a:pt x="0" y="7697"/>
                        <a:pt x="0" y="4966"/>
                      </a:cubicBezTo>
                      <a:cubicBezTo>
                        <a:pt x="0" y="2235"/>
                        <a:pt x="2235" y="0"/>
                        <a:pt x="4966" y="0"/>
                      </a:cubicBezTo>
                      <a:cubicBezTo>
                        <a:pt x="7697" y="0"/>
                        <a:pt x="9932" y="2235"/>
                        <a:pt x="9932" y="49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05A1C89B-2A51-CB48-8DC3-9FADF16C8509}"/>
                    </a:ext>
                  </a:extLst>
                </p:cNvPr>
                <p:cNvSpPr/>
                <p:nvPr/>
              </p:nvSpPr>
              <p:spPr>
                <a:xfrm>
                  <a:off x="1073610" y="5861888"/>
                  <a:ext cx="12415" cy="12415"/>
                </a:xfrm>
                <a:custGeom>
                  <a:avLst/>
                  <a:gdLst>
                    <a:gd name="connsiteX0" fmla="*/ 12415 w 12415"/>
                    <a:gd name="connsiteY0" fmla="*/ 6208 h 12415"/>
                    <a:gd name="connsiteX1" fmla="*/ 6208 w 12415"/>
                    <a:gd name="connsiteY1" fmla="*/ 12415 h 12415"/>
                    <a:gd name="connsiteX2" fmla="*/ 0 w 12415"/>
                    <a:gd name="connsiteY2" fmla="*/ 6208 h 12415"/>
                    <a:gd name="connsiteX3" fmla="*/ 6208 w 12415"/>
                    <a:gd name="connsiteY3" fmla="*/ 0 h 12415"/>
                    <a:gd name="connsiteX4" fmla="*/ 12415 w 12415"/>
                    <a:gd name="connsiteY4" fmla="*/ 6208 h 12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15" h="12415">
                      <a:moveTo>
                        <a:pt x="12415" y="6208"/>
                      </a:moveTo>
                      <a:cubicBezTo>
                        <a:pt x="12415" y="9684"/>
                        <a:pt x="9684" y="12415"/>
                        <a:pt x="6208" y="12415"/>
                      </a:cubicBezTo>
                      <a:cubicBezTo>
                        <a:pt x="2731" y="12415"/>
                        <a:pt x="0" y="9684"/>
                        <a:pt x="0" y="6208"/>
                      </a:cubicBezTo>
                      <a:cubicBezTo>
                        <a:pt x="0" y="2731"/>
                        <a:pt x="2731" y="0"/>
                        <a:pt x="6208" y="0"/>
                      </a:cubicBezTo>
                      <a:cubicBezTo>
                        <a:pt x="9684" y="248"/>
                        <a:pt x="12415" y="2980"/>
                        <a:pt x="12415" y="62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A048EE68-1776-011B-758A-257338F0A8AF}"/>
                    </a:ext>
                  </a:extLst>
                </p:cNvPr>
                <p:cNvSpPr/>
                <p:nvPr/>
              </p:nvSpPr>
              <p:spPr>
                <a:xfrm>
                  <a:off x="1083790" y="6054321"/>
                  <a:ext cx="9932" cy="9932"/>
                </a:xfrm>
                <a:custGeom>
                  <a:avLst/>
                  <a:gdLst>
                    <a:gd name="connsiteX0" fmla="*/ 9932 w 9932"/>
                    <a:gd name="connsiteY0" fmla="*/ 4966 h 9932"/>
                    <a:gd name="connsiteX1" fmla="*/ 4966 w 9932"/>
                    <a:gd name="connsiteY1" fmla="*/ 9932 h 9932"/>
                    <a:gd name="connsiteX2" fmla="*/ 0 w 9932"/>
                    <a:gd name="connsiteY2" fmla="*/ 4966 h 9932"/>
                    <a:gd name="connsiteX3" fmla="*/ 4966 w 9932"/>
                    <a:gd name="connsiteY3" fmla="*/ 0 h 9932"/>
                    <a:gd name="connsiteX4" fmla="*/ 9932 w 9932"/>
                    <a:gd name="connsiteY4" fmla="*/ 4966 h 9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32" h="9932">
                      <a:moveTo>
                        <a:pt x="9932" y="4966"/>
                      </a:moveTo>
                      <a:cubicBezTo>
                        <a:pt x="9932" y="7697"/>
                        <a:pt x="7697" y="9932"/>
                        <a:pt x="4966" y="9932"/>
                      </a:cubicBezTo>
                      <a:cubicBezTo>
                        <a:pt x="2235" y="9932"/>
                        <a:pt x="0" y="7697"/>
                        <a:pt x="0" y="4966"/>
                      </a:cubicBezTo>
                      <a:cubicBezTo>
                        <a:pt x="0" y="2235"/>
                        <a:pt x="2235" y="0"/>
                        <a:pt x="4966" y="0"/>
                      </a:cubicBezTo>
                      <a:cubicBezTo>
                        <a:pt x="7697" y="0"/>
                        <a:pt x="9932" y="2235"/>
                        <a:pt x="9932" y="49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A3013099-FA1F-B21C-A648-E2D1D27877C7}"/>
                    </a:ext>
                  </a:extLst>
                </p:cNvPr>
                <p:cNvSpPr/>
                <p:nvPr/>
              </p:nvSpPr>
              <p:spPr>
                <a:xfrm>
                  <a:off x="1125753" y="6085358"/>
                  <a:ext cx="17877" cy="17877"/>
                </a:xfrm>
                <a:custGeom>
                  <a:avLst/>
                  <a:gdLst>
                    <a:gd name="connsiteX0" fmla="*/ 17878 w 17877"/>
                    <a:gd name="connsiteY0" fmla="*/ 8939 h 17877"/>
                    <a:gd name="connsiteX1" fmla="*/ 8939 w 17877"/>
                    <a:gd name="connsiteY1" fmla="*/ 17878 h 17877"/>
                    <a:gd name="connsiteX2" fmla="*/ 0 w 17877"/>
                    <a:gd name="connsiteY2" fmla="*/ 8939 h 17877"/>
                    <a:gd name="connsiteX3" fmla="*/ 8939 w 17877"/>
                    <a:gd name="connsiteY3" fmla="*/ 0 h 17877"/>
                    <a:gd name="connsiteX4" fmla="*/ 17878 w 17877"/>
                    <a:gd name="connsiteY4" fmla="*/ 8939 h 178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877" h="17877">
                      <a:moveTo>
                        <a:pt x="17878" y="8939"/>
                      </a:moveTo>
                      <a:cubicBezTo>
                        <a:pt x="17878" y="13905"/>
                        <a:pt x="13905" y="17878"/>
                        <a:pt x="8939" y="17878"/>
                      </a:cubicBezTo>
                      <a:cubicBezTo>
                        <a:pt x="3973" y="17878"/>
                        <a:pt x="0" y="13905"/>
                        <a:pt x="0" y="8939"/>
                      </a:cubicBezTo>
                      <a:cubicBezTo>
                        <a:pt x="0" y="3973"/>
                        <a:pt x="3973" y="0"/>
                        <a:pt x="8939" y="0"/>
                      </a:cubicBezTo>
                      <a:cubicBezTo>
                        <a:pt x="13905" y="248"/>
                        <a:pt x="17878" y="4221"/>
                        <a:pt x="17878" y="893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D67704A1-49AF-187B-88EE-0BF848F41A88}"/>
                    </a:ext>
                  </a:extLst>
                </p:cNvPr>
                <p:cNvSpPr/>
                <p:nvPr/>
              </p:nvSpPr>
              <p:spPr>
                <a:xfrm>
                  <a:off x="1190559" y="6053328"/>
                  <a:ext cx="24333" cy="24333"/>
                </a:xfrm>
                <a:custGeom>
                  <a:avLst/>
                  <a:gdLst>
                    <a:gd name="connsiteX0" fmla="*/ 24333 w 24333"/>
                    <a:gd name="connsiteY0" fmla="*/ 12167 h 24333"/>
                    <a:gd name="connsiteX1" fmla="*/ 12167 w 24333"/>
                    <a:gd name="connsiteY1" fmla="*/ 24333 h 24333"/>
                    <a:gd name="connsiteX2" fmla="*/ 0 w 24333"/>
                    <a:gd name="connsiteY2" fmla="*/ 12167 h 24333"/>
                    <a:gd name="connsiteX3" fmla="*/ 12167 w 24333"/>
                    <a:gd name="connsiteY3" fmla="*/ 0 h 24333"/>
                    <a:gd name="connsiteX4" fmla="*/ 24333 w 24333"/>
                    <a:gd name="connsiteY4" fmla="*/ 12167 h 24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333" h="24333">
                      <a:moveTo>
                        <a:pt x="24333" y="12167"/>
                      </a:moveTo>
                      <a:cubicBezTo>
                        <a:pt x="24333" y="18871"/>
                        <a:pt x="18871" y="24333"/>
                        <a:pt x="12167" y="24333"/>
                      </a:cubicBezTo>
                      <a:cubicBezTo>
                        <a:pt x="5463" y="24333"/>
                        <a:pt x="0" y="18871"/>
                        <a:pt x="0" y="12167"/>
                      </a:cubicBezTo>
                      <a:cubicBezTo>
                        <a:pt x="0" y="5462"/>
                        <a:pt x="5463" y="0"/>
                        <a:pt x="12167" y="0"/>
                      </a:cubicBezTo>
                      <a:cubicBezTo>
                        <a:pt x="18871" y="0"/>
                        <a:pt x="24333" y="5462"/>
                        <a:pt x="24333" y="1216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5CE626BC-DD7D-4025-4F6D-A1194921C3A5}"/>
                    </a:ext>
                  </a:extLst>
                </p:cNvPr>
                <p:cNvSpPr/>
                <p:nvPr/>
              </p:nvSpPr>
              <p:spPr>
                <a:xfrm>
                  <a:off x="1215886" y="6122107"/>
                  <a:ext cx="7945" cy="7945"/>
                </a:xfrm>
                <a:custGeom>
                  <a:avLst/>
                  <a:gdLst>
                    <a:gd name="connsiteX0" fmla="*/ 7946 w 7945"/>
                    <a:gd name="connsiteY0" fmla="*/ 3973 h 7945"/>
                    <a:gd name="connsiteX1" fmla="*/ 3973 w 7945"/>
                    <a:gd name="connsiteY1" fmla="*/ 7946 h 7945"/>
                    <a:gd name="connsiteX2" fmla="*/ 0 w 7945"/>
                    <a:gd name="connsiteY2" fmla="*/ 3973 h 7945"/>
                    <a:gd name="connsiteX3" fmla="*/ 3973 w 7945"/>
                    <a:gd name="connsiteY3" fmla="*/ 0 h 7945"/>
                    <a:gd name="connsiteX4" fmla="*/ 7946 w 7945"/>
                    <a:gd name="connsiteY4" fmla="*/ 3973 h 7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45" h="7945">
                      <a:moveTo>
                        <a:pt x="7946" y="3973"/>
                      </a:moveTo>
                      <a:cubicBezTo>
                        <a:pt x="7946" y="6208"/>
                        <a:pt x="6208" y="7946"/>
                        <a:pt x="3973" y="7946"/>
                      </a:cubicBezTo>
                      <a:cubicBezTo>
                        <a:pt x="1738" y="7946"/>
                        <a:pt x="0" y="6208"/>
                        <a:pt x="0" y="3973"/>
                      </a:cubicBezTo>
                      <a:cubicBezTo>
                        <a:pt x="0" y="1738"/>
                        <a:pt x="1738" y="0"/>
                        <a:pt x="3973" y="0"/>
                      </a:cubicBezTo>
                      <a:cubicBezTo>
                        <a:pt x="6208" y="0"/>
                        <a:pt x="7946" y="1738"/>
                        <a:pt x="7946" y="39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F749FD74-6A9C-BC86-2921-9A7D38AB4C7F}"/>
                    </a:ext>
                  </a:extLst>
                </p:cNvPr>
                <p:cNvSpPr/>
                <p:nvPr/>
              </p:nvSpPr>
              <p:spPr>
                <a:xfrm>
                  <a:off x="1246923" y="6115403"/>
                  <a:ext cx="7945" cy="7945"/>
                </a:xfrm>
                <a:custGeom>
                  <a:avLst/>
                  <a:gdLst>
                    <a:gd name="connsiteX0" fmla="*/ 7946 w 7945"/>
                    <a:gd name="connsiteY0" fmla="*/ 3973 h 7945"/>
                    <a:gd name="connsiteX1" fmla="*/ 3973 w 7945"/>
                    <a:gd name="connsiteY1" fmla="*/ 7946 h 7945"/>
                    <a:gd name="connsiteX2" fmla="*/ 0 w 7945"/>
                    <a:gd name="connsiteY2" fmla="*/ 3973 h 7945"/>
                    <a:gd name="connsiteX3" fmla="*/ 3973 w 7945"/>
                    <a:gd name="connsiteY3" fmla="*/ 0 h 7945"/>
                    <a:gd name="connsiteX4" fmla="*/ 7946 w 7945"/>
                    <a:gd name="connsiteY4" fmla="*/ 3973 h 7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45" h="7945">
                      <a:moveTo>
                        <a:pt x="7946" y="3973"/>
                      </a:moveTo>
                      <a:cubicBezTo>
                        <a:pt x="7946" y="6208"/>
                        <a:pt x="6208" y="7946"/>
                        <a:pt x="3973" y="7946"/>
                      </a:cubicBezTo>
                      <a:cubicBezTo>
                        <a:pt x="1738" y="7946"/>
                        <a:pt x="0" y="6208"/>
                        <a:pt x="0" y="3973"/>
                      </a:cubicBezTo>
                      <a:cubicBezTo>
                        <a:pt x="0" y="1738"/>
                        <a:pt x="1738" y="0"/>
                        <a:pt x="3973" y="0"/>
                      </a:cubicBezTo>
                      <a:cubicBezTo>
                        <a:pt x="6208" y="0"/>
                        <a:pt x="7946" y="1738"/>
                        <a:pt x="7946" y="39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799BBEE-C711-58F2-9F06-246F9099544D}"/>
                    </a:ext>
                  </a:extLst>
                </p:cNvPr>
                <p:cNvSpPr/>
                <p:nvPr/>
              </p:nvSpPr>
              <p:spPr>
                <a:xfrm>
                  <a:off x="873480" y="5960960"/>
                  <a:ext cx="7945" cy="7945"/>
                </a:xfrm>
                <a:custGeom>
                  <a:avLst/>
                  <a:gdLst>
                    <a:gd name="connsiteX0" fmla="*/ 7946 w 7945"/>
                    <a:gd name="connsiteY0" fmla="*/ 3973 h 7945"/>
                    <a:gd name="connsiteX1" fmla="*/ 3973 w 7945"/>
                    <a:gd name="connsiteY1" fmla="*/ 7946 h 7945"/>
                    <a:gd name="connsiteX2" fmla="*/ 0 w 7945"/>
                    <a:gd name="connsiteY2" fmla="*/ 3973 h 7945"/>
                    <a:gd name="connsiteX3" fmla="*/ 3973 w 7945"/>
                    <a:gd name="connsiteY3" fmla="*/ 0 h 7945"/>
                    <a:gd name="connsiteX4" fmla="*/ 7946 w 7945"/>
                    <a:gd name="connsiteY4" fmla="*/ 3973 h 7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45" h="7945">
                      <a:moveTo>
                        <a:pt x="7946" y="3973"/>
                      </a:moveTo>
                      <a:cubicBezTo>
                        <a:pt x="7946" y="6208"/>
                        <a:pt x="6208" y="7946"/>
                        <a:pt x="3973" y="7946"/>
                      </a:cubicBezTo>
                      <a:cubicBezTo>
                        <a:pt x="1738" y="7946"/>
                        <a:pt x="0" y="6208"/>
                        <a:pt x="0" y="3973"/>
                      </a:cubicBezTo>
                      <a:cubicBezTo>
                        <a:pt x="0" y="1738"/>
                        <a:pt x="1738" y="0"/>
                        <a:pt x="3973" y="0"/>
                      </a:cubicBezTo>
                      <a:cubicBezTo>
                        <a:pt x="6208" y="0"/>
                        <a:pt x="7946" y="1738"/>
                        <a:pt x="7946" y="39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" name="任意多边形: 形状 447">
                  <a:extLst>
                    <a:ext uri="{FF2B5EF4-FFF2-40B4-BE49-F238E27FC236}">
                      <a16:creationId xmlns:a16="http://schemas.microsoft.com/office/drawing/2014/main" id="{11457017-5376-DF3B-BB39-076651C593E2}"/>
                    </a:ext>
                  </a:extLst>
                </p:cNvPr>
                <p:cNvSpPr/>
                <p:nvPr/>
              </p:nvSpPr>
              <p:spPr>
                <a:xfrm>
                  <a:off x="926120" y="5978837"/>
                  <a:ext cx="6455" cy="6455"/>
                </a:xfrm>
                <a:custGeom>
                  <a:avLst/>
                  <a:gdLst>
                    <a:gd name="connsiteX0" fmla="*/ 6456 w 6455"/>
                    <a:gd name="connsiteY0" fmla="*/ 3228 h 6455"/>
                    <a:gd name="connsiteX1" fmla="*/ 3228 w 6455"/>
                    <a:gd name="connsiteY1" fmla="*/ 6456 h 6455"/>
                    <a:gd name="connsiteX2" fmla="*/ 0 w 6455"/>
                    <a:gd name="connsiteY2" fmla="*/ 3228 h 6455"/>
                    <a:gd name="connsiteX3" fmla="*/ 3228 w 6455"/>
                    <a:gd name="connsiteY3" fmla="*/ 0 h 6455"/>
                    <a:gd name="connsiteX4" fmla="*/ 6456 w 6455"/>
                    <a:gd name="connsiteY4" fmla="*/ 3228 h 64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55" h="6455">
                      <a:moveTo>
                        <a:pt x="6456" y="3228"/>
                      </a:moveTo>
                      <a:cubicBezTo>
                        <a:pt x="6456" y="5214"/>
                        <a:pt x="4966" y="6456"/>
                        <a:pt x="3228" y="6456"/>
                      </a:cubicBezTo>
                      <a:cubicBezTo>
                        <a:pt x="1242" y="6456"/>
                        <a:pt x="0" y="4966"/>
                        <a:pt x="0" y="3228"/>
                      </a:cubicBezTo>
                      <a:cubicBezTo>
                        <a:pt x="0" y="1490"/>
                        <a:pt x="1490" y="0"/>
                        <a:pt x="3228" y="0"/>
                      </a:cubicBezTo>
                      <a:cubicBezTo>
                        <a:pt x="4966" y="0"/>
                        <a:pt x="6456" y="1490"/>
                        <a:pt x="6456" y="32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" name="任意多边形: 形状 448">
                  <a:extLst>
                    <a:ext uri="{FF2B5EF4-FFF2-40B4-BE49-F238E27FC236}">
                      <a16:creationId xmlns:a16="http://schemas.microsoft.com/office/drawing/2014/main" id="{D981A078-11A7-1641-F4A4-DED4C4DDCF3D}"/>
                    </a:ext>
                  </a:extLst>
                </p:cNvPr>
                <p:cNvSpPr/>
                <p:nvPr/>
              </p:nvSpPr>
              <p:spPr>
                <a:xfrm>
                  <a:off x="1043566" y="5886470"/>
                  <a:ext cx="8938" cy="8938"/>
                </a:xfrm>
                <a:custGeom>
                  <a:avLst/>
                  <a:gdLst>
                    <a:gd name="connsiteX0" fmla="*/ 8939 w 8938"/>
                    <a:gd name="connsiteY0" fmla="*/ 4469 h 8938"/>
                    <a:gd name="connsiteX1" fmla="*/ 4469 w 8938"/>
                    <a:gd name="connsiteY1" fmla="*/ 8939 h 8938"/>
                    <a:gd name="connsiteX2" fmla="*/ 0 w 8938"/>
                    <a:gd name="connsiteY2" fmla="*/ 4469 h 8938"/>
                    <a:gd name="connsiteX3" fmla="*/ 4469 w 8938"/>
                    <a:gd name="connsiteY3" fmla="*/ 0 h 8938"/>
                    <a:gd name="connsiteX4" fmla="*/ 8939 w 8938"/>
                    <a:gd name="connsiteY4" fmla="*/ 4469 h 8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38" h="8938">
                      <a:moveTo>
                        <a:pt x="8939" y="4469"/>
                      </a:moveTo>
                      <a:cubicBezTo>
                        <a:pt x="8939" y="6952"/>
                        <a:pt x="6952" y="8939"/>
                        <a:pt x="4469" y="8939"/>
                      </a:cubicBezTo>
                      <a:cubicBezTo>
                        <a:pt x="1986" y="8939"/>
                        <a:pt x="0" y="6952"/>
                        <a:pt x="0" y="4469"/>
                      </a:cubicBezTo>
                      <a:cubicBezTo>
                        <a:pt x="0" y="1986"/>
                        <a:pt x="1986" y="0"/>
                        <a:pt x="4469" y="0"/>
                      </a:cubicBezTo>
                      <a:cubicBezTo>
                        <a:pt x="6952" y="0"/>
                        <a:pt x="8939" y="1986"/>
                        <a:pt x="8939" y="446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" name="任意多边形: 形状 449">
                  <a:extLst>
                    <a:ext uri="{FF2B5EF4-FFF2-40B4-BE49-F238E27FC236}">
                      <a16:creationId xmlns:a16="http://schemas.microsoft.com/office/drawing/2014/main" id="{C7672AC4-5358-3481-69F7-1DB8E0449D54}"/>
                    </a:ext>
                  </a:extLst>
                </p:cNvPr>
                <p:cNvSpPr/>
                <p:nvPr/>
              </p:nvSpPr>
              <p:spPr>
                <a:xfrm>
                  <a:off x="1372812" y="5904347"/>
                  <a:ext cx="9931" cy="9932"/>
                </a:xfrm>
                <a:custGeom>
                  <a:avLst/>
                  <a:gdLst>
                    <a:gd name="connsiteX0" fmla="*/ 9932 w 9931"/>
                    <a:gd name="connsiteY0" fmla="*/ 4966 h 9932"/>
                    <a:gd name="connsiteX1" fmla="*/ 4966 w 9931"/>
                    <a:gd name="connsiteY1" fmla="*/ 9932 h 9932"/>
                    <a:gd name="connsiteX2" fmla="*/ 0 w 9931"/>
                    <a:gd name="connsiteY2" fmla="*/ 4966 h 9932"/>
                    <a:gd name="connsiteX3" fmla="*/ 4966 w 9931"/>
                    <a:gd name="connsiteY3" fmla="*/ 0 h 9932"/>
                    <a:gd name="connsiteX4" fmla="*/ 9932 w 9931"/>
                    <a:gd name="connsiteY4" fmla="*/ 4966 h 9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31" h="9932">
                      <a:moveTo>
                        <a:pt x="9932" y="4966"/>
                      </a:moveTo>
                      <a:cubicBezTo>
                        <a:pt x="9932" y="7697"/>
                        <a:pt x="7697" y="9932"/>
                        <a:pt x="4966" y="9932"/>
                      </a:cubicBezTo>
                      <a:cubicBezTo>
                        <a:pt x="2235" y="9932"/>
                        <a:pt x="0" y="7697"/>
                        <a:pt x="0" y="4966"/>
                      </a:cubicBezTo>
                      <a:cubicBezTo>
                        <a:pt x="0" y="2235"/>
                        <a:pt x="2235" y="0"/>
                        <a:pt x="4966" y="0"/>
                      </a:cubicBezTo>
                      <a:cubicBezTo>
                        <a:pt x="7697" y="0"/>
                        <a:pt x="9932" y="2235"/>
                        <a:pt x="9932" y="49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" name="任意多边形: 形状 450">
                  <a:extLst>
                    <a:ext uri="{FF2B5EF4-FFF2-40B4-BE49-F238E27FC236}">
                      <a16:creationId xmlns:a16="http://schemas.microsoft.com/office/drawing/2014/main" id="{B4BAE026-3D07-F54A-B291-C7FAC32AB806}"/>
                    </a:ext>
                  </a:extLst>
                </p:cNvPr>
                <p:cNvSpPr/>
                <p:nvPr/>
              </p:nvSpPr>
              <p:spPr>
                <a:xfrm>
                  <a:off x="1349471" y="5960960"/>
                  <a:ext cx="8938" cy="8938"/>
                </a:xfrm>
                <a:custGeom>
                  <a:avLst/>
                  <a:gdLst>
                    <a:gd name="connsiteX0" fmla="*/ 8939 w 8938"/>
                    <a:gd name="connsiteY0" fmla="*/ 4469 h 8938"/>
                    <a:gd name="connsiteX1" fmla="*/ 4469 w 8938"/>
                    <a:gd name="connsiteY1" fmla="*/ 8939 h 8938"/>
                    <a:gd name="connsiteX2" fmla="*/ 0 w 8938"/>
                    <a:gd name="connsiteY2" fmla="*/ 4469 h 8938"/>
                    <a:gd name="connsiteX3" fmla="*/ 4469 w 8938"/>
                    <a:gd name="connsiteY3" fmla="*/ 0 h 8938"/>
                    <a:gd name="connsiteX4" fmla="*/ 8939 w 8938"/>
                    <a:gd name="connsiteY4" fmla="*/ 4469 h 8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38" h="8938">
                      <a:moveTo>
                        <a:pt x="8939" y="4469"/>
                      </a:moveTo>
                      <a:cubicBezTo>
                        <a:pt x="8939" y="6952"/>
                        <a:pt x="6952" y="8939"/>
                        <a:pt x="4469" y="8939"/>
                      </a:cubicBezTo>
                      <a:cubicBezTo>
                        <a:pt x="1986" y="8939"/>
                        <a:pt x="0" y="6952"/>
                        <a:pt x="0" y="4469"/>
                      </a:cubicBezTo>
                      <a:cubicBezTo>
                        <a:pt x="0" y="1986"/>
                        <a:pt x="1986" y="0"/>
                        <a:pt x="4469" y="0"/>
                      </a:cubicBezTo>
                      <a:cubicBezTo>
                        <a:pt x="6952" y="0"/>
                        <a:pt x="8939" y="1986"/>
                        <a:pt x="8939" y="446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" name="任意多边形: 形状 451">
                  <a:extLst>
                    <a:ext uri="{FF2B5EF4-FFF2-40B4-BE49-F238E27FC236}">
                      <a16:creationId xmlns:a16="http://schemas.microsoft.com/office/drawing/2014/main" id="{5E5F1B8A-FD1A-93B3-28CB-D85A04AEDA17}"/>
                    </a:ext>
                  </a:extLst>
                </p:cNvPr>
                <p:cNvSpPr/>
                <p:nvPr/>
              </p:nvSpPr>
              <p:spPr>
                <a:xfrm>
                  <a:off x="1160515" y="5796572"/>
                  <a:ext cx="14401" cy="14414"/>
                </a:xfrm>
                <a:custGeom>
                  <a:avLst/>
                  <a:gdLst>
                    <a:gd name="connsiteX0" fmla="*/ 14401 w 14401"/>
                    <a:gd name="connsiteY0" fmla="*/ 7214 h 14414"/>
                    <a:gd name="connsiteX1" fmla="*/ 7201 w 14401"/>
                    <a:gd name="connsiteY1" fmla="*/ 14415 h 14414"/>
                    <a:gd name="connsiteX2" fmla="*/ 0 w 14401"/>
                    <a:gd name="connsiteY2" fmla="*/ 7214 h 14414"/>
                    <a:gd name="connsiteX3" fmla="*/ 7201 w 14401"/>
                    <a:gd name="connsiteY3" fmla="*/ 13 h 14414"/>
                    <a:gd name="connsiteX4" fmla="*/ 14401 w 14401"/>
                    <a:gd name="connsiteY4" fmla="*/ 7214 h 14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401" h="14414">
                      <a:moveTo>
                        <a:pt x="14401" y="7214"/>
                      </a:moveTo>
                      <a:cubicBezTo>
                        <a:pt x="14401" y="11187"/>
                        <a:pt x="11174" y="14415"/>
                        <a:pt x="7201" y="14415"/>
                      </a:cubicBezTo>
                      <a:cubicBezTo>
                        <a:pt x="3228" y="14415"/>
                        <a:pt x="0" y="11187"/>
                        <a:pt x="0" y="7214"/>
                      </a:cubicBezTo>
                      <a:cubicBezTo>
                        <a:pt x="0" y="3241"/>
                        <a:pt x="3228" y="13"/>
                        <a:pt x="7201" y="13"/>
                      </a:cubicBezTo>
                      <a:cubicBezTo>
                        <a:pt x="11174" y="-235"/>
                        <a:pt x="14401" y="2993"/>
                        <a:pt x="14401" y="72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53" name="图形 23">
              <a:extLst>
                <a:ext uri="{FF2B5EF4-FFF2-40B4-BE49-F238E27FC236}">
                  <a16:creationId xmlns:a16="http://schemas.microsoft.com/office/drawing/2014/main" id="{9C34CFB9-26EB-03C8-9EA0-1983C96DBD05}"/>
                </a:ext>
              </a:extLst>
            </p:cNvPr>
            <p:cNvGrpSpPr/>
            <p:nvPr/>
          </p:nvGrpSpPr>
          <p:grpSpPr>
            <a:xfrm>
              <a:off x="900586" y="4390268"/>
              <a:ext cx="2438619" cy="1693543"/>
              <a:chOff x="900586" y="4390268"/>
              <a:chExt cx="2438619" cy="1693543"/>
            </a:xfrm>
          </p:grpSpPr>
          <p:grpSp>
            <p:nvGrpSpPr>
              <p:cNvPr id="454" name="图形 23">
                <a:extLst>
                  <a:ext uri="{FF2B5EF4-FFF2-40B4-BE49-F238E27FC236}">
                    <a16:creationId xmlns:a16="http://schemas.microsoft.com/office/drawing/2014/main" id="{826ACE7D-CAE9-CC47-8029-1B1746AE9CD4}"/>
                  </a:ext>
                </a:extLst>
              </p:cNvPr>
              <p:cNvGrpSpPr/>
              <p:nvPr/>
            </p:nvGrpSpPr>
            <p:grpSpPr>
              <a:xfrm>
                <a:off x="900586" y="4390268"/>
                <a:ext cx="2438619" cy="1693543"/>
                <a:chOff x="900586" y="4390268"/>
                <a:chExt cx="2438619" cy="1693543"/>
              </a:xfrm>
            </p:grpSpPr>
            <p:grpSp>
              <p:nvGrpSpPr>
                <p:cNvPr id="455" name="图形 23">
                  <a:extLst>
                    <a:ext uri="{FF2B5EF4-FFF2-40B4-BE49-F238E27FC236}">
                      <a16:creationId xmlns:a16="http://schemas.microsoft.com/office/drawing/2014/main" id="{4DDD6A59-50EE-F0C5-0DBA-7306B674F3BE}"/>
                    </a:ext>
                  </a:extLst>
                </p:cNvPr>
                <p:cNvGrpSpPr/>
                <p:nvPr/>
              </p:nvGrpSpPr>
              <p:grpSpPr>
                <a:xfrm>
                  <a:off x="2423618" y="5387386"/>
                  <a:ext cx="915587" cy="248477"/>
                  <a:chOff x="2423618" y="5387386"/>
                  <a:chExt cx="915587" cy="248477"/>
                </a:xfrm>
              </p:grpSpPr>
              <p:sp>
                <p:nvSpPr>
                  <p:cNvPr id="456" name="任意多边形: 形状 455">
                    <a:extLst>
                      <a:ext uri="{FF2B5EF4-FFF2-40B4-BE49-F238E27FC236}">
                        <a16:creationId xmlns:a16="http://schemas.microsoft.com/office/drawing/2014/main" id="{9B7CAF5C-6021-F4CB-68BC-D33EFCFF2B37}"/>
                      </a:ext>
                    </a:extLst>
                  </p:cNvPr>
                  <p:cNvSpPr/>
                  <p:nvPr/>
                </p:nvSpPr>
                <p:spPr>
                  <a:xfrm>
                    <a:off x="3206260" y="5393346"/>
                    <a:ext cx="132945" cy="80697"/>
                  </a:xfrm>
                  <a:custGeom>
                    <a:avLst/>
                    <a:gdLst>
                      <a:gd name="connsiteX0" fmla="*/ 132344 w 132945"/>
                      <a:gd name="connsiteY0" fmla="*/ 38238 h 80697"/>
                      <a:gd name="connsiteX1" fmla="*/ 0 w 132945"/>
                      <a:gd name="connsiteY1" fmla="*/ 0 h 80697"/>
                      <a:gd name="connsiteX2" fmla="*/ 73000 w 132945"/>
                      <a:gd name="connsiteY2" fmla="*/ 80698 h 80697"/>
                      <a:gd name="connsiteX3" fmla="*/ 132344 w 132945"/>
                      <a:gd name="connsiteY3" fmla="*/ 38238 h 806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45" h="80697">
                        <a:moveTo>
                          <a:pt x="132344" y="38238"/>
                        </a:moveTo>
                        <a:cubicBezTo>
                          <a:pt x="119929" y="10180"/>
                          <a:pt x="83429" y="1738"/>
                          <a:pt x="0" y="0"/>
                        </a:cubicBezTo>
                        <a:cubicBezTo>
                          <a:pt x="33272" y="14650"/>
                          <a:pt x="75980" y="41218"/>
                          <a:pt x="73000" y="80698"/>
                        </a:cubicBezTo>
                        <a:cubicBezTo>
                          <a:pt x="113722" y="63813"/>
                          <a:pt x="137062" y="48915"/>
                          <a:pt x="132344" y="38238"/>
                        </a:cubicBezTo>
                        <a:close/>
                      </a:path>
                    </a:pathLst>
                  </a:custGeom>
                  <a:solidFill>
                    <a:srgbClr val="009FE3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4" name="任意多边形: 形状 473">
                    <a:extLst>
                      <a:ext uri="{FF2B5EF4-FFF2-40B4-BE49-F238E27FC236}">
                        <a16:creationId xmlns:a16="http://schemas.microsoft.com/office/drawing/2014/main" id="{F9B9796A-2874-DBAF-C490-1880121B1AB6}"/>
                      </a:ext>
                    </a:extLst>
                  </p:cNvPr>
                  <p:cNvSpPr/>
                  <p:nvPr/>
                </p:nvSpPr>
                <p:spPr>
                  <a:xfrm>
                    <a:off x="2423618" y="5387386"/>
                    <a:ext cx="691852" cy="248477"/>
                  </a:xfrm>
                  <a:custGeom>
                    <a:avLst/>
                    <a:gdLst>
                      <a:gd name="connsiteX0" fmla="*/ 661223 w 691852"/>
                      <a:gd name="connsiteY0" fmla="*/ 6456 h 248477"/>
                      <a:gd name="connsiteX1" fmla="*/ 586982 w 691852"/>
                      <a:gd name="connsiteY1" fmla="*/ 7449 h 248477"/>
                      <a:gd name="connsiteX2" fmla="*/ 0 w 691852"/>
                      <a:gd name="connsiteY2" fmla="*/ 0 h 248477"/>
                      <a:gd name="connsiteX3" fmla="*/ 305657 w 691852"/>
                      <a:gd name="connsiteY3" fmla="*/ 246562 h 248477"/>
                      <a:gd name="connsiteX4" fmla="*/ 691516 w 691852"/>
                      <a:gd name="connsiteY4" fmla="*/ 143021 h 248477"/>
                      <a:gd name="connsiteX5" fmla="*/ 661223 w 691852"/>
                      <a:gd name="connsiteY5" fmla="*/ 6456 h 248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1852" h="248477">
                        <a:moveTo>
                          <a:pt x="661223" y="6456"/>
                        </a:moveTo>
                        <a:cubicBezTo>
                          <a:pt x="638380" y="6704"/>
                          <a:pt x="613798" y="6952"/>
                          <a:pt x="586982" y="7449"/>
                        </a:cubicBezTo>
                        <a:cubicBezTo>
                          <a:pt x="357552" y="9932"/>
                          <a:pt x="0" y="0"/>
                          <a:pt x="0" y="0"/>
                        </a:cubicBezTo>
                        <a:cubicBezTo>
                          <a:pt x="0" y="0"/>
                          <a:pt x="221980" y="273875"/>
                          <a:pt x="305657" y="246562"/>
                        </a:cubicBezTo>
                        <a:cubicBezTo>
                          <a:pt x="387597" y="226202"/>
                          <a:pt x="553461" y="184487"/>
                          <a:pt x="691516" y="143021"/>
                        </a:cubicBezTo>
                        <a:cubicBezTo>
                          <a:pt x="694496" y="74738"/>
                          <a:pt x="677115" y="31534"/>
                          <a:pt x="661223" y="6456"/>
                        </a:cubicBezTo>
                        <a:close/>
                      </a:path>
                    </a:pathLst>
                  </a:custGeom>
                  <a:solidFill>
                    <a:srgbClr val="F1C7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" name="任意多边形: 形状 475">
                    <a:extLst>
                      <a:ext uri="{FF2B5EF4-FFF2-40B4-BE49-F238E27FC236}">
                        <a16:creationId xmlns:a16="http://schemas.microsoft.com/office/drawing/2014/main" id="{37CBBCDA-9152-35B8-B988-2F08494F2CEC}"/>
                      </a:ext>
                    </a:extLst>
                  </p:cNvPr>
                  <p:cNvSpPr/>
                  <p:nvPr/>
                </p:nvSpPr>
                <p:spPr>
                  <a:xfrm>
                    <a:off x="3084841" y="5393214"/>
                    <a:ext cx="194566" cy="136944"/>
                  </a:xfrm>
                  <a:custGeom>
                    <a:avLst/>
                    <a:gdLst>
                      <a:gd name="connsiteX0" fmla="*/ 121419 w 194566"/>
                      <a:gd name="connsiteY0" fmla="*/ 380 h 136944"/>
                      <a:gd name="connsiteX1" fmla="*/ 0 w 194566"/>
                      <a:gd name="connsiteY1" fmla="*/ 628 h 136944"/>
                      <a:gd name="connsiteX2" fmla="*/ 30541 w 194566"/>
                      <a:gd name="connsiteY2" fmla="*/ 136945 h 136944"/>
                      <a:gd name="connsiteX3" fmla="*/ 194419 w 194566"/>
                      <a:gd name="connsiteY3" fmla="*/ 80829 h 136944"/>
                      <a:gd name="connsiteX4" fmla="*/ 121419 w 194566"/>
                      <a:gd name="connsiteY4" fmla="*/ 380 h 1369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4566" h="136944">
                        <a:moveTo>
                          <a:pt x="121419" y="380"/>
                        </a:moveTo>
                        <a:cubicBezTo>
                          <a:pt x="88643" y="-365"/>
                          <a:pt x="48667" y="132"/>
                          <a:pt x="0" y="628"/>
                        </a:cubicBezTo>
                        <a:cubicBezTo>
                          <a:pt x="15891" y="25706"/>
                          <a:pt x="33272" y="69159"/>
                          <a:pt x="30541" y="136945"/>
                        </a:cubicBezTo>
                        <a:cubicBezTo>
                          <a:pt x="95099" y="117578"/>
                          <a:pt x="153450" y="98210"/>
                          <a:pt x="194419" y="80829"/>
                        </a:cubicBezTo>
                        <a:cubicBezTo>
                          <a:pt x="197399" y="41598"/>
                          <a:pt x="154691" y="15030"/>
                          <a:pt x="121419" y="380"/>
                        </a:cubicBezTo>
                        <a:close/>
                      </a:path>
                    </a:pathLst>
                  </a:custGeom>
                  <a:solidFill>
                    <a:srgbClr val="FFE75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78" name="图形 23">
                  <a:extLst>
                    <a:ext uri="{FF2B5EF4-FFF2-40B4-BE49-F238E27FC236}">
                      <a16:creationId xmlns:a16="http://schemas.microsoft.com/office/drawing/2014/main" id="{21CD23CF-BFE1-DB47-BE32-3276E5EADC1E}"/>
                    </a:ext>
                  </a:extLst>
                </p:cNvPr>
                <p:cNvGrpSpPr/>
                <p:nvPr/>
              </p:nvGrpSpPr>
              <p:grpSpPr>
                <a:xfrm>
                  <a:off x="2500343" y="4937070"/>
                  <a:ext cx="674440" cy="780822"/>
                  <a:chOff x="2500343" y="4937070"/>
                  <a:chExt cx="674440" cy="780822"/>
                </a:xfrm>
              </p:grpSpPr>
              <p:sp>
                <p:nvSpPr>
                  <p:cNvPr id="480" name="任意多边形: 形状 479">
                    <a:extLst>
                      <a:ext uri="{FF2B5EF4-FFF2-40B4-BE49-F238E27FC236}">
                        <a16:creationId xmlns:a16="http://schemas.microsoft.com/office/drawing/2014/main" id="{471BC1ED-48B6-9B2B-640E-41ACFFBBA230}"/>
                      </a:ext>
                    </a:extLst>
                  </p:cNvPr>
                  <p:cNvSpPr/>
                  <p:nvPr/>
                </p:nvSpPr>
                <p:spPr>
                  <a:xfrm>
                    <a:off x="2500343" y="5107304"/>
                    <a:ext cx="512988" cy="610588"/>
                  </a:xfrm>
                  <a:custGeom>
                    <a:avLst/>
                    <a:gdLst>
                      <a:gd name="connsiteX0" fmla="*/ 390576 w 512988"/>
                      <a:gd name="connsiteY0" fmla="*/ 0 h 610588"/>
                      <a:gd name="connsiteX1" fmla="*/ 175052 w 512988"/>
                      <a:gd name="connsiteY1" fmla="*/ 299698 h 610588"/>
                      <a:gd name="connsiteX2" fmla="*/ 0 w 512988"/>
                      <a:gd name="connsiteY2" fmla="*/ 356559 h 610588"/>
                      <a:gd name="connsiteX3" fmla="*/ 71511 w 512988"/>
                      <a:gd name="connsiteY3" fmla="*/ 610570 h 610588"/>
                      <a:gd name="connsiteX4" fmla="*/ 352586 w 512988"/>
                      <a:gd name="connsiteY4" fmla="*/ 376423 h 610588"/>
                      <a:gd name="connsiteX5" fmla="*/ 512988 w 512988"/>
                      <a:gd name="connsiteY5" fmla="*/ 113473 h 610588"/>
                      <a:gd name="connsiteX6" fmla="*/ 390576 w 512988"/>
                      <a:gd name="connsiteY6" fmla="*/ 0 h 6105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12988" h="610588">
                        <a:moveTo>
                          <a:pt x="390576" y="0"/>
                        </a:moveTo>
                        <a:cubicBezTo>
                          <a:pt x="282566" y="122164"/>
                          <a:pt x="213290" y="259225"/>
                          <a:pt x="175052" y="299698"/>
                        </a:cubicBezTo>
                        <a:cubicBezTo>
                          <a:pt x="130606" y="346627"/>
                          <a:pt x="0" y="356559"/>
                          <a:pt x="0" y="356559"/>
                        </a:cubicBezTo>
                        <a:cubicBezTo>
                          <a:pt x="0" y="356559"/>
                          <a:pt x="34514" y="613053"/>
                          <a:pt x="71511" y="610570"/>
                        </a:cubicBezTo>
                        <a:cubicBezTo>
                          <a:pt x="214531" y="585989"/>
                          <a:pt x="281076" y="502063"/>
                          <a:pt x="352586" y="376423"/>
                        </a:cubicBezTo>
                        <a:cubicBezTo>
                          <a:pt x="405226" y="284056"/>
                          <a:pt x="453645" y="199633"/>
                          <a:pt x="512988" y="113473"/>
                        </a:cubicBezTo>
                        <a:cubicBezTo>
                          <a:pt x="494614" y="39728"/>
                          <a:pt x="429559" y="10925"/>
                          <a:pt x="390576" y="0"/>
                        </a:cubicBezTo>
                        <a:close/>
                      </a:path>
                    </a:pathLst>
                  </a:custGeom>
                  <a:solidFill>
                    <a:srgbClr val="F4D9B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2" name="任意多边形: 形状 481">
                    <a:extLst>
                      <a:ext uri="{FF2B5EF4-FFF2-40B4-BE49-F238E27FC236}">
                        <a16:creationId xmlns:a16="http://schemas.microsoft.com/office/drawing/2014/main" id="{9D77DBAC-15EB-0E39-9F24-22ABF91A5F90}"/>
                      </a:ext>
                    </a:extLst>
                  </p:cNvPr>
                  <p:cNvSpPr/>
                  <p:nvPr/>
                </p:nvSpPr>
                <p:spPr>
                  <a:xfrm>
                    <a:off x="3025001" y="4937070"/>
                    <a:ext cx="149782" cy="103441"/>
                  </a:xfrm>
                  <a:custGeom>
                    <a:avLst/>
                    <a:gdLst>
                      <a:gd name="connsiteX0" fmla="*/ 136068 w 149782"/>
                      <a:gd name="connsiteY0" fmla="*/ 3873 h 103441"/>
                      <a:gd name="connsiteX1" fmla="*/ 0 w 149782"/>
                      <a:gd name="connsiteY1" fmla="*/ 47077 h 103441"/>
                      <a:gd name="connsiteX2" fmla="*/ 117694 w 149782"/>
                      <a:gd name="connsiteY2" fmla="*/ 103441 h 103441"/>
                      <a:gd name="connsiteX3" fmla="*/ 136068 w 149782"/>
                      <a:gd name="connsiteY3" fmla="*/ 3873 h 1034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9782" h="103441">
                        <a:moveTo>
                          <a:pt x="136068" y="3873"/>
                        </a:moveTo>
                        <a:cubicBezTo>
                          <a:pt x="113970" y="-5314"/>
                          <a:pt x="68779" y="-845"/>
                          <a:pt x="0" y="47077"/>
                        </a:cubicBezTo>
                        <a:cubicBezTo>
                          <a:pt x="43949" y="42359"/>
                          <a:pt x="112232" y="44594"/>
                          <a:pt x="117694" y="103441"/>
                        </a:cubicBezTo>
                        <a:cubicBezTo>
                          <a:pt x="155684" y="42359"/>
                          <a:pt x="157422" y="12812"/>
                          <a:pt x="136068" y="3873"/>
                        </a:cubicBezTo>
                        <a:close/>
                      </a:path>
                    </a:pathLst>
                  </a:custGeom>
                  <a:solidFill>
                    <a:srgbClr val="009FE3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3" name="任意多边形: 形状 482">
                    <a:extLst>
                      <a:ext uri="{FF2B5EF4-FFF2-40B4-BE49-F238E27FC236}">
                        <a16:creationId xmlns:a16="http://schemas.microsoft.com/office/drawing/2014/main" id="{34E24516-9DF6-0A90-E3F8-6CD42D266BFC}"/>
                      </a:ext>
                    </a:extLst>
                  </p:cNvPr>
                  <p:cNvSpPr/>
                  <p:nvPr/>
                </p:nvSpPr>
                <p:spPr>
                  <a:xfrm>
                    <a:off x="2890919" y="4982450"/>
                    <a:ext cx="252024" cy="237830"/>
                  </a:xfrm>
                  <a:custGeom>
                    <a:avLst/>
                    <a:gdLst>
                      <a:gd name="connsiteX0" fmla="*/ 134330 w 252024"/>
                      <a:gd name="connsiteY0" fmla="*/ 1696 h 237830"/>
                      <a:gd name="connsiteX1" fmla="*/ 55868 w 252024"/>
                      <a:gd name="connsiteY1" fmla="*/ 66999 h 237830"/>
                      <a:gd name="connsiteX2" fmla="*/ 0 w 252024"/>
                      <a:gd name="connsiteY2" fmla="*/ 124853 h 237830"/>
                      <a:gd name="connsiteX3" fmla="*/ 122412 w 252024"/>
                      <a:gd name="connsiteY3" fmla="*/ 237830 h 237830"/>
                      <a:gd name="connsiteX4" fmla="*/ 191439 w 252024"/>
                      <a:gd name="connsiteY4" fmla="*/ 143228 h 237830"/>
                      <a:gd name="connsiteX5" fmla="*/ 252025 w 252024"/>
                      <a:gd name="connsiteY5" fmla="*/ 57812 h 237830"/>
                      <a:gd name="connsiteX6" fmla="*/ 134330 w 252024"/>
                      <a:gd name="connsiteY6" fmla="*/ 1696 h 237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2024" h="237830">
                        <a:moveTo>
                          <a:pt x="134330" y="1696"/>
                        </a:moveTo>
                        <a:cubicBezTo>
                          <a:pt x="110742" y="18084"/>
                          <a:pt x="84670" y="39438"/>
                          <a:pt x="55868" y="66999"/>
                        </a:cubicBezTo>
                        <a:cubicBezTo>
                          <a:pt x="36252" y="85622"/>
                          <a:pt x="17629" y="105238"/>
                          <a:pt x="0" y="124853"/>
                        </a:cubicBezTo>
                        <a:cubicBezTo>
                          <a:pt x="39231" y="135779"/>
                          <a:pt x="104038" y="164581"/>
                          <a:pt x="122412" y="237830"/>
                        </a:cubicBezTo>
                        <a:cubicBezTo>
                          <a:pt x="143766" y="206792"/>
                          <a:pt x="166609" y="175258"/>
                          <a:pt x="191439" y="143228"/>
                        </a:cubicBezTo>
                        <a:cubicBezTo>
                          <a:pt x="217511" y="109707"/>
                          <a:pt x="237375" y="81401"/>
                          <a:pt x="252025" y="57812"/>
                        </a:cubicBezTo>
                        <a:cubicBezTo>
                          <a:pt x="246314" y="-787"/>
                          <a:pt x="178031" y="-3270"/>
                          <a:pt x="134330" y="1696"/>
                        </a:cubicBezTo>
                        <a:close/>
                      </a:path>
                    </a:pathLst>
                  </a:custGeom>
                  <a:solidFill>
                    <a:srgbClr val="FFE75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84" name="任意多边形: 形状 483">
                  <a:extLst>
                    <a:ext uri="{FF2B5EF4-FFF2-40B4-BE49-F238E27FC236}">
                      <a16:creationId xmlns:a16="http://schemas.microsoft.com/office/drawing/2014/main" id="{F29E3F3C-188F-B834-D021-6E93BF5B9AF3}"/>
                    </a:ext>
                  </a:extLst>
                </p:cNvPr>
                <p:cNvSpPr/>
                <p:nvPr/>
              </p:nvSpPr>
              <p:spPr>
                <a:xfrm>
                  <a:off x="2115726" y="5251566"/>
                  <a:ext cx="467300" cy="599966"/>
                </a:xfrm>
                <a:custGeom>
                  <a:avLst/>
                  <a:gdLst>
                    <a:gd name="connsiteX0" fmla="*/ 0 w 467300"/>
                    <a:gd name="connsiteY0" fmla="*/ 149229 h 599966"/>
                    <a:gd name="connsiteX1" fmla="*/ 93113 w 467300"/>
                    <a:gd name="connsiteY1" fmla="*/ 0 h 599966"/>
                    <a:gd name="connsiteX2" fmla="*/ 205344 w 467300"/>
                    <a:gd name="connsiteY2" fmla="*/ 55371 h 599966"/>
                    <a:gd name="connsiteX3" fmla="*/ 223222 w 467300"/>
                    <a:gd name="connsiteY3" fmla="*/ 37493 h 599966"/>
                    <a:gd name="connsiteX4" fmla="*/ 337192 w 467300"/>
                    <a:gd name="connsiteY4" fmla="*/ 157919 h 599966"/>
                    <a:gd name="connsiteX5" fmla="*/ 365001 w 467300"/>
                    <a:gd name="connsiteY5" fmla="*/ 151463 h 599966"/>
                    <a:gd name="connsiteX6" fmla="*/ 425090 w 467300"/>
                    <a:gd name="connsiteY6" fmla="*/ 304416 h 599966"/>
                    <a:gd name="connsiteX7" fmla="*/ 451161 w 467300"/>
                    <a:gd name="connsiteY7" fmla="*/ 302678 h 599966"/>
                    <a:gd name="connsiteX8" fmla="*/ 446195 w 467300"/>
                    <a:gd name="connsiteY8" fmla="*/ 460597 h 599966"/>
                    <a:gd name="connsiteX9" fmla="*/ 467301 w 467300"/>
                    <a:gd name="connsiteY9" fmla="*/ 460597 h 599966"/>
                    <a:gd name="connsiteX10" fmla="*/ 411930 w 467300"/>
                    <a:gd name="connsiteY10" fmla="*/ 587478 h 599966"/>
                    <a:gd name="connsiteX11" fmla="*/ 117446 w 467300"/>
                    <a:gd name="connsiteY11" fmla="*/ 590706 h 599966"/>
                    <a:gd name="connsiteX12" fmla="*/ 0 w 467300"/>
                    <a:gd name="connsiteY12" fmla="*/ 149229 h 599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67300" h="599966">
                      <a:moveTo>
                        <a:pt x="0" y="149229"/>
                      </a:moveTo>
                      <a:cubicBezTo>
                        <a:pt x="0" y="149229"/>
                        <a:pt x="65303" y="29299"/>
                        <a:pt x="93113" y="0"/>
                      </a:cubicBezTo>
                      <a:cubicBezTo>
                        <a:pt x="187467" y="43949"/>
                        <a:pt x="205344" y="55371"/>
                        <a:pt x="205344" y="55371"/>
                      </a:cubicBezTo>
                      <a:lnTo>
                        <a:pt x="223222" y="37493"/>
                      </a:lnTo>
                      <a:cubicBezTo>
                        <a:pt x="223222" y="37493"/>
                        <a:pt x="306154" y="96092"/>
                        <a:pt x="337192" y="157919"/>
                      </a:cubicBezTo>
                      <a:cubicBezTo>
                        <a:pt x="365001" y="151463"/>
                        <a:pt x="365001" y="151463"/>
                        <a:pt x="365001" y="151463"/>
                      </a:cubicBezTo>
                      <a:cubicBezTo>
                        <a:pt x="365001" y="151463"/>
                        <a:pt x="420372" y="206834"/>
                        <a:pt x="425090" y="304416"/>
                      </a:cubicBezTo>
                      <a:cubicBezTo>
                        <a:pt x="451161" y="302678"/>
                        <a:pt x="451161" y="302678"/>
                        <a:pt x="451161" y="302678"/>
                      </a:cubicBezTo>
                      <a:cubicBezTo>
                        <a:pt x="451161" y="302678"/>
                        <a:pt x="447934" y="424593"/>
                        <a:pt x="446195" y="460597"/>
                      </a:cubicBezTo>
                      <a:lnTo>
                        <a:pt x="467301" y="460597"/>
                      </a:lnTo>
                      <a:cubicBezTo>
                        <a:pt x="467301" y="460597"/>
                        <a:pt x="457617" y="522424"/>
                        <a:pt x="411930" y="587478"/>
                      </a:cubicBezTo>
                      <a:cubicBezTo>
                        <a:pt x="260715" y="613550"/>
                        <a:pt x="117446" y="590706"/>
                        <a:pt x="117446" y="590706"/>
                      </a:cubicBezTo>
                      <a:cubicBezTo>
                        <a:pt x="117446" y="590706"/>
                        <a:pt x="242093" y="381638"/>
                        <a:pt x="0" y="149229"/>
                      </a:cubicBezTo>
                      <a:close/>
                    </a:path>
                  </a:pathLst>
                </a:custGeom>
                <a:solidFill>
                  <a:srgbClr val="009FE3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85" name="图形 23">
                  <a:extLst>
                    <a:ext uri="{FF2B5EF4-FFF2-40B4-BE49-F238E27FC236}">
                      <a16:creationId xmlns:a16="http://schemas.microsoft.com/office/drawing/2014/main" id="{F049DEBE-62D1-211E-6669-730E5A512DC8}"/>
                    </a:ext>
                  </a:extLst>
                </p:cNvPr>
                <p:cNvGrpSpPr/>
                <p:nvPr/>
              </p:nvGrpSpPr>
              <p:grpSpPr>
                <a:xfrm>
                  <a:off x="2213556" y="5290053"/>
                  <a:ext cx="369222" cy="438249"/>
                  <a:chOff x="2213556" y="5290053"/>
                  <a:chExt cx="369222" cy="438249"/>
                </a:xfrm>
                <a:solidFill>
                  <a:srgbClr val="0062A4"/>
                </a:solidFill>
              </p:grpSpPr>
              <p:sp>
                <p:nvSpPr>
                  <p:cNvPr id="486" name="任意多边形: 形状 485">
                    <a:extLst>
                      <a:ext uri="{FF2B5EF4-FFF2-40B4-BE49-F238E27FC236}">
                        <a16:creationId xmlns:a16="http://schemas.microsoft.com/office/drawing/2014/main" id="{D1017FFA-C204-24F8-0A98-8B890E2CD602}"/>
                      </a:ext>
                    </a:extLst>
                  </p:cNvPr>
                  <p:cNvSpPr/>
                  <p:nvPr/>
                </p:nvSpPr>
                <p:spPr>
                  <a:xfrm>
                    <a:off x="2345403" y="5524945"/>
                    <a:ext cx="221235" cy="86160"/>
                  </a:xfrm>
                  <a:custGeom>
                    <a:avLst/>
                    <a:gdLst>
                      <a:gd name="connsiteX0" fmla="*/ 221235 w 221235"/>
                      <a:gd name="connsiteY0" fmla="*/ 29299 h 86160"/>
                      <a:gd name="connsiteX1" fmla="*/ 195164 w 221235"/>
                      <a:gd name="connsiteY1" fmla="*/ 31038 h 86160"/>
                      <a:gd name="connsiteX2" fmla="*/ 191688 w 221235"/>
                      <a:gd name="connsiteY2" fmla="*/ 0 h 86160"/>
                      <a:gd name="connsiteX3" fmla="*/ 0 w 221235"/>
                      <a:gd name="connsiteY3" fmla="*/ 86160 h 86160"/>
                      <a:gd name="connsiteX4" fmla="*/ 221235 w 221235"/>
                      <a:gd name="connsiteY4" fmla="*/ 29299 h 86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235" h="86160">
                        <a:moveTo>
                          <a:pt x="221235" y="29299"/>
                        </a:moveTo>
                        <a:cubicBezTo>
                          <a:pt x="221235" y="29299"/>
                          <a:pt x="221235" y="29299"/>
                          <a:pt x="195164" y="31038"/>
                        </a:cubicBezTo>
                        <a:cubicBezTo>
                          <a:pt x="194667" y="20112"/>
                          <a:pt x="193426" y="9932"/>
                          <a:pt x="191688" y="0"/>
                        </a:cubicBezTo>
                        <a:lnTo>
                          <a:pt x="0" y="86160"/>
                        </a:lnTo>
                        <a:lnTo>
                          <a:pt x="221235" y="29299"/>
                        </a:lnTo>
                        <a:close/>
                      </a:path>
                    </a:pathLst>
                  </a:custGeom>
                  <a:solidFill>
                    <a:srgbClr val="0062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7" name="任意多边形: 形状 486">
                    <a:extLst>
                      <a:ext uri="{FF2B5EF4-FFF2-40B4-BE49-F238E27FC236}">
                        <a16:creationId xmlns:a16="http://schemas.microsoft.com/office/drawing/2014/main" id="{084B39FF-51F7-07CF-1130-FA9C5B5FC91F}"/>
                      </a:ext>
                    </a:extLst>
                  </p:cNvPr>
                  <p:cNvSpPr/>
                  <p:nvPr/>
                </p:nvSpPr>
                <p:spPr>
                  <a:xfrm>
                    <a:off x="2309400" y="5370005"/>
                    <a:ext cx="171823" cy="112728"/>
                  </a:xfrm>
                  <a:custGeom>
                    <a:avLst/>
                    <a:gdLst>
                      <a:gd name="connsiteX0" fmla="*/ 171824 w 171823"/>
                      <a:gd name="connsiteY0" fmla="*/ 34017 h 112728"/>
                      <a:gd name="connsiteX1" fmla="*/ 170831 w 171823"/>
                      <a:gd name="connsiteY1" fmla="*/ 33024 h 112728"/>
                      <a:gd name="connsiteX2" fmla="*/ 143021 w 171823"/>
                      <a:gd name="connsiteY2" fmla="*/ 39480 h 112728"/>
                      <a:gd name="connsiteX3" fmla="*/ 116701 w 171823"/>
                      <a:gd name="connsiteY3" fmla="*/ 0 h 112728"/>
                      <a:gd name="connsiteX4" fmla="*/ 0 w 171823"/>
                      <a:gd name="connsiteY4" fmla="*/ 112728 h 112728"/>
                      <a:gd name="connsiteX5" fmla="*/ 171824 w 171823"/>
                      <a:gd name="connsiteY5" fmla="*/ 34017 h 1127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1823" h="112728">
                        <a:moveTo>
                          <a:pt x="171824" y="34017"/>
                        </a:moveTo>
                        <a:cubicBezTo>
                          <a:pt x="171327" y="33521"/>
                          <a:pt x="170831" y="33024"/>
                          <a:pt x="170831" y="33024"/>
                        </a:cubicBezTo>
                        <a:cubicBezTo>
                          <a:pt x="170831" y="33024"/>
                          <a:pt x="170831" y="33024"/>
                          <a:pt x="143021" y="39480"/>
                        </a:cubicBezTo>
                        <a:cubicBezTo>
                          <a:pt x="136317" y="26072"/>
                          <a:pt x="127130" y="12663"/>
                          <a:pt x="116701" y="0"/>
                        </a:cubicBezTo>
                        <a:lnTo>
                          <a:pt x="0" y="112728"/>
                        </a:lnTo>
                        <a:lnTo>
                          <a:pt x="171824" y="34017"/>
                        </a:lnTo>
                        <a:close/>
                      </a:path>
                    </a:pathLst>
                  </a:custGeom>
                  <a:solidFill>
                    <a:srgbClr val="0062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8" name="任意多边形: 形状 487">
                    <a:extLst>
                      <a:ext uri="{FF2B5EF4-FFF2-40B4-BE49-F238E27FC236}">
                        <a16:creationId xmlns:a16="http://schemas.microsoft.com/office/drawing/2014/main" id="{53437DA1-320C-BB23-E400-190FC8A90F01}"/>
                      </a:ext>
                    </a:extLst>
                  </p:cNvPr>
                  <p:cNvSpPr/>
                  <p:nvPr/>
                </p:nvSpPr>
                <p:spPr>
                  <a:xfrm>
                    <a:off x="2350121" y="5686588"/>
                    <a:ext cx="232657" cy="41714"/>
                  </a:xfrm>
                  <a:custGeom>
                    <a:avLst/>
                    <a:gdLst>
                      <a:gd name="connsiteX0" fmla="*/ 211552 w 232657"/>
                      <a:gd name="connsiteY0" fmla="*/ 25575 h 41714"/>
                      <a:gd name="connsiteX1" fmla="*/ 212545 w 232657"/>
                      <a:gd name="connsiteY1" fmla="*/ 0 h 41714"/>
                      <a:gd name="connsiteX2" fmla="*/ 0 w 232657"/>
                      <a:gd name="connsiteY2" fmla="*/ 41714 h 41714"/>
                      <a:gd name="connsiteX3" fmla="*/ 231912 w 232657"/>
                      <a:gd name="connsiteY3" fmla="*/ 29796 h 41714"/>
                      <a:gd name="connsiteX4" fmla="*/ 232657 w 232657"/>
                      <a:gd name="connsiteY4" fmla="*/ 25327 h 41714"/>
                      <a:gd name="connsiteX5" fmla="*/ 211552 w 232657"/>
                      <a:gd name="connsiteY5" fmla="*/ 25327 h 41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2657" h="41714">
                        <a:moveTo>
                          <a:pt x="211552" y="25575"/>
                        </a:moveTo>
                        <a:cubicBezTo>
                          <a:pt x="211800" y="19367"/>
                          <a:pt x="212297" y="10429"/>
                          <a:pt x="212545" y="0"/>
                        </a:cubicBezTo>
                        <a:cubicBezTo>
                          <a:pt x="147739" y="12415"/>
                          <a:pt x="0" y="41714"/>
                          <a:pt x="0" y="41714"/>
                        </a:cubicBezTo>
                        <a:lnTo>
                          <a:pt x="231912" y="29796"/>
                        </a:lnTo>
                        <a:cubicBezTo>
                          <a:pt x="232409" y="27065"/>
                          <a:pt x="232657" y="25327"/>
                          <a:pt x="232657" y="25327"/>
                        </a:cubicBezTo>
                        <a:lnTo>
                          <a:pt x="211552" y="25327"/>
                        </a:lnTo>
                        <a:close/>
                      </a:path>
                    </a:pathLst>
                  </a:custGeom>
                  <a:solidFill>
                    <a:srgbClr val="0062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9" name="任意多边形: 形状 488">
                    <a:extLst>
                      <a:ext uri="{FF2B5EF4-FFF2-40B4-BE49-F238E27FC236}">
                        <a16:creationId xmlns:a16="http://schemas.microsoft.com/office/drawing/2014/main" id="{BFC2C2A3-1585-D20E-1EAD-80DA798E4C33}"/>
                      </a:ext>
                    </a:extLst>
                  </p:cNvPr>
                  <p:cNvSpPr/>
                  <p:nvPr/>
                </p:nvSpPr>
                <p:spPr>
                  <a:xfrm>
                    <a:off x="2213556" y="5290053"/>
                    <a:ext cx="104534" cy="104534"/>
                  </a:xfrm>
                  <a:custGeom>
                    <a:avLst/>
                    <a:gdLst>
                      <a:gd name="connsiteX0" fmla="*/ 104534 w 104534"/>
                      <a:gd name="connsiteY0" fmla="*/ 15146 h 104534"/>
                      <a:gd name="connsiteX1" fmla="*/ 75483 w 104534"/>
                      <a:gd name="connsiteY1" fmla="*/ 0 h 104534"/>
                      <a:gd name="connsiteX2" fmla="*/ 0 w 104534"/>
                      <a:gd name="connsiteY2" fmla="*/ 104534 h 104534"/>
                      <a:gd name="connsiteX3" fmla="*/ 104534 w 104534"/>
                      <a:gd name="connsiteY3" fmla="*/ 15146 h 104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534" h="104534">
                        <a:moveTo>
                          <a:pt x="104534" y="15146"/>
                        </a:moveTo>
                        <a:cubicBezTo>
                          <a:pt x="100562" y="12912"/>
                          <a:pt x="92119" y="8442"/>
                          <a:pt x="75483" y="0"/>
                        </a:cubicBezTo>
                        <a:cubicBezTo>
                          <a:pt x="49412" y="35507"/>
                          <a:pt x="0" y="104534"/>
                          <a:pt x="0" y="104534"/>
                        </a:cubicBezTo>
                        <a:lnTo>
                          <a:pt x="104534" y="15146"/>
                        </a:lnTo>
                        <a:close/>
                      </a:path>
                    </a:pathLst>
                  </a:custGeom>
                  <a:solidFill>
                    <a:srgbClr val="0062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90" name="任意多边形: 形状 489">
                  <a:extLst>
                    <a:ext uri="{FF2B5EF4-FFF2-40B4-BE49-F238E27FC236}">
                      <a16:creationId xmlns:a16="http://schemas.microsoft.com/office/drawing/2014/main" id="{D25CC544-6336-556E-41BB-82E034658205}"/>
                    </a:ext>
                  </a:extLst>
                </p:cNvPr>
                <p:cNvSpPr/>
                <p:nvPr/>
              </p:nvSpPr>
              <p:spPr>
                <a:xfrm>
                  <a:off x="1544635" y="5413954"/>
                  <a:ext cx="165741" cy="135409"/>
                </a:xfrm>
                <a:custGeom>
                  <a:avLst/>
                  <a:gdLst>
                    <a:gd name="connsiteX0" fmla="*/ 113970 w 165741"/>
                    <a:gd name="connsiteY0" fmla="*/ 133586 h 135409"/>
                    <a:gd name="connsiteX1" fmla="*/ 153946 w 165741"/>
                    <a:gd name="connsiteY1" fmla="*/ 0 h 135409"/>
                    <a:gd name="connsiteX2" fmla="*/ 0 w 165741"/>
                    <a:gd name="connsiteY2" fmla="*/ 49908 h 135409"/>
                    <a:gd name="connsiteX3" fmla="*/ 113970 w 165741"/>
                    <a:gd name="connsiteY3" fmla="*/ 133586 h 135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5741" h="135409">
                      <a:moveTo>
                        <a:pt x="113970" y="133586"/>
                      </a:moveTo>
                      <a:cubicBezTo>
                        <a:pt x="174803" y="117446"/>
                        <a:pt x="173065" y="59344"/>
                        <a:pt x="153946" y="0"/>
                      </a:cubicBezTo>
                      <a:cubicBezTo>
                        <a:pt x="108011" y="20609"/>
                        <a:pt x="55123" y="39976"/>
                        <a:pt x="0" y="49908"/>
                      </a:cubicBezTo>
                      <a:cubicBezTo>
                        <a:pt x="15643" y="78215"/>
                        <a:pt x="60089" y="147490"/>
                        <a:pt x="113970" y="133586"/>
                      </a:cubicBezTo>
                      <a:close/>
                    </a:path>
                  </a:pathLst>
                </a:custGeom>
                <a:solidFill>
                  <a:srgbClr val="F1C7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1" name="任意多边形: 形状 490">
                  <a:extLst>
                    <a:ext uri="{FF2B5EF4-FFF2-40B4-BE49-F238E27FC236}">
                      <a16:creationId xmlns:a16="http://schemas.microsoft.com/office/drawing/2014/main" id="{4E1EE6D7-8390-66A4-8D54-F02C994CCF3A}"/>
                    </a:ext>
                  </a:extLst>
                </p:cNvPr>
                <p:cNvSpPr/>
                <p:nvPr/>
              </p:nvSpPr>
              <p:spPr>
                <a:xfrm>
                  <a:off x="1194284" y="5330277"/>
                  <a:ext cx="1076988" cy="550481"/>
                </a:xfrm>
                <a:custGeom>
                  <a:avLst/>
                  <a:gdLst>
                    <a:gd name="connsiteX0" fmla="*/ 921442 w 1076988"/>
                    <a:gd name="connsiteY0" fmla="*/ 70517 h 550481"/>
                    <a:gd name="connsiteX1" fmla="*/ 753839 w 1076988"/>
                    <a:gd name="connsiteY1" fmla="*/ 54626 h 550481"/>
                    <a:gd name="connsiteX2" fmla="*/ 651540 w 1076988"/>
                    <a:gd name="connsiteY2" fmla="*/ 0 h 550481"/>
                    <a:gd name="connsiteX3" fmla="*/ 504298 w 1076988"/>
                    <a:gd name="connsiteY3" fmla="*/ 83429 h 550481"/>
                    <a:gd name="connsiteX4" fmla="*/ 464321 w 1076988"/>
                    <a:gd name="connsiteY4" fmla="*/ 217014 h 550481"/>
                    <a:gd name="connsiteX5" fmla="*/ 350352 w 1076988"/>
                    <a:gd name="connsiteY5" fmla="*/ 133337 h 550481"/>
                    <a:gd name="connsiteX6" fmla="*/ 215525 w 1076988"/>
                    <a:gd name="connsiteY6" fmla="*/ 136069 h 550481"/>
                    <a:gd name="connsiteX7" fmla="*/ 0 w 1076988"/>
                    <a:gd name="connsiteY7" fmla="*/ 319562 h 550481"/>
                    <a:gd name="connsiteX8" fmla="*/ 201123 w 1076988"/>
                    <a:gd name="connsiteY8" fmla="*/ 425338 h 550481"/>
                    <a:gd name="connsiteX9" fmla="*/ 268164 w 1076988"/>
                    <a:gd name="connsiteY9" fmla="*/ 331729 h 550481"/>
                    <a:gd name="connsiteX10" fmla="*/ 841738 w 1076988"/>
                    <a:gd name="connsiteY10" fmla="*/ 550482 h 550481"/>
                    <a:gd name="connsiteX11" fmla="*/ 1035908 w 1076988"/>
                    <a:gd name="connsiteY11" fmla="*/ 531114 h 550481"/>
                    <a:gd name="connsiteX12" fmla="*/ 921442 w 1076988"/>
                    <a:gd name="connsiteY12" fmla="*/ 70517 h 550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76988" h="550481">
                      <a:moveTo>
                        <a:pt x="921442" y="70517"/>
                      </a:moveTo>
                      <a:lnTo>
                        <a:pt x="753839" y="54626"/>
                      </a:lnTo>
                      <a:cubicBezTo>
                        <a:pt x="753839" y="54626"/>
                        <a:pt x="706166" y="12415"/>
                        <a:pt x="651540" y="0"/>
                      </a:cubicBezTo>
                      <a:cubicBezTo>
                        <a:pt x="651540" y="0"/>
                        <a:pt x="590706" y="44446"/>
                        <a:pt x="504298" y="83429"/>
                      </a:cubicBezTo>
                      <a:cubicBezTo>
                        <a:pt x="523665" y="142773"/>
                        <a:pt x="525155" y="201123"/>
                        <a:pt x="464321" y="217014"/>
                      </a:cubicBezTo>
                      <a:cubicBezTo>
                        <a:pt x="410689" y="231167"/>
                        <a:pt x="365994" y="161643"/>
                        <a:pt x="350352" y="133337"/>
                      </a:cubicBezTo>
                      <a:cubicBezTo>
                        <a:pt x="305658" y="141531"/>
                        <a:pt x="259970" y="143766"/>
                        <a:pt x="215525" y="136069"/>
                      </a:cubicBezTo>
                      <a:cubicBezTo>
                        <a:pt x="206834" y="134579"/>
                        <a:pt x="72255" y="211800"/>
                        <a:pt x="0" y="319562"/>
                      </a:cubicBezTo>
                      <a:cubicBezTo>
                        <a:pt x="0" y="319562"/>
                        <a:pt x="149973" y="384865"/>
                        <a:pt x="201123" y="425338"/>
                      </a:cubicBezTo>
                      <a:cubicBezTo>
                        <a:pt x="268164" y="331729"/>
                        <a:pt x="268164" y="331729"/>
                        <a:pt x="268164" y="331729"/>
                      </a:cubicBezTo>
                      <a:cubicBezTo>
                        <a:pt x="268164" y="331729"/>
                        <a:pt x="488903" y="543529"/>
                        <a:pt x="841738" y="550482"/>
                      </a:cubicBezTo>
                      <a:cubicBezTo>
                        <a:pt x="993449" y="548744"/>
                        <a:pt x="1035908" y="531114"/>
                        <a:pt x="1035908" y="531114"/>
                      </a:cubicBezTo>
                      <a:cubicBezTo>
                        <a:pt x="1035908" y="531114"/>
                        <a:pt x="1182654" y="271889"/>
                        <a:pt x="921442" y="70517"/>
                      </a:cubicBezTo>
                      <a:close/>
                    </a:path>
                  </a:pathLst>
                </a:custGeom>
                <a:solidFill>
                  <a:srgbClr val="F094B0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2" name="任意多边形: 形状 491">
                  <a:extLst>
                    <a:ext uri="{FF2B5EF4-FFF2-40B4-BE49-F238E27FC236}">
                      <a16:creationId xmlns:a16="http://schemas.microsoft.com/office/drawing/2014/main" id="{FCF571AA-69FF-7E3B-7FB6-4FFD5CD389EB}"/>
                    </a:ext>
                  </a:extLst>
                </p:cNvPr>
                <p:cNvSpPr/>
                <p:nvPr/>
              </p:nvSpPr>
              <p:spPr>
                <a:xfrm>
                  <a:off x="1408070" y="5670697"/>
                  <a:ext cx="712348" cy="232460"/>
                </a:xfrm>
                <a:custGeom>
                  <a:avLst/>
                  <a:gdLst>
                    <a:gd name="connsiteX0" fmla="*/ 547254 w 712348"/>
                    <a:gd name="connsiteY0" fmla="*/ 36004 h 232460"/>
                    <a:gd name="connsiteX1" fmla="*/ 555944 w 712348"/>
                    <a:gd name="connsiteY1" fmla="*/ 81691 h 232460"/>
                    <a:gd name="connsiteX2" fmla="*/ 383375 w 712348"/>
                    <a:gd name="connsiteY2" fmla="*/ 132344 h 232460"/>
                    <a:gd name="connsiteX3" fmla="*/ 197150 w 712348"/>
                    <a:gd name="connsiteY3" fmla="*/ 155684 h 232460"/>
                    <a:gd name="connsiteX4" fmla="*/ 59095 w 712348"/>
                    <a:gd name="connsiteY4" fmla="*/ 91623 h 232460"/>
                    <a:gd name="connsiteX5" fmla="*/ 125640 w 712348"/>
                    <a:gd name="connsiteY5" fmla="*/ 145752 h 232460"/>
                    <a:gd name="connsiteX6" fmla="*/ 0 w 712348"/>
                    <a:gd name="connsiteY6" fmla="*/ 162885 h 232460"/>
                    <a:gd name="connsiteX7" fmla="*/ 409447 w 712348"/>
                    <a:gd name="connsiteY7" fmla="*/ 225705 h 232460"/>
                    <a:gd name="connsiteX8" fmla="*/ 711628 w 712348"/>
                    <a:gd name="connsiteY8" fmla="*/ 140538 h 232460"/>
                    <a:gd name="connsiteX9" fmla="*/ 694247 w 712348"/>
                    <a:gd name="connsiteY9" fmla="*/ 0 h 232460"/>
                    <a:gd name="connsiteX10" fmla="*/ 547254 w 712348"/>
                    <a:gd name="connsiteY10" fmla="*/ 36004 h 232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12348" h="232460">
                      <a:moveTo>
                        <a:pt x="547254" y="36004"/>
                      </a:moveTo>
                      <a:cubicBezTo>
                        <a:pt x="547254" y="36004"/>
                        <a:pt x="555944" y="60585"/>
                        <a:pt x="555944" y="81691"/>
                      </a:cubicBezTo>
                      <a:cubicBezTo>
                        <a:pt x="555944" y="102548"/>
                        <a:pt x="510257" y="113722"/>
                        <a:pt x="383375" y="132344"/>
                      </a:cubicBezTo>
                      <a:cubicBezTo>
                        <a:pt x="256494" y="150967"/>
                        <a:pt x="197150" y="155684"/>
                        <a:pt x="197150" y="155684"/>
                      </a:cubicBezTo>
                      <a:cubicBezTo>
                        <a:pt x="197150" y="155684"/>
                        <a:pt x="89885" y="74242"/>
                        <a:pt x="59095" y="91623"/>
                      </a:cubicBezTo>
                      <a:cubicBezTo>
                        <a:pt x="47922" y="105279"/>
                        <a:pt x="97334" y="123654"/>
                        <a:pt x="125640" y="145752"/>
                      </a:cubicBezTo>
                      <a:cubicBezTo>
                        <a:pt x="40473" y="145752"/>
                        <a:pt x="0" y="144511"/>
                        <a:pt x="0" y="162885"/>
                      </a:cubicBezTo>
                      <a:cubicBezTo>
                        <a:pt x="155436" y="220739"/>
                        <a:pt x="225705" y="245569"/>
                        <a:pt x="409447" y="225705"/>
                      </a:cubicBezTo>
                      <a:cubicBezTo>
                        <a:pt x="616529" y="204848"/>
                        <a:pt x="706662" y="187467"/>
                        <a:pt x="711628" y="140538"/>
                      </a:cubicBezTo>
                      <a:cubicBezTo>
                        <a:pt x="716594" y="93609"/>
                        <a:pt x="694247" y="0"/>
                        <a:pt x="694247" y="0"/>
                      </a:cubicBezTo>
                      <a:lnTo>
                        <a:pt x="547254" y="36004"/>
                      </a:lnTo>
                      <a:close/>
                    </a:path>
                  </a:pathLst>
                </a:custGeom>
                <a:solidFill>
                  <a:srgbClr val="F1C7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3" name="任意多边形: 形状 492">
                  <a:extLst>
                    <a:ext uri="{FF2B5EF4-FFF2-40B4-BE49-F238E27FC236}">
                      <a16:creationId xmlns:a16="http://schemas.microsoft.com/office/drawing/2014/main" id="{5C1309F5-790D-32AE-980D-9B129698FFDF}"/>
                    </a:ext>
                  </a:extLst>
                </p:cNvPr>
                <p:cNvSpPr/>
                <p:nvPr/>
              </p:nvSpPr>
              <p:spPr>
                <a:xfrm>
                  <a:off x="1152024" y="5654557"/>
                  <a:ext cx="736138" cy="429254"/>
                </a:xfrm>
                <a:custGeom>
                  <a:avLst/>
                  <a:gdLst>
                    <a:gd name="connsiteX0" fmla="*/ 211104 w 736138"/>
                    <a:gd name="connsiteY0" fmla="*/ 77718 h 429254"/>
                    <a:gd name="connsiteX1" fmla="*/ 174356 w 736138"/>
                    <a:gd name="connsiteY1" fmla="*/ 151215 h 429254"/>
                    <a:gd name="connsiteX2" fmla="*/ 465860 w 736138"/>
                    <a:gd name="connsiteY2" fmla="*/ 244327 h 429254"/>
                    <a:gd name="connsiteX3" fmla="*/ 557980 w 736138"/>
                    <a:gd name="connsiteY3" fmla="*/ 234395 h 429254"/>
                    <a:gd name="connsiteX4" fmla="*/ 620800 w 736138"/>
                    <a:gd name="connsiteY4" fmla="*/ 205096 h 429254"/>
                    <a:gd name="connsiteX5" fmla="*/ 595970 w 736138"/>
                    <a:gd name="connsiteY5" fmla="*/ 256742 h 429254"/>
                    <a:gd name="connsiteX6" fmla="*/ 724092 w 736138"/>
                    <a:gd name="connsiteY6" fmla="*/ 280828 h 429254"/>
                    <a:gd name="connsiteX7" fmla="*/ 707208 w 736138"/>
                    <a:gd name="connsiteY7" fmla="*/ 303671 h 429254"/>
                    <a:gd name="connsiteX8" fmla="*/ 618813 w 736138"/>
                    <a:gd name="connsiteY8" fmla="*/ 293739 h 429254"/>
                    <a:gd name="connsiteX9" fmla="*/ 736011 w 736138"/>
                    <a:gd name="connsiteY9" fmla="*/ 356559 h 429254"/>
                    <a:gd name="connsiteX10" fmla="*/ 600687 w 736138"/>
                    <a:gd name="connsiteY10" fmla="*/ 330984 h 429254"/>
                    <a:gd name="connsiteX11" fmla="*/ 700752 w 736138"/>
                    <a:gd name="connsiteY11" fmla="*/ 416648 h 429254"/>
                    <a:gd name="connsiteX12" fmla="*/ 623531 w 736138"/>
                    <a:gd name="connsiteY12" fmla="*/ 380644 h 429254"/>
                    <a:gd name="connsiteX13" fmla="*/ 648361 w 736138"/>
                    <a:gd name="connsiteY13" fmla="*/ 427821 h 429254"/>
                    <a:gd name="connsiteX14" fmla="*/ 564187 w 736138"/>
                    <a:gd name="connsiteY14" fmla="*/ 384617 h 429254"/>
                    <a:gd name="connsiteX15" fmla="*/ 486469 w 736138"/>
                    <a:gd name="connsiteY15" fmla="*/ 366243 h 429254"/>
                    <a:gd name="connsiteX16" fmla="*/ 421166 w 736138"/>
                    <a:gd name="connsiteY16" fmla="*/ 316831 h 429254"/>
                    <a:gd name="connsiteX17" fmla="*/ 32825 w 736138"/>
                    <a:gd name="connsiteY17" fmla="*/ 208324 h 429254"/>
                    <a:gd name="connsiteX18" fmla="*/ 61131 w 736138"/>
                    <a:gd name="connsiteY18" fmla="*/ 0 h 429254"/>
                    <a:gd name="connsiteX19" fmla="*/ 211104 w 736138"/>
                    <a:gd name="connsiteY19" fmla="*/ 77718 h 429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736138" h="429254">
                      <a:moveTo>
                        <a:pt x="211104" y="77718"/>
                      </a:moveTo>
                      <a:cubicBezTo>
                        <a:pt x="211104" y="77718"/>
                        <a:pt x="179570" y="140786"/>
                        <a:pt x="174356" y="151215"/>
                      </a:cubicBezTo>
                      <a:cubicBezTo>
                        <a:pt x="328302" y="205344"/>
                        <a:pt x="430353" y="237623"/>
                        <a:pt x="465860" y="244327"/>
                      </a:cubicBezTo>
                      <a:cubicBezTo>
                        <a:pt x="497891" y="248300"/>
                        <a:pt x="527935" y="245072"/>
                        <a:pt x="557980" y="234395"/>
                      </a:cubicBezTo>
                      <a:cubicBezTo>
                        <a:pt x="588024" y="223967"/>
                        <a:pt x="608881" y="203110"/>
                        <a:pt x="620800" y="205096"/>
                      </a:cubicBezTo>
                      <a:cubicBezTo>
                        <a:pt x="632470" y="207082"/>
                        <a:pt x="628000" y="238368"/>
                        <a:pt x="595970" y="256742"/>
                      </a:cubicBezTo>
                      <a:cubicBezTo>
                        <a:pt x="665990" y="259970"/>
                        <a:pt x="707705" y="269902"/>
                        <a:pt x="724092" y="280828"/>
                      </a:cubicBezTo>
                      <a:cubicBezTo>
                        <a:pt x="740480" y="292001"/>
                        <a:pt x="733279" y="308886"/>
                        <a:pt x="707208" y="303671"/>
                      </a:cubicBezTo>
                      <a:cubicBezTo>
                        <a:pt x="681136" y="298457"/>
                        <a:pt x="645630" y="293243"/>
                        <a:pt x="618813" y="293739"/>
                      </a:cubicBezTo>
                      <a:cubicBezTo>
                        <a:pt x="680888" y="312610"/>
                        <a:pt x="739239" y="336943"/>
                        <a:pt x="736011" y="356559"/>
                      </a:cubicBezTo>
                      <a:cubicBezTo>
                        <a:pt x="732783" y="376175"/>
                        <a:pt x="651589" y="332971"/>
                        <a:pt x="600687" y="330984"/>
                      </a:cubicBezTo>
                      <a:cubicBezTo>
                        <a:pt x="671204" y="368229"/>
                        <a:pt x="703484" y="401501"/>
                        <a:pt x="700752" y="416648"/>
                      </a:cubicBezTo>
                      <a:cubicBezTo>
                        <a:pt x="698021" y="431794"/>
                        <a:pt x="654320" y="395791"/>
                        <a:pt x="623531" y="380644"/>
                      </a:cubicBezTo>
                      <a:cubicBezTo>
                        <a:pt x="655562" y="416648"/>
                        <a:pt x="653079" y="419876"/>
                        <a:pt x="648361" y="427821"/>
                      </a:cubicBezTo>
                      <a:cubicBezTo>
                        <a:pt x="643891" y="435767"/>
                        <a:pt x="597459" y="409199"/>
                        <a:pt x="564187" y="384617"/>
                      </a:cubicBezTo>
                      <a:cubicBezTo>
                        <a:pt x="530915" y="360035"/>
                        <a:pt x="519741" y="369967"/>
                        <a:pt x="486469" y="366243"/>
                      </a:cubicBezTo>
                      <a:cubicBezTo>
                        <a:pt x="453197" y="362518"/>
                        <a:pt x="424891" y="352586"/>
                        <a:pt x="421166" y="316831"/>
                      </a:cubicBezTo>
                      <a:cubicBezTo>
                        <a:pt x="332275" y="306899"/>
                        <a:pt x="115509" y="237872"/>
                        <a:pt x="32825" y="208324"/>
                      </a:cubicBezTo>
                      <a:cubicBezTo>
                        <a:pt x="-27512" y="181259"/>
                        <a:pt x="3277" y="81443"/>
                        <a:pt x="61131" y="0"/>
                      </a:cubicBezTo>
                      <a:lnTo>
                        <a:pt x="211104" y="77718"/>
                      </a:lnTo>
                      <a:close/>
                    </a:path>
                  </a:pathLst>
                </a:custGeom>
                <a:solidFill>
                  <a:srgbClr val="F4D9B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4" name="任意多边形: 形状 493">
                  <a:extLst>
                    <a:ext uri="{FF2B5EF4-FFF2-40B4-BE49-F238E27FC236}">
                      <a16:creationId xmlns:a16="http://schemas.microsoft.com/office/drawing/2014/main" id="{8C369BB5-4043-FA6E-D817-59557691D757}"/>
                    </a:ext>
                  </a:extLst>
                </p:cNvPr>
                <p:cNvSpPr/>
                <p:nvPr/>
              </p:nvSpPr>
              <p:spPr>
                <a:xfrm>
                  <a:off x="1795507" y="5330525"/>
                  <a:ext cx="336109" cy="385610"/>
                </a:xfrm>
                <a:custGeom>
                  <a:avLst/>
                  <a:gdLst>
                    <a:gd name="connsiteX0" fmla="*/ 32190 w 336109"/>
                    <a:gd name="connsiteY0" fmla="*/ 158416 h 385610"/>
                    <a:gd name="connsiteX1" fmla="*/ 104942 w 336109"/>
                    <a:gd name="connsiteY1" fmla="*/ 385610 h 385610"/>
                    <a:gd name="connsiteX2" fmla="*/ 336110 w 336109"/>
                    <a:gd name="connsiteY2" fmla="*/ 334460 h 385610"/>
                    <a:gd name="connsiteX3" fmla="*/ 154354 w 336109"/>
                    <a:gd name="connsiteY3" fmla="*/ 54874 h 385610"/>
                    <a:gd name="connsiteX4" fmla="*/ 152616 w 336109"/>
                    <a:gd name="connsiteY4" fmla="*/ 54626 h 385610"/>
                    <a:gd name="connsiteX5" fmla="*/ 50316 w 336109"/>
                    <a:gd name="connsiteY5" fmla="*/ 0 h 385610"/>
                    <a:gd name="connsiteX6" fmla="*/ 408 w 336109"/>
                    <a:gd name="connsiteY6" fmla="*/ 32279 h 385610"/>
                    <a:gd name="connsiteX7" fmla="*/ 32190 w 336109"/>
                    <a:gd name="connsiteY7" fmla="*/ 158416 h 385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109" h="385610">
                      <a:moveTo>
                        <a:pt x="32190" y="158416"/>
                      </a:moveTo>
                      <a:cubicBezTo>
                        <a:pt x="84830" y="289021"/>
                        <a:pt x="104942" y="385610"/>
                        <a:pt x="104942" y="385610"/>
                      </a:cubicBezTo>
                      <a:lnTo>
                        <a:pt x="336110" y="334460"/>
                      </a:lnTo>
                      <a:cubicBezTo>
                        <a:pt x="336110" y="334460"/>
                        <a:pt x="276766" y="190695"/>
                        <a:pt x="154354" y="54874"/>
                      </a:cubicBezTo>
                      <a:lnTo>
                        <a:pt x="152616" y="54626"/>
                      </a:lnTo>
                      <a:cubicBezTo>
                        <a:pt x="152616" y="54626"/>
                        <a:pt x="104942" y="12415"/>
                        <a:pt x="50316" y="0"/>
                      </a:cubicBezTo>
                      <a:cubicBezTo>
                        <a:pt x="50316" y="0"/>
                        <a:pt x="31693" y="13656"/>
                        <a:pt x="408" y="32279"/>
                      </a:cubicBezTo>
                      <a:cubicBezTo>
                        <a:pt x="-1827" y="59344"/>
                        <a:pt x="4629" y="99568"/>
                        <a:pt x="32190" y="158416"/>
                      </a:cubicBezTo>
                      <a:close/>
                    </a:path>
                  </a:pathLst>
                </a:custGeom>
                <a:solidFill>
                  <a:srgbClr val="EC6395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5" name="任意多边形: 形状 494">
                  <a:extLst>
                    <a:ext uri="{FF2B5EF4-FFF2-40B4-BE49-F238E27FC236}">
                      <a16:creationId xmlns:a16="http://schemas.microsoft.com/office/drawing/2014/main" id="{1D132262-FF34-B6BE-7C02-7EEDF29EDC6C}"/>
                    </a:ext>
                  </a:extLst>
                </p:cNvPr>
                <p:cNvSpPr/>
                <p:nvPr/>
              </p:nvSpPr>
              <p:spPr>
                <a:xfrm>
                  <a:off x="1194284" y="5471063"/>
                  <a:ext cx="268164" cy="284552"/>
                </a:xfrm>
                <a:custGeom>
                  <a:avLst/>
                  <a:gdLst>
                    <a:gd name="connsiteX0" fmla="*/ 203358 w 268164"/>
                    <a:gd name="connsiteY0" fmla="*/ 0 h 284552"/>
                    <a:gd name="connsiteX1" fmla="*/ 0 w 268164"/>
                    <a:gd name="connsiteY1" fmla="*/ 178776 h 284552"/>
                    <a:gd name="connsiteX2" fmla="*/ 201123 w 268164"/>
                    <a:gd name="connsiteY2" fmla="*/ 284552 h 284552"/>
                    <a:gd name="connsiteX3" fmla="*/ 268164 w 268164"/>
                    <a:gd name="connsiteY3" fmla="*/ 190943 h 284552"/>
                    <a:gd name="connsiteX4" fmla="*/ 203358 w 268164"/>
                    <a:gd name="connsiteY4" fmla="*/ 0 h 284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164" h="284552">
                      <a:moveTo>
                        <a:pt x="203358" y="0"/>
                      </a:moveTo>
                      <a:cubicBezTo>
                        <a:pt x="167106" y="18126"/>
                        <a:pt x="61330" y="87650"/>
                        <a:pt x="0" y="178776"/>
                      </a:cubicBezTo>
                      <a:cubicBezTo>
                        <a:pt x="0" y="178776"/>
                        <a:pt x="149973" y="244079"/>
                        <a:pt x="201123" y="284552"/>
                      </a:cubicBezTo>
                      <a:cubicBezTo>
                        <a:pt x="268164" y="190943"/>
                        <a:pt x="268164" y="190943"/>
                        <a:pt x="268164" y="190943"/>
                      </a:cubicBezTo>
                      <a:cubicBezTo>
                        <a:pt x="268164" y="190943"/>
                        <a:pt x="174803" y="112480"/>
                        <a:pt x="203358" y="0"/>
                      </a:cubicBezTo>
                      <a:close/>
                    </a:path>
                  </a:pathLst>
                </a:custGeom>
                <a:solidFill>
                  <a:srgbClr val="EC6395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96" name="图形 23">
                  <a:extLst>
                    <a:ext uri="{FF2B5EF4-FFF2-40B4-BE49-F238E27FC236}">
                      <a16:creationId xmlns:a16="http://schemas.microsoft.com/office/drawing/2014/main" id="{EBA2B7B6-74AF-A88E-2DCA-9C41F997DF16}"/>
                    </a:ext>
                  </a:extLst>
                </p:cNvPr>
                <p:cNvGrpSpPr/>
                <p:nvPr/>
              </p:nvGrpSpPr>
              <p:grpSpPr>
                <a:xfrm>
                  <a:off x="900586" y="4390268"/>
                  <a:ext cx="1491746" cy="1094319"/>
                  <a:chOff x="900586" y="4390268"/>
                  <a:chExt cx="1491746" cy="1094319"/>
                </a:xfrm>
              </p:grpSpPr>
              <p:sp>
                <p:nvSpPr>
                  <p:cNvPr id="497" name="任意多边形: 形状 496">
                    <a:extLst>
                      <a:ext uri="{FF2B5EF4-FFF2-40B4-BE49-F238E27FC236}">
                        <a16:creationId xmlns:a16="http://schemas.microsoft.com/office/drawing/2014/main" id="{D7D821F6-5331-0D7E-F670-15EE50D43C5B}"/>
                      </a:ext>
                    </a:extLst>
                  </p:cNvPr>
                  <p:cNvSpPr/>
                  <p:nvPr/>
                </p:nvSpPr>
                <p:spPr>
                  <a:xfrm>
                    <a:off x="975096" y="5135891"/>
                    <a:ext cx="90319" cy="165359"/>
                  </a:xfrm>
                  <a:custGeom>
                    <a:avLst/>
                    <a:gdLst>
                      <a:gd name="connsiteX0" fmla="*/ 90319 w 90319"/>
                      <a:gd name="connsiteY0" fmla="*/ 4684 h 165359"/>
                      <a:gd name="connsiteX1" fmla="*/ 1925 w 90319"/>
                      <a:gd name="connsiteY1" fmla="*/ 53600 h 165359"/>
                      <a:gd name="connsiteX2" fmla="*/ 88581 w 90319"/>
                      <a:gd name="connsiteY2" fmla="*/ 164093 h 165359"/>
                      <a:gd name="connsiteX3" fmla="*/ 90319 w 90319"/>
                      <a:gd name="connsiteY3" fmla="*/ 4684 h 165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0319" h="165359">
                        <a:moveTo>
                          <a:pt x="90319" y="4684"/>
                        </a:moveTo>
                        <a:cubicBezTo>
                          <a:pt x="90319" y="4684"/>
                          <a:pt x="15085" y="-22380"/>
                          <a:pt x="1925" y="53600"/>
                        </a:cubicBezTo>
                        <a:cubicBezTo>
                          <a:pt x="-11235" y="129579"/>
                          <a:pt x="45874" y="173529"/>
                          <a:pt x="88581" y="164093"/>
                        </a:cubicBezTo>
                        <a:lnTo>
                          <a:pt x="90319" y="4684"/>
                        </a:lnTo>
                        <a:close/>
                      </a:path>
                    </a:pathLst>
                  </a:custGeom>
                  <a:solidFill>
                    <a:srgbClr val="F1C7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8" name="任意多边形: 形状 497">
                    <a:extLst>
                      <a:ext uri="{FF2B5EF4-FFF2-40B4-BE49-F238E27FC236}">
                        <a16:creationId xmlns:a16="http://schemas.microsoft.com/office/drawing/2014/main" id="{C34E0AEA-9156-0310-7692-5FB5DA46E567}"/>
                      </a:ext>
                    </a:extLst>
                  </p:cNvPr>
                  <p:cNvSpPr/>
                  <p:nvPr/>
                </p:nvSpPr>
                <p:spPr>
                  <a:xfrm>
                    <a:off x="995758" y="5183431"/>
                    <a:ext cx="78534" cy="94703"/>
                  </a:xfrm>
                  <a:custGeom>
                    <a:avLst/>
                    <a:gdLst>
                      <a:gd name="connsiteX0" fmla="*/ 63947 w 78534"/>
                      <a:gd name="connsiteY0" fmla="*/ 17730 h 94703"/>
                      <a:gd name="connsiteX1" fmla="*/ 57740 w 78534"/>
                      <a:gd name="connsiteY1" fmla="*/ 11274 h 94703"/>
                      <a:gd name="connsiteX2" fmla="*/ 7831 w 78534"/>
                      <a:gd name="connsiteY2" fmla="*/ 11026 h 94703"/>
                      <a:gd name="connsiteX3" fmla="*/ 2865 w 78534"/>
                      <a:gd name="connsiteY3" fmla="*/ 48023 h 94703"/>
                      <a:gd name="connsiteX4" fmla="*/ 7335 w 78534"/>
                      <a:gd name="connsiteY4" fmla="*/ 24434 h 94703"/>
                      <a:gd name="connsiteX5" fmla="*/ 43835 w 78534"/>
                      <a:gd name="connsiteY5" fmla="*/ 16737 h 94703"/>
                      <a:gd name="connsiteX6" fmla="*/ 51036 w 78534"/>
                      <a:gd name="connsiteY6" fmla="*/ 52740 h 94703"/>
                      <a:gd name="connsiteX7" fmla="*/ 45325 w 78534"/>
                      <a:gd name="connsiteY7" fmla="*/ 59941 h 94703"/>
                      <a:gd name="connsiteX8" fmla="*/ 39365 w 78534"/>
                      <a:gd name="connsiteY8" fmla="*/ 61679 h 94703"/>
                      <a:gd name="connsiteX9" fmla="*/ 22233 w 78534"/>
                      <a:gd name="connsiteY9" fmla="*/ 59941 h 94703"/>
                      <a:gd name="connsiteX10" fmla="*/ 54015 w 78534"/>
                      <a:gd name="connsiteY10" fmla="*/ 69625 h 94703"/>
                      <a:gd name="connsiteX11" fmla="*/ 67423 w 78534"/>
                      <a:gd name="connsiteY11" fmla="*/ 53734 h 94703"/>
                      <a:gd name="connsiteX12" fmla="*/ 64692 w 78534"/>
                      <a:gd name="connsiteY12" fmla="*/ 93213 h 94703"/>
                      <a:gd name="connsiteX13" fmla="*/ 63947 w 78534"/>
                      <a:gd name="connsiteY13" fmla="*/ 94703 h 94703"/>
                      <a:gd name="connsiteX14" fmla="*/ 78349 w 78534"/>
                      <a:gd name="connsiteY14" fmla="*/ 64659 h 94703"/>
                      <a:gd name="connsiteX15" fmla="*/ 63947 w 78534"/>
                      <a:gd name="connsiteY15" fmla="*/ 17730 h 94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78534" h="94703">
                        <a:moveTo>
                          <a:pt x="63947" y="17730"/>
                        </a:moveTo>
                        <a:cubicBezTo>
                          <a:pt x="61961" y="15495"/>
                          <a:pt x="59974" y="13261"/>
                          <a:pt x="57740" y="11274"/>
                        </a:cubicBezTo>
                        <a:cubicBezTo>
                          <a:pt x="44580" y="-1389"/>
                          <a:pt x="20495" y="-5858"/>
                          <a:pt x="7831" y="11026"/>
                        </a:cubicBezTo>
                        <a:cubicBezTo>
                          <a:pt x="-1107" y="22696"/>
                          <a:pt x="-1852" y="35111"/>
                          <a:pt x="2865" y="48023"/>
                        </a:cubicBezTo>
                        <a:cubicBezTo>
                          <a:pt x="2120" y="39829"/>
                          <a:pt x="3362" y="31387"/>
                          <a:pt x="7335" y="24434"/>
                        </a:cubicBezTo>
                        <a:cubicBezTo>
                          <a:pt x="15280" y="11026"/>
                          <a:pt x="30923" y="8046"/>
                          <a:pt x="43835" y="16737"/>
                        </a:cubicBezTo>
                        <a:cubicBezTo>
                          <a:pt x="55008" y="24434"/>
                          <a:pt x="58981" y="41567"/>
                          <a:pt x="51036" y="52740"/>
                        </a:cubicBezTo>
                        <a:cubicBezTo>
                          <a:pt x="49794" y="55720"/>
                          <a:pt x="47808" y="58451"/>
                          <a:pt x="45325" y="59941"/>
                        </a:cubicBezTo>
                        <a:cubicBezTo>
                          <a:pt x="43587" y="60934"/>
                          <a:pt x="41600" y="61431"/>
                          <a:pt x="39365" y="61679"/>
                        </a:cubicBezTo>
                        <a:cubicBezTo>
                          <a:pt x="33655" y="63914"/>
                          <a:pt x="27695" y="63169"/>
                          <a:pt x="22233" y="59941"/>
                        </a:cubicBezTo>
                        <a:cubicBezTo>
                          <a:pt x="28192" y="71115"/>
                          <a:pt x="42842" y="75584"/>
                          <a:pt x="54015" y="69625"/>
                        </a:cubicBezTo>
                        <a:cubicBezTo>
                          <a:pt x="59726" y="66397"/>
                          <a:pt x="64444" y="60686"/>
                          <a:pt x="67423" y="53734"/>
                        </a:cubicBezTo>
                        <a:cubicBezTo>
                          <a:pt x="72638" y="67142"/>
                          <a:pt x="73631" y="81792"/>
                          <a:pt x="64692" y="93213"/>
                        </a:cubicBezTo>
                        <a:cubicBezTo>
                          <a:pt x="64444" y="93710"/>
                          <a:pt x="64195" y="94207"/>
                          <a:pt x="63947" y="94703"/>
                        </a:cubicBezTo>
                        <a:cubicBezTo>
                          <a:pt x="72638" y="90979"/>
                          <a:pt x="77604" y="71363"/>
                          <a:pt x="78349" y="64659"/>
                        </a:cubicBezTo>
                        <a:cubicBezTo>
                          <a:pt x="79838" y="46781"/>
                          <a:pt x="72141" y="32380"/>
                          <a:pt x="63947" y="17730"/>
                        </a:cubicBezTo>
                        <a:close/>
                      </a:path>
                    </a:pathLst>
                  </a:custGeom>
                  <a:solidFill>
                    <a:srgbClr val="BF946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9" name="任意多边形: 形状 498">
                    <a:extLst>
                      <a:ext uri="{FF2B5EF4-FFF2-40B4-BE49-F238E27FC236}">
                        <a16:creationId xmlns:a16="http://schemas.microsoft.com/office/drawing/2014/main" id="{BFC03C26-B087-2E3C-FE5C-BE5BE6FF687D}"/>
                      </a:ext>
                    </a:extLst>
                  </p:cNvPr>
                  <p:cNvSpPr/>
                  <p:nvPr/>
                </p:nvSpPr>
                <p:spPr>
                  <a:xfrm>
                    <a:off x="961875" y="5030669"/>
                    <a:ext cx="103541" cy="109906"/>
                  </a:xfrm>
                  <a:custGeom>
                    <a:avLst/>
                    <a:gdLst>
                      <a:gd name="connsiteX0" fmla="*/ 0 w 103541"/>
                      <a:gd name="connsiteY0" fmla="*/ 7358 h 109906"/>
                      <a:gd name="connsiteX1" fmla="*/ 103541 w 103541"/>
                      <a:gd name="connsiteY1" fmla="*/ 109906 h 109906"/>
                      <a:gd name="connsiteX2" fmla="*/ 0 w 103541"/>
                      <a:gd name="connsiteY2" fmla="*/ 7358 h 109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3541" h="109906">
                        <a:moveTo>
                          <a:pt x="0" y="7358"/>
                        </a:moveTo>
                        <a:cubicBezTo>
                          <a:pt x="0" y="7358"/>
                          <a:pt x="68779" y="93022"/>
                          <a:pt x="103541" y="109906"/>
                        </a:cubicBezTo>
                        <a:cubicBezTo>
                          <a:pt x="90878" y="42369"/>
                          <a:pt x="86657" y="-22189"/>
                          <a:pt x="0" y="7358"/>
                        </a:cubicBezTo>
                        <a:close/>
                      </a:path>
                    </a:pathLst>
                  </a:custGeom>
                  <a:solidFill>
                    <a:srgbClr val="FDCB68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0" name="任意多边形: 形状 499">
                    <a:extLst>
                      <a:ext uri="{FF2B5EF4-FFF2-40B4-BE49-F238E27FC236}">
                        <a16:creationId xmlns:a16="http://schemas.microsoft.com/office/drawing/2014/main" id="{17535C2F-CD37-5208-5A8A-BB6E9C32F282}"/>
                      </a:ext>
                    </a:extLst>
                  </p:cNvPr>
                  <p:cNvSpPr/>
                  <p:nvPr/>
                </p:nvSpPr>
                <p:spPr>
                  <a:xfrm>
                    <a:off x="1826953" y="4481562"/>
                    <a:ext cx="565379" cy="701721"/>
                  </a:xfrm>
                  <a:custGeom>
                    <a:avLst/>
                    <a:gdLst>
                      <a:gd name="connsiteX0" fmla="*/ 0 w 565379"/>
                      <a:gd name="connsiteY0" fmla="*/ 20386 h 701721"/>
                      <a:gd name="connsiteX1" fmla="*/ 335454 w 565379"/>
                      <a:gd name="connsiteY1" fmla="*/ 205370 h 701721"/>
                      <a:gd name="connsiteX2" fmla="*/ 565380 w 565379"/>
                      <a:gd name="connsiteY2" fmla="*/ 534368 h 701721"/>
                      <a:gd name="connsiteX3" fmla="*/ 549240 w 565379"/>
                      <a:gd name="connsiteY3" fmla="*/ 561681 h 701721"/>
                      <a:gd name="connsiteX4" fmla="*/ 465066 w 565379"/>
                      <a:gd name="connsiteY4" fmla="*/ 526174 h 701721"/>
                      <a:gd name="connsiteX5" fmla="*/ 489400 w 565379"/>
                      <a:gd name="connsiteY5" fmla="*/ 648834 h 701721"/>
                      <a:gd name="connsiteX6" fmla="*/ 412427 w 565379"/>
                      <a:gd name="connsiteY6" fmla="*/ 682354 h 701721"/>
                      <a:gd name="connsiteX7" fmla="*/ 382134 w 565379"/>
                      <a:gd name="connsiteY7" fmla="*/ 578068 h 701721"/>
                      <a:gd name="connsiteX8" fmla="*/ 383127 w 565379"/>
                      <a:gd name="connsiteY8" fmla="*/ 686576 h 701721"/>
                      <a:gd name="connsiteX9" fmla="*/ 306154 w 565379"/>
                      <a:gd name="connsiteY9" fmla="*/ 691542 h 701721"/>
                      <a:gd name="connsiteX10" fmla="*/ 293987 w 565379"/>
                      <a:gd name="connsiteY10" fmla="*/ 562922 h 701721"/>
                      <a:gd name="connsiteX11" fmla="*/ 263695 w 565379"/>
                      <a:gd name="connsiteY11" fmla="*/ 701722 h 701721"/>
                      <a:gd name="connsiteX12" fmla="*/ 175548 w 565379"/>
                      <a:gd name="connsiteY12" fmla="*/ 691542 h 701721"/>
                      <a:gd name="connsiteX13" fmla="*/ 0 w 565379"/>
                      <a:gd name="connsiteY13" fmla="*/ 20386 h 7017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565379" h="701721">
                        <a:moveTo>
                          <a:pt x="0" y="20386"/>
                        </a:moveTo>
                        <a:cubicBezTo>
                          <a:pt x="0" y="20386"/>
                          <a:pt x="175052" y="-90604"/>
                          <a:pt x="335454" y="205370"/>
                        </a:cubicBezTo>
                        <a:cubicBezTo>
                          <a:pt x="448927" y="442000"/>
                          <a:pt x="467053" y="500847"/>
                          <a:pt x="565380" y="534368"/>
                        </a:cubicBezTo>
                        <a:lnTo>
                          <a:pt x="549240" y="561681"/>
                        </a:lnTo>
                        <a:cubicBezTo>
                          <a:pt x="549240" y="561681"/>
                          <a:pt x="489400" y="554480"/>
                          <a:pt x="465066" y="526174"/>
                        </a:cubicBezTo>
                        <a:cubicBezTo>
                          <a:pt x="506532" y="625494"/>
                          <a:pt x="489400" y="648834"/>
                          <a:pt x="489400" y="648834"/>
                        </a:cubicBezTo>
                        <a:lnTo>
                          <a:pt x="412427" y="682354"/>
                        </a:lnTo>
                        <a:cubicBezTo>
                          <a:pt x="412427" y="682354"/>
                          <a:pt x="403240" y="609354"/>
                          <a:pt x="382134" y="578068"/>
                        </a:cubicBezTo>
                        <a:cubicBezTo>
                          <a:pt x="395294" y="646847"/>
                          <a:pt x="383127" y="686576"/>
                          <a:pt x="383127" y="686576"/>
                        </a:cubicBezTo>
                        <a:lnTo>
                          <a:pt x="306154" y="691542"/>
                        </a:lnTo>
                        <a:cubicBezTo>
                          <a:pt x="306154" y="691542"/>
                          <a:pt x="316334" y="614568"/>
                          <a:pt x="293987" y="562922"/>
                        </a:cubicBezTo>
                        <a:cubicBezTo>
                          <a:pt x="286787" y="686576"/>
                          <a:pt x="263695" y="701722"/>
                          <a:pt x="263695" y="701722"/>
                        </a:cubicBezTo>
                        <a:lnTo>
                          <a:pt x="175548" y="691542"/>
                        </a:lnTo>
                        <a:cubicBezTo>
                          <a:pt x="175300" y="691542"/>
                          <a:pt x="335454" y="296496"/>
                          <a:pt x="0" y="20386"/>
                        </a:cubicBezTo>
                        <a:close/>
                      </a:path>
                    </a:pathLst>
                  </a:custGeom>
                  <a:solidFill>
                    <a:srgbClr val="FBB925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01" name="图形 23">
                    <a:extLst>
                      <a:ext uri="{FF2B5EF4-FFF2-40B4-BE49-F238E27FC236}">
                        <a16:creationId xmlns:a16="http://schemas.microsoft.com/office/drawing/2014/main" id="{4DF9A2DF-C154-05B9-ECC8-E8B4BFE080B9}"/>
                      </a:ext>
                    </a:extLst>
                  </p:cNvPr>
                  <p:cNvGrpSpPr/>
                  <p:nvPr/>
                </p:nvGrpSpPr>
                <p:grpSpPr>
                  <a:xfrm>
                    <a:off x="900586" y="4390268"/>
                    <a:ext cx="1169943" cy="1094319"/>
                    <a:chOff x="900586" y="4390268"/>
                    <a:chExt cx="1169943" cy="1094319"/>
                  </a:xfrm>
                </p:grpSpPr>
                <p:sp>
                  <p:nvSpPr>
                    <p:cNvPr id="502" name="任意多边形: 形状 501">
                      <a:extLst>
                        <a:ext uri="{FF2B5EF4-FFF2-40B4-BE49-F238E27FC236}">
                          <a16:creationId xmlns:a16="http://schemas.microsoft.com/office/drawing/2014/main" id="{81438951-AF56-56A2-4F88-6B7D3EFFB9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19480" y="4780292"/>
                      <a:ext cx="972087" cy="704295"/>
                    </a:xfrm>
                    <a:custGeom>
                      <a:avLst/>
                      <a:gdLst>
                        <a:gd name="connsiteX0" fmla="*/ 870044 w 972087"/>
                        <a:gd name="connsiteY0" fmla="*/ 414910 h 704295"/>
                        <a:gd name="connsiteX1" fmla="*/ 966384 w 972087"/>
                        <a:gd name="connsiteY1" fmla="*/ 365995 h 704295"/>
                        <a:gd name="connsiteX2" fmla="*/ 913496 w 972087"/>
                        <a:gd name="connsiteY2" fmla="*/ 197647 h 704295"/>
                        <a:gd name="connsiteX3" fmla="*/ 824853 w 972087"/>
                        <a:gd name="connsiteY3" fmla="*/ 332722 h 704295"/>
                        <a:gd name="connsiteX4" fmla="*/ 689778 w 972087"/>
                        <a:gd name="connsiteY4" fmla="*/ 22099 h 704295"/>
                        <a:gd name="connsiteX5" fmla="*/ 686053 w 972087"/>
                        <a:gd name="connsiteY5" fmla="*/ 144262 h 704295"/>
                        <a:gd name="connsiteX6" fmla="*/ 501070 w 972087"/>
                        <a:gd name="connsiteY6" fmla="*/ 172072 h 704295"/>
                        <a:gd name="connsiteX7" fmla="*/ 488158 w 972087"/>
                        <a:gd name="connsiteY7" fmla="*/ 0 h 704295"/>
                        <a:gd name="connsiteX8" fmla="*/ 462335 w 972087"/>
                        <a:gd name="connsiteY8" fmla="*/ 181259 h 704295"/>
                        <a:gd name="connsiteX9" fmla="*/ 266426 w 972087"/>
                        <a:gd name="connsiteY9" fmla="*/ 212793 h 704295"/>
                        <a:gd name="connsiteX10" fmla="*/ 248052 w 972087"/>
                        <a:gd name="connsiteY10" fmla="*/ 29796 h 704295"/>
                        <a:gd name="connsiteX11" fmla="*/ 231416 w 972087"/>
                        <a:gd name="connsiteY11" fmla="*/ 220242 h 704295"/>
                        <a:gd name="connsiteX12" fmla="*/ 112232 w 972087"/>
                        <a:gd name="connsiteY12" fmla="*/ 231416 h 704295"/>
                        <a:gd name="connsiteX13" fmla="*/ 94602 w 972087"/>
                        <a:gd name="connsiteY13" fmla="*/ 50157 h 704295"/>
                        <a:gd name="connsiteX14" fmla="*/ 86905 w 972087"/>
                        <a:gd name="connsiteY14" fmla="*/ 240106 h 704295"/>
                        <a:gd name="connsiteX15" fmla="*/ 0 w 972087"/>
                        <a:gd name="connsiteY15" fmla="*/ 252273 h 704295"/>
                        <a:gd name="connsiteX16" fmla="*/ 45687 w 972087"/>
                        <a:gd name="connsiteY16" fmla="*/ 380893 h 704295"/>
                        <a:gd name="connsiteX17" fmla="*/ 45687 w 972087"/>
                        <a:gd name="connsiteY17" fmla="*/ 570594 h 704295"/>
                        <a:gd name="connsiteX18" fmla="*/ 473757 w 972087"/>
                        <a:gd name="connsiteY18" fmla="*/ 700952 h 704295"/>
                        <a:gd name="connsiteX19" fmla="*/ 790091 w 972087"/>
                        <a:gd name="connsiteY19" fmla="*/ 575063 h 704295"/>
                        <a:gd name="connsiteX20" fmla="*/ 792574 w 972087"/>
                        <a:gd name="connsiteY20" fmla="*/ 574567 h 704295"/>
                        <a:gd name="connsiteX21" fmla="*/ 870044 w 972087"/>
                        <a:gd name="connsiteY21" fmla="*/ 414910 h 7042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972087" h="704295">
                          <a:moveTo>
                            <a:pt x="870044" y="414910"/>
                          </a:moveTo>
                          <a:cubicBezTo>
                            <a:pt x="887922" y="445947"/>
                            <a:pt x="946769" y="445947"/>
                            <a:pt x="966384" y="365995"/>
                          </a:cubicBezTo>
                          <a:cubicBezTo>
                            <a:pt x="986000" y="286042"/>
                            <a:pt x="951735" y="212297"/>
                            <a:pt x="913496" y="197647"/>
                          </a:cubicBezTo>
                          <a:cubicBezTo>
                            <a:pt x="877493" y="183742"/>
                            <a:pt x="828329" y="218008"/>
                            <a:pt x="824853" y="332722"/>
                          </a:cubicBezTo>
                          <a:cubicBezTo>
                            <a:pt x="809955" y="230919"/>
                            <a:pt x="752598" y="138552"/>
                            <a:pt x="689778" y="22099"/>
                          </a:cubicBezTo>
                          <a:cubicBezTo>
                            <a:pt x="691764" y="77718"/>
                            <a:pt x="686053" y="144262"/>
                            <a:pt x="686053" y="144262"/>
                          </a:cubicBezTo>
                          <a:lnTo>
                            <a:pt x="501070" y="172072"/>
                          </a:lnTo>
                          <a:cubicBezTo>
                            <a:pt x="501070" y="172072"/>
                            <a:pt x="473260" y="133337"/>
                            <a:pt x="488158" y="0"/>
                          </a:cubicBezTo>
                          <a:cubicBezTo>
                            <a:pt x="443712" y="49908"/>
                            <a:pt x="462335" y="181259"/>
                            <a:pt x="462335" y="181259"/>
                          </a:cubicBezTo>
                          <a:lnTo>
                            <a:pt x="266426" y="212793"/>
                          </a:lnTo>
                          <a:cubicBezTo>
                            <a:pt x="266426" y="212793"/>
                            <a:pt x="236878" y="166609"/>
                            <a:pt x="248052" y="29796"/>
                          </a:cubicBezTo>
                          <a:cubicBezTo>
                            <a:pt x="198144" y="112977"/>
                            <a:pt x="231416" y="220242"/>
                            <a:pt x="231416" y="220242"/>
                          </a:cubicBezTo>
                          <a:lnTo>
                            <a:pt x="112232" y="231416"/>
                          </a:lnTo>
                          <a:cubicBezTo>
                            <a:pt x="112232" y="231416"/>
                            <a:pt x="78959" y="130606"/>
                            <a:pt x="94602" y="50157"/>
                          </a:cubicBezTo>
                          <a:cubicBezTo>
                            <a:pt x="45687" y="123157"/>
                            <a:pt x="86905" y="240106"/>
                            <a:pt x="86905" y="240106"/>
                          </a:cubicBezTo>
                          <a:lnTo>
                            <a:pt x="0" y="252273"/>
                          </a:lnTo>
                          <a:cubicBezTo>
                            <a:pt x="0" y="252273"/>
                            <a:pt x="45687" y="317079"/>
                            <a:pt x="45687" y="380893"/>
                          </a:cubicBezTo>
                          <a:cubicBezTo>
                            <a:pt x="45687" y="444706"/>
                            <a:pt x="30789" y="528631"/>
                            <a:pt x="45687" y="570594"/>
                          </a:cubicBezTo>
                          <a:cubicBezTo>
                            <a:pt x="60585" y="612557"/>
                            <a:pt x="229678" y="725037"/>
                            <a:pt x="473757" y="700952"/>
                          </a:cubicBezTo>
                          <a:cubicBezTo>
                            <a:pt x="658740" y="673142"/>
                            <a:pt x="736458" y="625220"/>
                            <a:pt x="790091" y="575063"/>
                          </a:cubicBezTo>
                          <a:cubicBezTo>
                            <a:pt x="790836" y="574815"/>
                            <a:pt x="791829" y="574567"/>
                            <a:pt x="792574" y="574567"/>
                          </a:cubicBezTo>
                          <a:cubicBezTo>
                            <a:pt x="819887" y="545267"/>
                            <a:pt x="877741" y="485179"/>
                            <a:pt x="870044" y="414910"/>
                          </a:cubicBezTo>
                          <a:close/>
                        </a:path>
                      </a:pathLst>
                    </a:custGeom>
                    <a:solidFill>
                      <a:srgbClr val="F4D9B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3" name="任意多边形: 形状 502">
                      <a:extLst>
                        <a:ext uri="{FF2B5EF4-FFF2-40B4-BE49-F238E27FC236}">
                          <a16:creationId xmlns:a16="http://schemas.microsoft.com/office/drawing/2014/main" id="{5CF890F1-F053-172D-4572-F27F2EBC3D4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0586" y="4390268"/>
                      <a:ext cx="1169943" cy="964093"/>
                    </a:xfrm>
                    <a:custGeom>
                      <a:avLst/>
                      <a:gdLst>
                        <a:gd name="connsiteX0" fmla="*/ 1160762 w 1169943"/>
                        <a:gd name="connsiteY0" fmla="*/ 461782 h 964093"/>
                        <a:gd name="connsiteX1" fmla="*/ 438209 w 1169943"/>
                        <a:gd name="connsiteY1" fmla="*/ 13104 h 964093"/>
                        <a:gd name="connsiteX2" fmla="*/ 14112 w 1169943"/>
                        <a:gd name="connsiteY2" fmla="*/ 651732 h 964093"/>
                        <a:gd name="connsiteX3" fmla="*/ 118646 w 1169943"/>
                        <a:gd name="connsiteY3" fmla="*/ 641800 h 964093"/>
                        <a:gd name="connsiteX4" fmla="*/ 205551 w 1169943"/>
                        <a:gd name="connsiteY4" fmla="*/ 629633 h 964093"/>
                        <a:gd name="connsiteX5" fmla="*/ 213249 w 1169943"/>
                        <a:gd name="connsiteY5" fmla="*/ 439684 h 964093"/>
                        <a:gd name="connsiteX6" fmla="*/ 230878 w 1169943"/>
                        <a:gd name="connsiteY6" fmla="*/ 620943 h 964093"/>
                        <a:gd name="connsiteX7" fmla="*/ 350062 w 1169943"/>
                        <a:gd name="connsiteY7" fmla="*/ 609769 h 964093"/>
                        <a:gd name="connsiteX8" fmla="*/ 366698 w 1169943"/>
                        <a:gd name="connsiteY8" fmla="*/ 419323 h 964093"/>
                        <a:gd name="connsiteX9" fmla="*/ 385072 w 1169943"/>
                        <a:gd name="connsiteY9" fmla="*/ 602320 h 964093"/>
                        <a:gd name="connsiteX10" fmla="*/ 581230 w 1169943"/>
                        <a:gd name="connsiteY10" fmla="*/ 571035 h 964093"/>
                        <a:gd name="connsiteX11" fmla="*/ 607053 w 1169943"/>
                        <a:gd name="connsiteY11" fmla="*/ 389775 h 964093"/>
                        <a:gd name="connsiteX12" fmla="*/ 619964 w 1169943"/>
                        <a:gd name="connsiteY12" fmla="*/ 561847 h 964093"/>
                        <a:gd name="connsiteX13" fmla="*/ 804948 w 1169943"/>
                        <a:gd name="connsiteY13" fmla="*/ 534038 h 964093"/>
                        <a:gd name="connsiteX14" fmla="*/ 808673 w 1169943"/>
                        <a:gd name="connsiteY14" fmla="*/ 411874 h 964093"/>
                        <a:gd name="connsiteX15" fmla="*/ 943748 w 1169943"/>
                        <a:gd name="connsiteY15" fmla="*/ 722498 h 964093"/>
                        <a:gd name="connsiteX16" fmla="*/ 1032391 w 1169943"/>
                        <a:gd name="connsiteY16" fmla="*/ 587422 h 964093"/>
                        <a:gd name="connsiteX17" fmla="*/ 1085279 w 1169943"/>
                        <a:gd name="connsiteY17" fmla="*/ 755770 h 964093"/>
                        <a:gd name="connsiteX18" fmla="*/ 988939 w 1169943"/>
                        <a:gd name="connsiteY18" fmla="*/ 804685 h 964093"/>
                        <a:gd name="connsiteX19" fmla="*/ 910972 w 1169943"/>
                        <a:gd name="connsiteY19" fmla="*/ 964094 h 964093"/>
                        <a:gd name="connsiteX20" fmla="*/ 1160762 w 1169943"/>
                        <a:gd name="connsiteY20" fmla="*/ 461782 h 9640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1169943" h="964093">
                          <a:moveTo>
                            <a:pt x="1160762" y="461782"/>
                          </a:moveTo>
                          <a:cubicBezTo>
                            <a:pt x="1108867" y="190639"/>
                            <a:pt x="874720" y="-60890"/>
                            <a:pt x="438209" y="13104"/>
                          </a:cubicBezTo>
                          <a:cubicBezTo>
                            <a:pt x="107721" y="79648"/>
                            <a:pt x="-50198" y="368173"/>
                            <a:pt x="14112" y="651732"/>
                          </a:cubicBezTo>
                          <a:lnTo>
                            <a:pt x="118646" y="641800"/>
                          </a:lnTo>
                          <a:lnTo>
                            <a:pt x="205551" y="629633"/>
                          </a:lnTo>
                          <a:cubicBezTo>
                            <a:pt x="205551" y="629633"/>
                            <a:pt x="164334" y="512684"/>
                            <a:pt x="213249" y="439684"/>
                          </a:cubicBezTo>
                          <a:cubicBezTo>
                            <a:pt x="197606" y="520133"/>
                            <a:pt x="230878" y="620943"/>
                            <a:pt x="230878" y="620943"/>
                          </a:cubicBezTo>
                          <a:lnTo>
                            <a:pt x="350062" y="609769"/>
                          </a:lnTo>
                          <a:cubicBezTo>
                            <a:pt x="350062" y="609769"/>
                            <a:pt x="316790" y="502504"/>
                            <a:pt x="366698" y="419323"/>
                          </a:cubicBezTo>
                          <a:cubicBezTo>
                            <a:pt x="355525" y="556137"/>
                            <a:pt x="385072" y="602320"/>
                            <a:pt x="385072" y="602320"/>
                          </a:cubicBezTo>
                          <a:lnTo>
                            <a:pt x="581230" y="571035"/>
                          </a:lnTo>
                          <a:cubicBezTo>
                            <a:pt x="581230" y="571035"/>
                            <a:pt x="562855" y="439684"/>
                            <a:pt x="607053" y="389775"/>
                          </a:cubicBezTo>
                          <a:cubicBezTo>
                            <a:pt x="592155" y="522864"/>
                            <a:pt x="619964" y="561847"/>
                            <a:pt x="619964" y="561847"/>
                          </a:cubicBezTo>
                          <a:lnTo>
                            <a:pt x="804948" y="534038"/>
                          </a:lnTo>
                          <a:cubicBezTo>
                            <a:pt x="804948" y="534038"/>
                            <a:pt x="810411" y="467493"/>
                            <a:pt x="808673" y="411874"/>
                          </a:cubicBezTo>
                          <a:cubicBezTo>
                            <a:pt x="871493" y="528327"/>
                            <a:pt x="928850" y="620943"/>
                            <a:pt x="943748" y="722498"/>
                          </a:cubicBezTo>
                          <a:cubicBezTo>
                            <a:pt x="947472" y="607783"/>
                            <a:pt x="996388" y="573518"/>
                            <a:pt x="1032391" y="587422"/>
                          </a:cubicBezTo>
                          <a:cubicBezTo>
                            <a:pt x="1070629" y="602072"/>
                            <a:pt x="1104895" y="675569"/>
                            <a:pt x="1085279" y="755770"/>
                          </a:cubicBezTo>
                          <a:cubicBezTo>
                            <a:pt x="1065663" y="835971"/>
                            <a:pt x="1006816" y="835723"/>
                            <a:pt x="988939" y="804685"/>
                          </a:cubicBezTo>
                          <a:cubicBezTo>
                            <a:pt x="996636" y="874954"/>
                            <a:pt x="938534" y="935043"/>
                            <a:pt x="910972" y="964094"/>
                          </a:cubicBezTo>
                          <a:cubicBezTo>
                            <a:pt x="1036612" y="938022"/>
                            <a:pt x="1212160" y="731437"/>
                            <a:pt x="1160762" y="461782"/>
                          </a:cubicBezTo>
                          <a:close/>
                        </a:path>
                      </a:pathLst>
                    </a:custGeom>
                    <a:solidFill>
                      <a:srgbClr val="FDCB68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04" name="图形 23">
                    <a:extLst>
                      <a:ext uri="{FF2B5EF4-FFF2-40B4-BE49-F238E27FC236}">
                        <a16:creationId xmlns:a16="http://schemas.microsoft.com/office/drawing/2014/main" id="{1F1EB1AA-ED27-2F5A-56E9-2B03C1386EA8}"/>
                      </a:ext>
                    </a:extLst>
                  </p:cNvPr>
                  <p:cNvGrpSpPr/>
                  <p:nvPr/>
                </p:nvGrpSpPr>
                <p:grpSpPr>
                  <a:xfrm>
                    <a:off x="1470453" y="5136529"/>
                    <a:ext cx="82812" cy="140446"/>
                    <a:chOff x="1470453" y="5136529"/>
                    <a:chExt cx="82812" cy="140446"/>
                  </a:xfrm>
                </p:grpSpPr>
                <p:sp>
                  <p:nvSpPr>
                    <p:cNvPr id="505" name="任意多边形: 形状 504">
                      <a:extLst>
                        <a:ext uri="{FF2B5EF4-FFF2-40B4-BE49-F238E27FC236}">
                          <a16:creationId xmlns:a16="http://schemas.microsoft.com/office/drawing/2014/main" id="{6374551A-4CEB-4E3E-34F5-14A98EA1DA9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0453" y="5136529"/>
                      <a:ext cx="82812" cy="140446"/>
                    </a:xfrm>
                    <a:custGeom>
                      <a:avLst/>
                      <a:gdLst>
                        <a:gd name="connsiteX0" fmla="*/ 72692 w 82812"/>
                        <a:gd name="connsiteY0" fmla="*/ 57928 h 140446"/>
                        <a:gd name="connsiteX1" fmla="*/ 68719 w 82812"/>
                        <a:gd name="connsiteY1" fmla="*/ 139371 h 140446"/>
                        <a:gd name="connsiteX2" fmla="*/ 10120 w 82812"/>
                        <a:gd name="connsiteY2" fmla="*/ 82510 h 140446"/>
                        <a:gd name="connsiteX3" fmla="*/ 14093 w 82812"/>
                        <a:gd name="connsiteY3" fmla="*/ 1068 h 140446"/>
                        <a:gd name="connsiteX4" fmla="*/ 72692 w 82812"/>
                        <a:gd name="connsiteY4" fmla="*/ 57928 h 1404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2812" h="140446">
                          <a:moveTo>
                            <a:pt x="72692" y="57928"/>
                          </a:moveTo>
                          <a:cubicBezTo>
                            <a:pt x="87590" y="96167"/>
                            <a:pt x="85852" y="132667"/>
                            <a:pt x="68719" y="139371"/>
                          </a:cubicBezTo>
                          <a:cubicBezTo>
                            <a:pt x="51338" y="146075"/>
                            <a:pt x="25267" y="120748"/>
                            <a:pt x="10120" y="82510"/>
                          </a:cubicBezTo>
                          <a:cubicBezTo>
                            <a:pt x="-4778" y="44272"/>
                            <a:pt x="-3039" y="7772"/>
                            <a:pt x="14093" y="1068"/>
                          </a:cubicBezTo>
                          <a:cubicBezTo>
                            <a:pt x="31474" y="-5636"/>
                            <a:pt x="57546" y="19939"/>
                            <a:pt x="72692" y="57928"/>
                          </a:cubicBezTo>
                          <a:close/>
                        </a:path>
                      </a:pathLst>
                    </a:custGeom>
                    <a:solidFill>
                      <a:srgbClr val="413000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6" name="任意多边形: 形状 505">
                      <a:extLst>
                        <a:ext uri="{FF2B5EF4-FFF2-40B4-BE49-F238E27FC236}">
                          <a16:creationId xmlns:a16="http://schemas.microsoft.com/office/drawing/2014/main" id="{DF1FB891-64CB-425B-1386-4D0A2EA2502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8490" y="5168089"/>
                      <a:ext cx="26662" cy="45109"/>
                    </a:xfrm>
                    <a:custGeom>
                      <a:avLst/>
                      <a:gdLst>
                        <a:gd name="connsiteX0" fmla="*/ 23438 w 26662"/>
                        <a:gd name="connsiteY0" fmla="*/ 18671 h 45109"/>
                        <a:gd name="connsiteX1" fmla="*/ 22196 w 26662"/>
                        <a:gd name="connsiteY1" fmla="*/ 44742 h 45109"/>
                        <a:gd name="connsiteX2" fmla="*/ 3325 w 26662"/>
                        <a:gd name="connsiteY2" fmla="*/ 26368 h 45109"/>
                        <a:gd name="connsiteX3" fmla="*/ 4567 w 26662"/>
                        <a:gd name="connsiteY3" fmla="*/ 297 h 45109"/>
                        <a:gd name="connsiteX4" fmla="*/ 23438 w 26662"/>
                        <a:gd name="connsiteY4" fmla="*/ 18671 h 4510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6662" h="45109">
                          <a:moveTo>
                            <a:pt x="23438" y="18671"/>
                          </a:moveTo>
                          <a:cubicBezTo>
                            <a:pt x="28155" y="30838"/>
                            <a:pt x="27659" y="42756"/>
                            <a:pt x="22196" y="44742"/>
                          </a:cubicBezTo>
                          <a:cubicBezTo>
                            <a:pt x="16734" y="46977"/>
                            <a:pt x="8291" y="38783"/>
                            <a:pt x="3325" y="26368"/>
                          </a:cubicBezTo>
                          <a:cubicBezTo>
                            <a:pt x="-1641" y="14202"/>
                            <a:pt x="-896" y="2283"/>
                            <a:pt x="4567" y="297"/>
                          </a:cubicBezTo>
                          <a:cubicBezTo>
                            <a:pt x="10278" y="-1690"/>
                            <a:pt x="18720" y="6504"/>
                            <a:pt x="23438" y="1867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07" name="图形 23">
                    <a:extLst>
                      <a:ext uri="{FF2B5EF4-FFF2-40B4-BE49-F238E27FC236}">
                        <a16:creationId xmlns:a16="http://schemas.microsoft.com/office/drawing/2014/main" id="{2B7EAA26-5617-9426-38F7-97FE1F584730}"/>
                      </a:ext>
                    </a:extLst>
                  </p:cNvPr>
                  <p:cNvGrpSpPr/>
                  <p:nvPr/>
                </p:nvGrpSpPr>
                <p:grpSpPr>
                  <a:xfrm>
                    <a:off x="1143201" y="5195434"/>
                    <a:ext cx="74355" cy="126176"/>
                    <a:chOff x="1143201" y="5195434"/>
                    <a:chExt cx="74355" cy="126176"/>
                  </a:xfrm>
                </p:grpSpPr>
                <p:sp>
                  <p:nvSpPr>
                    <p:cNvPr id="508" name="任意多边形: 形状 507">
                      <a:extLst>
                        <a:ext uri="{FF2B5EF4-FFF2-40B4-BE49-F238E27FC236}">
                          <a16:creationId xmlns:a16="http://schemas.microsoft.com/office/drawing/2014/main" id="{8172024B-3E49-668D-35AF-DE9FDA2F1C1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43201" y="5195434"/>
                      <a:ext cx="74355" cy="126176"/>
                    </a:xfrm>
                    <a:custGeom>
                      <a:avLst/>
                      <a:gdLst>
                        <a:gd name="connsiteX0" fmla="*/ 65235 w 74355"/>
                        <a:gd name="connsiteY0" fmla="*/ 52159 h 126176"/>
                        <a:gd name="connsiteX1" fmla="*/ 61511 w 74355"/>
                        <a:gd name="connsiteY1" fmla="*/ 125159 h 126176"/>
                        <a:gd name="connsiteX2" fmla="*/ 9120 w 74355"/>
                        <a:gd name="connsiteY2" fmla="*/ 74009 h 126176"/>
                        <a:gd name="connsiteX3" fmla="*/ 12844 w 74355"/>
                        <a:gd name="connsiteY3" fmla="*/ 1009 h 126176"/>
                        <a:gd name="connsiteX4" fmla="*/ 65235 w 74355"/>
                        <a:gd name="connsiteY4" fmla="*/ 52159 h 1261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4355" h="126176">
                          <a:moveTo>
                            <a:pt x="65235" y="52159"/>
                          </a:moveTo>
                          <a:cubicBezTo>
                            <a:pt x="78644" y="86424"/>
                            <a:pt x="77154" y="119200"/>
                            <a:pt x="61511" y="125159"/>
                          </a:cubicBezTo>
                          <a:cubicBezTo>
                            <a:pt x="46116" y="131367"/>
                            <a:pt x="22528" y="108523"/>
                            <a:pt x="9120" y="74009"/>
                          </a:cubicBezTo>
                          <a:cubicBezTo>
                            <a:pt x="-4289" y="39744"/>
                            <a:pt x="-2799" y="6968"/>
                            <a:pt x="12844" y="1009"/>
                          </a:cubicBezTo>
                          <a:cubicBezTo>
                            <a:pt x="28239" y="-5198"/>
                            <a:pt x="51827" y="17893"/>
                            <a:pt x="65235" y="52159"/>
                          </a:cubicBezTo>
                          <a:close/>
                        </a:path>
                      </a:pathLst>
                    </a:custGeom>
                    <a:solidFill>
                      <a:srgbClr val="413000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9" name="任意多边形: 形状 508">
                      <a:extLst>
                        <a:ext uri="{FF2B5EF4-FFF2-40B4-BE49-F238E27FC236}">
                          <a16:creationId xmlns:a16="http://schemas.microsoft.com/office/drawing/2014/main" id="{C833CAF3-CC47-64C1-0505-5F403F7B1ED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0459" y="5223924"/>
                      <a:ext cx="23836" cy="40626"/>
                    </a:xfrm>
                    <a:custGeom>
                      <a:avLst/>
                      <a:gdLst>
                        <a:gd name="connsiteX0" fmla="*/ 20981 w 23836"/>
                        <a:gd name="connsiteY0" fmla="*/ 16717 h 40626"/>
                        <a:gd name="connsiteX1" fmla="*/ 19740 w 23836"/>
                        <a:gd name="connsiteY1" fmla="*/ 40305 h 40626"/>
                        <a:gd name="connsiteX2" fmla="*/ 2855 w 23836"/>
                        <a:gd name="connsiteY2" fmla="*/ 23918 h 40626"/>
                        <a:gd name="connsiteX3" fmla="*/ 4097 w 23836"/>
                        <a:gd name="connsiteY3" fmla="*/ 329 h 40626"/>
                        <a:gd name="connsiteX4" fmla="*/ 20981 w 23836"/>
                        <a:gd name="connsiteY4" fmla="*/ 16717 h 406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3836" h="40626">
                          <a:moveTo>
                            <a:pt x="20981" y="16717"/>
                          </a:moveTo>
                          <a:cubicBezTo>
                            <a:pt x="25202" y="27642"/>
                            <a:pt x="24706" y="38319"/>
                            <a:pt x="19740" y="40305"/>
                          </a:cubicBezTo>
                          <a:cubicBezTo>
                            <a:pt x="14774" y="42292"/>
                            <a:pt x="7325" y="34843"/>
                            <a:pt x="2855" y="23918"/>
                          </a:cubicBezTo>
                          <a:cubicBezTo>
                            <a:pt x="-1366" y="12992"/>
                            <a:pt x="-869" y="2315"/>
                            <a:pt x="4097" y="329"/>
                          </a:cubicBezTo>
                          <a:cubicBezTo>
                            <a:pt x="9311" y="-1657"/>
                            <a:pt x="16760" y="5543"/>
                            <a:pt x="20981" y="1671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510" name="任意多边形: 形状 509">
                    <a:extLst>
                      <a:ext uri="{FF2B5EF4-FFF2-40B4-BE49-F238E27FC236}">
                        <a16:creationId xmlns:a16="http://schemas.microsoft.com/office/drawing/2014/main" id="{DEF4E9DE-F88D-427C-04BE-49432655CF69}"/>
                      </a:ext>
                    </a:extLst>
                  </p:cNvPr>
                  <p:cNvSpPr/>
                  <p:nvPr/>
                </p:nvSpPr>
                <p:spPr>
                  <a:xfrm>
                    <a:off x="1277362" y="5314884"/>
                    <a:ext cx="108857" cy="95408"/>
                  </a:xfrm>
                  <a:custGeom>
                    <a:avLst/>
                    <a:gdLst>
                      <a:gd name="connsiteX0" fmla="*/ 25429 w 108857"/>
                      <a:gd name="connsiteY0" fmla="*/ 21600 h 95408"/>
                      <a:gd name="connsiteX1" fmla="*/ 92221 w 108857"/>
                      <a:gd name="connsiteY1" fmla="*/ 19614 h 95408"/>
                      <a:gd name="connsiteX2" fmla="*/ 9537 w 108857"/>
                      <a:gd name="connsiteY2" fmla="*/ 24828 h 95408"/>
                      <a:gd name="connsiteX3" fmla="*/ 108857 w 108857"/>
                      <a:gd name="connsiteY3" fmla="*/ 73247 h 95408"/>
                      <a:gd name="connsiteX4" fmla="*/ 25429 w 108857"/>
                      <a:gd name="connsiteY4" fmla="*/ 21600 h 954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857" h="95408">
                        <a:moveTo>
                          <a:pt x="25429" y="21600"/>
                        </a:moveTo>
                        <a:cubicBezTo>
                          <a:pt x="49265" y="-10927"/>
                          <a:pt x="92221" y="19614"/>
                          <a:pt x="92221" y="19614"/>
                        </a:cubicBezTo>
                        <a:cubicBezTo>
                          <a:pt x="92221" y="19614"/>
                          <a:pt x="46037" y="-27811"/>
                          <a:pt x="9537" y="24828"/>
                        </a:cubicBezTo>
                        <a:cubicBezTo>
                          <a:pt x="-26714" y="77468"/>
                          <a:pt x="47776" y="124645"/>
                          <a:pt x="108857" y="73247"/>
                        </a:cubicBezTo>
                        <a:cubicBezTo>
                          <a:pt x="46037" y="112230"/>
                          <a:pt x="-5361" y="63811"/>
                          <a:pt x="25429" y="21600"/>
                        </a:cubicBezTo>
                        <a:close/>
                      </a:path>
                    </a:pathLst>
                  </a:custGeom>
                  <a:solidFill>
                    <a:srgbClr val="BF946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11" name="图形 23">
                    <a:extLst>
                      <a:ext uri="{FF2B5EF4-FFF2-40B4-BE49-F238E27FC236}">
                        <a16:creationId xmlns:a16="http://schemas.microsoft.com/office/drawing/2014/main" id="{FF2493EC-9F42-F661-F237-B8B51E124307}"/>
                      </a:ext>
                    </a:extLst>
                  </p:cNvPr>
                  <p:cNvGrpSpPr/>
                  <p:nvPr/>
                </p:nvGrpSpPr>
                <p:grpSpPr>
                  <a:xfrm>
                    <a:off x="1338794" y="5369509"/>
                    <a:ext cx="265681" cy="105217"/>
                    <a:chOff x="1338794" y="5369509"/>
                    <a:chExt cx="265681" cy="105217"/>
                  </a:xfrm>
                  <a:solidFill>
                    <a:srgbClr val="BF946F"/>
                  </a:solidFill>
                </p:grpSpPr>
                <p:sp>
                  <p:nvSpPr>
                    <p:cNvPr id="320" name="任意多边形: 形状 319">
                      <a:extLst>
                        <a:ext uri="{FF2B5EF4-FFF2-40B4-BE49-F238E27FC236}">
                          <a16:creationId xmlns:a16="http://schemas.microsoft.com/office/drawing/2014/main" id="{9E849616-BF33-B1F9-8A7A-E59CDF9BA3B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38794" y="5387883"/>
                      <a:ext cx="221732" cy="86842"/>
                    </a:xfrm>
                    <a:custGeom>
                      <a:avLst/>
                      <a:gdLst>
                        <a:gd name="connsiteX0" fmla="*/ 0 w 221732"/>
                        <a:gd name="connsiteY0" fmla="*/ 40225 h 86842"/>
                        <a:gd name="connsiteX1" fmla="*/ 8194 w 221732"/>
                        <a:gd name="connsiteY1" fmla="*/ 48170 h 86842"/>
                        <a:gd name="connsiteX2" fmla="*/ 32279 w 221732"/>
                        <a:gd name="connsiteY2" fmla="*/ 65303 h 86842"/>
                        <a:gd name="connsiteX3" fmla="*/ 49908 w 221732"/>
                        <a:gd name="connsiteY3" fmla="*/ 73497 h 86842"/>
                        <a:gd name="connsiteX4" fmla="*/ 71014 w 221732"/>
                        <a:gd name="connsiteY4" fmla="*/ 78711 h 86842"/>
                        <a:gd name="connsiteX5" fmla="*/ 93857 w 221732"/>
                        <a:gd name="connsiteY5" fmla="*/ 79456 h 86842"/>
                        <a:gd name="connsiteX6" fmla="*/ 117198 w 221732"/>
                        <a:gd name="connsiteY6" fmla="*/ 74987 h 86842"/>
                        <a:gd name="connsiteX7" fmla="*/ 139545 w 221732"/>
                        <a:gd name="connsiteY7" fmla="*/ 66296 h 86842"/>
                        <a:gd name="connsiteX8" fmla="*/ 149973 w 221732"/>
                        <a:gd name="connsiteY8" fmla="*/ 60834 h 86842"/>
                        <a:gd name="connsiteX9" fmla="*/ 159657 w 221732"/>
                        <a:gd name="connsiteY9" fmla="*/ 54626 h 86842"/>
                        <a:gd name="connsiteX10" fmla="*/ 177286 w 221732"/>
                        <a:gd name="connsiteY10" fmla="*/ 41714 h 86842"/>
                        <a:gd name="connsiteX11" fmla="*/ 192433 w 221732"/>
                        <a:gd name="connsiteY11" fmla="*/ 28803 h 86842"/>
                        <a:gd name="connsiteX12" fmla="*/ 204599 w 221732"/>
                        <a:gd name="connsiteY12" fmla="*/ 17381 h 86842"/>
                        <a:gd name="connsiteX13" fmla="*/ 213786 w 221732"/>
                        <a:gd name="connsiteY13" fmla="*/ 8194 h 86842"/>
                        <a:gd name="connsiteX14" fmla="*/ 221732 w 221732"/>
                        <a:gd name="connsiteY14" fmla="*/ 0 h 86842"/>
                        <a:gd name="connsiteX15" fmla="*/ 215028 w 221732"/>
                        <a:gd name="connsiteY15" fmla="*/ 9187 h 86842"/>
                        <a:gd name="connsiteX16" fmla="*/ 206834 w 221732"/>
                        <a:gd name="connsiteY16" fmla="*/ 19367 h 86842"/>
                        <a:gd name="connsiteX17" fmla="*/ 195412 w 221732"/>
                        <a:gd name="connsiteY17" fmla="*/ 32031 h 86842"/>
                        <a:gd name="connsiteX18" fmla="*/ 181011 w 221732"/>
                        <a:gd name="connsiteY18" fmla="*/ 45936 h 86842"/>
                        <a:gd name="connsiteX19" fmla="*/ 163382 w 221732"/>
                        <a:gd name="connsiteY19" fmla="*/ 60089 h 86842"/>
                        <a:gd name="connsiteX20" fmla="*/ 153450 w 221732"/>
                        <a:gd name="connsiteY20" fmla="*/ 66793 h 86842"/>
                        <a:gd name="connsiteX21" fmla="*/ 142773 w 221732"/>
                        <a:gd name="connsiteY21" fmla="*/ 72752 h 86842"/>
                        <a:gd name="connsiteX22" fmla="*/ 119432 w 221732"/>
                        <a:gd name="connsiteY22" fmla="*/ 82187 h 86842"/>
                        <a:gd name="connsiteX23" fmla="*/ 94602 w 221732"/>
                        <a:gd name="connsiteY23" fmla="*/ 86657 h 86842"/>
                        <a:gd name="connsiteX24" fmla="*/ 70021 w 221732"/>
                        <a:gd name="connsiteY24" fmla="*/ 85167 h 86842"/>
                        <a:gd name="connsiteX25" fmla="*/ 30293 w 221732"/>
                        <a:gd name="connsiteY25" fmla="*/ 69027 h 86842"/>
                        <a:gd name="connsiteX26" fmla="*/ 7449 w 221732"/>
                        <a:gd name="connsiteY26" fmla="*/ 49412 h 86842"/>
                        <a:gd name="connsiteX27" fmla="*/ 0 w 221732"/>
                        <a:gd name="connsiteY27" fmla="*/ 40225 h 868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</a:cxnLst>
                      <a:rect l="l" t="t" r="r" b="b"/>
                      <a:pathLst>
                        <a:path w="221732" h="86842">
                          <a:moveTo>
                            <a:pt x="0" y="40225"/>
                          </a:moveTo>
                          <a:cubicBezTo>
                            <a:pt x="0" y="40225"/>
                            <a:pt x="2731" y="43453"/>
                            <a:pt x="8194" y="48170"/>
                          </a:cubicBezTo>
                          <a:cubicBezTo>
                            <a:pt x="13408" y="53136"/>
                            <a:pt x="21602" y="59344"/>
                            <a:pt x="32279" y="65303"/>
                          </a:cubicBezTo>
                          <a:cubicBezTo>
                            <a:pt x="37493" y="68283"/>
                            <a:pt x="43453" y="71014"/>
                            <a:pt x="49908" y="73497"/>
                          </a:cubicBezTo>
                          <a:cubicBezTo>
                            <a:pt x="56364" y="75732"/>
                            <a:pt x="63565" y="77470"/>
                            <a:pt x="71014" y="78711"/>
                          </a:cubicBezTo>
                          <a:cubicBezTo>
                            <a:pt x="78463" y="79953"/>
                            <a:pt x="86160" y="79704"/>
                            <a:pt x="93857" y="79456"/>
                          </a:cubicBezTo>
                          <a:cubicBezTo>
                            <a:pt x="101555" y="78711"/>
                            <a:pt x="109500" y="77470"/>
                            <a:pt x="117198" y="74987"/>
                          </a:cubicBezTo>
                          <a:cubicBezTo>
                            <a:pt x="124895" y="72752"/>
                            <a:pt x="132344" y="69772"/>
                            <a:pt x="139545" y="66296"/>
                          </a:cubicBezTo>
                          <a:cubicBezTo>
                            <a:pt x="143021" y="64558"/>
                            <a:pt x="146497" y="62572"/>
                            <a:pt x="149973" y="60834"/>
                          </a:cubicBezTo>
                          <a:cubicBezTo>
                            <a:pt x="153201" y="58847"/>
                            <a:pt x="156429" y="56612"/>
                            <a:pt x="159657" y="54626"/>
                          </a:cubicBezTo>
                          <a:cubicBezTo>
                            <a:pt x="165865" y="50405"/>
                            <a:pt x="172072" y="46184"/>
                            <a:pt x="177286" y="41714"/>
                          </a:cubicBezTo>
                          <a:cubicBezTo>
                            <a:pt x="182749" y="37493"/>
                            <a:pt x="187715" y="33024"/>
                            <a:pt x="192433" y="28803"/>
                          </a:cubicBezTo>
                          <a:cubicBezTo>
                            <a:pt x="197150" y="24830"/>
                            <a:pt x="200875" y="20609"/>
                            <a:pt x="204599" y="17381"/>
                          </a:cubicBezTo>
                          <a:cubicBezTo>
                            <a:pt x="208324" y="13905"/>
                            <a:pt x="211303" y="10677"/>
                            <a:pt x="213786" y="8194"/>
                          </a:cubicBezTo>
                          <a:cubicBezTo>
                            <a:pt x="218753" y="2980"/>
                            <a:pt x="221732" y="0"/>
                            <a:pt x="221732" y="0"/>
                          </a:cubicBezTo>
                          <a:cubicBezTo>
                            <a:pt x="221732" y="0"/>
                            <a:pt x="219249" y="3228"/>
                            <a:pt x="215028" y="9187"/>
                          </a:cubicBezTo>
                          <a:cubicBezTo>
                            <a:pt x="212793" y="12167"/>
                            <a:pt x="210062" y="15643"/>
                            <a:pt x="206834" y="19367"/>
                          </a:cubicBezTo>
                          <a:cubicBezTo>
                            <a:pt x="203606" y="23092"/>
                            <a:pt x="200130" y="27810"/>
                            <a:pt x="195412" y="32031"/>
                          </a:cubicBezTo>
                          <a:cubicBezTo>
                            <a:pt x="191191" y="36500"/>
                            <a:pt x="186225" y="41218"/>
                            <a:pt x="181011" y="45936"/>
                          </a:cubicBezTo>
                          <a:cubicBezTo>
                            <a:pt x="175797" y="50902"/>
                            <a:pt x="169837" y="55619"/>
                            <a:pt x="163382" y="60089"/>
                          </a:cubicBezTo>
                          <a:cubicBezTo>
                            <a:pt x="160154" y="62323"/>
                            <a:pt x="156926" y="64558"/>
                            <a:pt x="153450" y="66793"/>
                          </a:cubicBezTo>
                          <a:cubicBezTo>
                            <a:pt x="149973" y="68779"/>
                            <a:pt x="146497" y="71014"/>
                            <a:pt x="142773" y="72752"/>
                          </a:cubicBezTo>
                          <a:cubicBezTo>
                            <a:pt x="135324" y="76476"/>
                            <a:pt x="127626" y="79704"/>
                            <a:pt x="119432" y="82187"/>
                          </a:cubicBezTo>
                          <a:cubicBezTo>
                            <a:pt x="111238" y="84919"/>
                            <a:pt x="102796" y="85912"/>
                            <a:pt x="94602" y="86657"/>
                          </a:cubicBezTo>
                          <a:cubicBezTo>
                            <a:pt x="86160" y="87153"/>
                            <a:pt x="77966" y="86657"/>
                            <a:pt x="70021" y="85167"/>
                          </a:cubicBezTo>
                          <a:cubicBezTo>
                            <a:pt x="54378" y="82436"/>
                            <a:pt x="40721" y="75732"/>
                            <a:pt x="30293" y="69027"/>
                          </a:cubicBezTo>
                          <a:cubicBezTo>
                            <a:pt x="19616" y="62075"/>
                            <a:pt x="12167" y="54626"/>
                            <a:pt x="7449" y="49412"/>
                          </a:cubicBezTo>
                          <a:cubicBezTo>
                            <a:pt x="2235" y="43701"/>
                            <a:pt x="0" y="40225"/>
                            <a:pt x="0" y="40225"/>
                          </a:cubicBezTo>
                          <a:close/>
                        </a:path>
                      </a:pathLst>
                    </a:custGeom>
                    <a:solidFill>
                      <a:srgbClr val="BF946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21" name="任意多边形: 形状 320">
                      <a:extLst>
                        <a:ext uri="{FF2B5EF4-FFF2-40B4-BE49-F238E27FC236}">
                          <a16:creationId xmlns:a16="http://schemas.microsoft.com/office/drawing/2014/main" id="{E2730AB0-B17B-A500-30B9-53E84C74FBF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37683" y="5369509"/>
                      <a:ext cx="66792" cy="31396"/>
                    </a:xfrm>
                    <a:custGeom>
                      <a:avLst/>
                      <a:gdLst>
                        <a:gd name="connsiteX0" fmla="*/ 0 w 66792"/>
                        <a:gd name="connsiteY0" fmla="*/ 0 h 31396"/>
                        <a:gd name="connsiteX1" fmla="*/ 2483 w 66792"/>
                        <a:gd name="connsiteY1" fmla="*/ 2235 h 31396"/>
                        <a:gd name="connsiteX2" fmla="*/ 9187 w 66792"/>
                        <a:gd name="connsiteY2" fmla="*/ 7449 h 31396"/>
                        <a:gd name="connsiteX3" fmla="*/ 13905 w 66792"/>
                        <a:gd name="connsiteY3" fmla="*/ 10429 h 31396"/>
                        <a:gd name="connsiteX4" fmla="*/ 19119 w 66792"/>
                        <a:gd name="connsiteY4" fmla="*/ 13657 h 31396"/>
                        <a:gd name="connsiteX5" fmla="*/ 24830 w 66792"/>
                        <a:gd name="connsiteY5" fmla="*/ 16884 h 31396"/>
                        <a:gd name="connsiteX6" fmla="*/ 31038 w 66792"/>
                        <a:gd name="connsiteY6" fmla="*/ 19367 h 31396"/>
                        <a:gd name="connsiteX7" fmla="*/ 37245 w 66792"/>
                        <a:gd name="connsiteY7" fmla="*/ 22099 h 31396"/>
                        <a:gd name="connsiteX8" fmla="*/ 43701 w 66792"/>
                        <a:gd name="connsiteY8" fmla="*/ 23837 h 31396"/>
                        <a:gd name="connsiteX9" fmla="*/ 49660 w 66792"/>
                        <a:gd name="connsiteY9" fmla="*/ 25823 h 31396"/>
                        <a:gd name="connsiteX10" fmla="*/ 55123 w 66792"/>
                        <a:gd name="connsiteY10" fmla="*/ 27065 h 31396"/>
                        <a:gd name="connsiteX11" fmla="*/ 66793 w 66792"/>
                        <a:gd name="connsiteY11" fmla="*/ 30044 h 31396"/>
                        <a:gd name="connsiteX12" fmla="*/ 54626 w 66792"/>
                        <a:gd name="connsiteY12" fmla="*/ 31286 h 31396"/>
                        <a:gd name="connsiteX13" fmla="*/ 48667 w 66792"/>
                        <a:gd name="connsiteY13" fmla="*/ 31286 h 31396"/>
                        <a:gd name="connsiteX14" fmla="*/ 42211 w 66792"/>
                        <a:gd name="connsiteY14" fmla="*/ 30293 h 31396"/>
                        <a:gd name="connsiteX15" fmla="*/ 35259 w 66792"/>
                        <a:gd name="connsiteY15" fmla="*/ 28803 h 31396"/>
                        <a:gd name="connsiteX16" fmla="*/ 28306 w 66792"/>
                        <a:gd name="connsiteY16" fmla="*/ 26320 h 31396"/>
                        <a:gd name="connsiteX17" fmla="*/ 21602 w 66792"/>
                        <a:gd name="connsiteY17" fmla="*/ 23340 h 31396"/>
                        <a:gd name="connsiteX18" fmla="*/ 15643 w 66792"/>
                        <a:gd name="connsiteY18" fmla="*/ 19367 h 31396"/>
                        <a:gd name="connsiteX19" fmla="*/ 10429 w 66792"/>
                        <a:gd name="connsiteY19" fmla="*/ 15146 h 31396"/>
                        <a:gd name="connsiteX20" fmla="*/ 6208 w 66792"/>
                        <a:gd name="connsiteY20" fmla="*/ 10925 h 31396"/>
                        <a:gd name="connsiteX21" fmla="*/ 3228 w 66792"/>
                        <a:gd name="connsiteY21" fmla="*/ 6704 h 31396"/>
                        <a:gd name="connsiteX22" fmla="*/ 1242 w 66792"/>
                        <a:gd name="connsiteY22" fmla="*/ 3228 h 31396"/>
                        <a:gd name="connsiteX23" fmla="*/ 0 w 66792"/>
                        <a:gd name="connsiteY23" fmla="*/ 0 h 313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66792" h="31396">
                          <a:moveTo>
                            <a:pt x="0" y="0"/>
                          </a:moveTo>
                          <a:cubicBezTo>
                            <a:pt x="0" y="0"/>
                            <a:pt x="745" y="993"/>
                            <a:pt x="2483" y="2235"/>
                          </a:cubicBezTo>
                          <a:cubicBezTo>
                            <a:pt x="3973" y="3725"/>
                            <a:pt x="6456" y="5463"/>
                            <a:pt x="9187" y="7449"/>
                          </a:cubicBezTo>
                          <a:cubicBezTo>
                            <a:pt x="10677" y="8442"/>
                            <a:pt x="12167" y="9435"/>
                            <a:pt x="13905" y="10429"/>
                          </a:cubicBezTo>
                          <a:cubicBezTo>
                            <a:pt x="15395" y="11670"/>
                            <a:pt x="17133" y="12663"/>
                            <a:pt x="19119" y="13657"/>
                          </a:cubicBezTo>
                          <a:cubicBezTo>
                            <a:pt x="21106" y="14650"/>
                            <a:pt x="23092" y="15643"/>
                            <a:pt x="24830" y="16884"/>
                          </a:cubicBezTo>
                          <a:cubicBezTo>
                            <a:pt x="26816" y="17878"/>
                            <a:pt x="29051" y="18623"/>
                            <a:pt x="31038" y="19367"/>
                          </a:cubicBezTo>
                          <a:cubicBezTo>
                            <a:pt x="33024" y="20361"/>
                            <a:pt x="35259" y="21354"/>
                            <a:pt x="37245" y="22099"/>
                          </a:cubicBezTo>
                          <a:cubicBezTo>
                            <a:pt x="39480" y="22595"/>
                            <a:pt x="41466" y="23340"/>
                            <a:pt x="43701" y="23837"/>
                          </a:cubicBezTo>
                          <a:cubicBezTo>
                            <a:pt x="45687" y="24333"/>
                            <a:pt x="47674" y="25078"/>
                            <a:pt x="49660" y="25823"/>
                          </a:cubicBezTo>
                          <a:cubicBezTo>
                            <a:pt x="51646" y="26320"/>
                            <a:pt x="53385" y="26568"/>
                            <a:pt x="55123" y="27065"/>
                          </a:cubicBezTo>
                          <a:cubicBezTo>
                            <a:pt x="62075" y="28555"/>
                            <a:pt x="66793" y="30044"/>
                            <a:pt x="66793" y="30044"/>
                          </a:cubicBezTo>
                          <a:cubicBezTo>
                            <a:pt x="66793" y="30044"/>
                            <a:pt x="62075" y="31038"/>
                            <a:pt x="54626" y="31286"/>
                          </a:cubicBezTo>
                          <a:cubicBezTo>
                            <a:pt x="52888" y="31286"/>
                            <a:pt x="50902" y="31534"/>
                            <a:pt x="48667" y="31286"/>
                          </a:cubicBezTo>
                          <a:cubicBezTo>
                            <a:pt x="46680" y="31038"/>
                            <a:pt x="44446" y="30789"/>
                            <a:pt x="42211" y="30293"/>
                          </a:cubicBezTo>
                          <a:cubicBezTo>
                            <a:pt x="39976" y="29796"/>
                            <a:pt x="37493" y="29548"/>
                            <a:pt x="35259" y="28803"/>
                          </a:cubicBezTo>
                          <a:cubicBezTo>
                            <a:pt x="33024" y="28058"/>
                            <a:pt x="30789" y="27065"/>
                            <a:pt x="28306" y="26320"/>
                          </a:cubicBezTo>
                          <a:cubicBezTo>
                            <a:pt x="26072" y="25327"/>
                            <a:pt x="23589" y="24333"/>
                            <a:pt x="21602" y="23340"/>
                          </a:cubicBezTo>
                          <a:cubicBezTo>
                            <a:pt x="19616" y="22099"/>
                            <a:pt x="17629" y="20609"/>
                            <a:pt x="15643" y="19367"/>
                          </a:cubicBezTo>
                          <a:cubicBezTo>
                            <a:pt x="13657" y="18126"/>
                            <a:pt x="11918" y="16636"/>
                            <a:pt x="10429" y="15146"/>
                          </a:cubicBezTo>
                          <a:cubicBezTo>
                            <a:pt x="8939" y="13657"/>
                            <a:pt x="7449" y="12167"/>
                            <a:pt x="6208" y="10925"/>
                          </a:cubicBezTo>
                          <a:cubicBezTo>
                            <a:pt x="4966" y="9435"/>
                            <a:pt x="4221" y="7946"/>
                            <a:pt x="3228" y="6704"/>
                          </a:cubicBezTo>
                          <a:cubicBezTo>
                            <a:pt x="2235" y="5463"/>
                            <a:pt x="1738" y="4221"/>
                            <a:pt x="1242" y="3228"/>
                          </a:cubicBezTo>
                          <a:cubicBezTo>
                            <a:pt x="248" y="1242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BF946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22" name="任意多边形: 形状 321">
                    <a:extLst>
                      <a:ext uri="{FF2B5EF4-FFF2-40B4-BE49-F238E27FC236}">
                        <a16:creationId xmlns:a16="http://schemas.microsoft.com/office/drawing/2014/main" id="{8E71A4D1-9813-D5B5-CDB3-C57434000C1B}"/>
                      </a:ext>
                    </a:extLst>
                  </p:cNvPr>
                  <p:cNvSpPr/>
                  <p:nvPr/>
                </p:nvSpPr>
                <p:spPr>
                  <a:xfrm>
                    <a:off x="1094710" y="5036260"/>
                    <a:ext cx="111244" cy="95376"/>
                  </a:xfrm>
                  <a:custGeom>
                    <a:avLst/>
                    <a:gdLst>
                      <a:gd name="connsiteX0" fmla="*/ 3234 w 111244"/>
                      <a:gd name="connsiteY0" fmla="*/ 80230 h 95376"/>
                      <a:gd name="connsiteX1" fmla="*/ 26822 w 111244"/>
                      <a:gd name="connsiteY1" fmla="*/ 23370 h 95376"/>
                      <a:gd name="connsiteX2" fmla="*/ 111244 w 111244"/>
                      <a:gd name="connsiteY2" fmla="*/ 95377 h 95376"/>
                      <a:gd name="connsiteX3" fmla="*/ 33774 w 111244"/>
                      <a:gd name="connsiteY3" fmla="*/ 29 h 95376"/>
                      <a:gd name="connsiteX4" fmla="*/ 3234 w 111244"/>
                      <a:gd name="connsiteY4" fmla="*/ 80230 h 953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244" h="95376">
                        <a:moveTo>
                          <a:pt x="3234" y="80230"/>
                        </a:moveTo>
                        <a:cubicBezTo>
                          <a:pt x="3234" y="80230"/>
                          <a:pt x="1744" y="27591"/>
                          <a:pt x="26822" y="23370"/>
                        </a:cubicBezTo>
                        <a:cubicBezTo>
                          <a:pt x="51652" y="19149"/>
                          <a:pt x="111244" y="95377"/>
                          <a:pt x="111244" y="95377"/>
                        </a:cubicBezTo>
                        <a:cubicBezTo>
                          <a:pt x="111244" y="95377"/>
                          <a:pt x="75241" y="1271"/>
                          <a:pt x="33774" y="29"/>
                        </a:cubicBezTo>
                        <a:cubicBezTo>
                          <a:pt x="-7940" y="-1460"/>
                          <a:pt x="-988" y="53911"/>
                          <a:pt x="3234" y="80230"/>
                        </a:cubicBezTo>
                        <a:close/>
                      </a:path>
                    </a:pathLst>
                  </a:custGeom>
                  <a:solidFill>
                    <a:srgbClr val="F3903E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3" name="任意多边形: 形状 322">
                    <a:extLst>
                      <a:ext uri="{FF2B5EF4-FFF2-40B4-BE49-F238E27FC236}">
                        <a16:creationId xmlns:a16="http://schemas.microsoft.com/office/drawing/2014/main" id="{EE9890E2-88F4-4479-0D9E-722461A01B26}"/>
                      </a:ext>
                    </a:extLst>
                  </p:cNvPr>
                  <p:cNvSpPr/>
                  <p:nvPr/>
                </p:nvSpPr>
                <p:spPr>
                  <a:xfrm>
                    <a:off x="1387992" y="4986209"/>
                    <a:ext cx="163844" cy="119356"/>
                  </a:xfrm>
                  <a:custGeom>
                    <a:avLst/>
                    <a:gdLst>
                      <a:gd name="connsiteX0" fmla="*/ 1953 w 163844"/>
                      <a:gd name="connsiteY0" fmla="*/ 119357 h 119356"/>
                      <a:gd name="connsiteX1" fmla="*/ 61545 w 163844"/>
                      <a:gd name="connsiteY1" fmla="*/ 23761 h 119356"/>
                      <a:gd name="connsiteX2" fmla="*/ 163845 w 163844"/>
                      <a:gd name="connsiteY2" fmla="*/ 80374 h 119356"/>
                      <a:gd name="connsiteX3" fmla="*/ 50371 w 163844"/>
                      <a:gd name="connsiteY3" fmla="*/ 2904 h 119356"/>
                      <a:gd name="connsiteX4" fmla="*/ 1953 w 163844"/>
                      <a:gd name="connsiteY4" fmla="*/ 119357 h 119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3844" h="119356">
                        <a:moveTo>
                          <a:pt x="1953" y="119357"/>
                        </a:moveTo>
                        <a:cubicBezTo>
                          <a:pt x="1953" y="119357"/>
                          <a:pt x="18589" y="33445"/>
                          <a:pt x="61545" y="23761"/>
                        </a:cubicBezTo>
                        <a:cubicBezTo>
                          <a:pt x="104501" y="14078"/>
                          <a:pt x="163845" y="80374"/>
                          <a:pt x="163845" y="80374"/>
                        </a:cubicBezTo>
                        <a:cubicBezTo>
                          <a:pt x="163845" y="80374"/>
                          <a:pt x="123620" y="-17953"/>
                          <a:pt x="50371" y="2904"/>
                        </a:cubicBezTo>
                        <a:cubicBezTo>
                          <a:pt x="463" y="25251"/>
                          <a:pt x="-3758" y="77642"/>
                          <a:pt x="1953" y="119357"/>
                        </a:cubicBezTo>
                        <a:close/>
                      </a:path>
                    </a:pathLst>
                  </a:custGeom>
                  <a:solidFill>
                    <a:srgbClr val="F3903E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4" name="任意多边形: 形状 323">
                    <a:extLst>
                      <a:ext uri="{FF2B5EF4-FFF2-40B4-BE49-F238E27FC236}">
                        <a16:creationId xmlns:a16="http://schemas.microsoft.com/office/drawing/2014/main" id="{DA1B9DAD-6E90-EE96-2C1C-5A7ED05AF6C7}"/>
                      </a:ext>
                    </a:extLst>
                  </p:cNvPr>
                  <p:cNvSpPr/>
                  <p:nvPr/>
                </p:nvSpPr>
                <p:spPr>
                  <a:xfrm>
                    <a:off x="1885552" y="5043947"/>
                    <a:ext cx="78462" cy="118896"/>
                  </a:xfrm>
                  <a:custGeom>
                    <a:avLst/>
                    <a:gdLst>
                      <a:gd name="connsiteX0" fmla="*/ 0 w 78462"/>
                      <a:gd name="connsiteY0" fmla="*/ 43741 h 118896"/>
                      <a:gd name="connsiteX1" fmla="*/ 1986 w 78462"/>
                      <a:gd name="connsiteY1" fmla="*/ 33561 h 118896"/>
                      <a:gd name="connsiteX2" fmla="*/ 50405 w 78462"/>
                      <a:gd name="connsiteY2" fmla="*/ 2027 h 118896"/>
                      <a:gd name="connsiteX3" fmla="*/ 78463 w 78462"/>
                      <a:gd name="connsiteY3" fmla="*/ 34803 h 118896"/>
                      <a:gd name="connsiteX4" fmla="*/ 59344 w 78462"/>
                      <a:gd name="connsiteY4" fmla="*/ 14690 h 118896"/>
                      <a:gd name="connsiteX5" fmla="*/ 19119 w 78462"/>
                      <a:gd name="connsiteY5" fmla="*/ 30085 h 118896"/>
                      <a:gd name="connsiteX6" fmla="*/ 34514 w 78462"/>
                      <a:gd name="connsiteY6" fmla="*/ 69565 h 118896"/>
                      <a:gd name="connsiteX7" fmla="*/ 44446 w 78462"/>
                      <a:gd name="connsiteY7" fmla="*/ 73041 h 118896"/>
                      <a:gd name="connsiteX8" fmla="*/ 51398 w 78462"/>
                      <a:gd name="connsiteY8" fmla="*/ 71054 h 118896"/>
                      <a:gd name="connsiteX9" fmla="*/ 67041 w 78462"/>
                      <a:gd name="connsiteY9" fmla="*/ 58888 h 118896"/>
                      <a:gd name="connsiteX10" fmla="*/ 41963 w 78462"/>
                      <a:gd name="connsiteY10" fmla="*/ 88187 h 118896"/>
                      <a:gd name="connsiteX11" fmla="*/ 19119 w 78462"/>
                      <a:gd name="connsiteY11" fmla="*/ 81235 h 118896"/>
                      <a:gd name="connsiteX12" fmla="*/ 46432 w 78462"/>
                      <a:gd name="connsiteY12" fmla="*/ 117735 h 118896"/>
                      <a:gd name="connsiteX13" fmla="*/ 47922 w 78462"/>
                      <a:gd name="connsiteY13" fmla="*/ 118728 h 118896"/>
                      <a:gd name="connsiteX14" fmla="*/ 15146 w 78462"/>
                      <a:gd name="connsiteY14" fmla="*/ 98367 h 118896"/>
                      <a:gd name="connsiteX15" fmla="*/ 0 w 78462"/>
                      <a:gd name="connsiteY15" fmla="*/ 43741 h 118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78462" h="118896">
                        <a:moveTo>
                          <a:pt x="0" y="43741"/>
                        </a:moveTo>
                        <a:cubicBezTo>
                          <a:pt x="497" y="40265"/>
                          <a:pt x="1241" y="36789"/>
                          <a:pt x="1986" y="33561"/>
                        </a:cubicBezTo>
                        <a:cubicBezTo>
                          <a:pt x="6952" y="12952"/>
                          <a:pt x="27810" y="-6415"/>
                          <a:pt x="50405" y="2027"/>
                        </a:cubicBezTo>
                        <a:cubicBezTo>
                          <a:pt x="66296" y="7986"/>
                          <a:pt x="74738" y="19408"/>
                          <a:pt x="78463" y="34803"/>
                        </a:cubicBezTo>
                        <a:cubicBezTo>
                          <a:pt x="73993" y="26360"/>
                          <a:pt x="67538" y="18663"/>
                          <a:pt x="59344" y="14690"/>
                        </a:cubicBezTo>
                        <a:cubicBezTo>
                          <a:pt x="43204" y="6745"/>
                          <a:pt x="26072" y="13449"/>
                          <a:pt x="19119" y="30085"/>
                        </a:cubicBezTo>
                        <a:cubicBezTo>
                          <a:pt x="12912" y="44486"/>
                          <a:pt x="19864" y="63605"/>
                          <a:pt x="34514" y="69565"/>
                        </a:cubicBezTo>
                        <a:cubicBezTo>
                          <a:pt x="37742" y="71551"/>
                          <a:pt x="41218" y="73289"/>
                          <a:pt x="44446" y="73041"/>
                        </a:cubicBezTo>
                        <a:cubicBezTo>
                          <a:pt x="46680" y="73041"/>
                          <a:pt x="49163" y="72296"/>
                          <a:pt x="51398" y="71054"/>
                        </a:cubicBezTo>
                        <a:cubicBezTo>
                          <a:pt x="58351" y="69565"/>
                          <a:pt x="63813" y="65095"/>
                          <a:pt x="67041" y="58888"/>
                        </a:cubicBezTo>
                        <a:cubicBezTo>
                          <a:pt x="68283" y="73537"/>
                          <a:pt x="56612" y="87194"/>
                          <a:pt x="41963" y="88187"/>
                        </a:cubicBezTo>
                        <a:cubicBezTo>
                          <a:pt x="34265" y="88684"/>
                          <a:pt x="26320" y="85952"/>
                          <a:pt x="19119" y="81235"/>
                        </a:cubicBezTo>
                        <a:cubicBezTo>
                          <a:pt x="22347" y="97374"/>
                          <a:pt x="30541" y="112272"/>
                          <a:pt x="46432" y="117735"/>
                        </a:cubicBezTo>
                        <a:cubicBezTo>
                          <a:pt x="46929" y="117983"/>
                          <a:pt x="47425" y="118231"/>
                          <a:pt x="47922" y="118728"/>
                        </a:cubicBezTo>
                        <a:cubicBezTo>
                          <a:pt x="37245" y="120714"/>
                          <a:pt x="20112" y="104575"/>
                          <a:pt x="15146" y="98367"/>
                        </a:cubicBezTo>
                        <a:cubicBezTo>
                          <a:pt x="2731" y="81980"/>
                          <a:pt x="1241" y="63109"/>
                          <a:pt x="0" y="43741"/>
                        </a:cubicBezTo>
                        <a:close/>
                      </a:path>
                    </a:pathLst>
                  </a:custGeom>
                  <a:solidFill>
                    <a:srgbClr val="BF946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EC40853E-9630-A3D0-34C8-94354001A036}"/>
                  </a:ext>
                </a:extLst>
              </p:cNvPr>
              <p:cNvSpPr/>
              <p:nvPr/>
            </p:nvSpPr>
            <p:spPr>
              <a:xfrm>
                <a:off x="937115" y="4413304"/>
                <a:ext cx="485605" cy="572083"/>
              </a:xfrm>
              <a:custGeom>
                <a:avLst/>
                <a:gdLst>
                  <a:gd name="connsiteX0" fmla="*/ 7131 w 485605"/>
                  <a:gd name="connsiteY0" fmla="*/ 572084 h 572083"/>
                  <a:gd name="connsiteX1" fmla="*/ 485605 w 485605"/>
                  <a:gd name="connsiteY1" fmla="*/ 0 h 572083"/>
                  <a:gd name="connsiteX2" fmla="*/ 107941 w 485605"/>
                  <a:gd name="connsiteY2" fmla="*/ 560165 h 572083"/>
                  <a:gd name="connsiteX3" fmla="*/ 7131 w 485605"/>
                  <a:gd name="connsiteY3" fmla="*/ 572084 h 572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5605" h="572083">
                    <a:moveTo>
                      <a:pt x="7131" y="572084"/>
                    </a:moveTo>
                    <a:cubicBezTo>
                      <a:pt x="7131" y="572084"/>
                      <a:pt x="-96410" y="103541"/>
                      <a:pt x="485605" y="0"/>
                    </a:cubicBezTo>
                    <a:cubicBezTo>
                      <a:pt x="485605" y="0"/>
                      <a:pt x="36182" y="80201"/>
                      <a:pt x="107941" y="560165"/>
                    </a:cubicBezTo>
                    <a:lnTo>
                      <a:pt x="7131" y="572084"/>
                    </a:ln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DAC4DBC4-846F-7527-C01F-ADC1E2D8E3FB}"/>
                  </a:ext>
                </a:extLst>
              </p:cNvPr>
              <p:cNvSpPr/>
              <p:nvPr/>
            </p:nvSpPr>
            <p:spPr>
              <a:xfrm>
                <a:off x="1414327" y="5496142"/>
                <a:ext cx="439690" cy="297106"/>
              </a:xfrm>
              <a:custGeom>
                <a:avLst/>
                <a:gdLst>
                  <a:gd name="connsiteX0" fmla="*/ 6407 w 439690"/>
                  <a:gd name="connsiteY0" fmla="*/ 0 h 297106"/>
                  <a:gd name="connsiteX1" fmla="*/ 439690 w 439690"/>
                  <a:gd name="connsiteY1" fmla="*/ 278096 h 297106"/>
                  <a:gd name="connsiteX2" fmla="*/ 281275 w 439690"/>
                  <a:gd name="connsiteY2" fmla="*/ 296222 h 297106"/>
                  <a:gd name="connsiteX3" fmla="*/ 6407 w 439690"/>
                  <a:gd name="connsiteY3" fmla="*/ 0 h 297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690" h="297106">
                    <a:moveTo>
                      <a:pt x="6407" y="0"/>
                    </a:moveTo>
                    <a:cubicBezTo>
                      <a:pt x="6407" y="0"/>
                      <a:pt x="164077" y="218008"/>
                      <a:pt x="439690" y="278096"/>
                    </a:cubicBezTo>
                    <a:cubicBezTo>
                      <a:pt x="393010" y="303175"/>
                      <a:pt x="281275" y="296222"/>
                      <a:pt x="281275" y="296222"/>
                    </a:cubicBezTo>
                    <a:cubicBezTo>
                      <a:pt x="281275" y="296222"/>
                      <a:pt x="-49709" y="150967"/>
                      <a:pt x="6407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1FC6C952-C98E-F552-48D2-5F1E6C91E36F}"/>
                  </a:ext>
                </a:extLst>
              </p:cNvPr>
              <p:cNvSpPr/>
              <p:nvPr/>
            </p:nvSpPr>
            <p:spPr>
              <a:xfrm>
                <a:off x="2126899" y="5260753"/>
                <a:ext cx="139048" cy="160898"/>
              </a:xfrm>
              <a:custGeom>
                <a:avLst/>
                <a:gdLst>
                  <a:gd name="connsiteX0" fmla="*/ 84670 w 139048"/>
                  <a:gd name="connsiteY0" fmla="*/ 0 h 160898"/>
                  <a:gd name="connsiteX1" fmla="*/ 0 w 139048"/>
                  <a:gd name="connsiteY1" fmla="*/ 136813 h 160898"/>
                  <a:gd name="connsiteX2" fmla="*/ 28306 w 139048"/>
                  <a:gd name="connsiteY2" fmla="*/ 160899 h 160898"/>
                  <a:gd name="connsiteX3" fmla="*/ 139048 w 139048"/>
                  <a:gd name="connsiteY3" fmla="*/ 28058 h 160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048" h="160898">
                    <a:moveTo>
                      <a:pt x="84670" y="0"/>
                    </a:moveTo>
                    <a:lnTo>
                      <a:pt x="0" y="136813"/>
                    </a:lnTo>
                    <a:lnTo>
                      <a:pt x="28306" y="160899"/>
                    </a:lnTo>
                    <a:lnTo>
                      <a:pt x="139048" y="28058"/>
                    </a:ln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36" name="图形 23">
              <a:extLst>
                <a:ext uri="{FF2B5EF4-FFF2-40B4-BE49-F238E27FC236}">
                  <a16:creationId xmlns:a16="http://schemas.microsoft.com/office/drawing/2014/main" id="{C4092C6D-F755-07D7-C381-E6F793F79AEB}"/>
                </a:ext>
              </a:extLst>
            </p:cNvPr>
            <p:cNvGrpSpPr/>
            <p:nvPr/>
          </p:nvGrpSpPr>
          <p:grpSpPr>
            <a:xfrm>
              <a:off x="1964905" y="5922722"/>
              <a:ext cx="637489" cy="509512"/>
              <a:chOff x="1964905" y="5922722"/>
              <a:chExt cx="637489" cy="509512"/>
            </a:xfrm>
          </p:grpSpPr>
          <p:grpSp>
            <p:nvGrpSpPr>
              <p:cNvPr id="337" name="图形 23">
                <a:extLst>
                  <a:ext uri="{FF2B5EF4-FFF2-40B4-BE49-F238E27FC236}">
                    <a16:creationId xmlns:a16="http://schemas.microsoft.com/office/drawing/2014/main" id="{475F28AC-036F-A044-DB9E-8B1DB26A1882}"/>
                  </a:ext>
                </a:extLst>
              </p:cNvPr>
              <p:cNvGrpSpPr/>
              <p:nvPr/>
            </p:nvGrpSpPr>
            <p:grpSpPr>
              <a:xfrm>
                <a:off x="1964905" y="5922722"/>
                <a:ext cx="637489" cy="509512"/>
                <a:chOff x="1964905" y="5922722"/>
                <a:chExt cx="637489" cy="509512"/>
              </a:xfrm>
            </p:grpSpPr>
            <p:sp>
              <p:nvSpPr>
                <p:cNvPr id="338" name="任意多边形: 形状 337">
                  <a:extLst>
                    <a:ext uri="{FF2B5EF4-FFF2-40B4-BE49-F238E27FC236}">
                      <a16:creationId xmlns:a16="http://schemas.microsoft.com/office/drawing/2014/main" id="{B0E76FA6-D573-7AFF-7F39-1233457EF2E7}"/>
                    </a:ext>
                  </a:extLst>
                </p:cNvPr>
                <p:cNvSpPr/>
                <p:nvPr/>
              </p:nvSpPr>
              <p:spPr>
                <a:xfrm>
                  <a:off x="2179883" y="6243277"/>
                  <a:ext cx="403888" cy="164033"/>
                </a:xfrm>
                <a:custGeom>
                  <a:avLst/>
                  <a:gdLst>
                    <a:gd name="connsiteX0" fmla="*/ 64958 w 403888"/>
                    <a:gd name="connsiteY0" fmla="*/ 158912 h 164033"/>
                    <a:gd name="connsiteX1" fmla="*/ 403888 w 403888"/>
                    <a:gd name="connsiteY1" fmla="*/ 68034 h 164033"/>
                    <a:gd name="connsiteX2" fmla="*/ 384272 w 403888"/>
                    <a:gd name="connsiteY2" fmla="*/ 37245 h 164033"/>
                    <a:gd name="connsiteX3" fmla="*/ 396936 w 403888"/>
                    <a:gd name="connsiteY3" fmla="*/ 0 h 164033"/>
                    <a:gd name="connsiteX4" fmla="*/ 39383 w 403888"/>
                    <a:gd name="connsiteY4" fmla="*/ 93113 h 164033"/>
                    <a:gd name="connsiteX5" fmla="*/ 152 w 403888"/>
                    <a:gd name="connsiteY5" fmla="*/ 139048 h 164033"/>
                    <a:gd name="connsiteX6" fmla="*/ 4373 w 403888"/>
                    <a:gd name="connsiteY6" fmla="*/ 155933 h 164033"/>
                    <a:gd name="connsiteX7" fmla="*/ 64958 w 403888"/>
                    <a:gd name="connsiteY7" fmla="*/ 158912 h 164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3888" h="164033">
                      <a:moveTo>
                        <a:pt x="64958" y="158912"/>
                      </a:moveTo>
                      <a:lnTo>
                        <a:pt x="403888" y="68034"/>
                      </a:lnTo>
                      <a:cubicBezTo>
                        <a:pt x="403888" y="68034"/>
                        <a:pt x="387252" y="60834"/>
                        <a:pt x="384272" y="37245"/>
                      </a:cubicBezTo>
                      <a:cubicBezTo>
                        <a:pt x="381045" y="11670"/>
                        <a:pt x="396936" y="0"/>
                        <a:pt x="396936" y="0"/>
                      </a:cubicBezTo>
                      <a:cubicBezTo>
                        <a:pt x="396936" y="0"/>
                        <a:pt x="72904" y="84422"/>
                        <a:pt x="39383" y="93113"/>
                      </a:cubicBezTo>
                      <a:cubicBezTo>
                        <a:pt x="20761" y="97830"/>
                        <a:pt x="-2083" y="109252"/>
                        <a:pt x="152" y="139048"/>
                      </a:cubicBezTo>
                      <a:cubicBezTo>
                        <a:pt x="649" y="145752"/>
                        <a:pt x="2138" y="151463"/>
                        <a:pt x="4373" y="155933"/>
                      </a:cubicBezTo>
                      <a:cubicBezTo>
                        <a:pt x="18278" y="167851"/>
                        <a:pt x="42115" y="164623"/>
                        <a:pt x="64958" y="158912"/>
                      </a:cubicBezTo>
                      <a:close/>
                    </a:path>
                  </a:pathLst>
                </a:custGeom>
                <a:solidFill>
                  <a:srgbClr val="F9F9F9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" name="任意多边形: 形状 338">
                  <a:extLst>
                    <a:ext uri="{FF2B5EF4-FFF2-40B4-BE49-F238E27FC236}">
                      <a16:creationId xmlns:a16="http://schemas.microsoft.com/office/drawing/2014/main" id="{5375B5B0-49F8-CBFD-86FD-D8584FC717D3}"/>
                    </a:ext>
                  </a:extLst>
                </p:cNvPr>
                <p:cNvSpPr/>
                <p:nvPr/>
              </p:nvSpPr>
              <p:spPr>
                <a:xfrm>
                  <a:off x="2184257" y="6264631"/>
                  <a:ext cx="418137" cy="152124"/>
                </a:xfrm>
                <a:custGeom>
                  <a:avLst/>
                  <a:gdLst>
                    <a:gd name="connsiteX0" fmla="*/ 379899 w 418137"/>
                    <a:gd name="connsiteY0" fmla="*/ 15891 h 152124"/>
                    <a:gd name="connsiteX1" fmla="*/ 399515 w 418137"/>
                    <a:gd name="connsiteY1" fmla="*/ 46681 h 152124"/>
                    <a:gd name="connsiteX2" fmla="*/ 60585 w 418137"/>
                    <a:gd name="connsiteY2" fmla="*/ 137558 h 152124"/>
                    <a:gd name="connsiteX3" fmla="*/ 0 w 418137"/>
                    <a:gd name="connsiteY3" fmla="*/ 134579 h 152124"/>
                    <a:gd name="connsiteX4" fmla="*/ 38487 w 418137"/>
                    <a:gd name="connsiteY4" fmla="*/ 151960 h 152124"/>
                    <a:gd name="connsiteX5" fmla="*/ 61578 w 418137"/>
                    <a:gd name="connsiteY5" fmla="*/ 146994 h 152124"/>
                    <a:gd name="connsiteX6" fmla="*/ 418138 w 418137"/>
                    <a:gd name="connsiteY6" fmla="*/ 53385 h 152124"/>
                    <a:gd name="connsiteX7" fmla="*/ 380396 w 418137"/>
                    <a:gd name="connsiteY7" fmla="*/ 0 h 152124"/>
                    <a:gd name="connsiteX8" fmla="*/ 379899 w 418137"/>
                    <a:gd name="connsiteY8" fmla="*/ 15891 h 152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8137" h="152124">
                      <a:moveTo>
                        <a:pt x="379899" y="15891"/>
                      </a:moveTo>
                      <a:cubicBezTo>
                        <a:pt x="383127" y="39480"/>
                        <a:pt x="399515" y="46681"/>
                        <a:pt x="399515" y="46681"/>
                      </a:cubicBezTo>
                      <a:lnTo>
                        <a:pt x="60585" y="137558"/>
                      </a:lnTo>
                      <a:cubicBezTo>
                        <a:pt x="37990" y="143269"/>
                        <a:pt x="13905" y="146497"/>
                        <a:pt x="0" y="134579"/>
                      </a:cubicBezTo>
                      <a:cubicBezTo>
                        <a:pt x="7697" y="149725"/>
                        <a:pt x="23837" y="152953"/>
                        <a:pt x="38487" y="151960"/>
                      </a:cubicBezTo>
                      <a:cubicBezTo>
                        <a:pt x="45687" y="150718"/>
                        <a:pt x="53385" y="148980"/>
                        <a:pt x="61578" y="146994"/>
                      </a:cubicBezTo>
                      <a:lnTo>
                        <a:pt x="418138" y="53385"/>
                      </a:lnTo>
                      <a:lnTo>
                        <a:pt x="380396" y="0"/>
                      </a:lnTo>
                      <a:cubicBezTo>
                        <a:pt x="379403" y="4469"/>
                        <a:pt x="378906" y="9684"/>
                        <a:pt x="379899" y="15891"/>
                      </a:cubicBezTo>
                      <a:close/>
                    </a:path>
                  </a:pathLst>
                </a:custGeom>
                <a:solidFill>
                  <a:srgbClr val="E32A1D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" name="任意多边形: 形状 339">
                  <a:extLst>
                    <a:ext uri="{FF2B5EF4-FFF2-40B4-BE49-F238E27FC236}">
                      <a16:creationId xmlns:a16="http://schemas.microsoft.com/office/drawing/2014/main" id="{A17E778D-31F9-6D5B-7050-3A5DCB28BCAA}"/>
                    </a:ext>
                  </a:extLst>
                </p:cNvPr>
                <p:cNvSpPr/>
                <p:nvPr/>
              </p:nvSpPr>
              <p:spPr>
                <a:xfrm>
                  <a:off x="2023855" y="5922722"/>
                  <a:ext cx="568607" cy="413668"/>
                </a:xfrm>
                <a:custGeom>
                  <a:avLst/>
                  <a:gdLst>
                    <a:gd name="connsiteX0" fmla="*/ 568607 w 568607"/>
                    <a:gd name="connsiteY0" fmla="*/ 316583 h 413668"/>
                    <a:gd name="connsiteX1" fmla="*/ 353083 w 568607"/>
                    <a:gd name="connsiteY1" fmla="*/ 0 h 413668"/>
                    <a:gd name="connsiteX2" fmla="*/ 0 w 568607"/>
                    <a:gd name="connsiteY2" fmla="*/ 84670 h 413668"/>
                    <a:gd name="connsiteX3" fmla="*/ 195164 w 568607"/>
                    <a:gd name="connsiteY3" fmla="*/ 413668 h 413668"/>
                    <a:gd name="connsiteX4" fmla="*/ 552716 w 568607"/>
                    <a:gd name="connsiteY4" fmla="*/ 320556 h 413668"/>
                    <a:gd name="connsiteX5" fmla="*/ 568607 w 568607"/>
                    <a:gd name="connsiteY5" fmla="*/ 316583 h 413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68607" h="413668">
                      <a:moveTo>
                        <a:pt x="568607" y="316583"/>
                      </a:moveTo>
                      <a:lnTo>
                        <a:pt x="353083" y="0"/>
                      </a:lnTo>
                      <a:cubicBezTo>
                        <a:pt x="353083" y="0"/>
                        <a:pt x="73993" y="66296"/>
                        <a:pt x="0" y="84670"/>
                      </a:cubicBezTo>
                      <a:lnTo>
                        <a:pt x="195164" y="413668"/>
                      </a:lnTo>
                      <a:cubicBezTo>
                        <a:pt x="228684" y="404978"/>
                        <a:pt x="552716" y="320556"/>
                        <a:pt x="552716" y="320556"/>
                      </a:cubicBezTo>
                      <a:lnTo>
                        <a:pt x="568607" y="316583"/>
                      </a:lnTo>
                      <a:close/>
                    </a:path>
                  </a:pathLst>
                </a:custGeom>
                <a:solidFill>
                  <a:srgbClr val="E32A1D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" name="任意多边形: 形状 340">
                  <a:extLst>
                    <a:ext uri="{FF2B5EF4-FFF2-40B4-BE49-F238E27FC236}">
                      <a16:creationId xmlns:a16="http://schemas.microsoft.com/office/drawing/2014/main" id="{02D05834-2480-3D72-C2A8-9FC1E0C0BA85}"/>
                    </a:ext>
                  </a:extLst>
                </p:cNvPr>
                <p:cNvSpPr/>
                <p:nvPr/>
              </p:nvSpPr>
              <p:spPr>
                <a:xfrm>
                  <a:off x="1964905" y="6007392"/>
                  <a:ext cx="257590" cy="410699"/>
                </a:xfrm>
                <a:custGeom>
                  <a:avLst/>
                  <a:gdLst>
                    <a:gd name="connsiteX0" fmla="*/ 46287 w 257590"/>
                    <a:gd name="connsiteY0" fmla="*/ 3228 h 410699"/>
                    <a:gd name="connsiteX1" fmla="*/ 7800 w 257590"/>
                    <a:gd name="connsiteY1" fmla="*/ 79456 h 410699"/>
                    <a:gd name="connsiteX2" fmla="*/ 153056 w 257590"/>
                    <a:gd name="connsiteY2" fmla="*/ 337440 h 410699"/>
                    <a:gd name="connsiteX3" fmla="*/ 257590 w 257590"/>
                    <a:gd name="connsiteY3" fmla="*/ 409199 h 410699"/>
                    <a:gd name="connsiteX4" fmla="*/ 214882 w 257590"/>
                    <a:gd name="connsiteY4" fmla="*/ 374934 h 410699"/>
                    <a:gd name="connsiteX5" fmla="*/ 254114 w 257590"/>
                    <a:gd name="connsiteY5" fmla="*/ 328998 h 410699"/>
                    <a:gd name="connsiteX6" fmla="*/ 58950 w 257590"/>
                    <a:gd name="connsiteY6" fmla="*/ 0 h 410699"/>
                    <a:gd name="connsiteX7" fmla="*/ 46287 w 257590"/>
                    <a:gd name="connsiteY7" fmla="*/ 3228 h 410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7590" h="410699">
                      <a:moveTo>
                        <a:pt x="46287" y="3228"/>
                      </a:moveTo>
                      <a:cubicBezTo>
                        <a:pt x="1593" y="14898"/>
                        <a:pt x="-9581" y="51895"/>
                        <a:pt x="7800" y="79456"/>
                      </a:cubicBezTo>
                      <a:cubicBezTo>
                        <a:pt x="7800" y="79456"/>
                        <a:pt x="103644" y="249045"/>
                        <a:pt x="153056" y="337440"/>
                      </a:cubicBezTo>
                      <a:cubicBezTo>
                        <a:pt x="189556" y="402991"/>
                        <a:pt x="216372" y="415655"/>
                        <a:pt x="257590" y="409199"/>
                      </a:cubicBezTo>
                      <a:cubicBezTo>
                        <a:pt x="238471" y="410689"/>
                        <a:pt x="216869" y="404729"/>
                        <a:pt x="214882" y="374934"/>
                      </a:cubicBezTo>
                      <a:cubicBezTo>
                        <a:pt x="212896" y="345137"/>
                        <a:pt x="235491" y="333964"/>
                        <a:pt x="254114" y="328998"/>
                      </a:cubicBezTo>
                      <a:lnTo>
                        <a:pt x="58950" y="0"/>
                      </a:lnTo>
                      <a:cubicBezTo>
                        <a:pt x="53736" y="1490"/>
                        <a:pt x="49515" y="2483"/>
                        <a:pt x="46287" y="3228"/>
                      </a:cubicBezTo>
                      <a:close/>
                    </a:path>
                  </a:pathLst>
                </a:custGeom>
                <a:solidFill>
                  <a:srgbClr val="056BB1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8FA129E0-B8BD-071D-AB25-1773A05FFD30}"/>
                    </a:ext>
                  </a:extLst>
                </p:cNvPr>
                <p:cNvSpPr/>
                <p:nvPr/>
              </p:nvSpPr>
              <p:spPr>
                <a:xfrm>
                  <a:off x="2104988" y="6252185"/>
                  <a:ext cx="82744" cy="122194"/>
                </a:xfrm>
                <a:custGeom>
                  <a:avLst/>
                  <a:gdLst>
                    <a:gd name="connsiteX0" fmla="*/ 35071 w 82744"/>
                    <a:gd name="connsiteY0" fmla="*/ 62603 h 122194"/>
                    <a:gd name="connsiteX1" fmla="*/ 82745 w 82744"/>
                    <a:gd name="connsiteY1" fmla="*/ 31317 h 122194"/>
                    <a:gd name="connsiteX2" fmla="*/ 64371 w 82744"/>
                    <a:gd name="connsiteY2" fmla="*/ 279 h 122194"/>
                    <a:gd name="connsiteX3" fmla="*/ 64371 w 82744"/>
                    <a:gd name="connsiteY3" fmla="*/ 279 h 122194"/>
                    <a:gd name="connsiteX4" fmla="*/ 13469 w 82744"/>
                    <a:gd name="connsiteY4" fmla="*/ 22626 h 122194"/>
                    <a:gd name="connsiteX5" fmla="*/ 3537 w 82744"/>
                    <a:gd name="connsiteY5" fmla="*/ 75763 h 122194"/>
                    <a:gd name="connsiteX6" fmla="*/ 12972 w 82744"/>
                    <a:gd name="connsiteY6" fmla="*/ 92647 h 122194"/>
                    <a:gd name="connsiteX7" fmla="*/ 31098 w 82744"/>
                    <a:gd name="connsiteY7" fmla="*/ 122195 h 122194"/>
                    <a:gd name="connsiteX8" fmla="*/ 35071 w 82744"/>
                    <a:gd name="connsiteY8" fmla="*/ 62603 h 122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2744" h="122194">
                      <a:moveTo>
                        <a:pt x="35071" y="62603"/>
                      </a:moveTo>
                      <a:cubicBezTo>
                        <a:pt x="51459" y="32807"/>
                        <a:pt x="82745" y="31317"/>
                        <a:pt x="82745" y="31317"/>
                      </a:cubicBezTo>
                      <a:lnTo>
                        <a:pt x="64371" y="279"/>
                      </a:lnTo>
                      <a:lnTo>
                        <a:pt x="64371" y="279"/>
                      </a:lnTo>
                      <a:cubicBezTo>
                        <a:pt x="64371" y="279"/>
                        <a:pt x="34326" y="-4190"/>
                        <a:pt x="13469" y="22626"/>
                      </a:cubicBezTo>
                      <a:cubicBezTo>
                        <a:pt x="-9126" y="51926"/>
                        <a:pt x="3537" y="75763"/>
                        <a:pt x="3537" y="75763"/>
                      </a:cubicBezTo>
                      <a:cubicBezTo>
                        <a:pt x="6765" y="81722"/>
                        <a:pt x="9993" y="87184"/>
                        <a:pt x="12972" y="92647"/>
                      </a:cubicBezTo>
                      <a:cubicBezTo>
                        <a:pt x="19180" y="104069"/>
                        <a:pt x="25387" y="113753"/>
                        <a:pt x="31098" y="122195"/>
                      </a:cubicBezTo>
                      <a:cubicBezTo>
                        <a:pt x="31098" y="121946"/>
                        <a:pt x="17193" y="95130"/>
                        <a:pt x="35071" y="62603"/>
                      </a:cubicBezTo>
                      <a:close/>
                    </a:path>
                  </a:pathLst>
                </a:custGeom>
                <a:solidFill>
                  <a:srgbClr val="FFD522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57A31535-6A03-46B0-DF65-668DEA42A9AC}"/>
                    </a:ext>
                  </a:extLst>
                </p:cNvPr>
                <p:cNvSpPr/>
                <p:nvPr/>
              </p:nvSpPr>
              <p:spPr>
                <a:xfrm>
                  <a:off x="2227957" y="6352033"/>
                  <a:ext cx="73745" cy="80201"/>
                </a:xfrm>
                <a:custGeom>
                  <a:avLst/>
                  <a:gdLst>
                    <a:gd name="connsiteX0" fmla="*/ 0 w 73745"/>
                    <a:gd name="connsiteY0" fmla="*/ 7201 h 80201"/>
                    <a:gd name="connsiteX1" fmla="*/ 34514 w 73745"/>
                    <a:gd name="connsiteY1" fmla="*/ 0 h 80201"/>
                    <a:gd name="connsiteX2" fmla="*/ 73745 w 73745"/>
                    <a:gd name="connsiteY2" fmla="*/ 69524 h 80201"/>
                    <a:gd name="connsiteX3" fmla="*/ 42459 w 73745"/>
                    <a:gd name="connsiteY3" fmla="*/ 80201 h 80201"/>
                    <a:gd name="connsiteX4" fmla="*/ 0 w 73745"/>
                    <a:gd name="connsiteY4" fmla="*/ 7201 h 80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745" h="80201">
                      <a:moveTo>
                        <a:pt x="0" y="7201"/>
                      </a:moveTo>
                      <a:lnTo>
                        <a:pt x="34514" y="0"/>
                      </a:lnTo>
                      <a:cubicBezTo>
                        <a:pt x="34514" y="0"/>
                        <a:pt x="62323" y="17629"/>
                        <a:pt x="73745" y="69524"/>
                      </a:cubicBezTo>
                      <a:lnTo>
                        <a:pt x="42459" y="80201"/>
                      </a:lnTo>
                      <a:cubicBezTo>
                        <a:pt x="42211" y="80449"/>
                        <a:pt x="36748" y="33024"/>
                        <a:pt x="0" y="7201"/>
                      </a:cubicBezTo>
                      <a:close/>
                    </a:path>
                  </a:pathLst>
                </a:custGeom>
                <a:solidFill>
                  <a:srgbClr val="056BB1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7C090FFD-A1E9-1E7C-CA42-CCBAAC9DE25F}"/>
                  </a:ext>
                </a:extLst>
              </p:cNvPr>
              <p:cNvSpPr/>
              <p:nvPr/>
            </p:nvSpPr>
            <p:spPr>
              <a:xfrm>
                <a:off x="2046632" y="5935083"/>
                <a:ext cx="325204" cy="378310"/>
              </a:xfrm>
              <a:custGeom>
                <a:avLst/>
                <a:gdLst>
                  <a:gd name="connsiteX0" fmla="*/ 5777 w 325204"/>
                  <a:gd name="connsiteY0" fmla="*/ 104588 h 378310"/>
                  <a:gd name="connsiteX1" fmla="*/ 26386 w 325204"/>
                  <a:gd name="connsiteY1" fmla="*/ 66350 h 378310"/>
                  <a:gd name="connsiteX2" fmla="*/ 305723 w 325204"/>
                  <a:gd name="connsiteY2" fmla="*/ 53 h 378310"/>
                  <a:gd name="connsiteX3" fmla="*/ 311931 w 325204"/>
                  <a:gd name="connsiteY3" fmla="*/ 194473 h 378310"/>
                  <a:gd name="connsiteX4" fmla="*/ 161213 w 325204"/>
                  <a:gd name="connsiteY4" fmla="*/ 372504 h 378310"/>
                  <a:gd name="connsiteX5" fmla="*/ 5777 w 325204"/>
                  <a:gd name="connsiteY5" fmla="*/ 104588 h 378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5204" h="378310">
                    <a:moveTo>
                      <a:pt x="5777" y="104588"/>
                    </a:moveTo>
                    <a:cubicBezTo>
                      <a:pt x="-8625" y="80254"/>
                      <a:pt x="6025" y="71315"/>
                      <a:pt x="26386" y="66350"/>
                    </a:cubicBezTo>
                    <a:cubicBezTo>
                      <a:pt x="46995" y="61384"/>
                      <a:pt x="276424" y="5764"/>
                      <a:pt x="305723" y="53"/>
                    </a:cubicBezTo>
                    <a:cubicBezTo>
                      <a:pt x="319628" y="-2678"/>
                      <a:pt x="338251" y="99870"/>
                      <a:pt x="311931" y="194473"/>
                    </a:cubicBezTo>
                    <a:cubicBezTo>
                      <a:pt x="276176" y="323092"/>
                      <a:pt x="176856" y="400810"/>
                      <a:pt x="161213" y="372504"/>
                    </a:cubicBezTo>
                    <a:cubicBezTo>
                      <a:pt x="130175" y="317133"/>
                      <a:pt x="26137" y="138853"/>
                      <a:pt x="5777" y="104588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A1AD0FD0-5B4A-047C-68E5-7E05A65EA51B}"/>
                  </a:ext>
                </a:extLst>
              </p:cNvPr>
              <p:cNvSpPr/>
              <p:nvPr/>
            </p:nvSpPr>
            <p:spPr>
              <a:xfrm>
                <a:off x="1972182" y="6014344"/>
                <a:ext cx="120749" cy="251776"/>
              </a:xfrm>
              <a:custGeom>
                <a:avLst/>
                <a:gdLst>
                  <a:gd name="connsiteX0" fmla="*/ 46210 w 120749"/>
                  <a:gd name="connsiteY0" fmla="*/ 0 h 251776"/>
                  <a:gd name="connsiteX1" fmla="*/ 94877 w 120749"/>
                  <a:gd name="connsiteY1" fmla="*/ 109997 h 251776"/>
                  <a:gd name="connsiteX2" fmla="*/ 113251 w 120749"/>
                  <a:gd name="connsiteY2" fmla="*/ 251776 h 251776"/>
                  <a:gd name="connsiteX3" fmla="*/ 17655 w 120749"/>
                  <a:gd name="connsiteY3" fmla="*/ 90381 h 251776"/>
                  <a:gd name="connsiteX4" fmla="*/ 46210 w 120749"/>
                  <a:gd name="connsiteY4" fmla="*/ 0 h 251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749" h="251776">
                    <a:moveTo>
                      <a:pt x="46210" y="0"/>
                    </a:moveTo>
                    <a:cubicBezTo>
                      <a:pt x="46210" y="0"/>
                      <a:pt x="60115" y="19119"/>
                      <a:pt x="94877" y="109997"/>
                    </a:cubicBezTo>
                    <a:cubicBezTo>
                      <a:pt x="139074" y="225953"/>
                      <a:pt x="113251" y="251776"/>
                      <a:pt x="113251" y="251776"/>
                    </a:cubicBezTo>
                    <a:cubicBezTo>
                      <a:pt x="113251" y="251776"/>
                      <a:pt x="91152" y="210310"/>
                      <a:pt x="17655" y="90381"/>
                    </a:cubicBezTo>
                    <a:cubicBezTo>
                      <a:pt x="-13879" y="39231"/>
                      <a:pt x="-2457" y="16388"/>
                      <a:pt x="46210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064A9325-99DC-BBEA-CE49-36F70A5B75C1}"/>
                </a:ext>
              </a:extLst>
            </p:cNvPr>
            <p:cNvSpPr/>
            <p:nvPr/>
          </p:nvSpPr>
          <p:spPr>
            <a:xfrm>
              <a:off x="824565" y="5807510"/>
              <a:ext cx="332393" cy="335701"/>
            </a:xfrm>
            <a:custGeom>
              <a:avLst/>
              <a:gdLst>
                <a:gd name="connsiteX0" fmla="*/ 0 w 332393"/>
                <a:gd name="connsiteY0" fmla="*/ 200130 h 335701"/>
                <a:gd name="connsiteX1" fmla="*/ 331232 w 332393"/>
                <a:gd name="connsiteY1" fmla="*/ 335702 h 335701"/>
                <a:gd name="connsiteX2" fmla="*/ 244576 w 332393"/>
                <a:gd name="connsiteY2" fmla="*/ 0 h 335701"/>
                <a:gd name="connsiteX3" fmla="*/ 0 w 332393"/>
                <a:gd name="connsiteY3" fmla="*/ 200130 h 335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393" h="335701">
                  <a:moveTo>
                    <a:pt x="0" y="200130"/>
                  </a:moveTo>
                  <a:cubicBezTo>
                    <a:pt x="0" y="200130"/>
                    <a:pt x="235637" y="224463"/>
                    <a:pt x="331232" y="335702"/>
                  </a:cubicBezTo>
                  <a:cubicBezTo>
                    <a:pt x="331232" y="335702"/>
                    <a:pt x="349110" y="184487"/>
                    <a:pt x="244576" y="0"/>
                  </a:cubicBezTo>
                  <a:lnTo>
                    <a:pt x="0" y="200130"/>
                  </a:ln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61" name="任意多边形: 形状 360">
            <a:extLst>
              <a:ext uri="{FF2B5EF4-FFF2-40B4-BE49-F238E27FC236}">
                <a16:creationId xmlns:a16="http://schemas.microsoft.com/office/drawing/2014/main" id="{3762D78F-9DDD-3F0E-98DC-1C19E28E1506}"/>
              </a:ext>
            </a:extLst>
          </p:cNvPr>
          <p:cNvSpPr/>
          <p:nvPr userDrawn="1"/>
        </p:nvSpPr>
        <p:spPr>
          <a:xfrm>
            <a:off x="-785282" y="870770"/>
            <a:ext cx="1321958" cy="780810"/>
          </a:xfrm>
          <a:custGeom>
            <a:avLst/>
            <a:gdLst>
              <a:gd name="connsiteX0" fmla="*/ 625179 w 1321958"/>
              <a:gd name="connsiteY0" fmla="*/ 0 h 780810"/>
              <a:gd name="connsiteX1" fmla="*/ 948909 w 1321958"/>
              <a:gd name="connsiteY1" fmla="*/ 172126 h 780810"/>
              <a:gd name="connsiteX2" fmla="*/ 961500 w 1321958"/>
              <a:gd name="connsiteY2" fmla="*/ 195323 h 780810"/>
              <a:gd name="connsiteX3" fmla="*/ 1002447 w 1321958"/>
              <a:gd name="connsiteY3" fmla="*/ 182613 h 780810"/>
              <a:gd name="connsiteX4" fmla="*/ 1056039 w 1321958"/>
              <a:gd name="connsiteY4" fmla="*/ 177210 h 780810"/>
              <a:gd name="connsiteX5" fmla="*/ 1321958 w 1321958"/>
              <a:gd name="connsiteY5" fmla="*/ 443129 h 780810"/>
              <a:gd name="connsiteX6" fmla="*/ 1056039 w 1321958"/>
              <a:gd name="connsiteY6" fmla="*/ 709048 h 780810"/>
              <a:gd name="connsiteX7" fmla="*/ 907361 w 1321958"/>
              <a:gd name="connsiteY7" fmla="*/ 663633 h 780810"/>
              <a:gd name="connsiteX8" fmla="*/ 905107 w 1321958"/>
              <a:gd name="connsiteY8" fmla="*/ 661773 h 780810"/>
              <a:gd name="connsiteX9" fmla="*/ 901237 w 1321958"/>
              <a:gd name="connsiteY9" fmla="*/ 666463 h 780810"/>
              <a:gd name="connsiteX10" fmla="*/ 625179 w 1321958"/>
              <a:gd name="connsiteY10" fmla="*/ 780810 h 780810"/>
              <a:gd name="connsiteX11" fmla="*/ 349121 w 1321958"/>
              <a:gd name="connsiteY11" fmla="*/ 666463 h 780810"/>
              <a:gd name="connsiteX12" fmla="*/ 327096 w 1321958"/>
              <a:gd name="connsiteY12" fmla="*/ 639768 h 780810"/>
              <a:gd name="connsiteX13" fmla="*/ 278081 w 1321958"/>
              <a:gd name="connsiteY13" fmla="*/ 672815 h 780810"/>
              <a:gd name="connsiteX14" fmla="*/ 200167 w 1321958"/>
              <a:gd name="connsiteY14" fmla="*/ 688545 h 780810"/>
              <a:gd name="connsiteX15" fmla="*/ 0 w 1321958"/>
              <a:gd name="connsiteY15" fmla="*/ 488378 h 780810"/>
              <a:gd name="connsiteX16" fmla="*/ 200167 w 1321958"/>
              <a:gd name="connsiteY16" fmla="*/ 288211 h 780810"/>
              <a:gd name="connsiteX17" fmla="*/ 240508 w 1321958"/>
              <a:gd name="connsiteY17" fmla="*/ 292278 h 780810"/>
              <a:gd name="connsiteX18" fmla="*/ 248019 w 1321958"/>
              <a:gd name="connsiteY18" fmla="*/ 294609 h 780810"/>
              <a:gd name="connsiteX19" fmla="*/ 265454 w 1321958"/>
              <a:gd name="connsiteY19" fmla="*/ 238442 h 780810"/>
              <a:gd name="connsiteX20" fmla="*/ 625179 w 1321958"/>
              <a:gd name="connsiteY20" fmla="*/ 0 h 78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21958" h="780810">
                <a:moveTo>
                  <a:pt x="625179" y="0"/>
                </a:moveTo>
                <a:cubicBezTo>
                  <a:pt x="759938" y="0"/>
                  <a:pt x="878751" y="68277"/>
                  <a:pt x="948909" y="172126"/>
                </a:cubicBezTo>
                <a:lnTo>
                  <a:pt x="961500" y="195323"/>
                </a:lnTo>
                <a:lnTo>
                  <a:pt x="1002447" y="182613"/>
                </a:lnTo>
                <a:cubicBezTo>
                  <a:pt x="1019758" y="179070"/>
                  <a:pt x="1037681" y="177210"/>
                  <a:pt x="1056039" y="177210"/>
                </a:cubicBezTo>
                <a:cubicBezTo>
                  <a:pt x="1202902" y="177210"/>
                  <a:pt x="1321958" y="296266"/>
                  <a:pt x="1321958" y="443129"/>
                </a:cubicBezTo>
                <a:cubicBezTo>
                  <a:pt x="1321958" y="589992"/>
                  <a:pt x="1202902" y="709048"/>
                  <a:pt x="1056039" y="709048"/>
                </a:cubicBezTo>
                <a:cubicBezTo>
                  <a:pt x="1000965" y="709048"/>
                  <a:pt x="949802" y="692306"/>
                  <a:pt x="907361" y="663633"/>
                </a:cubicBezTo>
                <a:lnTo>
                  <a:pt x="905107" y="661773"/>
                </a:lnTo>
                <a:lnTo>
                  <a:pt x="901237" y="666463"/>
                </a:lnTo>
                <a:cubicBezTo>
                  <a:pt x="830588" y="737113"/>
                  <a:pt x="732987" y="780810"/>
                  <a:pt x="625179" y="780810"/>
                </a:cubicBezTo>
                <a:cubicBezTo>
                  <a:pt x="517372" y="780810"/>
                  <a:pt x="419770" y="737113"/>
                  <a:pt x="349121" y="666463"/>
                </a:cubicBezTo>
                <a:lnTo>
                  <a:pt x="327096" y="639768"/>
                </a:lnTo>
                <a:lnTo>
                  <a:pt x="278081" y="672815"/>
                </a:lnTo>
                <a:cubicBezTo>
                  <a:pt x="254133" y="682944"/>
                  <a:pt x="227804" y="688545"/>
                  <a:pt x="200167" y="688545"/>
                </a:cubicBezTo>
                <a:cubicBezTo>
                  <a:pt x="89618" y="688545"/>
                  <a:pt x="0" y="598927"/>
                  <a:pt x="0" y="488378"/>
                </a:cubicBezTo>
                <a:cubicBezTo>
                  <a:pt x="0" y="377829"/>
                  <a:pt x="89618" y="288211"/>
                  <a:pt x="200167" y="288211"/>
                </a:cubicBezTo>
                <a:cubicBezTo>
                  <a:pt x="213986" y="288211"/>
                  <a:pt x="227477" y="289611"/>
                  <a:pt x="240508" y="292278"/>
                </a:cubicBezTo>
                <a:lnTo>
                  <a:pt x="248019" y="294609"/>
                </a:lnTo>
                <a:lnTo>
                  <a:pt x="265454" y="238442"/>
                </a:lnTo>
                <a:cubicBezTo>
                  <a:pt x="324721" y="98319"/>
                  <a:pt x="463468" y="0"/>
                  <a:pt x="625179" y="0"/>
                </a:cubicBez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0" name="任意多边形: 形状 359">
            <a:extLst>
              <a:ext uri="{FF2B5EF4-FFF2-40B4-BE49-F238E27FC236}">
                <a16:creationId xmlns:a16="http://schemas.microsoft.com/office/drawing/2014/main" id="{E124C939-3459-9F17-D49E-90703400BC22}"/>
              </a:ext>
            </a:extLst>
          </p:cNvPr>
          <p:cNvSpPr/>
          <p:nvPr userDrawn="1"/>
        </p:nvSpPr>
        <p:spPr>
          <a:xfrm>
            <a:off x="1405957" y="294096"/>
            <a:ext cx="749618" cy="442760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2 h 442760"/>
              <a:gd name="connsiteX8" fmla="*/ 511049 w 749618"/>
              <a:gd name="connsiteY8" fmla="*/ 377919 h 442760"/>
              <a:gd name="connsiteX9" fmla="*/ 354509 w 749618"/>
              <a:gd name="connsiteY9" fmla="*/ 442760 h 442760"/>
              <a:gd name="connsiteX10" fmla="*/ 197970 w 749618"/>
              <a:gd name="connsiteY10" fmla="*/ 377919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8" y="402067"/>
                  <a:pt x="558174" y="397848"/>
                  <a:pt x="540134" y="390217"/>
                </a:cubicBezTo>
                <a:lnTo>
                  <a:pt x="514438" y="372892"/>
                </a:lnTo>
                <a:lnTo>
                  <a:pt x="511049" y="377919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19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0" y="0"/>
                  <a:pt x="354509" y="0"/>
                </a:cubicBezTo>
                <a:close/>
              </a:path>
            </a:pathLst>
          </a:custGeom>
          <a:blipFill dpi="0" rotWithShape="1">
            <a:blip r:embed="rId2" cstate="screen">
              <a:alphaModFix amt="56000"/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2" name="任意多边形: 形状 361">
            <a:extLst>
              <a:ext uri="{FF2B5EF4-FFF2-40B4-BE49-F238E27FC236}">
                <a16:creationId xmlns:a16="http://schemas.microsoft.com/office/drawing/2014/main" id="{BBF240B4-E844-2237-8EFB-5D74EFC45CF5}"/>
              </a:ext>
            </a:extLst>
          </p:cNvPr>
          <p:cNvSpPr/>
          <p:nvPr userDrawn="1"/>
        </p:nvSpPr>
        <p:spPr>
          <a:xfrm>
            <a:off x="622922" y="1023323"/>
            <a:ext cx="512988" cy="302994"/>
          </a:xfrm>
          <a:custGeom>
            <a:avLst/>
            <a:gdLst>
              <a:gd name="connsiteX0" fmla="*/ 625179 w 1321958"/>
              <a:gd name="connsiteY0" fmla="*/ 0 h 780810"/>
              <a:gd name="connsiteX1" fmla="*/ 948909 w 1321958"/>
              <a:gd name="connsiteY1" fmla="*/ 172126 h 780810"/>
              <a:gd name="connsiteX2" fmla="*/ 961500 w 1321958"/>
              <a:gd name="connsiteY2" fmla="*/ 195323 h 780810"/>
              <a:gd name="connsiteX3" fmla="*/ 1002447 w 1321958"/>
              <a:gd name="connsiteY3" fmla="*/ 182613 h 780810"/>
              <a:gd name="connsiteX4" fmla="*/ 1056039 w 1321958"/>
              <a:gd name="connsiteY4" fmla="*/ 177210 h 780810"/>
              <a:gd name="connsiteX5" fmla="*/ 1321958 w 1321958"/>
              <a:gd name="connsiteY5" fmla="*/ 443129 h 780810"/>
              <a:gd name="connsiteX6" fmla="*/ 1056039 w 1321958"/>
              <a:gd name="connsiteY6" fmla="*/ 709048 h 780810"/>
              <a:gd name="connsiteX7" fmla="*/ 907361 w 1321958"/>
              <a:gd name="connsiteY7" fmla="*/ 663633 h 780810"/>
              <a:gd name="connsiteX8" fmla="*/ 905107 w 1321958"/>
              <a:gd name="connsiteY8" fmla="*/ 661773 h 780810"/>
              <a:gd name="connsiteX9" fmla="*/ 901237 w 1321958"/>
              <a:gd name="connsiteY9" fmla="*/ 666463 h 780810"/>
              <a:gd name="connsiteX10" fmla="*/ 625179 w 1321958"/>
              <a:gd name="connsiteY10" fmla="*/ 780810 h 780810"/>
              <a:gd name="connsiteX11" fmla="*/ 349121 w 1321958"/>
              <a:gd name="connsiteY11" fmla="*/ 666463 h 780810"/>
              <a:gd name="connsiteX12" fmla="*/ 327096 w 1321958"/>
              <a:gd name="connsiteY12" fmla="*/ 639768 h 780810"/>
              <a:gd name="connsiteX13" fmla="*/ 278081 w 1321958"/>
              <a:gd name="connsiteY13" fmla="*/ 672815 h 780810"/>
              <a:gd name="connsiteX14" fmla="*/ 200167 w 1321958"/>
              <a:gd name="connsiteY14" fmla="*/ 688545 h 780810"/>
              <a:gd name="connsiteX15" fmla="*/ 0 w 1321958"/>
              <a:gd name="connsiteY15" fmla="*/ 488378 h 780810"/>
              <a:gd name="connsiteX16" fmla="*/ 200167 w 1321958"/>
              <a:gd name="connsiteY16" fmla="*/ 288211 h 780810"/>
              <a:gd name="connsiteX17" fmla="*/ 240508 w 1321958"/>
              <a:gd name="connsiteY17" fmla="*/ 292278 h 780810"/>
              <a:gd name="connsiteX18" fmla="*/ 248019 w 1321958"/>
              <a:gd name="connsiteY18" fmla="*/ 294609 h 780810"/>
              <a:gd name="connsiteX19" fmla="*/ 265454 w 1321958"/>
              <a:gd name="connsiteY19" fmla="*/ 238442 h 780810"/>
              <a:gd name="connsiteX20" fmla="*/ 625179 w 1321958"/>
              <a:gd name="connsiteY20" fmla="*/ 0 h 78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21958" h="780810">
                <a:moveTo>
                  <a:pt x="625179" y="0"/>
                </a:moveTo>
                <a:cubicBezTo>
                  <a:pt x="759938" y="0"/>
                  <a:pt x="878751" y="68277"/>
                  <a:pt x="948909" y="172126"/>
                </a:cubicBezTo>
                <a:lnTo>
                  <a:pt x="961500" y="195323"/>
                </a:lnTo>
                <a:lnTo>
                  <a:pt x="1002447" y="182613"/>
                </a:lnTo>
                <a:cubicBezTo>
                  <a:pt x="1019758" y="179070"/>
                  <a:pt x="1037681" y="177210"/>
                  <a:pt x="1056039" y="177210"/>
                </a:cubicBezTo>
                <a:cubicBezTo>
                  <a:pt x="1202902" y="177210"/>
                  <a:pt x="1321958" y="296266"/>
                  <a:pt x="1321958" y="443129"/>
                </a:cubicBezTo>
                <a:cubicBezTo>
                  <a:pt x="1321958" y="589992"/>
                  <a:pt x="1202902" y="709048"/>
                  <a:pt x="1056039" y="709048"/>
                </a:cubicBezTo>
                <a:cubicBezTo>
                  <a:pt x="1000965" y="709048"/>
                  <a:pt x="949802" y="692306"/>
                  <a:pt x="907361" y="663633"/>
                </a:cubicBezTo>
                <a:lnTo>
                  <a:pt x="905107" y="661773"/>
                </a:lnTo>
                <a:lnTo>
                  <a:pt x="901237" y="666463"/>
                </a:lnTo>
                <a:cubicBezTo>
                  <a:pt x="830588" y="737113"/>
                  <a:pt x="732987" y="780810"/>
                  <a:pt x="625179" y="780810"/>
                </a:cubicBezTo>
                <a:cubicBezTo>
                  <a:pt x="517372" y="780810"/>
                  <a:pt x="419770" y="737113"/>
                  <a:pt x="349121" y="666463"/>
                </a:cubicBezTo>
                <a:lnTo>
                  <a:pt x="327096" y="639768"/>
                </a:lnTo>
                <a:lnTo>
                  <a:pt x="278081" y="672815"/>
                </a:lnTo>
                <a:cubicBezTo>
                  <a:pt x="254133" y="682944"/>
                  <a:pt x="227804" y="688545"/>
                  <a:pt x="200167" y="688545"/>
                </a:cubicBezTo>
                <a:cubicBezTo>
                  <a:pt x="89618" y="688545"/>
                  <a:pt x="0" y="598927"/>
                  <a:pt x="0" y="488378"/>
                </a:cubicBezTo>
                <a:cubicBezTo>
                  <a:pt x="0" y="377829"/>
                  <a:pt x="89618" y="288211"/>
                  <a:pt x="200167" y="288211"/>
                </a:cubicBezTo>
                <a:cubicBezTo>
                  <a:pt x="213986" y="288211"/>
                  <a:pt x="227477" y="289611"/>
                  <a:pt x="240508" y="292278"/>
                </a:cubicBezTo>
                <a:lnTo>
                  <a:pt x="248019" y="294609"/>
                </a:lnTo>
                <a:lnTo>
                  <a:pt x="265454" y="238442"/>
                </a:lnTo>
                <a:cubicBezTo>
                  <a:pt x="324721" y="98319"/>
                  <a:pt x="463468" y="0"/>
                  <a:pt x="625179" y="0"/>
                </a:cubicBezTo>
                <a:close/>
              </a:path>
            </a:pathLst>
          </a:custGeom>
          <a:blipFill dpi="0" rotWithShape="1"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55" name="组合 854">
            <a:extLst>
              <a:ext uri="{FF2B5EF4-FFF2-40B4-BE49-F238E27FC236}">
                <a16:creationId xmlns:a16="http://schemas.microsoft.com/office/drawing/2014/main" id="{79D1CF82-8DE2-FFEB-F617-B6EA487942B2}"/>
              </a:ext>
            </a:extLst>
          </p:cNvPr>
          <p:cNvGrpSpPr/>
          <p:nvPr userDrawn="1"/>
        </p:nvGrpSpPr>
        <p:grpSpPr>
          <a:xfrm>
            <a:off x="852401" y="5289609"/>
            <a:ext cx="1761846" cy="1522992"/>
            <a:chOff x="291762" y="4919372"/>
            <a:chExt cx="1951215" cy="1686689"/>
          </a:xfrm>
        </p:grpSpPr>
        <p:grpSp>
          <p:nvGrpSpPr>
            <p:cNvPr id="785" name="图形 782">
              <a:extLst>
                <a:ext uri="{FF2B5EF4-FFF2-40B4-BE49-F238E27FC236}">
                  <a16:creationId xmlns:a16="http://schemas.microsoft.com/office/drawing/2014/main" id="{31823577-0C2B-4C04-41E3-A9E7C1DA40BA}"/>
                </a:ext>
              </a:extLst>
            </p:cNvPr>
            <p:cNvGrpSpPr/>
            <p:nvPr/>
          </p:nvGrpSpPr>
          <p:grpSpPr>
            <a:xfrm flipH="1">
              <a:off x="291762" y="4919372"/>
              <a:ext cx="1951215" cy="1686689"/>
              <a:chOff x="1914029" y="4725724"/>
              <a:chExt cx="1951215" cy="1686689"/>
            </a:xfrm>
          </p:grpSpPr>
          <p:grpSp>
            <p:nvGrpSpPr>
              <p:cNvPr id="786" name="图形 782">
                <a:extLst>
                  <a:ext uri="{FF2B5EF4-FFF2-40B4-BE49-F238E27FC236}">
                    <a16:creationId xmlns:a16="http://schemas.microsoft.com/office/drawing/2014/main" id="{EB006450-0DB1-71F6-BF80-BEBF0BAEA16E}"/>
                  </a:ext>
                </a:extLst>
              </p:cNvPr>
              <p:cNvGrpSpPr/>
              <p:nvPr/>
            </p:nvGrpSpPr>
            <p:grpSpPr>
              <a:xfrm>
                <a:off x="1914029" y="6002938"/>
                <a:ext cx="1090847" cy="409475"/>
                <a:chOff x="1914029" y="6002938"/>
                <a:chExt cx="1090847" cy="409475"/>
              </a:xfrm>
            </p:grpSpPr>
            <p:sp>
              <p:nvSpPr>
                <p:cNvPr id="787" name="任意多边形: 形状 786">
                  <a:extLst>
                    <a:ext uri="{FF2B5EF4-FFF2-40B4-BE49-F238E27FC236}">
                      <a16:creationId xmlns:a16="http://schemas.microsoft.com/office/drawing/2014/main" id="{2E8B16AB-3EAC-FB76-73BD-E033D4D1860D}"/>
                    </a:ext>
                  </a:extLst>
                </p:cNvPr>
                <p:cNvSpPr/>
                <p:nvPr/>
              </p:nvSpPr>
              <p:spPr>
                <a:xfrm>
                  <a:off x="1914029" y="6025092"/>
                  <a:ext cx="1090847" cy="387321"/>
                </a:xfrm>
                <a:custGeom>
                  <a:avLst/>
                  <a:gdLst>
                    <a:gd name="connsiteX0" fmla="*/ 0 w 1090847"/>
                    <a:gd name="connsiteY0" fmla="*/ 236119 h 387321"/>
                    <a:gd name="connsiteX1" fmla="*/ 383975 w 1090847"/>
                    <a:gd name="connsiteY1" fmla="*/ 250046 h 387321"/>
                    <a:gd name="connsiteX2" fmla="*/ 805353 w 1090847"/>
                    <a:gd name="connsiteY2" fmla="*/ 387322 h 387321"/>
                    <a:gd name="connsiteX3" fmla="*/ 1090847 w 1090847"/>
                    <a:gd name="connsiteY3" fmla="*/ 168277 h 387321"/>
                    <a:gd name="connsiteX4" fmla="*/ 632067 w 1090847"/>
                    <a:gd name="connsiteY4" fmla="*/ 64425 h 387321"/>
                    <a:gd name="connsiteX5" fmla="*/ 325683 w 1090847"/>
                    <a:gd name="connsiteY5" fmla="*/ 1954 h 387321"/>
                    <a:gd name="connsiteX6" fmla="*/ 0 w 1090847"/>
                    <a:gd name="connsiteY6" fmla="*/ 236119 h 387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90847" h="387321">
                      <a:moveTo>
                        <a:pt x="0" y="236119"/>
                      </a:moveTo>
                      <a:cubicBezTo>
                        <a:pt x="0" y="236119"/>
                        <a:pt x="257840" y="190361"/>
                        <a:pt x="383975" y="250046"/>
                      </a:cubicBezTo>
                      <a:cubicBezTo>
                        <a:pt x="383975" y="250046"/>
                        <a:pt x="582130" y="257805"/>
                        <a:pt x="805353" y="387322"/>
                      </a:cubicBezTo>
                      <a:cubicBezTo>
                        <a:pt x="805353" y="387322"/>
                        <a:pt x="1036733" y="193345"/>
                        <a:pt x="1090847" y="168277"/>
                      </a:cubicBezTo>
                      <a:cubicBezTo>
                        <a:pt x="1090847" y="168277"/>
                        <a:pt x="986796" y="43535"/>
                        <a:pt x="632067" y="64425"/>
                      </a:cubicBezTo>
                      <a:cubicBezTo>
                        <a:pt x="632067" y="64425"/>
                        <a:pt x="446446" y="-13166"/>
                        <a:pt x="325683" y="1954"/>
                      </a:cubicBezTo>
                      <a:lnTo>
                        <a:pt x="0" y="236119"/>
                      </a:lnTo>
                      <a:close/>
                    </a:path>
                  </a:pathLst>
                </a:custGeom>
                <a:solidFill>
                  <a:srgbClr val="925F2D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8" name="任意多边形: 形状 787">
                  <a:extLst>
                    <a:ext uri="{FF2B5EF4-FFF2-40B4-BE49-F238E27FC236}">
                      <a16:creationId xmlns:a16="http://schemas.microsoft.com/office/drawing/2014/main" id="{6AFF5395-4F94-3F28-784E-9AFD78A466C6}"/>
                    </a:ext>
                  </a:extLst>
                </p:cNvPr>
                <p:cNvSpPr/>
                <p:nvPr/>
              </p:nvSpPr>
              <p:spPr>
                <a:xfrm>
                  <a:off x="1914029" y="6027046"/>
                  <a:ext cx="1084281" cy="371640"/>
                </a:xfrm>
                <a:custGeom>
                  <a:avLst/>
                  <a:gdLst>
                    <a:gd name="connsiteX0" fmla="*/ 383975 w 1084281"/>
                    <a:gd name="connsiteY0" fmla="*/ 248092 h 371640"/>
                    <a:gd name="connsiteX1" fmla="*/ 0 w 1084281"/>
                    <a:gd name="connsiteY1" fmla="*/ 220438 h 371640"/>
                    <a:gd name="connsiteX2" fmla="*/ 325683 w 1084281"/>
                    <a:gd name="connsiteY2" fmla="*/ 0 h 371640"/>
                    <a:gd name="connsiteX3" fmla="*/ 632067 w 1084281"/>
                    <a:gd name="connsiteY3" fmla="*/ 62471 h 371640"/>
                    <a:gd name="connsiteX4" fmla="*/ 1084282 w 1084281"/>
                    <a:gd name="connsiteY4" fmla="*/ 147025 h 371640"/>
                    <a:gd name="connsiteX5" fmla="*/ 809929 w 1084281"/>
                    <a:gd name="connsiteY5" fmla="*/ 371640 h 371640"/>
                    <a:gd name="connsiteX6" fmla="*/ 383975 w 1084281"/>
                    <a:gd name="connsiteY6" fmla="*/ 248092 h 371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84281" h="371640">
                      <a:moveTo>
                        <a:pt x="383975" y="248092"/>
                      </a:moveTo>
                      <a:cubicBezTo>
                        <a:pt x="383975" y="248092"/>
                        <a:pt x="275945" y="156574"/>
                        <a:pt x="0" y="220438"/>
                      </a:cubicBezTo>
                      <a:lnTo>
                        <a:pt x="325683" y="0"/>
                      </a:lnTo>
                      <a:lnTo>
                        <a:pt x="632067" y="62471"/>
                      </a:lnTo>
                      <a:cubicBezTo>
                        <a:pt x="632067" y="62471"/>
                        <a:pt x="937456" y="25068"/>
                        <a:pt x="1084282" y="147025"/>
                      </a:cubicBezTo>
                      <a:cubicBezTo>
                        <a:pt x="1084282" y="147025"/>
                        <a:pt x="893886" y="284699"/>
                        <a:pt x="809929" y="371640"/>
                      </a:cubicBezTo>
                      <a:cubicBezTo>
                        <a:pt x="809929" y="371441"/>
                        <a:pt x="581732" y="224417"/>
                        <a:pt x="383975" y="248092"/>
                      </a:cubicBezTo>
                      <a:close/>
                    </a:path>
                  </a:pathLst>
                </a:custGeom>
                <a:solidFill>
                  <a:srgbClr val="E4C2A3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89" name="图形 782">
                  <a:extLst>
                    <a:ext uri="{FF2B5EF4-FFF2-40B4-BE49-F238E27FC236}">
                      <a16:creationId xmlns:a16="http://schemas.microsoft.com/office/drawing/2014/main" id="{EBB183E3-2B75-6E05-F12A-E66530B0883D}"/>
                    </a:ext>
                  </a:extLst>
                </p:cNvPr>
                <p:cNvGrpSpPr/>
                <p:nvPr/>
              </p:nvGrpSpPr>
              <p:grpSpPr>
                <a:xfrm>
                  <a:off x="1914029" y="6002938"/>
                  <a:ext cx="1079905" cy="357554"/>
                  <a:chOff x="1914029" y="6002938"/>
                  <a:chExt cx="1079905" cy="357554"/>
                </a:xfrm>
              </p:grpSpPr>
              <p:sp>
                <p:nvSpPr>
                  <p:cNvPr id="790" name="任意多边形: 形状 789">
                    <a:extLst>
                      <a:ext uri="{FF2B5EF4-FFF2-40B4-BE49-F238E27FC236}">
                        <a16:creationId xmlns:a16="http://schemas.microsoft.com/office/drawing/2014/main" id="{D1A05D15-3BE8-8667-9494-23E8DAEF20DD}"/>
                      </a:ext>
                    </a:extLst>
                  </p:cNvPr>
                  <p:cNvSpPr/>
                  <p:nvPr/>
                </p:nvSpPr>
                <p:spPr>
                  <a:xfrm>
                    <a:off x="2298004" y="6053467"/>
                    <a:ext cx="695929" cy="307024"/>
                  </a:xfrm>
                  <a:custGeom>
                    <a:avLst/>
                    <a:gdLst>
                      <a:gd name="connsiteX0" fmla="*/ 243914 w 695929"/>
                      <a:gd name="connsiteY0" fmla="*/ 22520 h 307024"/>
                      <a:gd name="connsiteX1" fmla="*/ 0 w 695929"/>
                      <a:gd name="connsiteY1" fmla="*/ 221670 h 307024"/>
                      <a:gd name="connsiteX2" fmla="*/ 242123 w 695929"/>
                      <a:gd name="connsiteY2" fmla="*/ 227639 h 307024"/>
                      <a:gd name="connsiteX3" fmla="*/ 432519 w 695929"/>
                      <a:gd name="connsiteY3" fmla="*/ 307020 h 307024"/>
                      <a:gd name="connsiteX4" fmla="*/ 695930 w 695929"/>
                      <a:gd name="connsiteY4" fmla="*/ 99116 h 307024"/>
                      <a:gd name="connsiteX5" fmla="*/ 243914 w 695929"/>
                      <a:gd name="connsiteY5" fmla="*/ 22520 h 3070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5929" h="307024">
                        <a:moveTo>
                          <a:pt x="243914" y="22520"/>
                        </a:moveTo>
                        <a:lnTo>
                          <a:pt x="0" y="221670"/>
                        </a:lnTo>
                        <a:cubicBezTo>
                          <a:pt x="0" y="221670"/>
                          <a:pt x="94303" y="184267"/>
                          <a:pt x="242123" y="227639"/>
                        </a:cubicBezTo>
                        <a:cubicBezTo>
                          <a:pt x="389944" y="271010"/>
                          <a:pt x="429734" y="306224"/>
                          <a:pt x="432519" y="307020"/>
                        </a:cubicBezTo>
                        <a:cubicBezTo>
                          <a:pt x="435304" y="308015"/>
                          <a:pt x="625700" y="138906"/>
                          <a:pt x="695930" y="99116"/>
                        </a:cubicBezTo>
                        <a:cubicBezTo>
                          <a:pt x="695731" y="99116"/>
                          <a:pt x="475691" y="-56861"/>
                          <a:pt x="243914" y="22520"/>
                        </a:cubicBezTo>
                        <a:close/>
                      </a:path>
                    </a:pathLst>
                  </a:custGeom>
                  <a:solidFill>
                    <a:srgbClr val="FFE8C9"/>
                  </a:solidFill>
                  <a:ln w="19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1" name="任意多边形: 形状 790">
                    <a:extLst>
                      <a:ext uri="{FF2B5EF4-FFF2-40B4-BE49-F238E27FC236}">
                        <a16:creationId xmlns:a16="http://schemas.microsoft.com/office/drawing/2014/main" id="{8EDA5033-5F93-DCFF-E3B8-C1BD614C84F1}"/>
                      </a:ext>
                    </a:extLst>
                  </p:cNvPr>
                  <p:cNvSpPr/>
                  <p:nvPr/>
                </p:nvSpPr>
                <p:spPr>
                  <a:xfrm>
                    <a:off x="1914029" y="6002938"/>
                    <a:ext cx="627690" cy="272398"/>
                  </a:xfrm>
                  <a:custGeom>
                    <a:avLst/>
                    <a:gdLst>
                      <a:gd name="connsiteX0" fmla="*/ 322101 w 627690"/>
                      <a:gd name="connsiteY0" fmla="*/ 7396 h 272398"/>
                      <a:gd name="connsiteX1" fmla="*/ 0 w 627690"/>
                      <a:gd name="connsiteY1" fmla="*/ 224651 h 272398"/>
                      <a:gd name="connsiteX2" fmla="*/ 224019 w 627690"/>
                      <a:gd name="connsiteY2" fmla="*/ 199782 h 272398"/>
                      <a:gd name="connsiteX3" fmla="*/ 383776 w 627690"/>
                      <a:gd name="connsiteY3" fmla="*/ 272399 h 272398"/>
                      <a:gd name="connsiteX4" fmla="*/ 627690 w 627690"/>
                      <a:gd name="connsiteY4" fmla="*/ 73249 h 272398"/>
                      <a:gd name="connsiteX5" fmla="*/ 322101 w 627690"/>
                      <a:gd name="connsiteY5" fmla="*/ 7396 h 272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7690" h="272398">
                        <a:moveTo>
                          <a:pt x="322101" y="7396"/>
                        </a:moveTo>
                        <a:lnTo>
                          <a:pt x="0" y="224651"/>
                        </a:lnTo>
                        <a:cubicBezTo>
                          <a:pt x="0" y="224651"/>
                          <a:pt x="124344" y="193017"/>
                          <a:pt x="224019" y="199782"/>
                        </a:cubicBezTo>
                        <a:cubicBezTo>
                          <a:pt x="292458" y="204358"/>
                          <a:pt x="366268" y="234001"/>
                          <a:pt x="383776" y="272399"/>
                        </a:cubicBezTo>
                        <a:lnTo>
                          <a:pt x="627690" y="73249"/>
                        </a:lnTo>
                        <a:cubicBezTo>
                          <a:pt x="627889" y="73050"/>
                          <a:pt x="501157" y="-27619"/>
                          <a:pt x="322101" y="7396"/>
                        </a:cubicBezTo>
                        <a:close/>
                      </a:path>
                    </a:pathLst>
                  </a:custGeom>
                  <a:solidFill>
                    <a:srgbClr val="FFF2E1"/>
                  </a:solidFill>
                  <a:ln w="19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792" name="图形 782">
                <a:extLst>
                  <a:ext uri="{FF2B5EF4-FFF2-40B4-BE49-F238E27FC236}">
                    <a16:creationId xmlns:a16="http://schemas.microsoft.com/office/drawing/2014/main" id="{E98F5073-E9E7-C63D-7B3A-2B545CBB67AE}"/>
                  </a:ext>
                </a:extLst>
              </p:cNvPr>
              <p:cNvGrpSpPr/>
              <p:nvPr/>
            </p:nvGrpSpPr>
            <p:grpSpPr>
              <a:xfrm>
                <a:off x="3404369" y="5451984"/>
                <a:ext cx="460874" cy="440174"/>
                <a:chOff x="3404369" y="5451984"/>
                <a:chExt cx="460874" cy="440174"/>
              </a:xfrm>
            </p:grpSpPr>
            <p:sp>
              <p:nvSpPr>
                <p:cNvPr id="793" name="任意多边形: 形状 792">
                  <a:extLst>
                    <a:ext uri="{FF2B5EF4-FFF2-40B4-BE49-F238E27FC236}">
                      <a16:creationId xmlns:a16="http://schemas.microsoft.com/office/drawing/2014/main" id="{0E2B4255-0FA9-5270-FD26-0B85A8723F3E}"/>
                    </a:ext>
                  </a:extLst>
                </p:cNvPr>
                <p:cNvSpPr/>
                <p:nvPr/>
              </p:nvSpPr>
              <p:spPr>
                <a:xfrm>
                  <a:off x="3404369" y="5451988"/>
                  <a:ext cx="460874" cy="440169"/>
                </a:xfrm>
                <a:custGeom>
                  <a:avLst/>
                  <a:gdLst>
                    <a:gd name="connsiteX0" fmla="*/ 0 w 460874"/>
                    <a:gd name="connsiteY0" fmla="*/ 253155 h 440169"/>
                    <a:gd name="connsiteX1" fmla="*/ 231579 w 460874"/>
                    <a:gd name="connsiteY1" fmla="*/ 270464 h 440169"/>
                    <a:gd name="connsiteX2" fmla="*/ 444058 w 460874"/>
                    <a:gd name="connsiteY2" fmla="*/ 289 h 440169"/>
                    <a:gd name="connsiteX3" fmla="*/ 286091 w 460874"/>
                    <a:gd name="connsiteY3" fmla="*/ 384662 h 440169"/>
                    <a:gd name="connsiteX4" fmla="*/ 69036 w 460874"/>
                    <a:gd name="connsiteY4" fmla="*/ 440169 h 440169"/>
                    <a:gd name="connsiteX5" fmla="*/ 0 w 460874"/>
                    <a:gd name="connsiteY5" fmla="*/ 253155 h 440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0874" h="440169">
                      <a:moveTo>
                        <a:pt x="0" y="253155"/>
                      </a:moveTo>
                      <a:cubicBezTo>
                        <a:pt x="0" y="253155"/>
                        <a:pt x="187213" y="290359"/>
                        <a:pt x="231579" y="270464"/>
                      </a:cubicBezTo>
                      <a:cubicBezTo>
                        <a:pt x="275945" y="250569"/>
                        <a:pt x="373033" y="-9858"/>
                        <a:pt x="444058" y="289"/>
                      </a:cubicBezTo>
                      <a:cubicBezTo>
                        <a:pt x="515283" y="10435"/>
                        <a:pt x="340604" y="328359"/>
                        <a:pt x="286091" y="384662"/>
                      </a:cubicBezTo>
                      <a:cubicBezTo>
                        <a:pt x="231579" y="440965"/>
                        <a:pt x="69036" y="440169"/>
                        <a:pt x="69036" y="440169"/>
                      </a:cubicBezTo>
                      <a:cubicBezTo>
                        <a:pt x="69036" y="440169"/>
                        <a:pt x="43769" y="298914"/>
                        <a:pt x="0" y="253155"/>
                      </a:cubicBezTo>
                      <a:close/>
                    </a:path>
                  </a:pathLst>
                </a:custGeom>
                <a:solidFill>
                  <a:srgbClr val="F1C7A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4" name="任意多边形: 形状 793">
                  <a:extLst>
                    <a:ext uri="{FF2B5EF4-FFF2-40B4-BE49-F238E27FC236}">
                      <a16:creationId xmlns:a16="http://schemas.microsoft.com/office/drawing/2014/main" id="{7729600C-FF09-3270-6065-91B3740A34C5}"/>
                    </a:ext>
                  </a:extLst>
                </p:cNvPr>
                <p:cNvSpPr/>
                <p:nvPr/>
              </p:nvSpPr>
              <p:spPr>
                <a:xfrm>
                  <a:off x="3700010" y="5451984"/>
                  <a:ext cx="165019" cy="225306"/>
                </a:xfrm>
                <a:custGeom>
                  <a:avLst/>
                  <a:gdLst>
                    <a:gd name="connsiteX0" fmla="*/ 71821 w 165019"/>
                    <a:gd name="connsiteY0" fmla="*/ 208396 h 225306"/>
                    <a:gd name="connsiteX1" fmla="*/ 91319 w 165019"/>
                    <a:gd name="connsiteY1" fmla="*/ 225307 h 225306"/>
                    <a:gd name="connsiteX2" fmla="*/ 148218 w 165019"/>
                    <a:gd name="connsiteY2" fmla="*/ 293 h 225306"/>
                    <a:gd name="connsiteX3" fmla="*/ 0 w 165019"/>
                    <a:gd name="connsiteY3" fmla="*/ 180145 h 225306"/>
                    <a:gd name="connsiteX4" fmla="*/ 71821 w 165019"/>
                    <a:gd name="connsiteY4" fmla="*/ 208396 h 225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5019" h="225306">
                      <a:moveTo>
                        <a:pt x="71821" y="208396"/>
                      </a:moveTo>
                      <a:cubicBezTo>
                        <a:pt x="78586" y="213767"/>
                        <a:pt x="85151" y="219338"/>
                        <a:pt x="91319" y="225307"/>
                      </a:cubicBezTo>
                      <a:cubicBezTo>
                        <a:pt x="145831" y="121255"/>
                        <a:pt x="190595" y="6461"/>
                        <a:pt x="148218" y="293"/>
                      </a:cubicBezTo>
                      <a:cubicBezTo>
                        <a:pt x="102460" y="-6272"/>
                        <a:pt x="46157" y="98774"/>
                        <a:pt x="0" y="180145"/>
                      </a:cubicBezTo>
                      <a:cubicBezTo>
                        <a:pt x="26460" y="183129"/>
                        <a:pt x="48544" y="190092"/>
                        <a:pt x="71821" y="208396"/>
                      </a:cubicBezTo>
                      <a:close/>
                    </a:path>
                  </a:pathLst>
                </a:custGeom>
                <a:solidFill>
                  <a:srgbClr val="8CCBC1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5" name="任意多边形: 形状 794">
                  <a:extLst>
                    <a:ext uri="{FF2B5EF4-FFF2-40B4-BE49-F238E27FC236}">
                      <a16:creationId xmlns:a16="http://schemas.microsoft.com/office/drawing/2014/main" id="{1AD74D96-6EFA-700B-D777-790EBC223DCF}"/>
                    </a:ext>
                  </a:extLst>
                </p:cNvPr>
                <p:cNvSpPr/>
                <p:nvPr/>
              </p:nvSpPr>
              <p:spPr>
                <a:xfrm>
                  <a:off x="3716324" y="5586370"/>
                  <a:ext cx="94302" cy="67245"/>
                </a:xfrm>
                <a:custGeom>
                  <a:avLst/>
                  <a:gdLst>
                    <a:gd name="connsiteX0" fmla="*/ 9749 w 94302"/>
                    <a:gd name="connsiteY0" fmla="*/ 0 h 67245"/>
                    <a:gd name="connsiteX1" fmla="*/ 0 w 94302"/>
                    <a:gd name="connsiteY1" fmla="*/ 17110 h 67245"/>
                    <a:gd name="connsiteX2" fmla="*/ 87141 w 94302"/>
                    <a:gd name="connsiteY2" fmla="*/ 67245 h 67245"/>
                    <a:gd name="connsiteX3" fmla="*/ 94303 w 94302"/>
                    <a:gd name="connsiteY3" fmla="*/ 52523 h 67245"/>
                    <a:gd name="connsiteX4" fmla="*/ 9749 w 94302"/>
                    <a:gd name="connsiteY4" fmla="*/ 0 h 67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302" h="67245">
                      <a:moveTo>
                        <a:pt x="9749" y="0"/>
                      </a:moveTo>
                      <a:cubicBezTo>
                        <a:pt x="6565" y="5770"/>
                        <a:pt x="3183" y="11539"/>
                        <a:pt x="0" y="17110"/>
                      </a:cubicBezTo>
                      <a:cubicBezTo>
                        <a:pt x="34021" y="22680"/>
                        <a:pt x="63266" y="42178"/>
                        <a:pt x="87141" y="67245"/>
                      </a:cubicBezTo>
                      <a:cubicBezTo>
                        <a:pt x="89528" y="62272"/>
                        <a:pt x="92114" y="57497"/>
                        <a:pt x="94303" y="52523"/>
                      </a:cubicBezTo>
                      <a:cubicBezTo>
                        <a:pt x="72020" y="25665"/>
                        <a:pt x="43570" y="2984"/>
                        <a:pt x="9749" y="0"/>
                      </a:cubicBezTo>
                      <a:close/>
                    </a:path>
                  </a:pathLst>
                </a:custGeom>
                <a:solidFill>
                  <a:srgbClr val="127DC2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6" name="任意多边形: 形状 795">
                  <a:extLst>
                    <a:ext uri="{FF2B5EF4-FFF2-40B4-BE49-F238E27FC236}">
                      <a16:creationId xmlns:a16="http://schemas.microsoft.com/office/drawing/2014/main" id="{8BB4F5EA-CD71-406F-7D11-0EED5C2FD1D5}"/>
                    </a:ext>
                  </a:extLst>
                </p:cNvPr>
                <p:cNvSpPr/>
                <p:nvPr/>
              </p:nvSpPr>
              <p:spPr>
                <a:xfrm>
                  <a:off x="3742387" y="5451994"/>
                  <a:ext cx="122644" cy="156260"/>
                </a:xfrm>
                <a:custGeom>
                  <a:avLst/>
                  <a:gdLst>
                    <a:gd name="connsiteX0" fmla="*/ 82763 w 122644"/>
                    <a:gd name="connsiteY0" fmla="*/ 156261 h 156260"/>
                    <a:gd name="connsiteX1" fmla="*/ 105842 w 122644"/>
                    <a:gd name="connsiteY1" fmla="*/ 283 h 156260"/>
                    <a:gd name="connsiteX2" fmla="*/ 0 w 122644"/>
                    <a:gd name="connsiteY2" fmla="*/ 106523 h 156260"/>
                    <a:gd name="connsiteX3" fmla="*/ 82763 w 122644"/>
                    <a:gd name="connsiteY3" fmla="*/ 156261 h 156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644" h="156260">
                      <a:moveTo>
                        <a:pt x="82763" y="156261"/>
                      </a:moveTo>
                      <a:cubicBezTo>
                        <a:pt x="118973" y="75885"/>
                        <a:pt x="138868" y="5058"/>
                        <a:pt x="105842" y="283"/>
                      </a:cubicBezTo>
                      <a:cubicBezTo>
                        <a:pt x="73413" y="-4293"/>
                        <a:pt x="35612" y="47236"/>
                        <a:pt x="0" y="106523"/>
                      </a:cubicBezTo>
                      <a:cubicBezTo>
                        <a:pt x="34021" y="101947"/>
                        <a:pt x="64659" y="127612"/>
                        <a:pt x="82763" y="156261"/>
                      </a:cubicBezTo>
                      <a:close/>
                    </a:path>
                  </a:pathLst>
                </a:custGeom>
                <a:solidFill>
                  <a:srgbClr val="E23127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7" name="任意多边形: 形状 796">
                  <a:extLst>
                    <a:ext uri="{FF2B5EF4-FFF2-40B4-BE49-F238E27FC236}">
                      <a16:creationId xmlns:a16="http://schemas.microsoft.com/office/drawing/2014/main" id="{A1C29544-CB66-3F9B-F746-880EC3C5DDDF}"/>
                    </a:ext>
                  </a:extLst>
                </p:cNvPr>
                <p:cNvSpPr/>
                <p:nvPr/>
              </p:nvSpPr>
              <p:spPr>
                <a:xfrm>
                  <a:off x="3696031" y="5622977"/>
                  <a:ext cx="99873" cy="64261"/>
                </a:xfrm>
                <a:custGeom>
                  <a:avLst/>
                  <a:gdLst>
                    <a:gd name="connsiteX0" fmla="*/ 9351 w 99873"/>
                    <a:gd name="connsiteY0" fmla="*/ 0 h 64261"/>
                    <a:gd name="connsiteX1" fmla="*/ 0 w 99873"/>
                    <a:gd name="connsiteY1" fmla="*/ 16314 h 64261"/>
                    <a:gd name="connsiteX2" fmla="*/ 65853 w 99873"/>
                    <a:gd name="connsiteY2" fmla="*/ 42774 h 64261"/>
                    <a:gd name="connsiteX3" fmla="*/ 90125 w 99873"/>
                    <a:gd name="connsiteY3" fmla="*/ 64261 h 64261"/>
                    <a:gd name="connsiteX4" fmla="*/ 99873 w 99873"/>
                    <a:gd name="connsiteY4" fmla="*/ 45560 h 64261"/>
                    <a:gd name="connsiteX5" fmla="*/ 9351 w 99873"/>
                    <a:gd name="connsiteY5" fmla="*/ 0 h 64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9873" h="64261">
                      <a:moveTo>
                        <a:pt x="9351" y="0"/>
                      </a:moveTo>
                      <a:cubicBezTo>
                        <a:pt x="6167" y="5571"/>
                        <a:pt x="3183" y="10942"/>
                        <a:pt x="0" y="16314"/>
                      </a:cubicBezTo>
                      <a:cubicBezTo>
                        <a:pt x="22879" y="19895"/>
                        <a:pt x="44764" y="28649"/>
                        <a:pt x="65853" y="42774"/>
                      </a:cubicBezTo>
                      <a:cubicBezTo>
                        <a:pt x="75203" y="49141"/>
                        <a:pt x="83161" y="56303"/>
                        <a:pt x="90125" y="64261"/>
                      </a:cubicBezTo>
                      <a:cubicBezTo>
                        <a:pt x="93507" y="58094"/>
                        <a:pt x="96690" y="51926"/>
                        <a:pt x="99873" y="45560"/>
                      </a:cubicBezTo>
                      <a:cubicBezTo>
                        <a:pt x="74607" y="20492"/>
                        <a:pt x="45958" y="1194"/>
                        <a:pt x="9351" y="0"/>
                      </a:cubicBezTo>
                      <a:close/>
                    </a:path>
                  </a:pathLst>
                </a:custGeom>
                <a:solidFill>
                  <a:srgbClr val="127DC2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8" name="任意多边形: 形状 797">
                  <a:extLst>
                    <a:ext uri="{FF2B5EF4-FFF2-40B4-BE49-F238E27FC236}">
                      <a16:creationId xmlns:a16="http://schemas.microsoft.com/office/drawing/2014/main" id="{4658260F-5E51-6411-1672-49B0AA7267AE}"/>
                    </a:ext>
                  </a:extLst>
                </p:cNvPr>
                <p:cNvSpPr/>
                <p:nvPr/>
              </p:nvSpPr>
              <p:spPr>
                <a:xfrm>
                  <a:off x="3814598" y="5538769"/>
                  <a:ext cx="21144" cy="39951"/>
                </a:xfrm>
                <a:custGeom>
                  <a:avLst/>
                  <a:gdLst>
                    <a:gd name="connsiteX0" fmla="*/ 6573 w 21144"/>
                    <a:gd name="connsiteY0" fmla="*/ 20942 h 39951"/>
                    <a:gd name="connsiteX1" fmla="*/ 20898 w 21144"/>
                    <a:gd name="connsiteY1" fmla="*/ 848 h 39951"/>
                    <a:gd name="connsiteX2" fmla="*/ 19903 w 21144"/>
                    <a:gd name="connsiteY2" fmla="*/ 52 h 39951"/>
                    <a:gd name="connsiteX3" fmla="*/ 605 w 21144"/>
                    <a:gd name="connsiteY3" fmla="*/ 19748 h 39951"/>
                    <a:gd name="connsiteX4" fmla="*/ 207 w 21144"/>
                    <a:gd name="connsiteY4" fmla="*/ 22732 h 39951"/>
                    <a:gd name="connsiteX5" fmla="*/ 18113 w 21144"/>
                    <a:gd name="connsiteY5" fmla="*/ 39643 h 39951"/>
                    <a:gd name="connsiteX6" fmla="*/ 21097 w 21144"/>
                    <a:gd name="connsiteY6" fmla="*/ 37852 h 39951"/>
                    <a:gd name="connsiteX7" fmla="*/ 6573 w 21144"/>
                    <a:gd name="connsiteY7" fmla="*/ 20942 h 39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44" h="39951">
                      <a:moveTo>
                        <a:pt x="6573" y="20942"/>
                      </a:moveTo>
                      <a:cubicBezTo>
                        <a:pt x="9558" y="13381"/>
                        <a:pt x="17715" y="8209"/>
                        <a:pt x="20898" y="848"/>
                      </a:cubicBezTo>
                      <a:cubicBezTo>
                        <a:pt x="21097" y="251"/>
                        <a:pt x="20500" y="-147"/>
                        <a:pt x="19903" y="52"/>
                      </a:cubicBezTo>
                      <a:cubicBezTo>
                        <a:pt x="12940" y="5423"/>
                        <a:pt x="5977" y="12785"/>
                        <a:pt x="605" y="19748"/>
                      </a:cubicBezTo>
                      <a:cubicBezTo>
                        <a:pt x="8" y="20544"/>
                        <a:pt x="-191" y="21936"/>
                        <a:pt x="207" y="22732"/>
                      </a:cubicBezTo>
                      <a:cubicBezTo>
                        <a:pt x="4186" y="29298"/>
                        <a:pt x="11547" y="35863"/>
                        <a:pt x="18113" y="39643"/>
                      </a:cubicBezTo>
                      <a:cubicBezTo>
                        <a:pt x="19306" y="40439"/>
                        <a:pt x="21495" y="39643"/>
                        <a:pt x="21097" y="37852"/>
                      </a:cubicBezTo>
                      <a:cubicBezTo>
                        <a:pt x="19505" y="31088"/>
                        <a:pt x="11746" y="25915"/>
                        <a:pt x="6573" y="20942"/>
                      </a:cubicBezTo>
                      <a:close/>
                    </a:path>
                  </a:pathLst>
                </a:custGeom>
                <a:solidFill>
                  <a:srgbClr val="962620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9" name="任意多边形: 形状 798">
                  <a:extLst>
                    <a:ext uri="{FF2B5EF4-FFF2-40B4-BE49-F238E27FC236}">
                      <a16:creationId xmlns:a16="http://schemas.microsoft.com/office/drawing/2014/main" id="{46DC5C92-28EB-3629-03B2-58FE80E3DB2D}"/>
                    </a:ext>
                  </a:extLst>
                </p:cNvPr>
                <p:cNvSpPr/>
                <p:nvPr/>
              </p:nvSpPr>
              <p:spPr>
                <a:xfrm>
                  <a:off x="3843721" y="5501918"/>
                  <a:ext cx="16263" cy="17781"/>
                </a:xfrm>
                <a:custGeom>
                  <a:avLst/>
                  <a:gdLst>
                    <a:gd name="connsiteX0" fmla="*/ 14256 w 16263"/>
                    <a:gd name="connsiteY0" fmla="*/ 6065 h 17781"/>
                    <a:gd name="connsiteX1" fmla="*/ 12068 w 16263"/>
                    <a:gd name="connsiteY1" fmla="*/ 7060 h 17781"/>
                    <a:gd name="connsiteX2" fmla="*/ 8487 w 16263"/>
                    <a:gd name="connsiteY2" fmla="*/ 494 h 17781"/>
                    <a:gd name="connsiteX3" fmla="*/ 6497 w 16263"/>
                    <a:gd name="connsiteY3" fmla="*/ 1688 h 17781"/>
                    <a:gd name="connsiteX4" fmla="*/ 8885 w 16263"/>
                    <a:gd name="connsiteY4" fmla="*/ 8651 h 17781"/>
                    <a:gd name="connsiteX5" fmla="*/ 330 w 16263"/>
                    <a:gd name="connsiteY5" fmla="*/ 13426 h 17781"/>
                    <a:gd name="connsiteX6" fmla="*/ 1125 w 16263"/>
                    <a:gd name="connsiteY6" fmla="*/ 14819 h 17781"/>
                    <a:gd name="connsiteX7" fmla="*/ 9680 w 16263"/>
                    <a:gd name="connsiteY7" fmla="*/ 11437 h 17781"/>
                    <a:gd name="connsiteX8" fmla="*/ 12466 w 16263"/>
                    <a:gd name="connsiteY8" fmla="*/ 17206 h 17781"/>
                    <a:gd name="connsiteX9" fmla="*/ 15251 w 16263"/>
                    <a:gd name="connsiteY9" fmla="*/ 16013 h 17781"/>
                    <a:gd name="connsiteX10" fmla="*/ 13261 w 16263"/>
                    <a:gd name="connsiteY10" fmla="*/ 9646 h 17781"/>
                    <a:gd name="connsiteX11" fmla="*/ 15649 w 16263"/>
                    <a:gd name="connsiteY11" fmla="*/ 8254 h 17781"/>
                    <a:gd name="connsiteX12" fmla="*/ 14256 w 16263"/>
                    <a:gd name="connsiteY12" fmla="*/ 6065 h 17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263" h="17781">
                      <a:moveTo>
                        <a:pt x="14256" y="6065"/>
                      </a:moveTo>
                      <a:cubicBezTo>
                        <a:pt x="13460" y="6463"/>
                        <a:pt x="12863" y="6861"/>
                        <a:pt x="12068" y="7060"/>
                      </a:cubicBezTo>
                      <a:cubicBezTo>
                        <a:pt x="11073" y="4871"/>
                        <a:pt x="9680" y="2683"/>
                        <a:pt x="8487" y="494"/>
                      </a:cubicBezTo>
                      <a:cubicBezTo>
                        <a:pt x="7691" y="-699"/>
                        <a:pt x="6099" y="494"/>
                        <a:pt x="6497" y="1688"/>
                      </a:cubicBezTo>
                      <a:cubicBezTo>
                        <a:pt x="7492" y="3877"/>
                        <a:pt x="8089" y="6264"/>
                        <a:pt x="8885" y="8651"/>
                      </a:cubicBezTo>
                      <a:cubicBezTo>
                        <a:pt x="5900" y="10243"/>
                        <a:pt x="3115" y="11636"/>
                        <a:pt x="330" y="13426"/>
                      </a:cubicBezTo>
                      <a:cubicBezTo>
                        <a:pt x="-466" y="14023"/>
                        <a:pt x="330" y="15217"/>
                        <a:pt x="1125" y="14819"/>
                      </a:cubicBezTo>
                      <a:cubicBezTo>
                        <a:pt x="3911" y="13625"/>
                        <a:pt x="6895" y="12630"/>
                        <a:pt x="9680" y="11437"/>
                      </a:cubicBezTo>
                      <a:cubicBezTo>
                        <a:pt x="10277" y="13426"/>
                        <a:pt x="11073" y="15615"/>
                        <a:pt x="12466" y="17206"/>
                      </a:cubicBezTo>
                      <a:cubicBezTo>
                        <a:pt x="13460" y="18400"/>
                        <a:pt x="15251" y="17604"/>
                        <a:pt x="15251" y="16013"/>
                      </a:cubicBezTo>
                      <a:cubicBezTo>
                        <a:pt x="15052" y="13824"/>
                        <a:pt x="14057" y="11636"/>
                        <a:pt x="13261" y="9646"/>
                      </a:cubicBezTo>
                      <a:cubicBezTo>
                        <a:pt x="14057" y="9248"/>
                        <a:pt x="14853" y="8850"/>
                        <a:pt x="15649" y="8254"/>
                      </a:cubicBezTo>
                      <a:cubicBezTo>
                        <a:pt x="17041" y="7458"/>
                        <a:pt x="15848" y="5468"/>
                        <a:pt x="14256" y="6065"/>
                      </a:cubicBezTo>
                      <a:close/>
                    </a:path>
                  </a:pathLst>
                </a:custGeom>
                <a:solidFill>
                  <a:srgbClr val="FBF8F9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0" name="任意多边形: 形状 799">
                  <a:extLst>
                    <a:ext uri="{FF2B5EF4-FFF2-40B4-BE49-F238E27FC236}">
                      <a16:creationId xmlns:a16="http://schemas.microsoft.com/office/drawing/2014/main" id="{1A32B105-AF0D-CAAE-0416-A8558837309C}"/>
                    </a:ext>
                  </a:extLst>
                </p:cNvPr>
                <p:cNvSpPr/>
                <p:nvPr/>
              </p:nvSpPr>
              <p:spPr>
                <a:xfrm>
                  <a:off x="3836635" y="5526367"/>
                  <a:ext cx="19863" cy="21576"/>
                </a:xfrm>
                <a:custGeom>
                  <a:avLst/>
                  <a:gdLst>
                    <a:gd name="connsiteX0" fmla="*/ 19551 w 19863"/>
                    <a:gd name="connsiteY0" fmla="*/ 2506 h 21576"/>
                    <a:gd name="connsiteX1" fmla="*/ 17760 w 19863"/>
                    <a:gd name="connsiteY1" fmla="*/ 119 h 21576"/>
                    <a:gd name="connsiteX2" fmla="*/ 7415 w 19863"/>
                    <a:gd name="connsiteY2" fmla="*/ 7480 h 21576"/>
                    <a:gd name="connsiteX3" fmla="*/ 4431 w 19863"/>
                    <a:gd name="connsiteY3" fmla="*/ 2307 h 21576"/>
                    <a:gd name="connsiteX4" fmla="*/ 3436 w 19863"/>
                    <a:gd name="connsiteY4" fmla="*/ 2506 h 21576"/>
                    <a:gd name="connsiteX5" fmla="*/ 5624 w 19863"/>
                    <a:gd name="connsiteY5" fmla="*/ 8872 h 21576"/>
                    <a:gd name="connsiteX6" fmla="*/ 651 w 19863"/>
                    <a:gd name="connsiteY6" fmla="*/ 12056 h 21576"/>
                    <a:gd name="connsiteX7" fmla="*/ 1247 w 19863"/>
                    <a:gd name="connsiteY7" fmla="*/ 14244 h 21576"/>
                    <a:gd name="connsiteX8" fmla="*/ 6818 w 19863"/>
                    <a:gd name="connsiteY8" fmla="*/ 11658 h 21576"/>
                    <a:gd name="connsiteX9" fmla="*/ 7017 w 19863"/>
                    <a:gd name="connsiteY9" fmla="*/ 12056 h 21576"/>
                    <a:gd name="connsiteX10" fmla="*/ 11593 w 19863"/>
                    <a:gd name="connsiteY10" fmla="*/ 21207 h 21576"/>
                    <a:gd name="connsiteX11" fmla="*/ 13383 w 19863"/>
                    <a:gd name="connsiteY11" fmla="*/ 20412 h 21576"/>
                    <a:gd name="connsiteX12" fmla="*/ 9206 w 19863"/>
                    <a:gd name="connsiteY12" fmla="*/ 10066 h 21576"/>
                    <a:gd name="connsiteX13" fmla="*/ 10001 w 19863"/>
                    <a:gd name="connsiteY13" fmla="*/ 9469 h 21576"/>
                    <a:gd name="connsiteX14" fmla="*/ 19551 w 19863"/>
                    <a:gd name="connsiteY14" fmla="*/ 2506 h 21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9863" h="21576">
                      <a:moveTo>
                        <a:pt x="19551" y="2506"/>
                      </a:moveTo>
                      <a:cubicBezTo>
                        <a:pt x="20546" y="1312"/>
                        <a:pt x="18954" y="-478"/>
                        <a:pt x="17760" y="119"/>
                      </a:cubicBezTo>
                      <a:cubicBezTo>
                        <a:pt x="13781" y="1909"/>
                        <a:pt x="10797" y="4893"/>
                        <a:pt x="7415" y="7480"/>
                      </a:cubicBezTo>
                      <a:cubicBezTo>
                        <a:pt x="6221" y="5689"/>
                        <a:pt x="5227" y="3899"/>
                        <a:pt x="4431" y="2307"/>
                      </a:cubicBezTo>
                      <a:cubicBezTo>
                        <a:pt x="4232" y="1710"/>
                        <a:pt x="3237" y="1909"/>
                        <a:pt x="3436" y="2506"/>
                      </a:cubicBezTo>
                      <a:cubicBezTo>
                        <a:pt x="4033" y="4694"/>
                        <a:pt x="4630" y="6883"/>
                        <a:pt x="5624" y="8872"/>
                      </a:cubicBezTo>
                      <a:cubicBezTo>
                        <a:pt x="4033" y="10066"/>
                        <a:pt x="2441" y="11260"/>
                        <a:pt x="651" y="12056"/>
                      </a:cubicBezTo>
                      <a:cubicBezTo>
                        <a:pt x="-543" y="12652"/>
                        <a:pt x="54" y="14642"/>
                        <a:pt x="1247" y="14244"/>
                      </a:cubicBezTo>
                      <a:cubicBezTo>
                        <a:pt x="3237" y="13647"/>
                        <a:pt x="5028" y="12851"/>
                        <a:pt x="6818" y="11658"/>
                      </a:cubicBezTo>
                      <a:cubicBezTo>
                        <a:pt x="6818" y="11857"/>
                        <a:pt x="6818" y="11857"/>
                        <a:pt x="7017" y="12056"/>
                      </a:cubicBezTo>
                      <a:cubicBezTo>
                        <a:pt x="8609" y="15040"/>
                        <a:pt x="9604" y="18422"/>
                        <a:pt x="11593" y="21207"/>
                      </a:cubicBezTo>
                      <a:cubicBezTo>
                        <a:pt x="12190" y="22003"/>
                        <a:pt x="13383" y="21406"/>
                        <a:pt x="13383" y="20412"/>
                      </a:cubicBezTo>
                      <a:cubicBezTo>
                        <a:pt x="13185" y="16830"/>
                        <a:pt x="11394" y="13249"/>
                        <a:pt x="9206" y="10066"/>
                      </a:cubicBezTo>
                      <a:cubicBezTo>
                        <a:pt x="9405" y="9867"/>
                        <a:pt x="9802" y="9668"/>
                        <a:pt x="10001" y="9469"/>
                      </a:cubicBezTo>
                      <a:cubicBezTo>
                        <a:pt x="13582" y="7679"/>
                        <a:pt x="16965" y="5490"/>
                        <a:pt x="19551" y="2506"/>
                      </a:cubicBezTo>
                      <a:close/>
                    </a:path>
                  </a:pathLst>
                </a:custGeom>
                <a:solidFill>
                  <a:srgbClr val="FBF8F9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01" name="图形 782">
                <a:extLst>
                  <a:ext uri="{FF2B5EF4-FFF2-40B4-BE49-F238E27FC236}">
                    <a16:creationId xmlns:a16="http://schemas.microsoft.com/office/drawing/2014/main" id="{914CDED6-DCF4-9551-C22F-1422A0EC1A72}"/>
                  </a:ext>
                </a:extLst>
              </p:cNvPr>
              <p:cNvGrpSpPr/>
              <p:nvPr/>
            </p:nvGrpSpPr>
            <p:grpSpPr>
              <a:xfrm>
                <a:off x="3462054" y="5436614"/>
                <a:ext cx="313189" cy="522789"/>
                <a:chOff x="3462054" y="5436614"/>
                <a:chExt cx="313189" cy="522789"/>
              </a:xfrm>
            </p:grpSpPr>
            <p:sp>
              <p:nvSpPr>
                <p:cNvPr id="802" name="任意多边形: 形状 801">
                  <a:extLst>
                    <a:ext uri="{FF2B5EF4-FFF2-40B4-BE49-F238E27FC236}">
                      <a16:creationId xmlns:a16="http://schemas.microsoft.com/office/drawing/2014/main" id="{F14C86BA-28A0-4B7F-24CA-554B9B7BDD50}"/>
                    </a:ext>
                  </a:extLst>
                </p:cNvPr>
                <p:cNvSpPr/>
                <p:nvPr/>
              </p:nvSpPr>
              <p:spPr>
                <a:xfrm>
                  <a:off x="3462054" y="5436634"/>
                  <a:ext cx="312902" cy="522768"/>
                </a:xfrm>
                <a:custGeom>
                  <a:avLst/>
                  <a:gdLst>
                    <a:gd name="connsiteX0" fmla="*/ 11 w 312902"/>
                    <a:gd name="connsiteY0" fmla="*/ 329189 h 522768"/>
                    <a:gd name="connsiteX1" fmla="*/ 116397 w 312902"/>
                    <a:gd name="connsiteY1" fmla="*/ 333566 h 522768"/>
                    <a:gd name="connsiteX2" fmla="*/ 180062 w 312902"/>
                    <a:gd name="connsiteY2" fmla="*/ 162071 h 522768"/>
                    <a:gd name="connsiteX3" fmla="*/ 290280 w 312902"/>
                    <a:gd name="connsiteY3" fmla="*/ 522 h 522768"/>
                    <a:gd name="connsiteX4" fmla="*/ 257652 w 312902"/>
                    <a:gd name="connsiteY4" fmla="*/ 333367 h 522768"/>
                    <a:gd name="connsiteX5" fmla="*/ 43780 w 312902"/>
                    <a:gd name="connsiteY5" fmla="*/ 522768 h 522768"/>
                    <a:gd name="connsiteX6" fmla="*/ 25676 w 312902"/>
                    <a:gd name="connsiteY6" fmla="*/ 522768 h 522768"/>
                    <a:gd name="connsiteX7" fmla="*/ 11 w 312902"/>
                    <a:gd name="connsiteY7" fmla="*/ 329189 h 52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2902" h="522768">
                      <a:moveTo>
                        <a:pt x="11" y="329189"/>
                      </a:moveTo>
                      <a:cubicBezTo>
                        <a:pt x="-1183" y="327001"/>
                        <a:pt x="94314" y="356843"/>
                        <a:pt x="116397" y="333566"/>
                      </a:cubicBezTo>
                      <a:cubicBezTo>
                        <a:pt x="138481" y="310488"/>
                        <a:pt x="162156" y="209222"/>
                        <a:pt x="180062" y="162071"/>
                      </a:cubicBezTo>
                      <a:cubicBezTo>
                        <a:pt x="198166" y="114919"/>
                        <a:pt x="241736" y="-9027"/>
                        <a:pt x="290280" y="522"/>
                      </a:cubicBezTo>
                      <a:cubicBezTo>
                        <a:pt x="338824" y="10271"/>
                        <a:pt x="300427" y="189924"/>
                        <a:pt x="257652" y="333367"/>
                      </a:cubicBezTo>
                      <a:cubicBezTo>
                        <a:pt x="214878" y="476811"/>
                        <a:pt x="190208" y="512423"/>
                        <a:pt x="43780" y="522768"/>
                      </a:cubicBezTo>
                      <a:lnTo>
                        <a:pt x="25676" y="522768"/>
                      </a:lnTo>
                      <a:cubicBezTo>
                        <a:pt x="25676" y="522967"/>
                        <a:pt x="37414" y="395639"/>
                        <a:pt x="11" y="329189"/>
                      </a:cubicBezTo>
                      <a:close/>
                    </a:path>
                  </a:pathLst>
                </a:custGeom>
                <a:solidFill>
                  <a:srgbClr val="F4D9BF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3" name="任意多边形: 形状 802">
                  <a:extLst>
                    <a:ext uri="{FF2B5EF4-FFF2-40B4-BE49-F238E27FC236}">
                      <a16:creationId xmlns:a16="http://schemas.microsoft.com/office/drawing/2014/main" id="{AB4A1473-4052-74C9-0929-6441E054B2B1}"/>
                    </a:ext>
                  </a:extLst>
                </p:cNvPr>
                <p:cNvSpPr/>
                <p:nvPr/>
              </p:nvSpPr>
              <p:spPr>
                <a:xfrm>
                  <a:off x="3624210" y="5436614"/>
                  <a:ext cx="151033" cy="243461"/>
                </a:xfrm>
                <a:custGeom>
                  <a:avLst/>
                  <a:gdLst>
                    <a:gd name="connsiteX0" fmla="*/ 87936 w 151033"/>
                    <a:gd name="connsiteY0" fmla="*/ 218991 h 243461"/>
                    <a:gd name="connsiteX1" fmla="*/ 120564 w 151033"/>
                    <a:gd name="connsiteY1" fmla="*/ 243462 h 243461"/>
                    <a:gd name="connsiteX2" fmla="*/ 128323 w 151033"/>
                    <a:gd name="connsiteY2" fmla="*/ 543 h 243461"/>
                    <a:gd name="connsiteX3" fmla="*/ 18105 w 151033"/>
                    <a:gd name="connsiteY3" fmla="*/ 162091 h 243461"/>
                    <a:gd name="connsiteX4" fmla="*/ 0 w 151033"/>
                    <a:gd name="connsiteY4" fmla="*/ 217200 h 243461"/>
                    <a:gd name="connsiteX5" fmla="*/ 87936 w 151033"/>
                    <a:gd name="connsiteY5" fmla="*/ 218991 h 243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1033" h="243461">
                      <a:moveTo>
                        <a:pt x="87936" y="218991"/>
                      </a:moveTo>
                      <a:cubicBezTo>
                        <a:pt x="100271" y="225556"/>
                        <a:pt x="111015" y="233912"/>
                        <a:pt x="120564" y="243462"/>
                      </a:cubicBezTo>
                      <a:cubicBezTo>
                        <a:pt x="150606" y="124091"/>
                        <a:pt x="167119" y="8302"/>
                        <a:pt x="128323" y="543"/>
                      </a:cubicBezTo>
                      <a:cubicBezTo>
                        <a:pt x="79779" y="-9206"/>
                        <a:pt x="36209" y="114940"/>
                        <a:pt x="18105" y="162091"/>
                      </a:cubicBezTo>
                      <a:cubicBezTo>
                        <a:pt x="12534" y="176615"/>
                        <a:pt x="6565" y="196112"/>
                        <a:pt x="0" y="217200"/>
                      </a:cubicBezTo>
                      <a:cubicBezTo>
                        <a:pt x="28251" y="206258"/>
                        <a:pt x="58691" y="203672"/>
                        <a:pt x="87936" y="218991"/>
                      </a:cubicBezTo>
                      <a:close/>
                    </a:path>
                  </a:pathLst>
                </a:custGeom>
                <a:solidFill>
                  <a:srgbClr val="8CCBC1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4" name="任意多边形: 形状 803">
                  <a:extLst>
                    <a:ext uri="{FF2B5EF4-FFF2-40B4-BE49-F238E27FC236}">
                      <a16:creationId xmlns:a16="http://schemas.microsoft.com/office/drawing/2014/main" id="{52F829A5-7138-D5D7-57C6-4FC9367E614B}"/>
                    </a:ext>
                  </a:extLst>
                </p:cNvPr>
                <p:cNvSpPr/>
                <p:nvPr/>
              </p:nvSpPr>
              <p:spPr>
                <a:xfrm>
                  <a:off x="3656639" y="5436807"/>
                  <a:ext cx="118330" cy="143992"/>
                </a:xfrm>
                <a:custGeom>
                  <a:avLst/>
                  <a:gdLst>
                    <a:gd name="connsiteX0" fmla="*/ 85350 w 118330"/>
                    <a:gd name="connsiteY0" fmla="*/ 128275 h 143992"/>
                    <a:gd name="connsiteX1" fmla="*/ 109423 w 118330"/>
                    <a:gd name="connsiteY1" fmla="*/ 143992 h 143992"/>
                    <a:gd name="connsiteX2" fmla="*/ 95695 w 118330"/>
                    <a:gd name="connsiteY2" fmla="*/ 549 h 143992"/>
                    <a:gd name="connsiteX3" fmla="*/ 0 w 118330"/>
                    <a:gd name="connsiteY3" fmla="*/ 124495 h 143992"/>
                    <a:gd name="connsiteX4" fmla="*/ 85350 w 118330"/>
                    <a:gd name="connsiteY4" fmla="*/ 128275 h 1439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8330" h="143992">
                      <a:moveTo>
                        <a:pt x="85350" y="128275"/>
                      </a:moveTo>
                      <a:cubicBezTo>
                        <a:pt x="94502" y="132652"/>
                        <a:pt x="102261" y="137825"/>
                        <a:pt x="109423" y="143992"/>
                      </a:cubicBezTo>
                      <a:cubicBezTo>
                        <a:pt x="122753" y="66600"/>
                        <a:pt x="123350" y="6119"/>
                        <a:pt x="95695" y="549"/>
                      </a:cubicBezTo>
                      <a:cubicBezTo>
                        <a:pt x="57298" y="-7210"/>
                        <a:pt x="21885" y="68988"/>
                        <a:pt x="0" y="124495"/>
                      </a:cubicBezTo>
                      <a:cubicBezTo>
                        <a:pt x="26262" y="111563"/>
                        <a:pt x="59287" y="115741"/>
                        <a:pt x="85350" y="128275"/>
                      </a:cubicBezTo>
                      <a:close/>
                    </a:path>
                  </a:pathLst>
                </a:custGeom>
                <a:solidFill>
                  <a:srgbClr val="E23127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5" name="任意多边形: 形状 804">
                  <a:extLst>
                    <a:ext uri="{FF2B5EF4-FFF2-40B4-BE49-F238E27FC236}">
                      <a16:creationId xmlns:a16="http://schemas.microsoft.com/office/drawing/2014/main" id="{145A3EB9-1172-BF27-A6BA-F0C334674897}"/>
                    </a:ext>
                  </a:extLst>
                </p:cNvPr>
                <p:cNvSpPr/>
                <p:nvPr/>
              </p:nvSpPr>
              <p:spPr>
                <a:xfrm>
                  <a:off x="3639330" y="5585932"/>
                  <a:ext cx="117381" cy="58133"/>
                </a:xfrm>
                <a:custGeom>
                  <a:avLst/>
                  <a:gdLst>
                    <a:gd name="connsiteX0" fmla="*/ 96292 w 117381"/>
                    <a:gd name="connsiteY0" fmla="*/ 24511 h 58133"/>
                    <a:gd name="connsiteX1" fmla="*/ 6963 w 117381"/>
                    <a:gd name="connsiteY1" fmla="*/ 2229 h 58133"/>
                    <a:gd name="connsiteX2" fmla="*/ 2984 w 117381"/>
                    <a:gd name="connsiteY2" fmla="*/ 12972 h 58133"/>
                    <a:gd name="connsiteX3" fmla="*/ 0 w 117381"/>
                    <a:gd name="connsiteY3" fmla="*/ 20930 h 58133"/>
                    <a:gd name="connsiteX4" fmla="*/ 113999 w 117381"/>
                    <a:gd name="connsiteY4" fmla="*/ 58134 h 58133"/>
                    <a:gd name="connsiteX5" fmla="*/ 117381 w 117381"/>
                    <a:gd name="connsiteY5" fmla="*/ 43013 h 58133"/>
                    <a:gd name="connsiteX6" fmla="*/ 96292 w 117381"/>
                    <a:gd name="connsiteY6" fmla="*/ 24511 h 58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7381" h="58133">
                      <a:moveTo>
                        <a:pt x="96292" y="24511"/>
                      </a:moveTo>
                      <a:cubicBezTo>
                        <a:pt x="74408" y="8197"/>
                        <a:pt x="37005" y="-5531"/>
                        <a:pt x="6963" y="2229"/>
                      </a:cubicBezTo>
                      <a:cubicBezTo>
                        <a:pt x="5571" y="6009"/>
                        <a:pt x="4178" y="9590"/>
                        <a:pt x="2984" y="12972"/>
                      </a:cubicBezTo>
                      <a:cubicBezTo>
                        <a:pt x="1989" y="15558"/>
                        <a:pt x="995" y="18145"/>
                        <a:pt x="0" y="20930"/>
                      </a:cubicBezTo>
                      <a:cubicBezTo>
                        <a:pt x="37602" y="8993"/>
                        <a:pt x="81570" y="31275"/>
                        <a:pt x="113999" y="58134"/>
                      </a:cubicBezTo>
                      <a:cubicBezTo>
                        <a:pt x="114596" y="55945"/>
                        <a:pt x="116983" y="45202"/>
                        <a:pt x="117381" y="43013"/>
                      </a:cubicBezTo>
                      <a:cubicBezTo>
                        <a:pt x="111611" y="35453"/>
                        <a:pt x="103852" y="30082"/>
                        <a:pt x="96292" y="24511"/>
                      </a:cubicBezTo>
                      <a:close/>
                    </a:path>
                  </a:pathLst>
                </a:custGeom>
                <a:solidFill>
                  <a:srgbClr val="127DC2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6" name="任意多边形: 形状 805">
                  <a:extLst>
                    <a:ext uri="{FF2B5EF4-FFF2-40B4-BE49-F238E27FC236}">
                      <a16:creationId xmlns:a16="http://schemas.microsoft.com/office/drawing/2014/main" id="{BA21B21D-69C4-A248-353A-F9015F8DE6FA}"/>
                    </a:ext>
                  </a:extLst>
                </p:cNvPr>
                <p:cNvSpPr/>
                <p:nvPr/>
              </p:nvSpPr>
              <p:spPr>
                <a:xfrm>
                  <a:off x="3624210" y="5625633"/>
                  <a:ext cx="123548" cy="54442"/>
                </a:xfrm>
                <a:custGeom>
                  <a:avLst/>
                  <a:gdLst>
                    <a:gd name="connsiteX0" fmla="*/ 6366 w 123548"/>
                    <a:gd name="connsiteY0" fmla="*/ 7490 h 54442"/>
                    <a:gd name="connsiteX1" fmla="*/ 0 w 123548"/>
                    <a:gd name="connsiteY1" fmla="*/ 28181 h 54442"/>
                    <a:gd name="connsiteX2" fmla="*/ 87737 w 123548"/>
                    <a:gd name="connsiteY2" fmla="*/ 29972 h 54442"/>
                    <a:gd name="connsiteX3" fmla="*/ 120365 w 123548"/>
                    <a:gd name="connsiteY3" fmla="*/ 54443 h 54442"/>
                    <a:gd name="connsiteX4" fmla="*/ 123548 w 123548"/>
                    <a:gd name="connsiteY4" fmla="*/ 41710 h 54442"/>
                    <a:gd name="connsiteX5" fmla="*/ 6366 w 123548"/>
                    <a:gd name="connsiteY5" fmla="*/ 7490 h 54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3548" h="54442">
                      <a:moveTo>
                        <a:pt x="6366" y="7490"/>
                      </a:moveTo>
                      <a:cubicBezTo>
                        <a:pt x="4377" y="14056"/>
                        <a:pt x="2188" y="21019"/>
                        <a:pt x="0" y="28181"/>
                      </a:cubicBezTo>
                      <a:cubicBezTo>
                        <a:pt x="28251" y="17239"/>
                        <a:pt x="58691" y="14653"/>
                        <a:pt x="87737" y="29972"/>
                      </a:cubicBezTo>
                      <a:cubicBezTo>
                        <a:pt x="100072" y="36537"/>
                        <a:pt x="110816" y="44893"/>
                        <a:pt x="120365" y="54443"/>
                      </a:cubicBezTo>
                      <a:cubicBezTo>
                        <a:pt x="121360" y="50265"/>
                        <a:pt x="122554" y="45888"/>
                        <a:pt x="123548" y="41710"/>
                      </a:cubicBezTo>
                      <a:cubicBezTo>
                        <a:pt x="91915" y="9082"/>
                        <a:pt x="50136" y="-12007"/>
                        <a:pt x="6366" y="7490"/>
                      </a:cubicBezTo>
                      <a:close/>
                    </a:path>
                  </a:pathLst>
                </a:custGeom>
                <a:solidFill>
                  <a:srgbClr val="127DC2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7" name="任意多边形: 形状 806">
                  <a:extLst>
                    <a:ext uri="{FF2B5EF4-FFF2-40B4-BE49-F238E27FC236}">
                      <a16:creationId xmlns:a16="http://schemas.microsoft.com/office/drawing/2014/main" id="{BBBE266C-1B78-62F9-482B-137BFF3B13EF}"/>
                    </a:ext>
                  </a:extLst>
                </p:cNvPr>
                <p:cNvSpPr/>
                <p:nvPr/>
              </p:nvSpPr>
              <p:spPr>
                <a:xfrm>
                  <a:off x="3735320" y="5511866"/>
                  <a:ext cx="33070" cy="33135"/>
                </a:xfrm>
                <a:custGeom>
                  <a:avLst/>
                  <a:gdLst>
                    <a:gd name="connsiteX0" fmla="*/ 32333 w 33070"/>
                    <a:gd name="connsiteY0" fmla="*/ 30138 h 33135"/>
                    <a:gd name="connsiteX1" fmla="*/ 11443 w 33070"/>
                    <a:gd name="connsiteY1" fmla="*/ 22379 h 33135"/>
                    <a:gd name="connsiteX2" fmla="*/ 6271 w 33070"/>
                    <a:gd name="connsiteY2" fmla="*/ 20390 h 33135"/>
                    <a:gd name="connsiteX3" fmla="*/ 6470 w 33070"/>
                    <a:gd name="connsiteY3" fmla="*/ 12630 h 33135"/>
                    <a:gd name="connsiteX4" fmla="*/ 10250 w 33070"/>
                    <a:gd name="connsiteY4" fmla="*/ 1688 h 33135"/>
                    <a:gd name="connsiteX5" fmla="*/ 8061 w 33070"/>
                    <a:gd name="connsiteY5" fmla="*/ 494 h 33135"/>
                    <a:gd name="connsiteX6" fmla="*/ 1098 w 33070"/>
                    <a:gd name="connsiteY6" fmla="*/ 15217 h 33135"/>
                    <a:gd name="connsiteX7" fmla="*/ 1894 w 33070"/>
                    <a:gd name="connsiteY7" fmla="*/ 23573 h 33135"/>
                    <a:gd name="connsiteX8" fmla="*/ 15223 w 33070"/>
                    <a:gd name="connsiteY8" fmla="*/ 29143 h 33135"/>
                    <a:gd name="connsiteX9" fmla="*/ 30742 w 33070"/>
                    <a:gd name="connsiteY9" fmla="*/ 33122 h 33135"/>
                    <a:gd name="connsiteX10" fmla="*/ 32333 w 33070"/>
                    <a:gd name="connsiteY10" fmla="*/ 30138 h 33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3070" h="33135">
                      <a:moveTo>
                        <a:pt x="32333" y="30138"/>
                      </a:moveTo>
                      <a:cubicBezTo>
                        <a:pt x="26365" y="25960"/>
                        <a:pt x="18208" y="24766"/>
                        <a:pt x="11443" y="22379"/>
                      </a:cubicBezTo>
                      <a:cubicBezTo>
                        <a:pt x="9653" y="21782"/>
                        <a:pt x="8061" y="20986"/>
                        <a:pt x="6271" y="20390"/>
                      </a:cubicBezTo>
                      <a:cubicBezTo>
                        <a:pt x="3684" y="19395"/>
                        <a:pt x="6072" y="14023"/>
                        <a:pt x="6470" y="12630"/>
                      </a:cubicBezTo>
                      <a:cubicBezTo>
                        <a:pt x="7663" y="9049"/>
                        <a:pt x="8857" y="5269"/>
                        <a:pt x="10250" y="1688"/>
                      </a:cubicBezTo>
                      <a:cubicBezTo>
                        <a:pt x="10847" y="494"/>
                        <a:pt x="8857" y="-699"/>
                        <a:pt x="8061" y="494"/>
                      </a:cubicBezTo>
                      <a:cubicBezTo>
                        <a:pt x="5276" y="5269"/>
                        <a:pt x="3087" y="10243"/>
                        <a:pt x="1098" y="15217"/>
                      </a:cubicBezTo>
                      <a:cubicBezTo>
                        <a:pt x="-295" y="18400"/>
                        <a:pt x="-693" y="20986"/>
                        <a:pt x="1894" y="23573"/>
                      </a:cubicBezTo>
                      <a:cubicBezTo>
                        <a:pt x="5077" y="26557"/>
                        <a:pt x="11046" y="27751"/>
                        <a:pt x="15223" y="29143"/>
                      </a:cubicBezTo>
                      <a:cubicBezTo>
                        <a:pt x="20197" y="30735"/>
                        <a:pt x="25569" y="32724"/>
                        <a:pt x="30742" y="33122"/>
                      </a:cubicBezTo>
                      <a:cubicBezTo>
                        <a:pt x="32731" y="33321"/>
                        <a:pt x="33925" y="31133"/>
                        <a:pt x="32333" y="30138"/>
                      </a:cubicBezTo>
                      <a:close/>
                    </a:path>
                  </a:pathLst>
                </a:custGeom>
                <a:solidFill>
                  <a:srgbClr val="962620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8" name="任意多边形: 形状 807">
                  <a:extLst>
                    <a:ext uri="{FF2B5EF4-FFF2-40B4-BE49-F238E27FC236}">
                      <a16:creationId xmlns:a16="http://schemas.microsoft.com/office/drawing/2014/main" id="{B38B65BE-166A-2B82-81F8-62D8F79290DB}"/>
                    </a:ext>
                  </a:extLst>
                </p:cNvPr>
                <p:cNvSpPr/>
                <p:nvPr/>
              </p:nvSpPr>
              <p:spPr>
                <a:xfrm>
                  <a:off x="3745163" y="5489048"/>
                  <a:ext cx="26887" cy="27332"/>
                </a:xfrm>
                <a:custGeom>
                  <a:avLst/>
                  <a:gdLst>
                    <a:gd name="connsiteX0" fmla="*/ 26470 w 26887"/>
                    <a:gd name="connsiteY0" fmla="*/ 24108 h 27332"/>
                    <a:gd name="connsiteX1" fmla="*/ 14533 w 26887"/>
                    <a:gd name="connsiteY1" fmla="*/ 10977 h 27332"/>
                    <a:gd name="connsiteX2" fmla="*/ 14135 w 26887"/>
                    <a:gd name="connsiteY2" fmla="*/ 10579 h 27332"/>
                    <a:gd name="connsiteX3" fmla="*/ 24480 w 26887"/>
                    <a:gd name="connsiteY3" fmla="*/ 4810 h 27332"/>
                    <a:gd name="connsiteX4" fmla="*/ 22889 w 26887"/>
                    <a:gd name="connsiteY4" fmla="*/ 2025 h 27332"/>
                    <a:gd name="connsiteX5" fmla="*/ 11548 w 26887"/>
                    <a:gd name="connsiteY5" fmla="*/ 7794 h 27332"/>
                    <a:gd name="connsiteX6" fmla="*/ 2397 w 26887"/>
                    <a:gd name="connsiteY6" fmla="*/ 234 h 27332"/>
                    <a:gd name="connsiteX7" fmla="*/ 805 w 26887"/>
                    <a:gd name="connsiteY7" fmla="*/ 2025 h 27332"/>
                    <a:gd name="connsiteX8" fmla="*/ 8166 w 26887"/>
                    <a:gd name="connsiteY8" fmla="*/ 10182 h 27332"/>
                    <a:gd name="connsiteX9" fmla="*/ 407 w 26887"/>
                    <a:gd name="connsiteY9" fmla="*/ 16150 h 27332"/>
                    <a:gd name="connsiteX10" fmla="*/ 1601 w 26887"/>
                    <a:gd name="connsiteY10" fmla="*/ 18140 h 27332"/>
                    <a:gd name="connsiteX11" fmla="*/ 10355 w 26887"/>
                    <a:gd name="connsiteY11" fmla="*/ 12768 h 27332"/>
                    <a:gd name="connsiteX12" fmla="*/ 11151 w 26887"/>
                    <a:gd name="connsiteY12" fmla="*/ 13564 h 27332"/>
                    <a:gd name="connsiteX13" fmla="*/ 23685 w 26887"/>
                    <a:gd name="connsiteY13" fmla="*/ 26894 h 27332"/>
                    <a:gd name="connsiteX14" fmla="*/ 26470 w 26887"/>
                    <a:gd name="connsiteY14" fmla="*/ 24108 h 27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6887" h="27332">
                      <a:moveTo>
                        <a:pt x="26470" y="24108"/>
                      </a:moveTo>
                      <a:cubicBezTo>
                        <a:pt x="22889" y="19532"/>
                        <a:pt x="18512" y="15354"/>
                        <a:pt x="14533" y="10977"/>
                      </a:cubicBezTo>
                      <a:cubicBezTo>
                        <a:pt x="14334" y="10778"/>
                        <a:pt x="14334" y="10778"/>
                        <a:pt x="14135" y="10579"/>
                      </a:cubicBezTo>
                      <a:cubicBezTo>
                        <a:pt x="17716" y="8789"/>
                        <a:pt x="21496" y="7396"/>
                        <a:pt x="24480" y="4810"/>
                      </a:cubicBezTo>
                      <a:cubicBezTo>
                        <a:pt x="26072" y="3616"/>
                        <a:pt x="24480" y="1428"/>
                        <a:pt x="22889" y="2025"/>
                      </a:cubicBezTo>
                      <a:cubicBezTo>
                        <a:pt x="18910" y="3417"/>
                        <a:pt x="15328" y="5407"/>
                        <a:pt x="11548" y="7794"/>
                      </a:cubicBezTo>
                      <a:cubicBezTo>
                        <a:pt x="8763" y="5009"/>
                        <a:pt x="5779" y="2422"/>
                        <a:pt x="2397" y="234"/>
                      </a:cubicBezTo>
                      <a:cubicBezTo>
                        <a:pt x="1402" y="-562"/>
                        <a:pt x="-389" y="831"/>
                        <a:pt x="805" y="2025"/>
                      </a:cubicBezTo>
                      <a:cubicBezTo>
                        <a:pt x="3391" y="4611"/>
                        <a:pt x="5779" y="7396"/>
                        <a:pt x="8166" y="10182"/>
                      </a:cubicBezTo>
                      <a:cubicBezTo>
                        <a:pt x="5381" y="12171"/>
                        <a:pt x="2795" y="14161"/>
                        <a:pt x="407" y="16150"/>
                      </a:cubicBezTo>
                      <a:cubicBezTo>
                        <a:pt x="-588" y="16946"/>
                        <a:pt x="407" y="18737"/>
                        <a:pt x="1601" y="18140"/>
                      </a:cubicBezTo>
                      <a:cubicBezTo>
                        <a:pt x="4585" y="16349"/>
                        <a:pt x="7371" y="14558"/>
                        <a:pt x="10355" y="12768"/>
                      </a:cubicBezTo>
                      <a:cubicBezTo>
                        <a:pt x="10554" y="13166"/>
                        <a:pt x="10952" y="13365"/>
                        <a:pt x="11151" y="13564"/>
                      </a:cubicBezTo>
                      <a:cubicBezTo>
                        <a:pt x="14931" y="18140"/>
                        <a:pt x="18711" y="23511"/>
                        <a:pt x="23685" y="26894"/>
                      </a:cubicBezTo>
                      <a:cubicBezTo>
                        <a:pt x="25475" y="28286"/>
                        <a:pt x="27862" y="26098"/>
                        <a:pt x="26470" y="24108"/>
                      </a:cubicBezTo>
                      <a:close/>
                    </a:path>
                  </a:pathLst>
                </a:custGeom>
                <a:solidFill>
                  <a:srgbClr val="FBF8F9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9" name="任意多边形: 形状 808">
                  <a:extLst>
                    <a:ext uri="{FF2B5EF4-FFF2-40B4-BE49-F238E27FC236}">
                      <a16:creationId xmlns:a16="http://schemas.microsoft.com/office/drawing/2014/main" id="{3908119F-627C-0B83-8F72-2F9EFB0F14C3}"/>
                    </a:ext>
                  </a:extLst>
                </p:cNvPr>
                <p:cNvSpPr/>
                <p:nvPr/>
              </p:nvSpPr>
              <p:spPr>
                <a:xfrm>
                  <a:off x="3748102" y="5465570"/>
                  <a:ext cx="25659" cy="22755"/>
                </a:xfrm>
                <a:custGeom>
                  <a:avLst/>
                  <a:gdLst>
                    <a:gd name="connsiteX0" fmla="*/ 25520 w 25659"/>
                    <a:gd name="connsiteY0" fmla="*/ 19534 h 22755"/>
                    <a:gd name="connsiteX1" fmla="*/ 17363 w 25659"/>
                    <a:gd name="connsiteY1" fmla="*/ 9785 h 22755"/>
                    <a:gd name="connsiteX2" fmla="*/ 23332 w 25659"/>
                    <a:gd name="connsiteY2" fmla="*/ 3220 h 22755"/>
                    <a:gd name="connsiteX3" fmla="*/ 21143 w 25659"/>
                    <a:gd name="connsiteY3" fmla="*/ 1231 h 22755"/>
                    <a:gd name="connsiteX4" fmla="*/ 13981 w 25659"/>
                    <a:gd name="connsiteY4" fmla="*/ 6602 h 22755"/>
                    <a:gd name="connsiteX5" fmla="*/ 7614 w 25659"/>
                    <a:gd name="connsiteY5" fmla="*/ 236 h 22755"/>
                    <a:gd name="connsiteX6" fmla="*/ 6222 w 25659"/>
                    <a:gd name="connsiteY6" fmla="*/ 1827 h 22755"/>
                    <a:gd name="connsiteX7" fmla="*/ 11196 w 25659"/>
                    <a:gd name="connsiteY7" fmla="*/ 8791 h 22755"/>
                    <a:gd name="connsiteX8" fmla="*/ 253 w 25659"/>
                    <a:gd name="connsiteY8" fmla="*/ 19932 h 22755"/>
                    <a:gd name="connsiteX9" fmla="*/ 2243 w 25659"/>
                    <a:gd name="connsiteY9" fmla="*/ 22518 h 22755"/>
                    <a:gd name="connsiteX10" fmla="*/ 13384 w 25659"/>
                    <a:gd name="connsiteY10" fmla="*/ 13367 h 22755"/>
                    <a:gd name="connsiteX11" fmla="*/ 13981 w 25659"/>
                    <a:gd name="connsiteY11" fmla="*/ 12969 h 22755"/>
                    <a:gd name="connsiteX12" fmla="*/ 13981 w 25659"/>
                    <a:gd name="connsiteY12" fmla="*/ 12969 h 22755"/>
                    <a:gd name="connsiteX13" fmla="*/ 22735 w 25659"/>
                    <a:gd name="connsiteY13" fmla="*/ 22319 h 22755"/>
                    <a:gd name="connsiteX14" fmla="*/ 25520 w 25659"/>
                    <a:gd name="connsiteY14" fmla="*/ 19534 h 22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5659" h="22755">
                      <a:moveTo>
                        <a:pt x="25520" y="19534"/>
                      </a:moveTo>
                      <a:cubicBezTo>
                        <a:pt x="24127" y="15754"/>
                        <a:pt x="20347" y="12770"/>
                        <a:pt x="17363" y="9785"/>
                      </a:cubicBezTo>
                      <a:cubicBezTo>
                        <a:pt x="19551" y="7796"/>
                        <a:pt x="21541" y="5608"/>
                        <a:pt x="23332" y="3220"/>
                      </a:cubicBezTo>
                      <a:cubicBezTo>
                        <a:pt x="24326" y="1827"/>
                        <a:pt x="22536" y="37"/>
                        <a:pt x="21143" y="1231"/>
                      </a:cubicBezTo>
                      <a:cubicBezTo>
                        <a:pt x="18955" y="3021"/>
                        <a:pt x="16567" y="4812"/>
                        <a:pt x="13981" y="6602"/>
                      </a:cubicBezTo>
                      <a:cubicBezTo>
                        <a:pt x="11991" y="4414"/>
                        <a:pt x="10002" y="2225"/>
                        <a:pt x="7614" y="236"/>
                      </a:cubicBezTo>
                      <a:cubicBezTo>
                        <a:pt x="6620" y="-560"/>
                        <a:pt x="5426" y="833"/>
                        <a:pt x="6222" y="1827"/>
                      </a:cubicBezTo>
                      <a:cubicBezTo>
                        <a:pt x="8012" y="4016"/>
                        <a:pt x="9604" y="6403"/>
                        <a:pt x="11196" y="8791"/>
                      </a:cubicBezTo>
                      <a:cubicBezTo>
                        <a:pt x="7018" y="12173"/>
                        <a:pt x="3039" y="15754"/>
                        <a:pt x="253" y="19932"/>
                      </a:cubicBezTo>
                      <a:cubicBezTo>
                        <a:pt x="-542" y="21126"/>
                        <a:pt x="651" y="23513"/>
                        <a:pt x="2243" y="22518"/>
                      </a:cubicBezTo>
                      <a:cubicBezTo>
                        <a:pt x="6421" y="20131"/>
                        <a:pt x="10002" y="16749"/>
                        <a:pt x="13384" y="13367"/>
                      </a:cubicBezTo>
                      <a:cubicBezTo>
                        <a:pt x="13583" y="13168"/>
                        <a:pt x="13782" y="12969"/>
                        <a:pt x="13981" y="12969"/>
                      </a:cubicBezTo>
                      <a:cubicBezTo>
                        <a:pt x="13981" y="12969"/>
                        <a:pt x="13981" y="12969"/>
                        <a:pt x="13981" y="12969"/>
                      </a:cubicBezTo>
                      <a:cubicBezTo>
                        <a:pt x="16567" y="16351"/>
                        <a:pt x="18955" y="20330"/>
                        <a:pt x="22735" y="22319"/>
                      </a:cubicBezTo>
                      <a:cubicBezTo>
                        <a:pt x="24724" y="22916"/>
                        <a:pt x="26117" y="20927"/>
                        <a:pt x="25520" y="19534"/>
                      </a:cubicBezTo>
                      <a:close/>
                    </a:path>
                  </a:pathLst>
                </a:custGeom>
                <a:solidFill>
                  <a:srgbClr val="FBF8F9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10" name="图形 782">
                <a:extLst>
                  <a:ext uri="{FF2B5EF4-FFF2-40B4-BE49-F238E27FC236}">
                    <a16:creationId xmlns:a16="http://schemas.microsoft.com/office/drawing/2014/main" id="{07AB2366-8F5B-A755-C103-92A5C1F5B7E2}"/>
                  </a:ext>
                </a:extLst>
              </p:cNvPr>
              <p:cNvGrpSpPr/>
              <p:nvPr/>
            </p:nvGrpSpPr>
            <p:grpSpPr>
              <a:xfrm>
                <a:off x="3096990" y="5681822"/>
                <a:ext cx="416515" cy="327520"/>
                <a:chOff x="3096990" y="5681822"/>
                <a:chExt cx="416515" cy="327520"/>
              </a:xfrm>
            </p:grpSpPr>
            <p:sp>
              <p:nvSpPr>
                <p:cNvPr id="811" name="任意多边形: 形状 810">
                  <a:extLst>
                    <a:ext uri="{FF2B5EF4-FFF2-40B4-BE49-F238E27FC236}">
                      <a16:creationId xmlns:a16="http://schemas.microsoft.com/office/drawing/2014/main" id="{5DCF2574-3782-8AF7-8ECC-4788EFD3ED59}"/>
                    </a:ext>
                  </a:extLst>
                </p:cNvPr>
                <p:cNvSpPr/>
                <p:nvPr/>
              </p:nvSpPr>
              <p:spPr>
                <a:xfrm>
                  <a:off x="3096990" y="5681822"/>
                  <a:ext cx="416515" cy="327520"/>
                </a:xfrm>
                <a:custGeom>
                  <a:avLst/>
                  <a:gdLst>
                    <a:gd name="connsiteX0" fmla="*/ 85151 w 416515"/>
                    <a:gd name="connsiteY0" fmla="*/ 21730 h 327520"/>
                    <a:gd name="connsiteX1" fmla="*/ 284699 w 416515"/>
                    <a:gd name="connsiteY1" fmla="*/ 4222 h 327520"/>
                    <a:gd name="connsiteX2" fmla="*/ 322499 w 416515"/>
                    <a:gd name="connsiteY2" fmla="*/ 43018 h 327520"/>
                    <a:gd name="connsiteX3" fmla="*/ 369651 w 416515"/>
                    <a:gd name="connsiteY3" fmla="*/ 51175 h 327520"/>
                    <a:gd name="connsiteX4" fmla="*/ 401881 w 416515"/>
                    <a:gd name="connsiteY4" fmla="*/ 299067 h 327520"/>
                    <a:gd name="connsiteX5" fmla="*/ 191192 w 416515"/>
                    <a:gd name="connsiteY5" fmla="*/ 327517 h 327520"/>
                    <a:gd name="connsiteX6" fmla="*/ 0 w 416515"/>
                    <a:gd name="connsiteY6" fmla="*/ 291706 h 327520"/>
                    <a:gd name="connsiteX7" fmla="*/ 82167 w 416515"/>
                    <a:gd name="connsiteY7" fmla="*/ 156817 h 327520"/>
                    <a:gd name="connsiteX8" fmla="*/ 85151 w 416515"/>
                    <a:gd name="connsiteY8" fmla="*/ 21730 h 32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515" h="327520">
                      <a:moveTo>
                        <a:pt x="85151" y="21730"/>
                      </a:moveTo>
                      <a:cubicBezTo>
                        <a:pt x="85151" y="21730"/>
                        <a:pt x="197956" y="-11495"/>
                        <a:pt x="284699" y="4222"/>
                      </a:cubicBezTo>
                      <a:cubicBezTo>
                        <a:pt x="284699" y="4222"/>
                        <a:pt x="300416" y="10787"/>
                        <a:pt x="322499" y="43018"/>
                      </a:cubicBezTo>
                      <a:cubicBezTo>
                        <a:pt x="322499" y="43018"/>
                        <a:pt x="358509" y="43415"/>
                        <a:pt x="369651" y="51175"/>
                      </a:cubicBezTo>
                      <a:cubicBezTo>
                        <a:pt x="369651" y="51175"/>
                        <a:pt x="448236" y="181686"/>
                        <a:pt x="401881" y="299067"/>
                      </a:cubicBezTo>
                      <a:cubicBezTo>
                        <a:pt x="401881" y="299067"/>
                        <a:pt x="269777" y="327318"/>
                        <a:pt x="191192" y="327517"/>
                      </a:cubicBezTo>
                      <a:cubicBezTo>
                        <a:pt x="112606" y="327716"/>
                        <a:pt x="13728" y="318365"/>
                        <a:pt x="0" y="291706"/>
                      </a:cubicBezTo>
                      <a:cubicBezTo>
                        <a:pt x="0" y="291706"/>
                        <a:pt x="76596" y="220482"/>
                        <a:pt x="82167" y="156817"/>
                      </a:cubicBezTo>
                      <a:cubicBezTo>
                        <a:pt x="87936" y="92954"/>
                        <a:pt x="85151" y="21730"/>
                        <a:pt x="85151" y="21730"/>
                      </a:cubicBezTo>
                      <a:close/>
                    </a:path>
                  </a:pathLst>
                </a:custGeom>
                <a:solidFill>
                  <a:srgbClr val="0F6DB3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2" name="任意多边形: 形状 811">
                  <a:extLst>
                    <a:ext uri="{FF2B5EF4-FFF2-40B4-BE49-F238E27FC236}">
                      <a16:creationId xmlns:a16="http://schemas.microsoft.com/office/drawing/2014/main" id="{4371F0EC-EA31-ED47-D380-D6AFA3612E60}"/>
                    </a:ext>
                  </a:extLst>
                </p:cNvPr>
                <p:cNvSpPr/>
                <p:nvPr/>
              </p:nvSpPr>
              <p:spPr>
                <a:xfrm>
                  <a:off x="3179356" y="5803728"/>
                  <a:ext cx="151799" cy="96322"/>
                </a:xfrm>
                <a:custGeom>
                  <a:avLst/>
                  <a:gdLst>
                    <a:gd name="connsiteX0" fmla="*/ 15319 w 151799"/>
                    <a:gd name="connsiteY0" fmla="*/ 95 h 96322"/>
                    <a:gd name="connsiteX1" fmla="*/ 151800 w 151799"/>
                    <a:gd name="connsiteY1" fmla="*/ 67340 h 96322"/>
                    <a:gd name="connsiteX2" fmla="*/ 0 w 151799"/>
                    <a:gd name="connsiteY2" fmla="*/ 82659 h 96322"/>
                    <a:gd name="connsiteX3" fmla="*/ 15319 w 151799"/>
                    <a:gd name="connsiteY3" fmla="*/ 95 h 96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1799" h="96322">
                      <a:moveTo>
                        <a:pt x="15319" y="95"/>
                      </a:moveTo>
                      <a:cubicBezTo>
                        <a:pt x="14921" y="-1895"/>
                        <a:pt x="117978" y="27749"/>
                        <a:pt x="151800" y="67340"/>
                      </a:cubicBezTo>
                      <a:cubicBezTo>
                        <a:pt x="151800" y="67340"/>
                        <a:pt x="89528" y="120659"/>
                        <a:pt x="0" y="82659"/>
                      </a:cubicBezTo>
                      <a:cubicBezTo>
                        <a:pt x="0" y="82659"/>
                        <a:pt x="20094" y="31330"/>
                        <a:pt x="15319" y="95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3" name="任意多边形: 形状 812">
                  <a:extLst>
                    <a:ext uri="{FF2B5EF4-FFF2-40B4-BE49-F238E27FC236}">
                      <a16:creationId xmlns:a16="http://schemas.microsoft.com/office/drawing/2014/main" id="{B57BF824-B8AB-999E-7EEE-2E17BAEF9F9F}"/>
                    </a:ext>
                  </a:extLst>
                </p:cNvPr>
                <p:cNvSpPr/>
                <p:nvPr/>
              </p:nvSpPr>
              <p:spPr>
                <a:xfrm>
                  <a:off x="3292303" y="5716423"/>
                  <a:ext cx="149393" cy="12016"/>
                </a:xfrm>
                <a:custGeom>
                  <a:avLst/>
                  <a:gdLst>
                    <a:gd name="connsiteX0" fmla="*/ 148872 w 149393"/>
                    <a:gd name="connsiteY0" fmla="*/ 10406 h 12016"/>
                    <a:gd name="connsiteX1" fmla="*/ 115449 w 149393"/>
                    <a:gd name="connsiteY1" fmla="*/ 5034 h 12016"/>
                    <a:gd name="connsiteX2" fmla="*/ 71679 w 149393"/>
                    <a:gd name="connsiteY2" fmla="*/ 60 h 12016"/>
                    <a:gd name="connsiteX3" fmla="*/ 654 w 149393"/>
                    <a:gd name="connsiteY3" fmla="*/ 6228 h 12016"/>
                    <a:gd name="connsiteX4" fmla="*/ 853 w 149393"/>
                    <a:gd name="connsiteY4" fmla="*/ 7819 h 12016"/>
                    <a:gd name="connsiteX5" fmla="*/ 71083 w 149393"/>
                    <a:gd name="connsiteY5" fmla="*/ 5034 h 12016"/>
                    <a:gd name="connsiteX6" fmla="*/ 148474 w 149393"/>
                    <a:gd name="connsiteY6" fmla="*/ 11997 h 12016"/>
                    <a:gd name="connsiteX7" fmla="*/ 148872 w 149393"/>
                    <a:gd name="connsiteY7" fmla="*/ 10406 h 1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393" h="12016">
                      <a:moveTo>
                        <a:pt x="148872" y="10406"/>
                      </a:moveTo>
                      <a:cubicBezTo>
                        <a:pt x="138129" y="7222"/>
                        <a:pt x="126590" y="6824"/>
                        <a:pt x="115449" y="5034"/>
                      </a:cubicBezTo>
                      <a:cubicBezTo>
                        <a:pt x="100726" y="2845"/>
                        <a:pt x="86601" y="458"/>
                        <a:pt x="71679" y="60"/>
                      </a:cubicBezTo>
                      <a:cubicBezTo>
                        <a:pt x="47606" y="-537"/>
                        <a:pt x="24329" y="3442"/>
                        <a:pt x="654" y="6228"/>
                      </a:cubicBezTo>
                      <a:cubicBezTo>
                        <a:pt x="-341" y="6427"/>
                        <a:pt x="-142" y="7819"/>
                        <a:pt x="853" y="7819"/>
                      </a:cubicBezTo>
                      <a:cubicBezTo>
                        <a:pt x="24329" y="6626"/>
                        <a:pt x="47408" y="4039"/>
                        <a:pt x="71083" y="5034"/>
                      </a:cubicBezTo>
                      <a:cubicBezTo>
                        <a:pt x="96946" y="6228"/>
                        <a:pt x="122611" y="9809"/>
                        <a:pt x="148474" y="11997"/>
                      </a:cubicBezTo>
                      <a:cubicBezTo>
                        <a:pt x="149270" y="12196"/>
                        <a:pt x="149867" y="10803"/>
                        <a:pt x="148872" y="10406"/>
                      </a:cubicBezTo>
                      <a:close/>
                    </a:path>
                  </a:pathLst>
                </a:custGeom>
                <a:solidFill>
                  <a:srgbClr val="03538E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14" name="图形 782">
                <a:extLst>
                  <a:ext uri="{FF2B5EF4-FFF2-40B4-BE49-F238E27FC236}">
                    <a16:creationId xmlns:a16="http://schemas.microsoft.com/office/drawing/2014/main" id="{5CE04BA6-022E-7E19-B1D2-D2575C02E7AF}"/>
                  </a:ext>
                </a:extLst>
              </p:cNvPr>
              <p:cNvGrpSpPr/>
              <p:nvPr/>
            </p:nvGrpSpPr>
            <p:grpSpPr>
              <a:xfrm>
                <a:off x="2426365" y="5561575"/>
                <a:ext cx="782414" cy="618419"/>
                <a:chOff x="2426365" y="5561575"/>
                <a:chExt cx="782414" cy="618419"/>
              </a:xfrm>
            </p:grpSpPr>
            <p:sp>
              <p:nvSpPr>
                <p:cNvPr id="815" name="任意多边形: 形状 814">
                  <a:extLst>
                    <a:ext uri="{FF2B5EF4-FFF2-40B4-BE49-F238E27FC236}">
                      <a16:creationId xmlns:a16="http://schemas.microsoft.com/office/drawing/2014/main" id="{59C8F038-2567-D0B5-3113-E099232301EC}"/>
                    </a:ext>
                  </a:extLst>
                </p:cNvPr>
                <p:cNvSpPr/>
                <p:nvPr/>
              </p:nvSpPr>
              <p:spPr>
                <a:xfrm>
                  <a:off x="2548881" y="5606862"/>
                  <a:ext cx="219044" cy="252468"/>
                </a:xfrm>
                <a:custGeom>
                  <a:avLst/>
                  <a:gdLst>
                    <a:gd name="connsiteX0" fmla="*/ 0 w 219044"/>
                    <a:gd name="connsiteY0" fmla="*/ 160354 h 252468"/>
                    <a:gd name="connsiteX1" fmla="*/ 123350 w 219044"/>
                    <a:gd name="connsiteY1" fmla="*/ 252469 h 252468"/>
                    <a:gd name="connsiteX2" fmla="*/ 216061 w 219044"/>
                    <a:gd name="connsiteY2" fmla="*/ 144438 h 252468"/>
                    <a:gd name="connsiteX3" fmla="*/ 219045 w 219044"/>
                    <a:gd name="connsiteY3" fmla="*/ 35015 h 252468"/>
                    <a:gd name="connsiteX4" fmla="*/ 198553 w 219044"/>
                    <a:gd name="connsiteY4" fmla="*/ 0 h 252468"/>
                    <a:gd name="connsiteX5" fmla="*/ 92910 w 219044"/>
                    <a:gd name="connsiteY5" fmla="*/ 71025 h 252468"/>
                    <a:gd name="connsiteX6" fmla="*/ 0 w 219044"/>
                    <a:gd name="connsiteY6" fmla="*/ 160354 h 252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044" h="252468">
                      <a:moveTo>
                        <a:pt x="0" y="160354"/>
                      </a:moveTo>
                      <a:cubicBezTo>
                        <a:pt x="0" y="160354"/>
                        <a:pt x="83758" y="211684"/>
                        <a:pt x="123350" y="252469"/>
                      </a:cubicBezTo>
                      <a:cubicBezTo>
                        <a:pt x="123350" y="252469"/>
                        <a:pt x="204720" y="174878"/>
                        <a:pt x="216061" y="144438"/>
                      </a:cubicBezTo>
                      <a:lnTo>
                        <a:pt x="219045" y="35015"/>
                      </a:lnTo>
                      <a:lnTo>
                        <a:pt x="198553" y="0"/>
                      </a:lnTo>
                      <a:cubicBezTo>
                        <a:pt x="198553" y="0"/>
                        <a:pt x="147423" y="28450"/>
                        <a:pt x="92910" y="71025"/>
                      </a:cubicBezTo>
                      <a:cubicBezTo>
                        <a:pt x="38199" y="113402"/>
                        <a:pt x="0" y="160354"/>
                        <a:pt x="0" y="160354"/>
                      </a:cubicBezTo>
                      <a:close/>
                    </a:path>
                  </a:pathLst>
                </a:custGeom>
                <a:solidFill>
                  <a:srgbClr val="A82A2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6" name="任意多边形: 形状 815">
                  <a:extLst>
                    <a:ext uri="{FF2B5EF4-FFF2-40B4-BE49-F238E27FC236}">
                      <a16:creationId xmlns:a16="http://schemas.microsoft.com/office/drawing/2014/main" id="{B305CFE9-C9CC-C420-4EB9-1C9D89A44EA2}"/>
                    </a:ext>
                  </a:extLst>
                </p:cNvPr>
                <p:cNvSpPr/>
                <p:nvPr/>
              </p:nvSpPr>
              <p:spPr>
                <a:xfrm>
                  <a:off x="2715590" y="5561575"/>
                  <a:ext cx="493189" cy="447769"/>
                </a:xfrm>
                <a:custGeom>
                  <a:avLst/>
                  <a:gdLst>
                    <a:gd name="connsiteX0" fmla="*/ 7174 w 493189"/>
                    <a:gd name="connsiteY0" fmla="*/ 30365 h 447769"/>
                    <a:gd name="connsiteX1" fmla="*/ 27268 w 493189"/>
                    <a:gd name="connsiteY1" fmla="*/ 211212 h 447769"/>
                    <a:gd name="connsiteX2" fmla="*/ 382594 w 493189"/>
                    <a:gd name="connsiteY2" fmla="*/ 446769 h 447769"/>
                    <a:gd name="connsiteX3" fmla="*/ 471127 w 493189"/>
                    <a:gd name="connsiteY3" fmla="*/ 129045 h 447769"/>
                    <a:gd name="connsiteX4" fmla="*/ 323107 w 493189"/>
                    <a:gd name="connsiteY4" fmla="*/ 98804 h 447769"/>
                    <a:gd name="connsiteX5" fmla="*/ 209507 w 493189"/>
                    <a:gd name="connsiteY5" fmla="*/ 25988 h 447769"/>
                    <a:gd name="connsiteX6" fmla="*/ 107843 w 493189"/>
                    <a:gd name="connsiteY6" fmla="*/ 324 h 447769"/>
                    <a:gd name="connsiteX7" fmla="*/ 7174 w 493189"/>
                    <a:gd name="connsiteY7" fmla="*/ 30365 h 447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93189" h="447769">
                      <a:moveTo>
                        <a:pt x="7174" y="30365"/>
                      </a:moveTo>
                      <a:cubicBezTo>
                        <a:pt x="7174" y="30365"/>
                        <a:pt x="-18491" y="107956"/>
                        <a:pt x="27268" y="211212"/>
                      </a:cubicBezTo>
                      <a:cubicBezTo>
                        <a:pt x="73026" y="314467"/>
                        <a:pt x="141465" y="461293"/>
                        <a:pt x="382594" y="446769"/>
                      </a:cubicBezTo>
                      <a:cubicBezTo>
                        <a:pt x="382594" y="446769"/>
                        <a:pt x="552498" y="323221"/>
                        <a:pt x="471127" y="129045"/>
                      </a:cubicBezTo>
                      <a:cubicBezTo>
                        <a:pt x="471127" y="129045"/>
                        <a:pt x="399306" y="137003"/>
                        <a:pt x="323107" y="98804"/>
                      </a:cubicBezTo>
                      <a:cubicBezTo>
                        <a:pt x="246909" y="60606"/>
                        <a:pt x="234375" y="33747"/>
                        <a:pt x="209507" y="25988"/>
                      </a:cubicBezTo>
                      <a:cubicBezTo>
                        <a:pt x="184638" y="18428"/>
                        <a:pt x="108241" y="4502"/>
                        <a:pt x="107843" y="324"/>
                      </a:cubicBezTo>
                      <a:cubicBezTo>
                        <a:pt x="107644" y="-3655"/>
                        <a:pt x="7174" y="30365"/>
                        <a:pt x="7174" y="30365"/>
                      </a:cubicBezTo>
                      <a:close/>
                    </a:path>
                  </a:pathLst>
                </a:custGeom>
                <a:solidFill>
                  <a:srgbClr val="E23127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7" name="任意多边形: 形状 816">
                  <a:extLst>
                    <a:ext uri="{FF2B5EF4-FFF2-40B4-BE49-F238E27FC236}">
                      <a16:creationId xmlns:a16="http://schemas.microsoft.com/office/drawing/2014/main" id="{7E0E77B1-D9E9-BCC7-0CAA-09AF6167B8A2}"/>
                    </a:ext>
                  </a:extLst>
                </p:cNvPr>
                <p:cNvSpPr/>
                <p:nvPr/>
              </p:nvSpPr>
              <p:spPr>
                <a:xfrm>
                  <a:off x="2848099" y="5588688"/>
                  <a:ext cx="182043" cy="288746"/>
                </a:xfrm>
                <a:custGeom>
                  <a:avLst/>
                  <a:gdLst>
                    <a:gd name="connsiteX0" fmla="*/ 4 w 182043"/>
                    <a:gd name="connsiteY0" fmla="*/ 257512 h 288746"/>
                    <a:gd name="connsiteX1" fmla="*/ 178065 w 182043"/>
                    <a:gd name="connsiteY1" fmla="*/ 288747 h 288746"/>
                    <a:gd name="connsiteX2" fmla="*/ 178065 w 182043"/>
                    <a:gd name="connsiteY2" fmla="*/ 158434 h 288746"/>
                    <a:gd name="connsiteX3" fmla="*/ 91123 w 182043"/>
                    <a:gd name="connsiteY3" fmla="*/ 467 h 288746"/>
                    <a:gd name="connsiteX4" fmla="*/ 4 w 182043"/>
                    <a:gd name="connsiteY4" fmla="*/ 257512 h 288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2043" h="288746">
                      <a:moveTo>
                        <a:pt x="4" y="257512"/>
                      </a:moveTo>
                      <a:cubicBezTo>
                        <a:pt x="-792" y="262286"/>
                        <a:pt x="130913" y="261690"/>
                        <a:pt x="178065" y="288747"/>
                      </a:cubicBezTo>
                      <a:cubicBezTo>
                        <a:pt x="178065" y="288747"/>
                        <a:pt x="187017" y="227868"/>
                        <a:pt x="178065" y="158434"/>
                      </a:cubicBezTo>
                      <a:cubicBezTo>
                        <a:pt x="169112" y="89199"/>
                        <a:pt x="142054" y="10813"/>
                        <a:pt x="91123" y="467"/>
                      </a:cubicBezTo>
                      <a:cubicBezTo>
                        <a:pt x="39993" y="-10077"/>
                        <a:pt x="16715" y="160424"/>
                        <a:pt x="4" y="257512"/>
                      </a:cubicBezTo>
                      <a:close/>
                    </a:path>
                  </a:pathLst>
                </a:custGeom>
                <a:solidFill>
                  <a:srgbClr val="A82A2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8" name="任意多边形: 形状 817">
                  <a:extLst>
                    <a:ext uri="{FF2B5EF4-FFF2-40B4-BE49-F238E27FC236}">
                      <a16:creationId xmlns:a16="http://schemas.microsoft.com/office/drawing/2014/main" id="{7580F3C4-6A8C-5492-0BF8-10CA387BBCAE}"/>
                    </a:ext>
                  </a:extLst>
                </p:cNvPr>
                <p:cNvSpPr/>
                <p:nvPr/>
              </p:nvSpPr>
              <p:spPr>
                <a:xfrm>
                  <a:off x="2426365" y="5848727"/>
                  <a:ext cx="586581" cy="331267"/>
                </a:xfrm>
                <a:custGeom>
                  <a:avLst/>
                  <a:gdLst>
                    <a:gd name="connsiteX0" fmla="*/ 437455 w 586581"/>
                    <a:gd name="connsiteY0" fmla="*/ 59 h 331267"/>
                    <a:gd name="connsiteX1" fmla="*/ 368817 w 586581"/>
                    <a:gd name="connsiteY1" fmla="*/ 113660 h 331267"/>
                    <a:gd name="connsiteX2" fmla="*/ 161311 w 586581"/>
                    <a:gd name="connsiteY2" fmla="*/ 187471 h 331267"/>
                    <a:gd name="connsiteX3" fmla="*/ 45721 w 586581"/>
                    <a:gd name="connsiteY3" fmla="*/ 181900 h 331267"/>
                    <a:gd name="connsiteX4" fmla="*/ 110380 w 586581"/>
                    <a:gd name="connsiteY4" fmla="*/ 200999 h 331267"/>
                    <a:gd name="connsiteX5" fmla="*/ 1156 w 586581"/>
                    <a:gd name="connsiteY5" fmla="*/ 255711 h 331267"/>
                    <a:gd name="connsiteX6" fmla="*/ 102621 w 586581"/>
                    <a:gd name="connsiteY6" fmla="*/ 229847 h 331267"/>
                    <a:gd name="connsiteX7" fmla="*/ 42538 w 586581"/>
                    <a:gd name="connsiteY7" fmla="*/ 299082 h 331267"/>
                    <a:gd name="connsiteX8" fmla="*/ 127888 w 586581"/>
                    <a:gd name="connsiteY8" fmla="*/ 247753 h 331267"/>
                    <a:gd name="connsiteX9" fmla="*/ 100233 w 586581"/>
                    <a:gd name="connsiteY9" fmla="*/ 329124 h 331267"/>
                    <a:gd name="connsiteX10" fmla="*/ 151563 w 586581"/>
                    <a:gd name="connsiteY10" fmla="*/ 264465 h 331267"/>
                    <a:gd name="connsiteX11" fmla="*/ 148379 w 586581"/>
                    <a:gd name="connsiteY11" fmla="*/ 331113 h 331267"/>
                    <a:gd name="connsiteX12" fmla="*/ 200107 w 586581"/>
                    <a:gd name="connsiteY12" fmla="*/ 239994 h 331267"/>
                    <a:gd name="connsiteX13" fmla="*/ 437654 w 586581"/>
                    <a:gd name="connsiteY13" fmla="*/ 191251 h 331267"/>
                    <a:gd name="connsiteX14" fmla="*/ 586469 w 586581"/>
                    <a:gd name="connsiteY14" fmla="*/ 22143 h 331267"/>
                    <a:gd name="connsiteX15" fmla="*/ 437455 w 586581"/>
                    <a:gd name="connsiteY15" fmla="*/ 59 h 331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86581" h="331267">
                      <a:moveTo>
                        <a:pt x="437455" y="59"/>
                      </a:moveTo>
                      <a:cubicBezTo>
                        <a:pt x="437455" y="59"/>
                        <a:pt x="432680" y="70289"/>
                        <a:pt x="368817" y="113660"/>
                      </a:cubicBezTo>
                      <a:cubicBezTo>
                        <a:pt x="304954" y="157230"/>
                        <a:pt x="182997" y="191450"/>
                        <a:pt x="161311" y="187471"/>
                      </a:cubicBezTo>
                      <a:cubicBezTo>
                        <a:pt x="139626" y="183492"/>
                        <a:pt x="64223" y="160214"/>
                        <a:pt x="45721" y="181900"/>
                      </a:cubicBezTo>
                      <a:cubicBezTo>
                        <a:pt x="27218" y="203586"/>
                        <a:pt x="107197" y="197617"/>
                        <a:pt x="110380" y="200999"/>
                      </a:cubicBezTo>
                      <a:cubicBezTo>
                        <a:pt x="110380" y="200999"/>
                        <a:pt x="-13169" y="230842"/>
                        <a:pt x="1156" y="255711"/>
                      </a:cubicBezTo>
                      <a:cubicBezTo>
                        <a:pt x="11302" y="273617"/>
                        <a:pt x="56464" y="234423"/>
                        <a:pt x="102621" y="229847"/>
                      </a:cubicBezTo>
                      <a:cubicBezTo>
                        <a:pt x="102621" y="229847"/>
                        <a:pt x="26025" y="275208"/>
                        <a:pt x="42538" y="299082"/>
                      </a:cubicBezTo>
                      <a:cubicBezTo>
                        <a:pt x="59249" y="323155"/>
                        <a:pt x="120128" y="249742"/>
                        <a:pt x="127888" y="247753"/>
                      </a:cubicBezTo>
                      <a:cubicBezTo>
                        <a:pt x="127888" y="247753"/>
                        <a:pt x="78946" y="313407"/>
                        <a:pt x="100233" y="329124"/>
                      </a:cubicBezTo>
                      <a:cubicBezTo>
                        <a:pt x="121521" y="344841"/>
                        <a:pt x="150170" y="263072"/>
                        <a:pt x="151563" y="264465"/>
                      </a:cubicBezTo>
                      <a:cubicBezTo>
                        <a:pt x="152955" y="265857"/>
                        <a:pt x="129479" y="326736"/>
                        <a:pt x="148379" y="331113"/>
                      </a:cubicBezTo>
                      <a:cubicBezTo>
                        <a:pt x="167280" y="335490"/>
                        <a:pt x="188965" y="245564"/>
                        <a:pt x="200107" y="239994"/>
                      </a:cubicBezTo>
                      <a:cubicBezTo>
                        <a:pt x="211248" y="234423"/>
                        <a:pt x="321666" y="238999"/>
                        <a:pt x="437654" y="191251"/>
                      </a:cubicBezTo>
                      <a:cubicBezTo>
                        <a:pt x="553642" y="143503"/>
                        <a:pt x="588857" y="71283"/>
                        <a:pt x="586469" y="22143"/>
                      </a:cubicBezTo>
                      <a:cubicBezTo>
                        <a:pt x="586270" y="22342"/>
                        <a:pt x="508679" y="-1334"/>
                        <a:pt x="437455" y="59"/>
                      </a:cubicBezTo>
                      <a:close/>
                    </a:path>
                  </a:pathLst>
                </a:custGeom>
                <a:solidFill>
                  <a:srgbClr val="F1C7A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9" name="任意多边形: 形状 818">
                  <a:extLst>
                    <a:ext uri="{FF2B5EF4-FFF2-40B4-BE49-F238E27FC236}">
                      <a16:creationId xmlns:a16="http://schemas.microsoft.com/office/drawing/2014/main" id="{7DF45DD3-9E57-4EAC-6D81-75DCAB156BFE}"/>
                    </a:ext>
                  </a:extLst>
                </p:cNvPr>
                <p:cNvSpPr/>
                <p:nvPr/>
              </p:nvSpPr>
              <p:spPr>
                <a:xfrm>
                  <a:off x="2494373" y="5771195"/>
                  <a:ext cx="461732" cy="278841"/>
                </a:xfrm>
                <a:custGeom>
                  <a:avLst/>
                  <a:gdLst>
                    <a:gd name="connsiteX0" fmla="*/ 60675 w 461732"/>
                    <a:gd name="connsiteY0" fmla="*/ 0 h 278841"/>
                    <a:gd name="connsiteX1" fmla="*/ 194 w 461732"/>
                    <a:gd name="connsiteY1" fmla="*/ 145035 h 278841"/>
                    <a:gd name="connsiteX2" fmla="*/ 273155 w 461732"/>
                    <a:gd name="connsiteY2" fmla="*/ 203925 h 278841"/>
                    <a:gd name="connsiteX3" fmla="*/ 314735 w 461732"/>
                    <a:gd name="connsiteY3" fmla="*/ 231380 h 278841"/>
                    <a:gd name="connsiteX4" fmla="*/ 350348 w 461732"/>
                    <a:gd name="connsiteY4" fmla="*/ 278531 h 278841"/>
                    <a:gd name="connsiteX5" fmla="*/ 341594 w 461732"/>
                    <a:gd name="connsiteY5" fmla="*/ 218647 h 278841"/>
                    <a:gd name="connsiteX6" fmla="*/ 401478 w 461732"/>
                    <a:gd name="connsiteY6" fmla="*/ 262018 h 278841"/>
                    <a:gd name="connsiteX7" fmla="*/ 361688 w 461732"/>
                    <a:gd name="connsiteY7" fmla="*/ 206909 h 278841"/>
                    <a:gd name="connsiteX8" fmla="*/ 444451 w 461732"/>
                    <a:gd name="connsiteY8" fmla="*/ 233170 h 278841"/>
                    <a:gd name="connsiteX9" fmla="*/ 377007 w 461732"/>
                    <a:gd name="connsiteY9" fmla="*/ 187810 h 278841"/>
                    <a:gd name="connsiteX10" fmla="*/ 461561 w 461732"/>
                    <a:gd name="connsiteY10" fmla="*/ 186815 h 278841"/>
                    <a:gd name="connsiteX11" fmla="*/ 365269 w 461732"/>
                    <a:gd name="connsiteY11" fmla="*/ 169108 h 278841"/>
                    <a:gd name="connsiteX12" fmla="*/ 407446 w 461732"/>
                    <a:gd name="connsiteY12" fmla="*/ 131308 h 278841"/>
                    <a:gd name="connsiteX13" fmla="*/ 332243 w 461732"/>
                    <a:gd name="connsiteY13" fmla="*/ 161150 h 278841"/>
                    <a:gd name="connsiteX14" fmla="*/ 283699 w 461732"/>
                    <a:gd name="connsiteY14" fmla="*/ 154983 h 278841"/>
                    <a:gd name="connsiteX15" fmla="*/ 154182 w 461732"/>
                    <a:gd name="connsiteY15" fmla="*/ 111611 h 278841"/>
                    <a:gd name="connsiteX16" fmla="*/ 148810 w 461732"/>
                    <a:gd name="connsiteY16" fmla="*/ 62670 h 278841"/>
                    <a:gd name="connsiteX17" fmla="*/ 60675 w 461732"/>
                    <a:gd name="connsiteY17" fmla="*/ 0 h 278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61732" h="278841">
                      <a:moveTo>
                        <a:pt x="60675" y="0"/>
                      </a:moveTo>
                      <a:cubicBezTo>
                        <a:pt x="60675" y="0"/>
                        <a:pt x="-3984" y="75004"/>
                        <a:pt x="194" y="145035"/>
                      </a:cubicBezTo>
                      <a:cubicBezTo>
                        <a:pt x="4372" y="215066"/>
                        <a:pt x="84151" y="253861"/>
                        <a:pt x="273155" y="203925"/>
                      </a:cubicBezTo>
                      <a:cubicBezTo>
                        <a:pt x="273155" y="203925"/>
                        <a:pt x="288474" y="237547"/>
                        <a:pt x="314735" y="231380"/>
                      </a:cubicBezTo>
                      <a:cubicBezTo>
                        <a:pt x="314735" y="231380"/>
                        <a:pt x="331049" y="283306"/>
                        <a:pt x="350348" y="278531"/>
                      </a:cubicBezTo>
                      <a:cubicBezTo>
                        <a:pt x="369646" y="273756"/>
                        <a:pt x="341594" y="218647"/>
                        <a:pt x="341594" y="218647"/>
                      </a:cubicBezTo>
                      <a:cubicBezTo>
                        <a:pt x="341594" y="218647"/>
                        <a:pt x="383174" y="271369"/>
                        <a:pt x="401478" y="262018"/>
                      </a:cubicBezTo>
                      <a:cubicBezTo>
                        <a:pt x="419781" y="252667"/>
                        <a:pt x="361688" y="206909"/>
                        <a:pt x="361688" y="206909"/>
                      </a:cubicBezTo>
                      <a:cubicBezTo>
                        <a:pt x="361688" y="206909"/>
                        <a:pt x="434703" y="240929"/>
                        <a:pt x="444451" y="233170"/>
                      </a:cubicBezTo>
                      <a:cubicBezTo>
                        <a:pt x="454200" y="225610"/>
                        <a:pt x="412619" y="191988"/>
                        <a:pt x="377007" y="187810"/>
                      </a:cubicBezTo>
                      <a:cubicBezTo>
                        <a:pt x="377007" y="187810"/>
                        <a:pt x="458378" y="196166"/>
                        <a:pt x="461561" y="186815"/>
                      </a:cubicBezTo>
                      <a:cubicBezTo>
                        <a:pt x="464744" y="177464"/>
                        <a:pt x="423363" y="150407"/>
                        <a:pt x="365269" y="169108"/>
                      </a:cubicBezTo>
                      <a:cubicBezTo>
                        <a:pt x="365269" y="169108"/>
                        <a:pt x="414211" y="144836"/>
                        <a:pt x="407446" y="131308"/>
                      </a:cubicBezTo>
                      <a:cubicBezTo>
                        <a:pt x="400881" y="117779"/>
                        <a:pt x="351342" y="147224"/>
                        <a:pt x="332243" y="161150"/>
                      </a:cubicBezTo>
                      <a:cubicBezTo>
                        <a:pt x="332243" y="161150"/>
                        <a:pt x="308369" y="153789"/>
                        <a:pt x="283699" y="154983"/>
                      </a:cubicBezTo>
                      <a:cubicBezTo>
                        <a:pt x="259029" y="155977"/>
                        <a:pt x="174674" y="126135"/>
                        <a:pt x="154182" y="111611"/>
                      </a:cubicBezTo>
                      <a:cubicBezTo>
                        <a:pt x="129313" y="93905"/>
                        <a:pt x="136475" y="70429"/>
                        <a:pt x="148810" y="62670"/>
                      </a:cubicBezTo>
                      <a:cubicBezTo>
                        <a:pt x="149208" y="62272"/>
                        <a:pt x="73010" y="796"/>
                        <a:pt x="60675" y="0"/>
                      </a:cubicBezTo>
                      <a:close/>
                    </a:path>
                  </a:pathLst>
                </a:custGeom>
                <a:solidFill>
                  <a:srgbClr val="F4D9BF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0" name="图形 782">
                <a:extLst>
                  <a:ext uri="{FF2B5EF4-FFF2-40B4-BE49-F238E27FC236}">
                    <a16:creationId xmlns:a16="http://schemas.microsoft.com/office/drawing/2014/main" id="{A04B77C6-3508-8B50-2373-2110406C69A7}"/>
                  </a:ext>
                </a:extLst>
              </p:cNvPr>
              <p:cNvGrpSpPr/>
              <p:nvPr/>
            </p:nvGrpSpPr>
            <p:grpSpPr>
              <a:xfrm>
                <a:off x="2094875" y="4725724"/>
                <a:ext cx="1177589" cy="943059"/>
                <a:chOff x="2094875" y="4725724"/>
                <a:chExt cx="1177589" cy="943059"/>
              </a:xfrm>
            </p:grpSpPr>
            <p:sp>
              <p:nvSpPr>
                <p:cNvPr id="821" name="任意多边形: 形状 820">
                  <a:extLst>
                    <a:ext uri="{FF2B5EF4-FFF2-40B4-BE49-F238E27FC236}">
                      <a16:creationId xmlns:a16="http://schemas.microsoft.com/office/drawing/2014/main" id="{E8495F62-8B7D-7AE1-9BC0-1AED08B65674}"/>
                    </a:ext>
                  </a:extLst>
                </p:cNvPr>
                <p:cNvSpPr/>
                <p:nvPr/>
              </p:nvSpPr>
              <p:spPr>
                <a:xfrm>
                  <a:off x="2722764" y="5584380"/>
                  <a:ext cx="100766" cy="84403"/>
                </a:xfrm>
                <a:custGeom>
                  <a:avLst/>
                  <a:gdLst>
                    <a:gd name="connsiteX0" fmla="*/ 0 w 100766"/>
                    <a:gd name="connsiteY0" fmla="*/ 21288 h 84403"/>
                    <a:gd name="connsiteX1" fmla="*/ 75402 w 100766"/>
                    <a:gd name="connsiteY1" fmla="*/ 83161 h 84403"/>
                    <a:gd name="connsiteX2" fmla="*/ 87538 w 100766"/>
                    <a:gd name="connsiteY2" fmla="*/ 0 h 84403"/>
                    <a:gd name="connsiteX3" fmla="*/ 0 w 100766"/>
                    <a:gd name="connsiteY3" fmla="*/ 21288 h 84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766" h="84403">
                      <a:moveTo>
                        <a:pt x="0" y="21288"/>
                      </a:moveTo>
                      <a:cubicBezTo>
                        <a:pt x="0" y="22084"/>
                        <a:pt x="35015" y="94701"/>
                        <a:pt x="75402" y="83161"/>
                      </a:cubicBezTo>
                      <a:cubicBezTo>
                        <a:pt x="115789" y="71622"/>
                        <a:pt x="98481" y="14722"/>
                        <a:pt x="87538" y="0"/>
                      </a:cubicBezTo>
                      <a:lnTo>
                        <a:pt x="0" y="21288"/>
                      </a:lnTo>
                      <a:close/>
                    </a:path>
                  </a:pathLst>
                </a:custGeom>
                <a:solidFill>
                  <a:srgbClr val="F1C7A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22" name="图形 782">
                  <a:extLst>
                    <a:ext uri="{FF2B5EF4-FFF2-40B4-BE49-F238E27FC236}">
                      <a16:creationId xmlns:a16="http://schemas.microsoft.com/office/drawing/2014/main" id="{A3D0B2C7-DAA0-899A-5C3F-28D75A6686BD}"/>
                    </a:ext>
                  </a:extLst>
                </p:cNvPr>
                <p:cNvGrpSpPr/>
                <p:nvPr/>
              </p:nvGrpSpPr>
              <p:grpSpPr>
                <a:xfrm>
                  <a:off x="2094875" y="4725724"/>
                  <a:ext cx="1177589" cy="903479"/>
                  <a:chOff x="2094875" y="4725724"/>
                  <a:chExt cx="1177589" cy="903479"/>
                </a:xfrm>
              </p:grpSpPr>
              <p:grpSp>
                <p:nvGrpSpPr>
                  <p:cNvPr id="823" name="图形 782">
                    <a:extLst>
                      <a:ext uri="{FF2B5EF4-FFF2-40B4-BE49-F238E27FC236}">
                        <a16:creationId xmlns:a16="http://schemas.microsoft.com/office/drawing/2014/main" id="{46BCFA6F-5494-116F-0DA8-F3E95CA32B66}"/>
                      </a:ext>
                    </a:extLst>
                  </p:cNvPr>
                  <p:cNvGrpSpPr/>
                  <p:nvPr/>
                </p:nvGrpSpPr>
                <p:grpSpPr>
                  <a:xfrm>
                    <a:off x="2094875" y="4725724"/>
                    <a:ext cx="1177589" cy="903479"/>
                    <a:chOff x="2094875" y="4725724"/>
                    <a:chExt cx="1177589" cy="903479"/>
                  </a:xfrm>
                </p:grpSpPr>
                <p:sp>
                  <p:nvSpPr>
                    <p:cNvPr id="824" name="任意多边形: 形状 823">
                      <a:extLst>
                        <a:ext uri="{FF2B5EF4-FFF2-40B4-BE49-F238E27FC236}">
                          <a16:creationId xmlns:a16="http://schemas.microsoft.com/office/drawing/2014/main" id="{70AF8654-349D-5F89-B35F-8CFFEE3AEC2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64675" y="5086008"/>
                      <a:ext cx="410266" cy="464588"/>
                    </a:xfrm>
                    <a:custGeom>
                      <a:avLst/>
                      <a:gdLst>
                        <a:gd name="connsiteX0" fmla="*/ 52193 w 410266"/>
                        <a:gd name="connsiteY0" fmla="*/ 452215 h 464588"/>
                        <a:gd name="connsiteX1" fmla="*/ 300483 w 410266"/>
                        <a:gd name="connsiteY1" fmla="*/ 381588 h 464588"/>
                        <a:gd name="connsiteX2" fmla="*/ 402346 w 410266"/>
                        <a:gd name="connsiteY2" fmla="*/ 75004 h 464588"/>
                        <a:gd name="connsiteX3" fmla="*/ 205385 w 410266"/>
                        <a:gd name="connsiteY3" fmla="*/ 0 h 464588"/>
                        <a:gd name="connsiteX4" fmla="*/ 68 w 410266"/>
                        <a:gd name="connsiteY4" fmla="*/ 129915 h 464588"/>
                        <a:gd name="connsiteX5" fmla="*/ 52193 w 410266"/>
                        <a:gd name="connsiteY5" fmla="*/ 452215 h 4645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10266" h="464588">
                          <a:moveTo>
                            <a:pt x="52193" y="452215"/>
                          </a:moveTo>
                          <a:cubicBezTo>
                            <a:pt x="52193" y="452215"/>
                            <a:pt x="147291" y="508319"/>
                            <a:pt x="300483" y="381588"/>
                          </a:cubicBezTo>
                          <a:cubicBezTo>
                            <a:pt x="453675" y="254856"/>
                            <a:pt x="401550" y="70628"/>
                            <a:pt x="402346" y="75004"/>
                          </a:cubicBezTo>
                          <a:cubicBezTo>
                            <a:pt x="403142" y="79580"/>
                            <a:pt x="205385" y="0"/>
                            <a:pt x="205385" y="0"/>
                          </a:cubicBezTo>
                          <a:cubicBezTo>
                            <a:pt x="205385" y="0"/>
                            <a:pt x="-4309" y="128522"/>
                            <a:pt x="68" y="129915"/>
                          </a:cubicBezTo>
                          <a:cubicBezTo>
                            <a:pt x="4644" y="131308"/>
                            <a:pt x="52193" y="452215"/>
                            <a:pt x="52193" y="452215"/>
                          </a:cubicBezTo>
                          <a:close/>
                        </a:path>
                      </a:pathLst>
                    </a:custGeom>
                    <a:solidFill>
                      <a:srgbClr val="231A10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5" name="任意多边形: 形状 824">
                      <a:extLst>
                        <a:ext uri="{FF2B5EF4-FFF2-40B4-BE49-F238E27FC236}">
                          <a16:creationId xmlns:a16="http://schemas.microsoft.com/office/drawing/2014/main" id="{51EC89A4-6F10-8E27-859B-3540B20B0B4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94875" y="4725724"/>
                      <a:ext cx="1177589" cy="580323"/>
                    </a:xfrm>
                    <a:custGeom>
                      <a:avLst/>
                      <a:gdLst>
                        <a:gd name="connsiteX0" fmla="*/ 250678 w 1177589"/>
                        <a:gd name="connsiteY0" fmla="*/ 553267 h 580323"/>
                        <a:gd name="connsiteX1" fmla="*/ 390143 w 1177589"/>
                        <a:gd name="connsiteY1" fmla="*/ 512084 h 580323"/>
                        <a:gd name="connsiteX2" fmla="*/ 459377 w 1177589"/>
                        <a:gd name="connsiteY2" fmla="*/ 490796 h 580323"/>
                        <a:gd name="connsiteX3" fmla="*/ 540549 w 1177589"/>
                        <a:gd name="connsiteY3" fmla="*/ 494178 h 580323"/>
                        <a:gd name="connsiteX4" fmla="*/ 689365 w 1177589"/>
                        <a:gd name="connsiteY4" fmla="*/ 435289 h 580323"/>
                        <a:gd name="connsiteX5" fmla="*/ 699710 w 1177589"/>
                        <a:gd name="connsiteY5" fmla="*/ 439865 h 580323"/>
                        <a:gd name="connsiteX6" fmla="*/ 707867 w 1177589"/>
                        <a:gd name="connsiteY6" fmla="*/ 493979 h 580323"/>
                        <a:gd name="connsiteX7" fmla="*/ 770537 w 1177589"/>
                        <a:gd name="connsiteY7" fmla="*/ 488807 h 580323"/>
                        <a:gd name="connsiteX8" fmla="*/ 779290 w 1177589"/>
                        <a:gd name="connsiteY8" fmla="*/ 488011 h 580323"/>
                        <a:gd name="connsiteX9" fmla="*/ 859269 w 1177589"/>
                        <a:gd name="connsiteY9" fmla="*/ 567392 h 580323"/>
                        <a:gd name="connsiteX10" fmla="*/ 848923 w 1177589"/>
                        <a:gd name="connsiteY10" fmla="*/ 540534 h 580323"/>
                        <a:gd name="connsiteX11" fmla="*/ 865635 w 1177589"/>
                        <a:gd name="connsiteY11" fmla="*/ 438074 h 580323"/>
                        <a:gd name="connsiteX12" fmla="*/ 1026586 w 1177589"/>
                        <a:gd name="connsiteY12" fmla="*/ 579528 h 580323"/>
                        <a:gd name="connsiteX13" fmla="*/ 1028178 w 1177589"/>
                        <a:gd name="connsiteY13" fmla="*/ 460555 h 580323"/>
                        <a:gd name="connsiteX14" fmla="*/ 1157496 w 1177589"/>
                        <a:gd name="connsiteY14" fmla="*/ 559832 h 580323"/>
                        <a:gd name="connsiteX15" fmla="*/ 1075926 w 1177589"/>
                        <a:gd name="connsiteY15" fmla="*/ 318505 h 580323"/>
                        <a:gd name="connsiteX16" fmla="*/ 1177590 w 1177589"/>
                        <a:gd name="connsiteY16" fmla="*/ 354316 h 580323"/>
                        <a:gd name="connsiteX17" fmla="*/ 889708 w 1177589"/>
                        <a:gd name="connsiteY17" fmla="*/ 197542 h 580323"/>
                        <a:gd name="connsiteX18" fmla="*/ 969288 w 1177589"/>
                        <a:gd name="connsiteY18" fmla="*/ 137061 h 580323"/>
                        <a:gd name="connsiteX19" fmla="*/ 809133 w 1177589"/>
                        <a:gd name="connsiteY19" fmla="*/ 185009 h 580323"/>
                        <a:gd name="connsiteX20" fmla="*/ 827237 w 1177589"/>
                        <a:gd name="connsiteY20" fmla="*/ 48528 h 580323"/>
                        <a:gd name="connsiteX21" fmla="*/ 775112 w 1177589"/>
                        <a:gd name="connsiteY21" fmla="*/ 159742 h 580323"/>
                        <a:gd name="connsiteX22" fmla="*/ 309965 w 1177589"/>
                        <a:gd name="connsiteY22" fmla="*/ 8937 h 580323"/>
                        <a:gd name="connsiteX23" fmla="*/ 379399 w 1177589"/>
                        <a:gd name="connsiteY23" fmla="*/ 34005 h 580323"/>
                        <a:gd name="connsiteX24" fmla="*/ 42377 w 1177589"/>
                        <a:gd name="connsiteY24" fmla="*/ 230170 h 580323"/>
                        <a:gd name="connsiteX25" fmla="*/ 163140 w 1177589"/>
                        <a:gd name="connsiteY25" fmla="*/ 214652 h 580323"/>
                        <a:gd name="connsiteX26" fmla="*/ 0 w 1177589"/>
                        <a:gd name="connsiteY26" fmla="*/ 440461 h 580323"/>
                        <a:gd name="connsiteX27" fmla="*/ 170103 w 1177589"/>
                        <a:gd name="connsiteY27" fmla="*/ 380179 h 580323"/>
                        <a:gd name="connsiteX28" fmla="*/ 87936 w 1177589"/>
                        <a:gd name="connsiteY28" fmla="*/ 580324 h 580323"/>
                        <a:gd name="connsiteX29" fmla="*/ 236354 w 1177589"/>
                        <a:gd name="connsiteY29" fmla="*/ 462346 h 580323"/>
                        <a:gd name="connsiteX30" fmla="*/ 182836 w 1177589"/>
                        <a:gd name="connsiteY30" fmla="*/ 561821 h 580323"/>
                        <a:gd name="connsiteX31" fmla="*/ 245306 w 1177589"/>
                        <a:gd name="connsiteY31" fmla="*/ 537947 h 580323"/>
                        <a:gd name="connsiteX32" fmla="*/ 250678 w 1177589"/>
                        <a:gd name="connsiteY32" fmla="*/ 553267 h 5803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</a:cxnLst>
                      <a:rect l="l" t="t" r="r" b="b"/>
                      <a:pathLst>
                        <a:path w="1177589" h="580323">
                          <a:moveTo>
                            <a:pt x="250678" y="553267"/>
                          </a:moveTo>
                          <a:cubicBezTo>
                            <a:pt x="294845" y="535958"/>
                            <a:pt x="345379" y="529392"/>
                            <a:pt x="390143" y="512084"/>
                          </a:cubicBezTo>
                          <a:cubicBezTo>
                            <a:pt x="412226" y="503529"/>
                            <a:pt x="435503" y="492786"/>
                            <a:pt x="459377" y="490796"/>
                          </a:cubicBezTo>
                          <a:cubicBezTo>
                            <a:pt x="486833" y="488409"/>
                            <a:pt x="513293" y="493979"/>
                            <a:pt x="540549" y="494178"/>
                          </a:cubicBezTo>
                          <a:cubicBezTo>
                            <a:pt x="596852" y="494775"/>
                            <a:pt x="643606" y="464932"/>
                            <a:pt x="689365" y="435289"/>
                          </a:cubicBezTo>
                          <a:cubicBezTo>
                            <a:pt x="692946" y="432901"/>
                            <a:pt x="699113" y="435488"/>
                            <a:pt x="699710" y="439865"/>
                          </a:cubicBezTo>
                          <a:cubicBezTo>
                            <a:pt x="701898" y="457770"/>
                            <a:pt x="702495" y="476670"/>
                            <a:pt x="707867" y="493979"/>
                          </a:cubicBezTo>
                          <a:cubicBezTo>
                            <a:pt x="720998" y="535162"/>
                            <a:pt x="752830" y="508304"/>
                            <a:pt x="770537" y="488807"/>
                          </a:cubicBezTo>
                          <a:cubicBezTo>
                            <a:pt x="772526" y="486618"/>
                            <a:pt x="776704" y="486220"/>
                            <a:pt x="779290" y="488011"/>
                          </a:cubicBezTo>
                          <a:cubicBezTo>
                            <a:pt x="801175" y="504126"/>
                            <a:pt x="828232" y="558638"/>
                            <a:pt x="859269" y="567392"/>
                          </a:cubicBezTo>
                          <a:cubicBezTo>
                            <a:pt x="856085" y="557445"/>
                            <a:pt x="852703" y="548293"/>
                            <a:pt x="848923" y="540534"/>
                          </a:cubicBezTo>
                          <a:cubicBezTo>
                            <a:pt x="848923" y="540534"/>
                            <a:pt x="863646" y="477466"/>
                            <a:pt x="865635" y="438074"/>
                          </a:cubicBezTo>
                          <a:cubicBezTo>
                            <a:pt x="865635" y="438074"/>
                            <a:pt x="981822" y="516660"/>
                            <a:pt x="1026586" y="579528"/>
                          </a:cubicBezTo>
                          <a:cubicBezTo>
                            <a:pt x="1026586" y="579528"/>
                            <a:pt x="1047675" y="511288"/>
                            <a:pt x="1028178" y="460555"/>
                          </a:cubicBezTo>
                          <a:cubicBezTo>
                            <a:pt x="1028178" y="460555"/>
                            <a:pt x="1139988" y="532178"/>
                            <a:pt x="1157496" y="559832"/>
                          </a:cubicBezTo>
                          <a:cubicBezTo>
                            <a:pt x="1157496" y="559832"/>
                            <a:pt x="1163862" y="403059"/>
                            <a:pt x="1075926" y="318505"/>
                          </a:cubicBezTo>
                          <a:cubicBezTo>
                            <a:pt x="1075926" y="318505"/>
                            <a:pt x="1145758" y="318306"/>
                            <a:pt x="1177590" y="354316"/>
                          </a:cubicBezTo>
                          <a:cubicBezTo>
                            <a:pt x="1177590" y="354316"/>
                            <a:pt x="1135213" y="220621"/>
                            <a:pt x="889708" y="197542"/>
                          </a:cubicBezTo>
                          <a:cubicBezTo>
                            <a:pt x="889708" y="197542"/>
                            <a:pt x="945215" y="150789"/>
                            <a:pt x="969288" y="137061"/>
                          </a:cubicBezTo>
                          <a:cubicBezTo>
                            <a:pt x="969288" y="137061"/>
                            <a:pt x="880357" y="117962"/>
                            <a:pt x="809133" y="185009"/>
                          </a:cubicBezTo>
                          <a:cubicBezTo>
                            <a:pt x="809133" y="185009"/>
                            <a:pt x="844745" y="116172"/>
                            <a:pt x="827237" y="48528"/>
                          </a:cubicBezTo>
                          <a:cubicBezTo>
                            <a:pt x="827237" y="48528"/>
                            <a:pt x="782673" y="112193"/>
                            <a:pt x="775112" y="159742"/>
                          </a:cubicBezTo>
                          <a:cubicBezTo>
                            <a:pt x="775112" y="159742"/>
                            <a:pt x="645794" y="-44581"/>
                            <a:pt x="309965" y="8937"/>
                          </a:cubicBezTo>
                          <a:cubicBezTo>
                            <a:pt x="309965" y="8937"/>
                            <a:pt x="378802" y="31220"/>
                            <a:pt x="379399" y="34005"/>
                          </a:cubicBezTo>
                          <a:cubicBezTo>
                            <a:pt x="380195" y="36989"/>
                            <a:pt x="170501" y="27638"/>
                            <a:pt x="42377" y="230170"/>
                          </a:cubicBezTo>
                          <a:cubicBezTo>
                            <a:pt x="42377" y="230170"/>
                            <a:pt x="133695" y="214055"/>
                            <a:pt x="163140" y="214652"/>
                          </a:cubicBezTo>
                          <a:cubicBezTo>
                            <a:pt x="163140" y="214652"/>
                            <a:pt x="51130" y="267971"/>
                            <a:pt x="0" y="440461"/>
                          </a:cubicBezTo>
                          <a:cubicBezTo>
                            <a:pt x="0" y="440461"/>
                            <a:pt x="98481" y="389530"/>
                            <a:pt x="170103" y="380179"/>
                          </a:cubicBezTo>
                          <a:cubicBezTo>
                            <a:pt x="170103" y="380179"/>
                            <a:pt x="92512" y="450210"/>
                            <a:pt x="87936" y="580324"/>
                          </a:cubicBezTo>
                          <a:cubicBezTo>
                            <a:pt x="87936" y="580324"/>
                            <a:pt x="160354" y="499152"/>
                            <a:pt x="236354" y="462346"/>
                          </a:cubicBezTo>
                          <a:cubicBezTo>
                            <a:pt x="236354" y="462346"/>
                            <a:pt x="195967" y="508901"/>
                            <a:pt x="182836" y="561821"/>
                          </a:cubicBezTo>
                          <a:lnTo>
                            <a:pt x="245306" y="537947"/>
                          </a:lnTo>
                          <a:cubicBezTo>
                            <a:pt x="245505" y="537748"/>
                            <a:pt x="247694" y="543518"/>
                            <a:pt x="250678" y="553267"/>
                          </a:cubicBezTo>
                          <a:close/>
                        </a:path>
                      </a:pathLst>
                    </a:custGeom>
                    <a:solidFill>
                      <a:srgbClr val="50371A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6" name="任意多边形: 形状 825">
                      <a:extLst>
                        <a:ext uri="{FF2B5EF4-FFF2-40B4-BE49-F238E27FC236}">
                          <a16:creationId xmlns:a16="http://schemas.microsoft.com/office/drawing/2014/main" id="{96B0E01B-F633-2FFE-15F0-E6E4AD0E50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97260" y="5309966"/>
                      <a:ext cx="84552" cy="128890"/>
                    </a:xfrm>
                    <a:custGeom>
                      <a:avLst/>
                      <a:gdLst>
                        <a:gd name="connsiteX0" fmla="*/ 71571 w 84552"/>
                        <a:gd name="connsiteY0" fmla="*/ 14187 h 128890"/>
                        <a:gd name="connsiteX1" fmla="*/ 28398 w 84552"/>
                        <a:gd name="connsiteY1" fmla="*/ 2846 h 128890"/>
                        <a:gd name="connsiteX2" fmla="*/ 2535 w 84552"/>
                        <a:gd name="connsiteY2" fmla="*/ 71882 h 128890"/>
                        <a:gd name="connsiteX3" fmla="*/ 73162 w 84552"/>
                        <a:gd name="connsiteY3" fmla="*/ 119432 h 128890"/>
                        <a:gd name="connsiteX4" fmla="*/ 71571 w 84552"/>
                        <a:gd name="connsiteY4" fmla="*/ 14187 h 1288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4552" h="128890">
                          <a:moveTo>
                            <a:pt x="71571" y="14187"/>
                          </a:moveTo>
                          <a:cubicBezTo>
                            <a:pt x="62817" y="4637"/>
                            <a:pt x="45309" y="-4913"/>
                            <a:pt x="28398" y="2846"/>
                          </a:cubicBezTo>
                          <a:cubicBezTo>
                            <a:pt x="11487" y="10605"/>
                            <a:pt x="-6816" y="34877"/>
                            <a:pt x="2535" y="71882"/>
                          </a:cubicBezTo>
                          <a:cubicBezTo>
                            <a:pt x="11885" y="108887"/>
                            <a:pt x="60031" y="147086"/>
                            <a:pt x="73162" y="119432"/>
                          </a:cubicBezTo>
                          <a:cubicBezTo>
                            <a:pt x="86293" y="91777"/>
                            <a:pt x="90869" y="35076"/>
                            <a:pt x="71571" y="14187"/>
                          </a:cubicBezTo>
                          <a:close/>
                        </a:path>
                      </a:pathLst>
                    </a:custGeom>
                    <a:solidFill>
                      <a:srgbClr val="F1C7A4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7" name="任意多边形: 形状 826">
                      <a:extLst>
                        <a:ext uri="{FF2B5EF4-FFF2-40B4-BE49-F238E27FC236}">
                          <a16:creationId xmlns:a16="http://schemas.microsoft.com/office/drawing/2014/main" id="{BB5D7347-2C14-87F6-A477-5FEFE633817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40579" y="5090584"/>
                      <a:ext cx="757606" cy="538619"/>
                    </a:xfrm>
                    <a:custGeom>
                      <a:avLst/>
                      <a:gdLst>
                        <a:gd name="connsiteX0" fmla="*/ 738306 w 757606"/>
                        <a:gd name="connsiteY0" fmla="*/ 239537 h 538619"/>
                        <a:gd name="connsiteX1" fmla="*/ 635250 w 757606"/>
                        <a:gd name="connsiteY1" fmla="*/ 300416 h 538619"/>
                        <a:gd name="connsiteX2" fmla="*/ 603418 w 757606"/>
                        <a:gd name="connsiteY2" fmla="*/ 175475 h 538619"/>
                        <a:gd name="connsiteX3" fmla="*/ 540947 w 757606"/>
                        <a:gd name="connsiteY3" fmla="*/ 21487 h 538619"/>
                        <a:gd name="connsiteX4" fmla="*/ 486833 w 757606"/>
                        <a:gd name="connsiteY4" fmla="*/ 98481 h 538619"/>
                        <a:gd name="connsiteX5" fmla="*/ 487231 w 757606"/>
                        <a:gd name="connsiteY5" fmla="*/ 0 h 538619"/>
                        <a:gd name="connsiteX6" fmla="*/ 235160 w 757606"/>
                        <a:gd name="connsiteY6" fmla="*/ 98481 h 538619"/>
                        <a:gd name="connsiteX7" fmla="*/ 326478 w 757606"/>
                        <a:gd name="connsiteY7" fmla="*/ 16115 h 538619"/>
                        <a:gd name="connsiteX8" fmla="*/ 0 w 757606"/>
                        <a:gd name="connsiteY8" fmla="*/ 173087 h 538619"/>
                        <a:gd name="connsiteX9" fmla="*/ 20094 w 757606"/>
                        <a:gd name="connsiteY9" fmla="*/ 299819 h 538619"/>
                        <a:gd name="connsiteX10" fmla="*/ 86941 w 757606"/>
                        <a:gd name="connsiteY10" fmla="*/ 491806 h 538619"/>
                        <a:gd name="connsiteX11" fmla="*/ 464550 w 757606"/>
                        <a:gd name="connsiteY11" fmla="*/ 512895 h 538619"/>
                        <a:gd name="connsiteX12" fmla="*/ 645396 w 757606"/>
                        <a:gd name="connsiteY12" fmla="*/ 364478 h 538619"/>
                        <a:gd name="connsiteX13" fmla="*/ 697124 w 757606"/>
                        <a:gd name="connsiteY13" fmla="*/ 378802 h 538619"/>
                        <a:gd name="connsiteX14" fmla="*/ 738306 w 757606"/>
                        <a:gd name="connsiteY14" fmla="*/ 239537 h 5386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757606" h="538619">
                          <a:moveTo>
                            <a:pt x="738306" y="239537"/>
                          </a:moveTo>
                          <a:cubicBezTo>
                            <a:pt x="698914" y="212678"/>
                            <a:pt x="644402" y="242123"/>
                            <a:pt x="635250" y="300416"/>
                          </a:cubicBezTo>
                          <a:cubicBezTo>
                            <a:pt x="635250" y="300416"/>
                            <a:pt x="623313" y="216657"/>
                            <a:pt x="603418" y="175475"/>
                          </a:cubicBezTo>
                          <a:cubicBezTo>
                            <a:pt x="546916" y="112208"/>
                            <a:pt x="540947" y="21487"/>
                            <a:pt x="540947" y="21487"/>
                          </a:cubicBezTo>
                          <a:cubicBezTo>
                            <a:pt x="521848" y="77591"/>
                            <a:pt x="486833" y="98481"/>
                            <a:pt x="486833" y="98481"/>
                          </a:cubicBezTo>
                          <a:cubicBezTo>
                            <a:pt x="476686" y="86743"/>
                            <a:pt x="487231" y="0"/>
                            <a:pt x="487231" y="0"/>
                          </a:cubicBezTo>
                          <a:cubicBezTo>
                            <a:pt x="391336" y="93507"/>
                            <a:pt x="235160" y="98481"/>
                            <a:pt x="235160" y="98481"/>
                          </a:cubicBezTo>
                          <a:cubicBezTo>
                            <a:pt x="301013" y="65853"/>
                            <a:pt x="326478" y="16115"/>
                            <a:pt x="326478" y="16115"/>
                          </a:cubicBezTo>
                          <a:cubicBezTo>
                            <a:pt x="148417" y="126135"/>
                            <a:pt x="0" y="173087"/>
                            <a:pt x="0" y="173087"/>
                          </a:cubicBezTo>
                          <a:cubicBezTo>
                            <a:pt x="0" y="173087"/>
                            <a:pt x="24869" y="237149"/>
                            <a:pt x="20094" y="299819"/>
                          </a:cubicBezTo>
                          <a:cubicBezTo>
                            <a:pt x="15319" y="362488"/>
                            <a:pt x="-15319" y="440079"/>
                            <a:pt x="86941" y="491806"/>
                          </a:cubicBezTo>
                          <a:cubicBezTo>
                            <a:pt x="189401" y="543534"/>
                            <a:pt x="329065" y="555073"/>
                            <a:pt x="464550" y="512895"/>
                          </a:cubicBezTo>
                          <a:cubicBezTo>
                            <a:pt x="599837" y="470718"/>
                            <a:pt x="643208" y="368059"/>
                            <a:pt x="645396" y="364478"/>
                          </a:cubicBezTo>
                          <a:cubicBezTo>
                            <a:pt x="645396" y="364478"/>
                            <a:pt x="658328" y="393525"/>
                            <a:pt x="697124" y="378802"/>
                          </a:cubicBezTo>
                          <a:cubicBezTo>
                            <a:pt x="753228" y="357515"/>
                            <a:pt x="777699" y="266395"/>
                            <a:pt x="738306" y="239537"/>
                          </a:cubicBezTo>
                          <a:close/>
                        </a:path>
                      </a:pathLst>
                    </a:custGeom>
                    <a:solidFill>
                      <a:srgbClr val="F4D9BF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8" name="任意多边形: 形状 827">
                      <a:extLst>
                        <a:ext uri="{FF2B5EF4-FFF2-40B4-BE49-F238E27FC236}">
                          <a16:creationId xmlns:a16="http://schemas.microsoft.com/office/drawing/2014/main" id="{A9EE8071-5E78-8A4D-9D9B-8C47B258792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98076" y="5267749"/>
                      <a:ext cx="58899" cy="45063"/>
                    </a:xfrm>
                    <a:custGeom>
                      <a:avLst/>
                      <a:gdLst>
                        <a:gd name="connsiteX0" fmla="*/ 0 w 58899"/>
                        <a:gd name="connsiteY0" fmla="*/ 37901 h 45063"/>
                        <a:gd name="connsiteX1" fmla="*/ 58889 w 58899"/>
                        <a:gd name="connsiteY1" fmla="*/ 45063 h 45063"/>
                        <a:gd name="connsiteX2" fmla="*/ 36806 w 58899"/>
                        <a:gd name="connsiteY2" fmla="*/ 498 h 45063"/>
                        <a:gd name="connsiteX3" fmla="*/ 0 w 58899"/>
                        <a:gd name="connsiteY3" fmla="*/ 37901 h 450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8899" h="45063">
                          <a:moveTo>
                            <a:pt x="0" y="37901"/>
                          </a:moveTo>
                          <a:cubicBezTo>
                            <a:pt x="0" y="37901"/>
                            <a:pt x="31633" y="-2287"/>
                            <a:pt x="58889" y="45063"/>
                          </a:cubicBezTo>
                          <a:cubicBezTo>
                            <a:pt x="58889" y="45063"/>
                            <a:pt x="60083" y="6069"/>
                            <a:pt x="36806" y="498"/>
                          </a:cubicBezTo>
                          <a:cubicBezTo>
                            <a:pt x="13529" y="-5072"/>
                            <a:pt x="0" y="37901"/>
                            <a:pt x="0" y="37901"/>
                          </a:cubicBezTo>
                          <a:close/>
                        </a:path>
                      </a:pathLst>
                    </a:custGeom>
                    <a:solidFill>
                      <a:srgbClr val="1D1D1B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9" name="任意多边形: 形状 828">
                      <a:extLst>
                        <a:ext uri="{FF2B5EF4-FFF2-40B4-BE49-F238E27FC236}">
                          <a16:creationId xmlns:a16="http://schemas.microsoft.com/office/drawing/2014/main" id="{8B13CF0C-D127-44D2-A4C8-04AAA728751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2252" y="5268250"/>
                      <a:ext cx="80376" cy="50133"/>
                    </a:xfrm>
                    <a:custGeom>
                      <a:avLst/>
                      <a:gdLst>
                        <a:gd name="connsiteX0" fmla="*/ 80376 w 80376"/>
                        <a:gd name="connsiteY0" fmla="*/ 50133 h 50133"/>
                        <a:gd name="connsiteX1" fmla="*/ 0 w 80376"/>
                        <a:gd name="connsiteY1" fmla="*/ 40584 h 50133"/>
                        <a:gd name="connsiteX2" fmla="*/ 28251 w 80376"/>
                        <a:gd name="connsiteY2" fmla="*/ 595 h 50133"/>
                        <a:gd name="connsiteX3" fmla="*/ 80376 w 80376"/>
                        <a:gd name="connsiteY3" fmla="*/ 50133 h 501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0376" h="50133">
                          <a:moveTo>
                            <a:pt x="80376" y="50133"/>
                          </a:moveTo>
                          <a:cubicBezTo>
                            <a:pt x="80376" y="50133"/>
                            <a:pt x="31633" y="-8756"/>
                            <a:pt x="0" y="40584"/>
                          </a:cubicBezTo>
                          <a:cubicBezTo>
                            <a:pt x="0" y="40584"/>
                            <a:pt x="1194" y="5568"/>
                            <a:pt x="28251" y="595"/>
                          </a:cubicBezTo>
                          <a:cubicBezTo>
                            <a:pt x="65057" y="-6369"/>
                            <a:pt x="80376" y="50133"/>
                            <a:pt x="80376" y="50133"/>
                          </a:cubicBezTo>
                          <a:close/>
                        </a:path>
                      </a:pathLst>
                    </a:custGeom>
                    <a:solidFill>
                      <a:srgbClr val="1D1D1B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0" name="任意多边形: 形状 829">
                      <a:extLst>
                        <a:ext uri="{FF2B5EF4-FFF2-40B4-BE49-F238E27FC236}">
                          <a16:creationId xmlns:a16="http://schemas.microsoft.com/office/drawing/2014/main" id="{D3B784A8-A985-9B89-F956-F290D8A596D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62556" y="5469213"/>
                      <a:ext cx="72397" cy="71772"/>
                    </a:xfrm>
                    <a:custGeom>
                      <a:avLst/>
                      <a:gdLst>
                        <a:gd name="connsiteX0" fmla="*/ 21268 w 72397"/>
                        <a:gd name="connsiteY0" fmla="*/ 14697 h 71772"/>
                        <a:gd name="connsiteX1" fmla="*/ 70409 w 72397"/>
                        <a:gd name="connsiteY1" fmla="*/ 22854 h 71772"/>
                        <a:gd name="connsiteX2" fmla="*/ 9927 w 72397"/>
                        <a:gd name="connsiteY2" fmla="*/ 10917 h 71772"/>
                        <a:gd name="connsiteX3" fmla="*/ 72398 w 72397"/>
                        <a:gd name="connsiteY3" fmla="*/ 64634 h 71772"/>
                        <a:gd name="connsiteX4" fmla="*/ 21268 w 72397"/>
                        <a:gd name="connsiteY4" fmla="*/ 14697 h 71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2397" h="71772">
                          <a:moveTo>
                            <a:pt x="21268" y="14697"/>
                          </a:moveTo>
                          <a:cubicBezTo>
                            <a:pt x="46733" y="-1418"/>
                            <a:pt x="70409" y="22854"/>
                            <a:pt x="70409" y="22854"/>
                          </a:cubicBezTo>
                          <a:cubicBezTo>
                            <a:pt x="70409" y="22854"/>
                            <a:pt x="38974" y="-19323"/>
                            <a:pt x="9927" y="10917"/>
                          </a:cubicBezTo>
                          <a:cubicBezTo>
                            <a:pt x="-18721" y="40760"/>
                            <a:pt x="18482" y="90299"/>
                            <a:pt x="72398" y="64634"/>
                          </a:cubicBezTo>
                          <a:cubicBezTo>
                            <a:pt x="19676" y="80948"/>
                            <a:pt x="-6585" y="32205"/>
                            <a:pt x="21268" y="14697"/>
                          </a:cubicBezTo>
                          <a:close/>
                        </a:path>
                      </a:pathLst>
                    </a:custGeom>
                    <a:solidFill>
                      <a:srgbClr val="B07655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831" name="图形 782">
                      <a:extLst>
                        <a:ext uri="{FF2B5EF4-FFF2-40B4-BE49-F238E27FC236}">
                          <a16:creationId xmlns:a16="http://schemas.microsoft.com/office/drawing/2014/main" id="{88D30F9C-EA6D-F8B0-1921-73BF344F679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361284" y="5458310"/>
                      <a:ext cx="418363" cy="68529"/>
                      <a:chOff x="2361284" y="5458310"/>
                      <a:chExt cx="418363" cy="68529"/>
                    </a:xfrm>
                  </p:grpSpPr>
                  <p:grpSp>
                    <p:nvGrpSpPr>
                      <p:cNvPr id="832" name="图形 782">
                        <a:extLst>
                          <a:ext uri="{FF2B5EF4-FFF2-40B4-BE49-F238E27FC236}">
                            <a16:creationId xmlns:a16="http://schemas.microsoft.com/office/drawing/2014/main" id="{FF58CC8C-BE06-83DC-DA19-744194B42DE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657920" y="5458310"/>
                        <a:ext cx="121728" cy="60870"/>
                        <a:chOff x="2657920" y="5458310"/>
                        <a:chExt cx="121728" cy="60870"/>
                      </a:xfrm>
                    </p:grpSpPr>
                    <p:sp>
                      <p:nvSpPr>
                        <p:cNvPr id="833" name="任意多边形: 形状 832">
                          <a:extLst>
                            <a:ext uri="{FF2B5EF4-FFF2-40B4-BE49-F238E27FC236}">
                              <a16:creationId xmlns:a16="http://schemas.microsoft.com/office/drawing/2014/main" id="{5DC3A5D0-5F34-CD82-4643-39E9430036C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657920" y="5458310"/>
                          <a:ext cx="121728" cy="60870"/>
                        </a:xfrm>
                        <a:custGeom>
                          <a:avLst/>
                          <a:gdLst>
                            <a:gd name="connsiteX0" fmla="*/ 56090 w 121728"/>
                            <a:gd name="connsiteY0" fmla="*/ 1726 h 60870"/>
                            <a:gd name="connsiteX1" fmla="*/ 185 w 121728"/>
                            <a:gd name="connsiteY1" fmla="*/ 40521 h 60870"/>
                            <a:gd name="connsiteX2" fmla="*/ 65640 w 121728"/>
                            <a:gd name="connsiteY2" fmla="*/ 59223 h 60870"/>
                            <a:gd name="connsiteX3" fmla="*/ 121545 w 121728"/>
                            <a:gd name="connsiteY3" fmla="*/ 20427 h 60870"/>
                            <a:gd name="connsiteX4" fmla="*/ 56090 w 121728"/>
                            <a:gd name="connsiteY4" fmla="*/ 1726 h 6087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21728" h="60870">
                              <a:moveTo>
                                <a:pt x="56090" y="1726"/>
                              </a:moveTo>
                              <a:cubicBezTo>
                                <a:pt x="22467" y="7297"/>
                                <a:pt x="-2402" y="24605"/>
                                <a:pt x="185" y="40521"/>
                              </a:cubicBezTo>
                              <a:cubicBezTo>
                                <a:pt x="2771" y="56437"/>
                                <a:pt x="32017" y="64594"/>
                                <a:pt x="65640" y="59223"/>
                              </a:cubicBezTo>
                              <a:cubicBezTo>
                                <a:pt x="99063" y="53652"/>
                                <a:pt x="124131" y="36343"/>
                                <a:pt x="121545" y="20427"/>
                              </a:cubicBezTo>
                              <a:cubicBezTo>
                                <a:pt x="118958" y="4511"/>
                                <a:pt x="89713" y="-3845"/>
                                <a:pt x="56090" y="172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C6386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4" name="任意多边形: 形状 833">
                          <a:extLst>
                            <a:ext uri="{FF2B5EF4-FFF2-40B4-BE49-F238E27FC236}">
                              <a16:creationId xmlns:a16="http://schemas.microsoft.com/office/drawing/2014/main" id="{DBC64232-E9E7-F9DB-0105-A96C6128362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680188" y="5461851"/>
                          <a:ext cx="62868" cy="21660"/>
                        </a:xfrm>
                        <a:custGeom>
                          <a:avLst/>
                          <a:gdLst>
                            <a:gd name="connsiteX0" fmla="*/ 9948 w 62868"/>
                            <a:gd name="connsiteY0" fmla="*/ 21661 h 21660"/>
                            <a:gd name="connsiteX1" fmla="*/ 62868 w 62868"/>
                            <a:gd name="connsiteY1" fmla="*/ 771 h 21660"/>
                            <a:gd name="connsiteX2" fmla="*/ 0 w 62868"/>
                            <a:gd name="connsiteY2" fmla="*/ 11116 h 21660"/>
                            <a:gd name="connsiteX3" fmla="*/ 9948 w 62868"/>
                            <a:gd name="connsiteY3" fmla="*/ 21661 h 2166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62868" h="21660">
                              <a:moveTo>
                                <a:pt x="9948" y="21661"/>
                              </a:moveTo>
                              <a:cubicBezTo>
                                <a:pt x="23078" y="12907"/>
                                <a:pt x="40984" y="3954"/>
                                <a:pt x="62868" y="771"/>
                              </a:cubicBezTo>
                              <a:cubicBezTo>
                                <a:pt x="62868" y="771"/>
                                <a:pt x="28848" y="-4203"/>
                                <a:pt x="0" y="11116"/>
                              </a:cubicBezTo>
                              <a:cubicBezTo>
                                <a:pt x="2984" y="14896"/>
                                <a:pt x="6366" y="18279"/>
                                <a:pt x="9948" y="2166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5" name="任意多边形: 形状 834">
                          <a:extLst>
                            <a:ext uri="{FF2B5EF4-FFF2-40B4-BE49-F238E27FC236}">
                              <a16:creationId xmlns:a16="http://schemas.microsoft.com/office/drawing/2014/main" id="{8ACF239C-F79C-2CF4-B386-47A40032A1E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661965" y="5476947"/>
                          <a:ext cx="22400" cy="28052"/>
                        </a:xfrm>
                        <a:custGeom>
                          <a:avLst/>
                          <a:gdLst>
                            <a:gd name="connsiteX0" fmla="*/ 11458 w 22400"/>
                            <a:gd name="connsiteY0" fmla="*/ 0 h 28052"/>
                            <a:gd name="connsiteX1" fmla="*/ 2904 w 22400"/>
                            <a:gd name="connsiteY1" fmla="*/ 28052 h 28052"/>
                            <a:gd name="connsiteX2" fmla="*/ 22401 w 22400"/>
                            <a:gd name="connsiteY2" fmla="*/ 10544 h 28052"/>
                            <a:gd name="connsiteX3" fmla="*/ 11458 w 22400"/>
                            <a:gd name="connsiteY3" fmla="*/ 0 h 2805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2400" h="28052">
                              <a:moveTo>
                                <a:pt x="11458" y="0"/>
                              </a:moveTo>
                              <a:cubicBezTo>
                                <a:pt x="-7641" y="13728"/>
                                <a:pt x="2904" y="28052"/>
                                <a:pt x="2904" y="28052"/>
                              </a:cubicBezTo>
                              <a:cubicBezTo>
                                <a:pt x="2904" y="28052"/>
                                <a:pt x="9867" y="19895"/>
                                <a:pt x="22401" y="10544"/>
                              </a:cubicBezTo>
                              <a:cubicBezTo>
                                <a:pt x="19019" y="6764"/>
                                <a:pt x="15437" y="3183"/>
                                <a:pt x="11458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836" name="图形 782">
                        <a:extLst>
                          <a:ext uri="{FF2B5EF4-FFF2-40B4-BE49-F238E27FC236}">
                            <a16:creationId xmlns:a16="http://schemas.microsoft.com/office/drawing/2014/main" id="{48D966C5-92D7-6313-0ECA-BE64176A4AF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361284" y="5482561"/>
                        <a:ext cx="86913" cy="44279"/>
                        <a:chOff x="2361284" y="5482561"/>
                        <a:chExt cx="86913" cy="44279"/>
                      </a:xfrm>
                    </p:grpSpPr>
                    <p:sp>
                      <p:nvSpPr>
                        <p:cNvPr id="837" name="任意多边形: 形状 836">
                          <a:extLst>
                            <a:ext uri="{FF2B5EF4-FFF2-40B4-BE49-F238E27FC236}">
                              <a16:creationId xmlns:a16="http://schemas.microsoft.com/office/drawing/2014/main" id="{10732766-CBEF-8B81-E0AB-99D998E8B8D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361284" y="5482561"/>
                          <a:ext cx="86913" cy="44279"/>
                        </a:xfrm>
                        <a:custGeom>
                          <a:avLst/>
                          <a:gdLst>
                            <a:gd name="connsiteX0" fmla="*/ 47535 w 86913"/>
                            <a:gd name="connsiteY0" fmla="*/ 1747 h 44279"/>
                            <a:gd name="connsiteX1" fmla="*/ 185 w 86913"/>
                            <a:gd name="connsiteY1" fmla="*/ 13485 h 44279"/>
                            <a:gd name="connsiteX2" fmla="*/ 39378 w 86913"/>
                            <a:gd name="connsiteY2" fmla="*/ 42532 h 44279"/>
                            <a:gd name="connsiteX3" fmla="*/ 86728 w 86913"/>
                            <a:gd name="connsiteY3" fmla="*/ 30794 h 44279"/>
                            <a:gd name="connsiteX4" fmla="*/ 47535 w 86913"/>
                            <a:gd name="connsiteY4" fmla="*/ 1747 h 4427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86913" h="44279">
                              <a:moveTo>
                                <a:pt x="47535" y="1747"/>
                              </a:moveTo>
                              <a:cubicBezTo>
                                <a:pt x="23661" y="-3028"/>
                                <a:pt x="2572" y="2344"/>
                                <a:pt x="185" y="13485"/>
                              </a:cubicBezTo>
                              <a:cubicBezTo>
                                <a:pt x="-2004" y="24825"/>
                                <a:pt x="15504" y="37757"/>
                                <a:pt x="39378" y="42532"/>
                              </a:cubicBezTo>
                              <a:cubicBezTo>
                                <a:pt x="63252" y="47307"/>
                                <a:pt x="84341" y="41935"/>
                                <a:pt x="86728" y="30794"/>
                              </a:cubicBezTo>
                              <a:cubicBezTo>
                                <a:pt x="88917" y="19454"/>
                                <a:pt x="71409" y="6522"/>
                                <a:pt x="47535" y="174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C6386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8" name="任意多边形: 形状 837">
                          <a:extLst>
                            <a:ext uri="{FF2B5EF4-FFF2-40B4-BE49-F238E27FC236}">
                              <a16:creationId xmlns:a16="http://schemas.microsoft.com/office/drawing/2014/main" id="{071C7448-7E29-1F6B-5BC2-19BEF1B7B3D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383155" y="5483829"/>
                          <a:ext cx="44564" cy="10028"/>
                        </a:xfrm>
                        <a:custGeom>
                          <a:avLst/>
                          <a:gdLst>
                            <a:gd name="connsiteX0" fmla="*/ 3780 w 44564"/>
                            <a:gd name="connsiteY0" fmla="*/ 10029 h 10028"/>
                            <a:gd name="connsiteX1" fmla="*/ 44565 w 44564"/>
                            <a:gd name="connsiteY1" fmla="*/ 9432 h 10028"/>
                            <a:gd name="connsiteX2" fmla="*/ 0 w 44564"/>
                            <a:gd name="connsiteY2" fmla="*/ 479 h 10028"/>
                            <a:gd name="connsiteX3" fmla="*/ 3780 w 44564"/>
                            <a:gd name="connsiteY3" fmla="*/ 10029 h 1002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44564" h="10028">
                              <a:moveTo>
                                <a:pt x="3780" y="10029"/>
                              </a:moveTo>
                              <a:cubicBezTo>
                                <a:pt x="14921" y="7442"/>
                                <a:pt x="29047" y="6050"/>
                                <a:pt x="44565" y="9432"/>
                              </a:cubicBezTo>
                              <a:cubicBezTo>
                                <a:pt x="44565" y="9432"/>
                                <a:pt x="23078" y="-2505"/>
                                <a:pt x="0" y="479"/>
                              </a:cubicBezTo>
                              <a:cubicBezTo>
                                <a:pt x="796" y="3662"/>
                                <a:pt x="2188" y="6845"/>
                                <a:pt x="3780" y="1002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9" name="任意多边形: 形状 838">
                          <a:extLst>
                            <a:ext uri="{FF2B5EF4-FFF2-40B4-BE49-F238E27FC236}">
                              <a16:creationId xmlns:a16="http://schemas.microsoft.com/office/drawing/2014/main" id="{513CB6C4-12F3-56F8-D74C-4E6EC39D7D8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364319" y="5485303"/>
                          <a:ext cx="17841" cy="16512"/>
                        </a:xfrm>
                        <a:custGeom>
                          <a:avLst/>
                          <a:gdLst>
                            <a:gd name="connsiteX0" fmla="*/ 13066 w 17841"/>
                            <a:gd name="connsiteY0" fmla="*/ 0 h 16512"/>
                            <a:gd name="connsiteX1" fmla="*/ 333 w 17841"/>
                            <a:gd name="connsiteY1" fmla="*/ 16513 h 16512"/>
                            <a:gd name="connsiteX2" fmla="*/ 17841 w 17841"/>
                            <a:gd name="connsiteY2" fmla="*/ 9749 h 16512"/>
                            <a:gd name="connsiteX3" fmla="*/ 13066 w 17841"/>
                            <a:gd name="connsiteY3" fmla="*/ 0 h 165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7841" h="16512">
                              <a:moveTo>
                                <a:pt x="13066" y="0"/>
                              </a:moveTo>
                              <a:cubicBezTo>
                                <a:pt x="-3248" y="4377"/>
                                <a:pt x="333" y="16513"/>
                                <a:pt x="333" y="16513"/>
                              </a:cubicBezTo>
                              <a:cubicBezTo>
                                <a:pt x="333" y="16513"/>
                                <a:pt x="7098" y="12733"/>
                                <a:pt x="17841" y="9749"/>
                              </a:cubicBezTo>
                              <a:cubicBezTo>
                                <a:pt x="16448" y="6366"/>
                                <a:pt x="14857" y="3183"/>
                                <a:pt x="13066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840" name="任意多边形: 形状 839">
                      <a:extLst>
                        <a:ext uri="{FF2B5EF4-FFF2-40B4-BE49-F238E27FC236}">
                          <a16:creationId xmlns:a16="http://schemas.microsoft.com/office/drawing/2014/main" id="{C1E8CD9C-A86E-4077-4BBD-7B043B3982C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5688" y="5343401"/>
                      <a:ext cx="37707" cy="65889"/>
                    </a:xfrm>
                    <a:custGeom>
                      <a:avLst/>
                      <a:gdLst>
                        <a:gd name="connsiteX0" fmla="*/ 26881 w 37707"/>
                        <a:gd name="connsiteY0" fmla="*/ 7411 h 65889"/>
                        <a:gd name="connsiteX1" fmla="*/ 11362 w 37707"/>
                        <a:gd name="connsiteY1" fmla="*/ 647 h 65889"/>
                        <a:gd name="connsiteX2" fmla="*/ 22 w 37707"/>
                        <a:gd name="connsiteY2" fmla="*/ 21139 h 65889"/>
                        <a:gd name="connsiteX3" fmla="*/ 1216 w 37707"/>
                        <a:gd name="connsiteY3" fmla="*/ 21537 h 65889"/>
                        <a:gd name="connsiteX4" fmla="*/ 18923 w 37707"/>
                        <a:gd name="connsiteY4" fmla="*/ 8008 h 65889"/>
                        <a:gd name="connsiteX5" fmla="*/ 29069 w 37707"/>
                        <a:gd name="connsiteY5" fmla="*/ 22730 h 65889"/>
                        <a:gd name="connsiteX6" fmla="*/ 31059 w 37707"/>
                        <a:gd name="connsiteY6" fmla="*/ 30290 h 65889"/>
                        <a:gd name="connsiteX7" fmla="*/ 25687 w 37707"/>
                        <a:gd name="connsiteY7" fmla="*/ 38646 h 65889"/>
                        <a:gd name="connsiteX8" fmla="*/ 11561 w 37707"/>
                        <a:gd name="connsiteY8" fmla="*/ 38049 h 65889"/>
                        <a:gd name="connsiteX9" fmla="*/ 10169 w 37707"/>
                        <a:gd name="connsiteY9" fmla="*/ 38845 h 65889"/>
                        <a:gd name="connsiteX10" fmla="*/ 24493 w 37707"/>
                        <a:gd name="connsiteY10" fmla="*/ 45212 h 65889"/>
                        <a:gd name="connsiteX11" fmla="*/ 31655 w 37707"/>
                        <a:gd name="connsiteY11" fmla="*/ 40636 h 65889"/>
                        <a:gd name="connsiteX12" fmla="*/ 27676 w 37707"/>
                        <a:gd name="connsiteY12" fmla="*/ 63117 h 65889"/>
                        <a:gd name="connsiteX13" fmla="*/ 31258 w 37707"/>
                        <a:gd name="connsiteY13" fmla="*/ 64709 h 65889"/>
                        <a:gd name="connsiteX14" fmla="*/ 26881 w 37707"/>
                        <a:gd name="connsiteY14" fmla="*/ 7411 h 658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37707" h="65889">
                          <a:moveTo>
                            <a:pt x="26881" y="7411"/>
                          </a:moveTo>
                          <a:cubicBezTo>
                            <a:pt x="23697" y="3830"/>
                            <a:pt x="16734" y="-1940"/>
                            <a:pt x="11362" y="647"/>
                          </a:cubicBezTo>
                          <a:cubicBezTo>
                            <a:pt x="3205" y="4626"/>
                            <a:pt x="1614" y="12982"/>
                            <a:pt x="22" y="21139"/>
                          </a:cubicBezTo>
                          <a:cubicBezTo>
                            <a:pt x="-177" y="21934"/>
                            <a:pt x="1017" y="22133"/>
                            <a:pt x="1216" y="21537"/>
                          </a:cubicBezTo>
                          <a:cubicBezTo>
                            <a:pt x="3603" y="15966"/>
                            <a:pt x="8776" y="846"/>
                            <a:pt x="18923" y="8008"/>
                          </a:cubicBezTo>
                          <a:cubicBezTo>
                            <a:pt x="23697" y="11390"/>
                            <a:pt x="26881" y="17558"/>
                            <a:pt x="29069" y="22730"/>
                          </a:cubicBezTo>
                          <a:cubicBezTo>
                            <a:pt x="30064" y="25118"/>
                            <a:pt x="30661" y="27704"/>
                            <a:pt x="31059" y="30290"/>
                          </a:cubicBezTo>
                          <a:cubicBezTo>
                            <a:pt x="29467" y="33275"/>
                            <a:pt x="28273" y="36458"/>
                            <a:pt x="25687" y="38646"/>
                          </a:cubicBezTo>
                          <a:cubicBezTo>
                            <a:pt x="21907" y="41829"/>
                            <a:pt x="14944" y="42227"/>
                            <a:pt x="11561" y="38049"/>
                          </a:cubicBezTo>
                          <a:cubicBezTo>
                            <a:pt x="10965" y="37453"/>
                            <a:pt x="9771" y="38049"/>
                            <a:pt x="10169" y="38845"/>
                          </a:cubicBezTo>
                          <a:cubicBezTo>
                            <a:pt x="12556" y="43620"/>
                            <a:pt x="19320" y="46803"/>
                            <a:pt x="24493" y="45212"/>
                          </a:cubicBezTo>
                          <a:cubicBezTo>
                            <a:pt x="27279" y="44416"/>
                            <a:pt x="29666" y="42625"/>
                            <a:pt x="31655" y="40636"/>
                          </a:cubicBezTo>
                          <a:cubicBezTo>
                            <a:pt x="31457" y="48395"/>
                            <a:pt x="29666" y="56154"/>
                            <a:pt x="27676" y="63117"/>
                          </a:cubicBezTo>
                          <a:cubicBezTo>
                            <a:pt x="27080" y="65505"/>
                            <a:pt x="30064" y="67096"/>
                            <a:pt x="31258" y="64709"/>
                          </a:cubicBezTo>
                          <a:cubicBezTo>
                            <a:pt x="40210" y="46803"/>
                            <a:pt x="40807" y="23128"/>
                            <a:pt x="26881" y="7411"/>
                          </a:cubicBezTo>
                          <a:close/>
                        </a:path>
                      </a:pathLst>
                    </a:custGeom>
                    <a:solidFill>
                      <a:srgbClr val="B07655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1" name="任意多边形: 形状 840">
                      <a:extLst>
                        <a:ext uri="{FF2B5EF4-FFF2-40B4-BE49-F238E27FC236}">
                          <a16:creationId xmlns:a16="http://schemas.microsoft.com/office/drawing/2014/main" id="{93828B27-1F97-3763-AEE0-66C4FF31383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12820" y="5363186"/>
                      <a:ext cx="59708" cy="71912"/>
                    </a:xfrm>
                    <a:custGeom>
                      <a:avLst/>
                      <a:gdLst>
                        <a:gd name="connsiteX0" fmla="*/ 15134 w 59708"/>
                        <a:gd name="connsiteY0" fmla="*/ 4736 h 71912"/>
                        <a:gd name="connsiteX1" fmla="*/ 5983 w 59708"/>
                        <a:gd name="connsiteY1" fmla="*/ 71185 h 71912"/>
                        <a:gd name="connsiteX2" fmla="*/ 7972 w 59708"/>
                        <a:gd name="connsiteY2" fmla="*/ 70389 h 71912"/>
                        <a:gd name="connsiteX3" fmla="*/ 5187 w 59708"/>
                        <a:gd name="connsiteY3" fmla="*/ 48903 h 71912"/>
                        <a:gd name="connsiteX4" fmla="*/ 9166 w 59708"/>
                        <a:gd name="connsiteY4" fmla="*/ 54075 h 71912"/>
                        <a:gd name="connsiteX5" fmla="*/ 39207 w 59708"/>
                        <a:gd name="connsiteY5" fmla="*/ 51688 h 71912"/>
                        <a:gd name="connsiteX6" fmla="*/ 38014 w 59708"/>
                        <a:gd name="connsiteY6" fmla="*/ 49698 h 71912"/>
                        <a:gd name="connsiteX7" fmla="*/ 12747 w 59708"/>
                        <a:gd name="connsiteY7" fmla="*/ 49698 h 71912"/>
                        <a:gd name="connsiteX8" fmla="*/ 7773 w 59708"/>
                        <a:gd name="connsiteY8" fmla="*/ 30201 h 71912"/>
                        <a:gd name="connsiteX9" fmla="*/ 9962 w 59708"/>
                        <a:gd name="connsiteY9" fmla="*/ 23437 h 71912"/>
                        <a:gd name="connsiteX10" fmla="*/ 36223 w 59708"/>
                        <a:gd name="connsiteY10" fmla="*/ 8715 h 71912"/>
                        <a:gd name="connsiteX11" fmla="*/ 56118 w 59708"/>
                        <a:gd name="connsiteY11" fmla="*/ 32390 h 71912"/>
                        <a:gd name="connsiteX12" fmla="*/ 59699 w 59708"/>
                        <a:gd name="connsiteY12" fmla="*/ 31395 h 71912"/>
                        <a:gd name="connsiteX13" fmla="*/ 15134 w 59708"/>
                        <a:gd name="connsiteY13" fmla="*/ 4736 h 719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59708" h="71912">
                          <a:moveTo>
                            <a:pt x="15134" y="4736"/>
                          </a:moveTo>
                          <a:cubicBezTo>
                            <a:pt x="-4164" y="18065"/>
                            <a:pt x="-2373" y="52683"/>
                            <a:pt x="5983" y="71185"/>
                          </a:cubicBezTo>
                          <a:cubicBezTo>
                            <a:pt x="6580" y="72578"/>
                            <a:pt x="8370" y="71782"/>
                            <a:pt x="7972" y="70389"/>
                          </a:cubicBezTo>
                          <a:cubicBezTo>
                            <a:pt x="5784" y="63625"/>
                            <a:pt x="4988" y="56264"/>
                            <a:pt x="5187" y="48903"/>
                          </a:cubicBezTo>
                          <a:cubicBezTo>
                            <a:pt x="6182" y="50892"/>
                            <a:pt x="7574" y="52683"/>
                            <a:pt x="9166" y="54075"/>
                          </a:cubicBezTo>
                          <a:cubicBezTo>
                            <a:pt x="17323" y="61635"/>
                            <a:pt x="31249" y="56065"/>
                            <a:pt x="39207" y="51688"/>
                          </a:cubicBezTo>
                          <a:cubicBezTo>
                            <a:pt x="40401" y="51091"/>
                            <a:pt x="39207" y="49301"/>
                            <a:pt x="38014" y="49698"/>
                          </a:cubicBezTo>
                          <a:cubicBezTo>
                            <a:pt x="30653" y="52484"/>
                            <a:pt x="19909" y="54672"/>
                            <a:pt x="12747" y="49698"/>
                          </a:cubicBezTo>
                          <a:cubicBezTo>
                            <a:pt x="7375" y="45918"/>
                            <a:pt x="7574" y="36966"/>
                            <a:pt x="7773" y="30201"/>
                          </a:cubicBezTo>
                          <a:cubicBezTo>
                            <a:pt x="8370" y="27814"/>
                            <a:pt x="9166" y="25625"/>
                            <a:pt x="9962" y="23437"/>
                          </a:cubicBezTo>
                          <a:cubicBezTo>
                            <a:pt x="13941" y="12893"/>
                            <a:pt x="24286" y="3940"/>
                            <a:pt x="36223" y="8715"/>
                          </a:cubicBezTo>
                          <a:cubicBezTo>
                            <a:pt x="45972" y="12495"/>
                            <a:pt x="52537" y="23238"/>
                            <a:pt x="56118" y="32390"/>
                          </a:cubicBezTo>
                          <a:cubicBezTo>
                            <a:pt x="56914" y="34379"/>
                            <a:pt x="59898" y="33583"/>
                            <a:pt x="59699" y="31395"/>
                          </a:cubicBezTo>
                          <a:cubicBezTo>
                            <a:pt x="59103" y="8715"/>
                            <a:pt x="34831" y="-8793"/>
                            <a:pt x="15134" y="4736"/>
                          </a:cubicBezTo>
                          <a:close/>
                        </a:path>
                      </a:pathLst>
                    </a:custGeom>
                    <a:solidFill>
                      <a:srgbClr val="B07655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2" name="任意多边形: 形状 841">
                      <a:extLst>
                        <a:ext uri="{FF2B5EF4-FFF2-40B4-BE49-F238E27FC236}">
                          <a16:creationId xmlns:a16="http://schemas.microsoft.com/office/drawing/2014/main" id="{58CA3AE3-EE8C-50E8-B18D-266A35FC80F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20828" y="5526684"/>
                      <a:ext cx="210694" cy="90916"/>
                    </a:xfrm>
                    <a:custGeom>
                      <a:avLst/>
                      <a:gdLst>
                        <a:gd name="connsiteX0" fmla="*/ 0 w 210694"/>
                        <a:gd name="connsiteY0" fmla="*/ 41979 h 90916"/>
                        <a:gd name="connsiteX1" fmla="*/ 210689 w 210694"/>
                        <a:gd name="connsiteY1" fmla="*/ 0 h 90916"/>
                        <a:gd name="connsiteX2" fmla="*/ 122355 w 210694"/>
                        <a:gd name="connsiteY2" fmla="*/ 89329 h 90916"/>
                        <a:gd name="connsiteX3" fmla="*/ 0 w 210694"/>
                        <a:gd name="connsiteY3" fmla="*/ 41979 h 909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10694" h="90916">
                          <a:moveTo>
                            <a:pt x="0" y="41979"/>
                          </a:moveTo>
                          <a:cubicBezTo>
                            <a:pt x="0" y="41979"/>
                            <a:pt x="73015" y="82764"/>
                            <a:pt x="210689" y="0"/>
                          </a:cubicBezTo>
                          <a:cubicBezTo>
                            <a:pt x="210689" y="0"/>
                            <a:pt x="213076" y="77392"/>
                            <a:pt x="122355" y="89329"/>
                          </a:cubicBezTo>
                          <a:cubicBezTo>
                            <a:pt x="31434" y="101266"/>
                            <a:pt x="0" y="41979"/>
                            <a:pt x="0" y="41979"/>
                          </a:cubicBezTo>
                          <a:close/>
                        </a:path>
                      </a:pathLst>
                    </a:custGeom>
                    <a:solidFill>
                      <a:srgbClr val="F2949A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3" name="任意多边形: 形状 842">
                      <a:extLst>
                        <a:ext uri="{FF2B5EF4-FFF2-40B4-BE49-F238E27FC236}">
                          <a16:creationId xmlns:a16="http://schemas.microsoft.com/office/drawing/2014/main" id="{FBB1E12A-3A92-08C5-3306-F1079B495E2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82105" y="5574001"/>
                      <a:ext cx="127925" cy="43567"/>
                    </a:xfrm>
                    <a:custGeom>
                      <a:avLst/>
                      <a:gdLst>
                        <a:gd name="connsiteX0" fmla="*/ 0 w 127925"/>
                        <a:gd name="connsiteY0" fmla="*/ 38631 h 43567"/>
                        <a:gd name="connsiteX1" fmla="*/ 60879 w 127925"/>
                        <a:gd name="connsiteY1" fmla="*/ 42013 h 43567"/>
                        <a:gd name="connsiteX2" fmla="*/ 127925 w 127925"/>
                        <a:gd name="connsiteY2" fmla="*/ 9584 h 43567"/>
                        <a:gd name="connsiteX3" fmla="*/ 0 w 127925"/>
                        <a:gd name="connsiteY3" fmla="*/ 38631 h 435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7925" h="43567">
                          <a:moveTo>
                            <a:pt x="0" y="38631"/>
                          </a:moveTo>
                          <a:cubicBezTo>
                            <a:pt x="16314" y="43207"/>
                            <a:pt x="36408" y="45196"/>
                            <a:pt x="60879" y="42013"/>
                          </a:cubicBezTo>
                          <a:cubicBezTo>
                            <a:pt x="94303" y="37636"/>
                            <a:pt x="114994" y="24505"/>
                            <a:pt x="127925" y="9584"/>
                          </a:cubicBezTo>
                          <a:cubicBezTo>
                            <a:pt x="83559" y="-8919"/>
                            <a:pt x="22481" y="-1358"/>
                            <a:pt x="0" y="38631"/>
                          </a:cubicBezTo>
                          <a:close/>
                        </a:path>
                      </a:pathLst>
                    </a:custGeom>
                    <a:solidFill>
                      <a:srgbClr val="EB695E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44" name="图形 782">
                    <a:extLst>
                      <a:ext uri="{FF2B5EF4-FFF2-40B4-BE49-F238E27FC236}">
                        <a16:creationId xmlns:a16="http://schemas.microsoft.com/office/drawing/2014/main" id="{F6719D3B-87C5-1D5B-F979-59C7D0729B7D}"/>
                      </a:ext>
                    </a:extLst>
                  </p:cNvPr>
                  <p:cNvGrpSpPr/>
                  <p:nvPr/>
                </p:nvGrpSpPr>
                <p:grpSpPr>
                  <a:xfrm>
                    <a:off x="2612547" y="5378760"/>
                    <a:ext cx="47941" cy="101851"/>
                    <a:chOff x="2612547" y="5378760"/>
                    <a:chExt cx="47941" cy="101851"/>
                  </a:xfrm>
                </p:grpSpPr>
                <p:sp>
                  <p:nvSpPr>
                    <p:cNvPr id="845" name="任意多边形: 形状 844">
                      <a:extLst>
                        <a:ext uri="{FF2B5EF4-FFF2-40B4-BE49-F238E27FC236}">
                          <a16:creationId xmlns:a16="http://schemas.microsoft.com/office/drawing/2014/main" id="{7C16F8D4-6178-B1AB-70F0-CD0455F597F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12547" y="5378760"/>
                      <a:ext cx="47941" cy="101851"/>
                    </a:xfrm>
                    <a:custGeom>
                      <a:avLst/>
                      <a:gdLst>
                        <a:gd name="connsiteX0" fmla="*/ 46950 w 47941"/>
                        <a:gd name="connsiteY0" fmla="*/ 47853 h 101851"/>
                        <a:gd name="connsiteX1" fmla="*/ 30636 w 47941"/>
                        <a:gd name="connsiteY1" fmla="*/ 101768 h 101851"/>
                        <a:gd name="connsiteX2" fmla="*/ 992 w 47941"/>
                        <a:gd name="connsiteY2" fmla="*/ 54020 h 101851"/>
                        <a:gd name="connsiteX3" fmla="*/ 17306 w 47941"/>
                        <a:gd name="connsiteY3" fmla="*/ 104 h 101851"/>
                        <a:gd name="connsiteX4" fmla="*/ 46950 w 47941"/>
                        <a:gd name="connsiteY4" fmla="*/ 47853 h 1018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7941" h="101851">
                          <a:moveTo>
                            <a:pt x="46950" y="47853"/>
                          </a:moveTo>
                          <a:cubicBezTo>
                            <a:pt x="50730" y="75905"/>
                            <a:pt x="43369" y="99978"/>
                            <a:pt x="30636" y="101768"/>
                          </a:cubicBezTo>
                          <a:cubicBezTo>
                            <a:pt x="17903" y="103360"/>
                            <a:pt x="4772" y="82072"/>
                            <a:pt x="992" y="54020"/>
                          </a:cubicBezTo>
                          <a:cubicBezTo>
                            <a:pt x="-2788" y="25968"/>
                            <a:pt x="4573" y="1895"/>
                            <a:pt x="17306" y="104"/>
                          </a:cubicBezTo>
                          <a:cubicBezTo>
                            <a:pt x="29840" y="-1686"/>
                            <a:pt x="43170" y="19800"/>
                            <a:pt x="46950" y="47853"/>
                          </a:cubicBezTo>
                          <a:close/>
                        </a:path>
                      </a:pathLst>
                    </a:custGeom>
                    <a:solidFill>
                      <a:srgbClr val="403319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6" name="任意多边形: 形状 845">
                      <a:extLst>
                        <a:ext uri="{FF2B5EF4-FFF2-40B4-BE49-F238E27FC236}">
                          <a16:creationId xmlns:a16="http://schemas.microsoft.com/office/drawing/2014/main" id="{F394AAA6-193F-BE7D-C951-03002447709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18205" y="5399121"/>
                      <a:ext cx="15339" cy="32699"/>
                    </a:xfrm>
                    <a:custGeom>
                      <a:avLst/>
                      <a:gdLst>
                        <a:gd name="connsiteX0" fmla="*/ 15031 w 15339"/>
                        <a:gd name="connsiteY0" fmla="*/ 15355 h 32699"/>
                        <a:gd name="connsiteX1" fmla="*/ 9858 w 15339"/>
                        <a:gd name="connsiteY1" fmla="*/ 32664 h 32699"/>
                        <a:gd name="connsiteX2" fmla="*/ 308 w 15339"/>
                        <a:gd name="connsiteY2" fmla="*/ 17344 h 32699"/>
                        <a:gd name="connsiteX3" fmla="*/ 5481 w 15339"/>
                        <a:gd name="connsiteY3" fmla="*/ 36 h 32699"/>
                        <a:gd name="connsiteX4" fmla="*/ 15031 w 15339"/>
                        <a:gd name="connsiteY4" fmla="*/ 15355 h 326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5339" h="32699">
                          <a:moveTo>
                            <a:pt x="15031" y="15355"/>
                          </a:moveTo>
                          <a:cubicBezTo>
                            <a:pt x="16224" y="24308"/>
                            <a:pt x="13837" y="32067"/>
                            <a:pt x="9858" y="32664"/>
                          </a:cubicBezTo>
                          <a:cubicBezTo>
                            <a:pt x="5680" y="33261"/>
                            <a:pt x="1502" y="26297"/>
                            <a:pt x="308" y="17344"/>
                          </a:cubicBezTo>
                          <a:cubicBezTo>
                            <a:pt x="-885" y="8392"/>
                            <a:pt x="1502" y="633"/>
                            <a:pt x="5481" y="36"/>
                          </a:cubicBezTo>
                          <a:cubicBezTo>
                            <a:pt x="9659" y="-561"/>
                            <a:pt x="13837" y="6402"/>
                            <a:pt x="15031" y="1535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47" name="图形 782">
                    <a:extLst>
                      <a:ext uri="{FF2B5EF4-FFF2-40B4-BE49-F238E27FC236}">
                        <a16:creationId xmlns:a16="http://schemas.microsoft.com/office/drawing/2014/main" id="{4964E030-152E-CC14-A240-A6CC956B6AD6}"/>
                      </a:ext>
                    </a:extLst>
                  </p:cNvPr>
                  <p:cNvGrpSpPr/>
                  <p:nvPr/>
                </p:nvGrpSpPr>
                <p:grpSpPr>
                  <a:xfrm>
                    <a:off x="2413571" y="5375609"/>
                    <a:ext cx="42691" cy="90666"/>
                    <a:chOff x="2413571" y="5375609"/>
                    <a:chExt cx="42691" cy="90666"/>
                  </a:xfrm>
                </p:grpSpPr>
                <p:sp>
                  <p:nvSpPr>
                    <p:cNvPr id="848" name="任意多边形: 形状 847">
                      <a:extLst>
                        <a:ext uri="{FF2B5EF4-FFF2-40B4-BE49-F238E27FC236}">
                          <a16:creationId xmlns:a16="http://schemas.microsoft.com/office/drawing/2014/main" id="{D11BB72A-E518-5EB0-2B38-5EEB90FDBE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13571" y="5375609"/>
                      <a:ext cx="42691" cy="90666"/>
                    </a:xfrm>
                    <a:custGeom>
                      <a:avLst/>
                      <a:gdLst>
                        <a:gd name="connsiteX0" fmla="*/ 41802 w 42691"/>
                        <a:gd name="connsiteY0" fmla="*/ 42647 h 90666"/>
                        <a:gd name="connsiteX1" fmla="*/ 27279 w 42691"/>
                        <a:gd name="connsiteY1" fmla="*/ 90594 h 90666"/>
                        <a:gd name="connsiteX2" fmla="*/ 818 w 42691"/>
                        <a:gd name="connsiteY2" fmla="*/ 48019 h 90666"/>
                        <a:gd name="connsiteX3" fmla="*/ 15342 w 42691"/>
                        <a:gd name="connsiteY3" fmla="*/ 72 h 90666"/>
                        <a:gd name="connsiteX4" fmla="*/ 41802 w 42691"/>
                        <a:gd name="connsiteY4" fmla="*/ 42647 h 906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2691" h="90666">
                          <a:moveTo>
                            <a:pt x="41802" y="42647"/>
                          </a:moveTo>
                          <a:cubicBezTo>
                            <a:pt x="45184" y="67715"/>
                            <a:pt x="38619" y="89202"/>
                            <a:pt x="27279" y="90594"/>
                          </a:cubicBezTo>
                          <a:cubicBezTo>
                            <a:pt x="15939" y="91987"/>
                            <a:pt x="4201" y="73087"/>
                            <a:pt x="818" y="48019"/>
                          </a:cubicBezTo>
                          <a:cubicBezTo>
                            <a:pt x="-2365" y="22951"/>
                            <a:pt x="4002" y="1464"/>
                            <a:pt x="15342" y="72"/>
                          </a:cubicBezTo>
                          <a:cubicBezTo>
                            <a:pt x="26682" y="-1321"/>
                            <a:pt x="38420" y="17778"/>
                            <a:pt x="41802" y="42647"/>
                          </a:cubicBezTo>
                          <a:close/>
                        </a:path>
                      </a:pathLst>
                    </a:custGeom>
                    <a:solidFill>
                      <a:srgbClr val="403319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9" name="任意多边形: 形状 848">
                      <a:extLst>
                        <a:ext uri="{FF2B5EF4-FFF2-40B4-BE49-F238E27FC236}">
                          <a16:creationId xmlns:a16="http://schemas.microsoft.com/office/drawing/2014/main" id="{CE19CBA9-4EA3-FABC-AE0E-F95579036EC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18511" y="5393944"/>
                      <a:ext cx="13641" cy="29304"/>
                    </a:xfrm>
                    <a:custGeom>
                      <a:avLst/>
                      <a:gdLst>
                        <a:gd name="connsiteX0" fmla="*/ 13386 w 13641"/>
                        <a:gd name="connsiteY0" fmla="*/ 13767 h 29304"/>
                        <a:gd name="connsiteX1" fmla="*/ 8810 w 13641"/>
                        <a:gd name="connsiteY1" fmla="*/ 29286 h 29304"/>
                        <a:gd name="connsiteX2" fmla="*/ 256 w 13641"/>
                        <a:gd name="connsiteY2" fmla="*/ 15558 h 29304"/>
                        <a:gd name="connsiteX3" fmla="*/ 4831 w 13641"/>
                        <a:gd name="connsiteY3" fmla="*/ 40 h 29304"/>
                        <a:gd name="connsiteX4" fmla="*/ 13386 w 13641"/>
                        <a:gd name="connsiteY4" fmla="*/ 13767 h 293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641" h="29304">
                          <a:moveTo>
                            <a:pt x="13386" y="13767"/>
                          </a:moveTo>
                          <a:cubicBezTo>
                            <a:pt x="14381" y="21924"/>
                            <a:pt x="12392" y="28689"/>
                            <a:pt x="8810" y="29286"/>
                          </a:cubicBezTo>
                          <a:cubicBezTo>
                            <a:pt x="5229" y="29684"/>
                            <a:pt x="1449" y="23715"/>
                            <a:pt x="256" y="15558"/>
                          </a:cubicBezTo>
                          <a:cubicBezTo>
                            <a:pt x="-739" y="7401"/>
                            <a:pt x="1250" y="637"/>
                            <a:pt x="4831" y="40"/>
                          </a:cubicBezTo>
                          <a:cubicBezTo>
                            <a:pt x="8611" y="-557"/>
                            <a:pt x="12392" y="5611"/>
                            <a:pt x="13386" y="1376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  <p:sp>
          <p:nvSpPr>
            <p:cNvPr id="850" name="任意多边形: 形状 849">
              <a:extLst>
                <a:ext uri="{FF2B5EF4-FFF2-40B4-BE49-F238E27FC236}">
                  <a16:creationId xmlns:a16="http://schemas.microsoft.com/office/drawing/2014/main" id="{DD1B0136-FFB2-D3AF-F2B1-53A8E350EE29}"/>
                </a:ext>
              </a:extLst>
            </p:cNvPr>
            <p:cNvSpPr/>
            <p:nvPr/>
          </p:nvSpPr>
          <p:spPr>
            <a:xfrm flipH="1">
              <a:off x="1308904" y="4938655"/>
              <a:ext cx="664893" cy="175275"/>
            </a:xfrm>
            <a:custGeom>
              <a:avLst/>
              <a:gdLst>
                <a:gd name="connsiteX0" fmla="*/ 664894 w 664893"/>
                <a:gd name="connsiteY0" fmla="*/ 143046 h 175275"/>
                <a:gd name="connsiteX1" fmla="*/ 358708 w 664893"/>
                <a:gd name="connsiteY1" fmla="*/ 0 h 175275"/>
                <a:gd name="connsiteX2" fmla="*/ 378603 w 664893"/>
                <a:gd name="connsiteY2" fmla="*/ 28251 h 175275"/>
                <a:gd name="connsiteX3" fmla="*/ 0 w 664893"/>
                <a:gd name="connsiteY3" fmla="*/ 175276 h 175275"/>
                <a:gd name="connsiteX4" fmla="*/ 664894 w 664893"/>
                <a:gd name="connsiteY4" fmla="*/ 143046 h 17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4893" h="175275">
                  <a:moveTo>
                    <a:pt x="664894" y="143046"/>
                  </a:moveTo>
                  <a:cubicBezTo>
                    <a:pt x="664894" y="143046"/>
                    <a:pt x="570392" y="24272"/>
                    <a:pt x="358708" y="0"/>
                  </a:cubicBezTo>
                  <a:lnTo>
                    <a:pt x="378603" y="28251"/>
                  </a:lnTo>
                  <a:cubicBezTo>
                    <a:pt x="378603" y="28251"/>
                    <a:pt x="199349" y="-3979"/>
                    <a:pt x="0" y="175276"/>
                  </a:cubicBezTo>
                  <a:cubicBezTo>
                    <a:pt x="0" y="175276"/>
                    <a:pt x="454006" y="6167"/>
                    <a:pt x="664894" y="143046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1" name="任意多边形: 形状 850">
              <a:extLst>
                <a:ext uri="{FF2B5EF4-FFF2-40B4-BE49-F238E27FC236}">
                  <a16:creationId xmlns:a16="http://schemas.microsoft.com/office/drawing/2014/main" id="{FC744AC5-9C81-3E45-69AB-25D8428B6135}"/>
                </a:ext>
              </a:extLst>
            </p:cNvPr>
            <p:cNvSpPr/>
            <p:nvPr/>
          </p:nvSpPr>
          <p:spPr>
            <a:xfrm flipH="1">
              <a:off x="964126" y="5861080"/>
              <a:ext cx="177706" cy="224725"/>
            </a:xfrm>
            <a:custGeom>
              <a:avLst/>
              <a:gdLst>
                <a:gd name="connsiteX0" fmla="*/ 4226 w 177706"/>
                <a:gd name="connsiteY0" fmla="*/ 1304 h 224725"/>
                <a:gd name="connsiteX1" fmla="*/ 159805 w 177706"/>
                <a:gd name="connsiteY1" fmla="*/ 36518 h 224725"/>
                <a:gd name="connsiteX2" fmla="*/ 154235 w 177706"/>
                <a:gd name="connsiteY2" fmla="*/ 224726 h 224725"/>
                <a:gd name="connsiteX3" fmla="*/ 90968 w 177706"/>
                <a:gd name="connsiteY3" fmla="*/ 65565 h 224725"/>
                <a:gd name="connsiteX4" fmla="*/ 4226 w 177706"/>
                <a:gd name="connsiteY4" fmla="*/ 1304 h 224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706" h="224725">
                  <a:moveTo>
                    <a:pt x="4226" y="1304"/>
                  </a:moveTo>
                  <a:cubicBezTo>
                    <a:pt x="4226" y="1304"/>
                    <a:pt x="79827" y="52235"/>
                    <a:pt x="159805" y="36518"/>
                  </a:cubicBezTo>
                  <a:cubicBezTo>
                    <a:pt x="159805" y="36518"/>
                    <a:pt x="203574" y="127240"/>
                    <a:pt x="154235" y="224726"/>
                  </a:cubicBezTo>
                  <a:cubicBezTo>
                    <a:pt x="154235" y="224726"/>
                    <a:pt x="170747" y="105355"/>
                    <a:pt x="90968" y="65565"/>
                  </a:cubicBezTo>
                  <a:cubicBezTo>
                    <a:pt x="11189" y="25974"/>
                    <a:pt x="-10298" y="-7052"/>
                    <a:pt x="4226" y="1304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2" name="任意多边形: 形状 851">
              <a:extLst>
                <a:ext uri="{FF2B5EF4-FFF2-40B4-BE49-F238E27FC236}">
                  <a16:creationId xmlns:a16="http://schemas.microsoft.com/office/drawing/2014/main" id="{58A900BE-1D97-7EE4-EDB5-1D10D7DA8DF6}"/>
                </a:ext>
              </a:extLst>
            </p:cNvPr>
            <p:cNvSpPr/>
            <p:nvPr/>
          </p:nvSpPr>
          <p:spPr>
            <a:xfrm flipH="1">
              <a:off x="760795" y="5883823"/>
              <a:ext cx="193475" cy="22528"/>
            </a:xfrm>
            <a:custGeom>
              <a:avLst/>
              <a:gdLst>
                <a:gd name="connsiteX0" fmla="*/ 6064 w 193475"/>
                <a:gd name="connsiteY0" fmla="*/ 15565 h 22528"/>
                <a:gd name="connsiteX1" fmla="*/ 177560 w 193475"/>
                <a:gd name="connsiteY1" fmla="*/ 8005 h 22528"/>
                <a:gd name="connsiteX2" fmla="*/ 193476 w 193475"/>
                <a:gd name="connsiteY2" fmla="*/ 22528 h 22528"/>
                <a:gd name="connsiteX3" fmla="*/ 79875 w 193475"/>
                <a:gd name="connsiteY3" fmla="*/ 11188 h 22528"/>
                <a:gd name="connsiteX4" fmla="*/ 6064 w 193475"/>
                <a:gd name="connsiteY4" fmla="*/ 15565 h 22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475" h="22528">
                  <a:moveTo>
                    <a:pt x="6064" y="15565"/>
                  </a:moveTo>
                  <a:cubicBezTo>
                    <a:pt x="6064" y="15565"/>
                    <a:pt x="127026" y="-13681"/>
                    <a:pt x="177560" y="8005"/>
                  </a:cubicBezTo>
                  <a:lnTo>
                    <a:pt x="193476" y="22528"/>
                  </a:lnTo>
                  <a:cubicBezTo>
                    <a:pt x="193476" y="22528"/>
                    <a:pt x="147319" y="1638"/>
                    <a:pt x="79875" y="11188"/>
                  </a:cubicBezTo>
                  <a:cubicBezTo>
                    <a:pt x="12629" y="20937"/>
                    <a:pt x="-12836" y="19544"/>
                    <a:pt x="6064" y="15565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3" name="任意多边形: 形状 852">
              <a:extLst>
                <a:ext uri="{FF2B5EF4-FFF2-40B4-BE49-F238E27FC236}">
                  <a16:creationId xmlns:a16="http://schemas.microsoft.com/office/drawing/2014/main" id="{1FFFF57E-4028-16F5-01F3-272613F6CD6D}"/>
                </a:ext>
              </a:extLst>
            </p:cNvPr>
            <p:cNvSpPr/>
            <p:nvPr/>
          </p:nvSpPr>
          <p:spPr>
            <a:xfrm flipH="1">
              <a:off x="1750177" y="6202526"/>
              <a:ext cx="441670" cy="198218"/>
            </a:xfrm>
            <a:custGeom>
              <a:avLst/>
              <a:gdLst>
                <a:gd name="connsiteX0" fmla="*/ 441671 w 441670"/>
                <a:gd name="connsiteY0" fmla="*/ 18168 h 198218"/>
                <a:gd name="connsiteX1" fmla="*/ 234762 w 441670"/>
                <a:gd name="connsiteY1" fmla="*/ 191852 h 198218"/>
                <a:gd name="connsiteX2" fmla="*/ 0 w 441670"/>
                <a:gd name="connsiteY2" fmla="*/ 198218 h 198218"/>
                <a:gd name="connsiteX3" fmla="*/ 279128 w 441670"/>
                <a:gd name="connsiteY3" fmla="*/ 5634 h 198218"/>
                <a:gd name="connsiteX4" fmla="*/ 441671 w 441670"/>
                <a:gd name="connsiteY4" fmla="*/ 18168 h 198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670" h="198218">
                  <a:moveTo>
                    <a:pt x="441671" y="18168"/>
                  </a:moveTo>
                  <a:cubicBezTo>
                    <a:pt x="441671" y="18168"/>
                    <a:pt x="238343" y="190857"/>
                    <a:pt x="234762" y="191852"/>
                  </a:cubicBezTo>
                  <a:cubicBezTo>
                    <a:pt x="230982" y="192847"/>
                    <a:pt x="68439" y="174941"/>
                    <a:pt x="0" y="198218"/>
                  </a:cubicBezTo>
                  <a:lnTo>
                    <a:pt x="279128" y="5634"/>
                  </a:lnTo>
                  <a:cubicBezTo>
                    <a:pt x="279128" y="5634"/>
                    <a:pt x="365075" y="-13266"/>
                    <a:pt x="441671" y="18168"/>
                  </a:cubicBezTo>
                  <a:close/>
                </a:path>
              </a:pathLst>
            </a:custGeom>
            <a:gradFill>
              <a:gsLst>
                <a:gs pos="222">
                  <a:srgbClr val="FFFFFF"/>
                </a:gs>
                <a:gs pos="100000">
                  <a:srgbClr val="FFFFFF"/>
                </a:gs>
              </a:gsLst>
              <a:lin ang="12274748" scaled="1"/>
            </a:gradFill>
            <a:ln w="198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4" name="任意多边形: 形状 853">
              <a:extLst>
                <a:ext uri="{FF2B5EF4-FFF2-40B4-BE49-F238E27FC236}">
                  <a16:creationId xmlns:a16="http://schemas.microsoft.com/office/drawing/2014/main" id="{CAD9561D-6DD5-F6E0-5633-A16955E02638}"/>
                </a:ext>
              </a:extLst>
            </p:cNvPr>
            <p:cNvSpPr/>
            <p:nvPr/>
          </p:nvSpPr>
          <p:spPr>
            <a:xfrm flipH="1">
              <a:off x="1194905" y="6266452"/>
              <a:ext cx="439681" cy="269180"/>
            </a:xfrm>
            <a:custGeom>
              <a:avLst/>
              <a:gdLst>
                <a:gd name="connsiteX0" fmla="*/ 0 w 439681"/>
                <a:gd name="connsiteY0" fmla="*/ 181244 h 269180"/>
                <a:gd name="connsiteX1" fmla="*/ 264406 w 439681"/>
                <a:gd name="connsiteY1" fmla="*/ 0 h 269180"/>
                <a:gd name="connsiteX2" fmla="*/ 439681 w 439681"/>
                <a:gd name="connsiteY2" fmla="*/ 75800 h 269180"/>
                <a:gd name="connsiteX3" fmla="*/ 208500 w 439681"/>
                <a:gd name="connsiteY3" fmla="*/ 269180 h 269180"/>
                <a:gd name="connsiteX4" fmla="*/ 0 w 439681"/>
                <a:gd name="connsiteY4" fmla="*/ 181244 h 26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681" h="269180">
                  <a:moveTo>
                    <a:pt x="0" y="181244"/>
                  </a:moveTo>
                  <a:lnTo>
                    <a:pt x="264406" y="0"/>
                  </a:lnTo>
                  <a:lnTo>
                    <a:pt x="439681" y="75800"/>
                  </a:lnTo>
                  <a:lnTo>
                    <a:pt x="208500" y="269180"/>
                  </a:lnTo>
                  <a:cubicBezTo>
                    <a:pt x="208500" y="269379"/>
                    <a:pt x="124344" y="207705"/>
                    <a:pt x="0" y="181244"/>
                  </a:cubicBezTo>
                  <a:close/>
                </a:path>
              </a:pathLst>
            </a:custGeom>
            <a:gradFill>
              <a:gsLst>
                <a:gs pos="222">
                  <a:srgbClr val="FFFFFF"/>
                </a:gs>
                <a:gs pos="100000">
                  <a:srgbClr val="FFFFFF"/>
                </a:gs>
              </a:gsLst>
              <a:lin ang="12274757" scaled="1"/>
            </a:gradFill>
            <a:ln w="198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F5CDCBC9-2A82-04A7-E82C-E45CA939CFEB}"/>
              </a:ext>
            </a:extLst>
          </p:cNvPr>
          <p:cNvSpPr/>
          <p:nvPr userDrawn="1"/>
        </p:nvSpPr>
        <p:spPr>
          <a:xfrm>
            <a:off x="9673922" y="6390487"/>
            <a:ext cx="859642" cy="507745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3 h 442760"/>
              <a:gd name="connsiteX8" fmla="*/ 511049 w 749618"/>
              <a:gd name="connsiteY8" fmla="*/ 377920 h 442760"/>
              <a:gd name="connsiteX9" fmla="*/ 354509 w 749618"/>
              <a:gd name="connsiteY9" fmla="*/ 442760 h 442760"/>
              <a:gd name="connsiteX10" fmla="*/ 197970 w 749618"/>
              <a:gd name="connsiteY10" fmla="*/ 377920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9" y="402067"/>
                  <a:pt x="558174" y="397848"/>
                  <a:pt x="540134" y="390217"/>
                </a:cubicBezTo>
                <a:lnTo>
                  <a:pt x="514438" y="372893"/>
                </a:lnTo>
                <a:lnTo>
                  <a:pt x="511049" y="377920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20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1" y="0"/>
                  <a:pt x="354509" y="0"/>
                </a:cubicBezTo>
                <a:close/>
              </a:path>
            </a:pathLst>
          </a:custGeom>
          <a:blipFill dpi="0" rotWithShape="1">
            <a:blip r:embed="rId2">
              <a:alphaModFix amt="2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A8A0C453-0FAF-89BF-43C6-90560D3F401D}"/>
              </a:ext>
            </a:extLst>
          </p:cNvPr>
          <p:cNvSpPr/>
          <p:nvPr userDrawn="1"/>
        </p:nvSpPr>
        <p:spPr>
          <a:xfrm>
            <a:off x="2748590" y="6281657"/>
            <a:ext cx="1317430" cy="778136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3 h 442760"/>
              <a:gd name="connsiteX8" fmla="*/ 511049 w 749618"/>
              <a:gd name="connsiteY8" fmla="*/ 377920 h 442760"/>
              <a:gd name="connsiteX9" fmla="*/ 354509 w 749618"/>
              <a:gd name="connsiteY9" fmla="*/ 442760 h 442760"/>
              <a:gd name="connsiteX10" fmla="*/ 197970 w 749618"/>
              <a:gd name="connsiteY10" fmla="*/ 377920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9" y="402067"/>
                  <a:pt x="558174" y="397848"/>
                  <a:pt x="540134" y="390217"/>
                </a:cubicBezTo>
                <a:lnTo>
                  <a:pt x="514438" y="372893"/>
                </a:lnTo>
                <a:lnTo>
                  <a:pt x="511049" y="377920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20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1" y="0"/>
                  <a:pt x="354509" y="0"/>
                </a:cubicBez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02259DB4-368B-A3DF-611B-54E39A16F7F8}"/>
              </a:ext>
            </a:extLst>
          </p:cNvPr>
          <p:cNvSpPr/>
          <p:nvPr userDrawn="1"/>
        </p:nvSpPr>
        <p:spPr>
          <a:xfrm>
            <a:off x="4108910" y="6004869"/>
            <a:ext cx="2177409" cy="1286080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3 h 442760"/>
              <a:gd name="connsiteX8" fmla="*/ 511049 w 749618"/>
              <a:gd name="connsiteY8" fmla="*/ 377920 h 442760"/>
              <a:gd name="connsiteX9" fmla="*/ 354509 w 749618"/>
              <a:gd name="connsiteY9" fmla="*/ 442760 h 442760"/>
              <a:gd name="connsiteX10" fmla="*/ 197970 w 749618"/>
              <a:gd name="connsiteY10" fmla="*/ 377920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9" y="402067"/>
                  <a:pt x="558174" y="397848"/>
                  <a:pt x="540134" y="390217"/>
                </a:cubicBezTo>
                <a:lnTo>
                  <a:pt x="514438" y="372893"/>
                </a:lnTo>
                <a:lnTo>
                  <a:pt x="511049" y="377920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20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1" y="0"/>
                  <a:pt x="354509" y="0"/>
                </a:cubicBezTo>
                <a:close/>
              </a:path>
            </a:pathLst>
          </a:custGeom>
          <a:blipFill dpi="0" rotWithShape="1">
            <a:blip r:embed="rId2">
              <a:alphaModFix amt="7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730AA571-B8FF-F861-39B9-EFFF478304CF}"/>
              </a:ext>
            </a:extLst>
          </p:cNvPr>
          <p:cNvSpPr/>
          <p:nvPr userDrawn="1"/>
        </p:nvSpPr>
        <p:spPr>
          <a:xfrm>
            <a:off x="6112513" y="6425025"/>
            <a:ext cx="851648" cy="503023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3 h 442760"/>
              <a:gd name="connsiteX8" fmla="*/ 511049 w 749618"/>
              <a:gd name="connsiteY8" fmla="*/ 377920 h 442760"/>
              <a:gd name="connsiteX9" fmla="*/ 354509 w 749618"/>
              <a:gd name="connsiteY9" fmla="*/ 442760 h 442760"/>
              <a:gd name="connsiteX10" fmla="*/ 197970 w 749618"/>
              <a:gd name="connsiteY10" fmla="*/ 377920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9" y="402067"/>
                  <a:pt x="558174" y="397848"/>
                  <a:pt x="540134" y="390217"/>
                </a:cubicBezTo>
                <a:lnTo>
                  <a:pt x="514438" y="372893"/>
                </a:lnTo>
                <a:lnTo>
                  <a:pt x="511049" y="377920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20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1" y="0"/>
                  <a:pt x="354509" y="0"/>
                </a:cubicBez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0E74CF0A-4870-F00C-A725-FDFB2C285D2B}"/>
              </a:ext>
            </a:extLst>
          </p:cNvPr>
          <p:cNvSpPr/>
          <p:nvPr userDrawn="1"/>
        </p:nvSpPr>
        <p:spPr>
          <a:xfrm>
            <a:off x="6354465" y="6310465"/>
            <a:ext cx="3095921" cy="1828595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3 h 442760"/>
              <a:gd name="connsiteX8" fmla="*/ 511049 w 749618"/>
              <a:gd name="connsiteY8" fmla="*/ 377920 h 442760"/>
              <a:gd name="connsiteX9" fmla="*/ 354509 w 749618"/>
              <a:gd name="connsiteY9" fmla="*/ 442760 h 442760"/>
              <a:gd name="connsiteX10" fmla="*/ 197970 w 749618"/>
              <a:gd name="connsiteY10" fmla="*/ 377920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9" y="402067"/>
                  <a:pt x="558174" y="397848"/>
                  <a:pt x="540134" y="390217"/>
                </a:cubicBezTo>
                <a:lnTo>
                  <a:pt x="514438" y="372893"/>
                </a:lnTo>
                <a:lnTo>
                  <a:pt x="511049" y="377920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20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1" y="0"/>
                  <a:pt x="354509" y="0"/>
                </a:cubicBez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1806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4A31702-65A3-CAD2-5555-5EEF3501A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47557-24A3-464C-890F-3CA0FA322781}" type="datetimeFigureOut">
              <a:rPr lang="zh-CN" altLang="en-US" smtClean="0"/>
              <a:t>2024/2/27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EEC7E99-5855-EA9A-8B09-130909544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C16057A-2FA5-A9ED-B3BF-4CE121881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857AC-55A1-415A-97E9-54DFEDEB7B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241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091392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3D2B30A-B18A-54E9-4C8E-7E9BD1411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405FBCF-21F4-363A-4022-6DB956B176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E4C3B2F-1DC4-2815-92FE-CD34502E99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547557-24A3-464C-890F-3CA0FA322781}" type="datetimeFigureOut">
              <a:rPr lang="zh-CN" altLang="en-US" smtClean="0"/>
              <a:t>2024/2/27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E34101-A685-9CF2-4103-4D6FE48A92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F4B23F5-F82F-C135-51AE-2C77520B89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B857AC-55A1-415A-97E9-54DFEDEB7B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509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5" r:id="rId3"/>
    <p:sldLayoutId id="214748365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openxmlformats.org/officeDocument/2006/relationships/image" Target="../media/image2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2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2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2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C0528B-9104-F4CF-F02A-3CA629CC4E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矩形: 圆角 514">
            <a:extLst>
              <a:ext uri="{FF2B5EF4-FFF2-40B4-BE49-F238E27FC236}">
                <a16:creationId xmlns:a16="http://schemas.microsoft.com/office/drawing/2014/main" id="{914F1FDC-8B30-1AFA-F810-8245869E1B6D}"/>
              </a:ext>
            </a:extLst>
          </p:cNvPr>
          <p:cNvSpPr/>
          <p:nvPr/>
        </p:nvSpPr>
        <p:spPr>
          <a:xfrm>
            <a:off x="2123331" y="3295948"/>
            <a:ext cx="4852492" cy="529352"/>
          </a:xfrm>
          <a:prstGeom prst="roundRect">
            <a:avLst>
              <a:gd name="adj" fmla="val 50000"/>
            </a:avLst>
          </a:prstGeom>
          <a:blipFill dpi="0" rotWithShape="0">
            <a:blip r:embed="rId3">
              <a:alphaModFix amt="15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4" name="任意多边形: 形状 513">
            <a:extLst>
              <a:ext uri="{FF2B5EF4-FFF2-40B4-BE49-F238E27FC236}">
                <a16:creationId xmlns:a16="http://schemas.microsoft.com/office/drawing/2014/main" id="{8825CC74-05A2-C2F1-3649-8DE848393EC6}"/>
              </a:ext>
            </a:extLst>
          </p:cNvPr>
          <p:cNvSpPr/>
          <p:nvPr/>
        </p:nvSpPr>
        <p:spPr>
          <a:xfrm>
            <a:off x="6745117" y="1498693"/>
            <a:ext cx="1321958" cy="780810"/>
          </a:xfrm>
          <a:custGeom>
            <a:avLst/>
            <a:gdLst>
              <a:gd name="connsiteX0" fmla="*/ 625179 w 1321958"/>
              <a:gd name="connsiteY0" fmla="*/ 0 h 780810"/>
              <a:gd name="connsiteX1" fmla="*/ 948909 w 1321958"/>
              <a:gd name="connsiteY1" fmla="*/ 172126 h 780810"/>
              <a:gd name="connsiteX2" fmla="*/ 961500 w 1321958"/>
              <a:gd name="connsiteY2" fmla="*/ 195323 h 780810"/>
              <a:gd name="connsiteX3" fmla="*/ 1002447 w 1321958"/>
              <a:gd name="connsiteY3" fmla="*/ 182613 h 780810"/>
              <a:gd name="connsiteX4" fmla="*/ 1056039 w 1321958"/>
              <a:gd name="connsiteY4" fmla="*/ 177210 h 780810"/>
              <a:gd name="connsiteX5" fmla="*/ 1321958 w 1321958"/>
              <a:gd name="connsiteY5" fmla="*/ 443129 h 780810"/>
              <a:gd name="connsiteX6" fmla="*/ 1056039 w 1321958"/>
              <a:gd name="connsiteY6" fmla="*/ 709048 h 780810"/>
              <a:gd name="connsiteX7" fmla="*/ 907361 w 1321958"/>
              <a:gd name="connsiteY7" fmla="*/ 663633 h 780810"/>
              <a:gd name="connsiteX8" fmla="*/ 905107 w 1321958"/>
              <a:gd name="connsiteY8" fmla="*/ 661773 h 780810"/>
              <a:gd name="connsiteX9" fmla="*/ 901237 w 1321958"/>
              <a:gd name="connsiteY9" fmla="*/ 666463 h 780810"/>
              <a:gd name="connsiteX10" fmla="*/ 625179 w 1321958"/>
              <a:gd name="connsiteY10" fmla="*/ 780810 h 780810"/>
              <a:gd name="connsiteX11" fmla="*/ 349121 w 1321958"/>
              <a:gd name="connsiteY11" fmla="*/ 666463 h 780810"/>
              <a:gd name="connsiteX12" fmla="*/ 327096 w 1321958"/>
              <a:gd name="connsiteY12" fmla="*/ 639768 h 780810"/>
              <a:gd name="connsiteX13" fmla="*/ 278081 w 1321958"/>
              <a:gd name="connsiteY13" fmla="*/ 672815 h 780810"/>
              <a:gd name="connsiteX14" fmla="*/ 200167 w 1321958"/>
              <a:gd name="connsiteY14" fmla="*/ 688545 h 780810"/>
              <a:gd name="connsiteX15" fmla="*/ 0 w 1321958"/>
              <a:gd name="connsiteY15" fmla="*/ 488378 h 780810"/>
              <a:gd name="connsiteX16" fmla="*/ 200167 w 1321958"/>
              <a:gd name="connsiteY16" fmla="*/ 288211 h 780810"/>
              <a:gd name="connsiteX17" fmla="*/ 240508 w 1321958"/>
              <a:gd name="connsiteY17" fmla="*/ 292278 h 780810"/>
              <a:gd name="connsiteX18" fmla="*/ 248019 w 1321958"/>
              <a:gd name="connsiteY18" fmla="*/ 294609 h 780810"/>
              <a:gd name="connsiteX19" fmla="*/ 265454 w 1321958"/>
              <a:gd name="connsiteY19" fmla="*/ 238442 h 780810"/>
              <a:gd name="connsiteX20" fmla="*/ 625179 w 1321958"/>
              <a:gd name="connsiteY20" fmla="*/ 0 h 78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21958" h="780810">
                <a:moveTo>
                  <a:pt x="625179" y="0"/>
                </a:moveTo>
                <a:cubicBezTo>
                  <a:pt x="759938" y="0"/>
                  <a:pt x="878751" y="68277"/>
                  <a:pt x="948909" y="172126"/>
                </a:cubicBezTo>
                <a:lnTo>
                  <a:pt x="961500" y="195323"/>
                </a:lnTo>
                <a:lnTo>
                  <a:pt x="1002447" y="182613"/>
                </a:lnTo>
                <a:cubicBezTo>
                  <a:pt x="1019758" y="179070"/>
                  <a:pt x="1037681" y="177210"/>
                  <a:pt x="1056039" y="177210"/>
                </a:cubicBezTo>
                <a:cubicBezTo>
                  <a:pt x="1202902" y="177210"/>
                  <a:pt x="1321958" y="296266"/>
                  <a:pt x="1321958" y="443129"/>
                </a:cubicBezTo>
                <a:cubicBezTo>
                  <a:pt x="1321958" y="589992"/>
                  <a:pt x="1202902" y="709048"/>
                  <a:pt x="1056039" y="709048"/>
                </a:cubicBezTo>
                <a:cubicBezTo>
                  <a:pt x="1000965" y="709048"/>
                  <a:pt x="949802" y="692306"/>
                  <a:pt x="907361" y="663633"/>
                </a:cubicBezTo>
                <a:lnTo>
                  <a:pt x="905107" y="661773"/>
                </a:lnTo>
                <a:lnTo>
                  <a:pt x="901237" y="666463"/>
                </a:lnTo>
                <a:cubicBezTo>
                  <a:pt x="830588" y="737113"/>
                  <a:pt x="732987" y="780810"/>
                  <a:pt x="625179" y="780810"/>
                </a:cubicBezTo>
                <a:cubicBezTo>
                  <a:pt x="517372" y="780810"/>
                  <a:pt x="419770" y="737113"/>
                  <a:pt x="349121" y="666463"/>
                </a:cubicBezTo>
                <a:lnTo>
                  <a:pt x="327096" y="639768"/>
                </a:lnTo>
                <a:lnTo>
                  <a:pt x="278081" y="672815"/>
                </a:lnTo>
                <a:cubicBezTo>
                  <a:pt x="254133" y="682944"/>
                  <a:pt x="227804" y="688545"/>
                  <a:pt x="200167" y="688545"/>
                </a:cubicBezTo>
                <a:cubicBezTo>
                  <a:pt x="89618" y="688545"/>
                  <a:pt x="0" y="598927"/>
                  <a:pt x="0" y="488378"/>
                </a:cubicBezTo>
                <a:cubicBezTo>
                  <a:pt x="0" y="377829"/>
                  <a:pt x="89618" y="288211"/>
                  <a:pt x="200167" y="288211"/>
                </a:cubicBezTo>
                <a:cubicBezTo>
                  <a:pt x="213986" y="288211"/>
                  <a:pt x="227477" y="289611"/>
                  <a:pt x="240508" y="292278"/>
                </a:cubicBezTo>
                <a:lnTo>
                  <a:pt x="248019" y="294609"/>
                </a:lnTo>
                <a:lnTo>
                  <a:pt x="265454" y="238442"/>
                </a:lnTo>
                <a:cubicBezTo>
                  <a:pt x="324721" y="98319"/>
                  <a:pt x="463468" y="0"/>
                  <a:pt x="625179" y="0"/>
                </a:cubicBezTo>
                <a:close/>
              </a:path>
            </a:pathLst>
          </a:custGeom>
          <a:blipFill dpi="0" rotWithShape="1">
            <a:blip r:embed="rId3">
              <a:alphaModFix amt="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63" name="任意多边形: 形状 362">
            <a:extLst>
              <a:ext uri="{FF2B5EF4-FFF2-40B4-BE49-F238E27FC236}">
                <a16:creationId xmlns:a16="http://schemas.microsoft.com/office/drawing/2014/main" id="{75F270CE-E1B0-94A6-FA9B-C45E51AD116B}"/>
              </a:ext>
            </a:extLst>
          </p:cNvPr>
          <p:cNvSpPr/>
          <p:nvPr/>
        </p:nvSpPr>
        <p:spPr>
          <a:xfrm>
            <a:off x="9845549" y="4980287"/>
            <a:ext cx="1804204" cy="1065648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3 h 442760"/>
              <a:gd name="connsiteX8" fmla="*/ 511049 w 749618"/>
              <a:gd name="connsiteY8" fmla="*/ 377920 h 442760"/>
              <a:gd name="connsiteX9" fmla="*/ 354509 w 749618"/>
              <a:gd name="connsiteY9" fmla="*/ 442760 h 442760"/>
              <a:gd name="connsiteX10" fmla="*/ 197970 w 749618"/>
              <a:gd name="connsiteY10" fmla="*/ 377920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9" y="402067"/>
                  <a:pt x="558174" y="397848"/>
                  <a:pt x="540134" y="390217"/>
                </a:cubicBezTo>
                <a:lnTo>
                  <a:pt x="514438" y="372893"/>
                </a:lnTo>
                <a:lnTo>
                  <a:pt x="511049" y="377920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20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1" y="0"/>
                  <a:pt x="354509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5" name="图形 23" descr="D:\51PPT模板网\51pptmoban.com\图片.jpg">
            <a:extLst>
              <a:ext uri="{FF2B5EF4-FFF2-40B4-BE49-F238E27FC236}">
                <a16:creationId xmlns:a16="http://schemas.microsoft.com/office/drawing/2014/main" id="{4D8790A1-E68F-16BB-4552-3EF0CD7B6FE9}"/>
              </a:ext>
            </a:extLst>
          </p:cNvPr>
          <p:cNvGrpSpPr/>
          <p:nvPr/>
        </p:nvGrpSpPr>
        <p:grpSpPr>
          <a:xfrm>
            <a:off x="6827225" y="4411757"/>
            <a:ext cx="2615027" cy="2041966"/>
            <a:chOff x="724178" y="4390268"/>
            <a:chExt cx="2615027" cy="2041966"/>
          </a:xfrm>
        </p:grpSpPr>
        <p:grpSp>
          <p:nvGrpSpPr>
            <p:cNvPr id="26" name="图形 23">
              <a:extLst>
                <a:ext uri="{FF2B5EF4-FFF2-40B4-BE49-F238E27FC236}">
                  <a16:creationId xmlns:a16="http://schemas.microsoft.com/office/drawing/2014/main" id="{7A2BA52E-337E-4336-1193-9EFBD4C5002E}"/>
                </a:ext>
              </a:extLst>
            </p:cNvPr>
            <p:cNvGrpSpPr/>
            <p:nvPr/>
          </p:nvGrpSpPr>
          <p:grpSpPr>
            <a:xfrm>
              <a:off x="724178" y="5746180"/>
              <a:ext cx="1295537" cy="681429"/>
              <a:chOff x="724178" y="5746180"/>
              <a:chExt cx="1295537" cy="681429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1357356-0191-4861-398C-BFA0B741ACE3}"/>
                  </a:ext>
                </a:extLst>
              </p:cNvPr>
              <p:cNvSpPr/>
              <p:nvPr/>
            </p:nvSpPr>
            <p:spPr>
              <a:xfrm>
                <a:off x="724178" y="5746428"/>
                <a:ext cx="1295537" cy="681181"/>
              </a:xfrm>
              <a:custGeom>
                <a:avLst/>
                <a:gdLst>
                  <a:gd name="connsiteX0" fmla="*/ 1270377 w 1295537"/>
                  <a:gd name="connsiteY0" fmla="*/ 358794 h 681181"/>
                  <a:gd name="connsiteX1" fmla="*/ 1291483 w 1295537"/>
                  <a:gd name="connsiteY1" fmla="*/ 393308 h 681181"/>
                  <a:gd name="connsiteX2" fmla="*/ 970182 w 1295537"/>
                  <a:gd name="connsiteY2" fmla="*/ 680343 h 681181"/>
                  <a:gd name="connsiteX3" fmla="*/ 945601 w 1295537"/>
                  <a:gd name="connsiteY3" fmla="*/ 676618 h 681181"/>
                  <a:gd name="connsiteX4" fmla="*/ 477555 w 1295537"/>
                  <a:gd name="connsiteY4" fmla="*/ 482447 h 681181"/>
                  <a:gd name="connsiteX5" fmla="*/ 462905 w 1295537"/>
                  <a:gd name="connsiteY5" fmla="*/ 475247 h 681181"/>
                  <a:gd name="connsiteX6" fmla="*/ 14971 w 1295537"/>
                  <a:gd name="connsiteY6" fmla="*/ 297960 h 681181"/>
                  <a:gd name="connsiteX7" fmla="*/ 3053 w 1295537"/>
                  <a:gd name="connsiteY7" fmla="*/ 285545 h 681181"/>
                  <a:gd name="connsiteX8" fmla="*/ 339500 w 1295537"/>
                  <a:gd name="connsiteY8" fmla="*/ 0 h 681181"/>
                  <a:gd name="connsiteX9" fmla="*/ 1270377 w 1295537"/>
                  <a:gd name="connsiteY9" fmla="*/ 358794 h 681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95537" h="681181">
                    <a:moveTo>
                      <a:pt x="1270377" y="358794"/>
                    </a:moveTo>
                    <a:cubicBezTo>
                      <a:pt x="1270377" y="358794"/>
                      <a:pt x="1307622" y="383376"/>
                      <a:pt x="1291483" y="393308"/>
                    </a:cubicBezTo>
                    <a:lnTo>
                      <a:pt x="970182" y="680343"/>
                    </a:lnTo>
                    <a:cubicBezTo>
                      <a:pt x="970182" y="680343"/>
                      <a:pt x="962982" y="683819"/>
                      <a:pt x="945601" y="676618"/>
                    </a:cubicBezTo>
                    <a:cubicBezTo>
                      <a:pt x="928220" y="669666"/>
                      <a:pt x="785943" y="524907"/>
                      <a:pt x="477555" y="482447"/>
                    </a:cubicBezTo>
                    <a:cubicBezTo>
                      <a:pt x="477555" y="482447"/>
                      <a:pt x="472340" y="482199"/>
                      <a:pt x="462905" y="475247"/>
                    </a:cubicBezTo>
                    <a:cubicBezTo>
                      <a:pt x="462905" y="475247"/>
                      <a:pt x="256071" y="337688"/>
                      <a:pt x="14971" y="297960"/>
                    </a:cubicBezTo>
                    <a:cubicBezTo>
                      <a:pt x="14971" y="297960"/>
                      <a:pt x="-8121" y="294484"/>
                      <a:pt x="3053" y="285545"/>
                    </a:cubicBezTo>
                    <a:cubicBezTo>
                      <a:pt x="24158" y="268413"/>
                      <a:pt x="339500" y="0"/>
                      <a:pt x="339500" y="0"/>
                    </a:cubicBezTo>
                    <a:lnTo>
                      <a:pt x="1270377" y="358794"/>
                    </a:lnTo>
                    <a:close/>
                  </a:path>
                </a:pathLst>
              </a:custGeom>
              <a:solidFill>
                <a:srgbClr val="E30613"/>
              </a:solidFill>
              <a:ln w="24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D7E2745-2007-4438-B976-FAD4E1BED743}"/>
                  </a:ext>
                </a:extLst>
              </p:cNvPr>
              <p:cNvSpPr/>
              <p:nvPr/>
            </p:nvSpPr>
            <p:spPr>
              <a:xfrm>
                <a:off x="724178" y="5746180"/>
                <a:ext cx="797116" cy="481454"/>
              </a:xfrm>
              <a:custGeom>
                <a:avLst/>
                <a:gdLst>
                  <a:gd name="connsiteX0" fmla="*/ 3053 w 797116"/>
                  <a:gd name="connsiteY0" fmla="*/ 285545 h 481454"/>
                  <a:gd name="connsiteX1" fmla="*/ 339500 w 797116"/>
                  <a:gd name="connsiteY1" fmla="*/ 0 h 481454"/>
                  <a:gd name="connsiteX2" fmla="*/ 797117 w 797116"/>
                  <a:gd name="connsiteY2" fmla="*/ 176541 h 481454"/>
                  <a:gd name="connsiteX3" fmla="*/ 473085 w 797116"/>
                  <a:gd name="connsiteY3" fmla="*/ 480958 h 481454"/>
                  <a:gd name="connsiteX4" fmla="*/ 472837 w 797116"/>
                  <a:gd name="connsiteY4" fmla="*/ 481454 h 481454"/>
                  <a:gd name="connsiteX5" fmla="*/ 462905 w 797116"/>
                  <a:gd name="connsiteY5" fmla="*/ 475495 h 481454"/>
                  <a:gd name="connsiteX6" fmla="*/ 14971 w 797116"/>
                  <a:gd name="connsiteY6" fmla="*/ 298209 h 481454"/>
                  <a:gd name="connsiteX7" fmla="*/ 3053 w 797116"/>
                  <a:gd name="connsiteY7" fmla="*/ 285545 h 481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97116" h="481454">
                    <a:moveTo>
                      <a:pt x="3053" y="285545"/>
                    </a:moveTo>
                    <a:cubicBezTo>
                      <a:pt x="24158" y="268413"/>
                      <a:pt x="339500" y="0"/>
                      <a:pt x="339500" y="0"/>
                    </a:cubicBezTo>
                    <a:lnTo>
                      <a:pt x="797117" y="176541"/>
                    </a:lnTo>
                    <a:lnTo>
                      <a:pt x="473085" y="480958"/>
                    </a:lnTo>
                    <a:lnTo>
                      <a:pt x="472837" y="481454"/>
                    </a:lnTo>
                    <a:cubicBezTo>
                      <a:pt x="470354" y="480461"/>
                      <a:pt x="467126" y="478723"/>
                      <a:pt x="462905" y="475495"/>
                    </a:cubicBezTo>
                    <a:cubicBezTo>
                      <a:pt x="462905" y="475495"/>
                      <a:pt x="256071" y="337937"/>
                      <a:pt x="14971" y="298209"/>
                    </a:cubicBezTo>
                    <a:cubicBezTo>
                      <a:pt x="14971" y="298209"/>
                      <a:pt x="-8121" y="294732"/>
                      <a:pt x="3053" y="285545"/>
                    </a:cubicBezTo>
                    <a:close/>
                  </a:path>
                </a:pathLst>
              </a:custGeom>
              <a:solidFill>
                <a:srgbClr val="A90613"/>
              </a:solidFill>
              <a:ln w="24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9" name="图形 23">
                <a:extLst>
                  <a:ext uri="{FF2B5EF4-FFF2-40B4-BE49-F238E27FC236}">
                    <a16:creationId xmlns:a16="http://schemas.microsoft.com/office/drawing/2014/main" id="{C70456C8-BC31-FBB5-6F03-89398A12F694}"/>
                  </a:ext>
                </a:extLst>
              </p:cNvPr>
              <p:cNvGrpSpPr/>
              <p:nvPr/>
            </p:nvGrpSpPr>
            <p:grpSpPr>
              <a:xfrm>
                <a:off x="742377" y="5746677"/>
                <a:ext cx="1272041" cy="668175"/>
                <a:chOff x="742377" y="5746677"/>
                <a:chExt cx="1272041" cy="668175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6320B908-8999-314D-8646-3862D025C44A}"/>
                    </a:ext>
                  </a:extLst>
                </p:cNvPr>
                <p:cNvSpPr/>
                <p:nvPr/>
              </p:nvSpPr>
              <p:spPr>
                <a:xfrm>
                  <a:off x="742377" y="5748911"/>
                  <a:ext cx="1268565" cy="665941"/>
                </a:xfrm>
                <a:custGeom>
                  <a:avLst/>
                  <a:gdLst>
                    <a:gd name="connsiteX0" fmla="*/ 1241998 w 1268565"/>
                    <a:gd name="connsiteY0" fmla="*/ 359042 h 665941"/>
                    <a:gd name="connsiteX1" fmla="*/ 1268566 w 1268565"/>
                    <a:gd name="connsiteY1" fmla="*/ 379651 h 665941"/>
                    <a:gd name="connsiteX2" fmla="*/ 943789 w 1268565"/>
                    <a:gd name="connsiteY2" fmla="*/ 665941 h 665941"/>
                    <a:gd name="connsiteX3" fmla="*/ 469536 w 1268565"/>
                    <a:gd name="connsiteY3" fmla="*/ 464570 h 665941"/>
                    <a:gd name="connsiteX4" fmla="*/ 0 w 1268565"/>
                    <a:gd name="connsiteY4" fmla="*/ 288028 h 665941"/>
                    <a:gd name="connsiteX5" fmla="*/ 339923 w 1268565"/>
                    <a:gd name="connsiteY5" fmla="*/ 0 h 665941"/>
                    <a:gd name="connsiteX6" fmla="*/ 1241998 w 1268565"/>
                    <a:gd name="connsiteY6" fmla="*/ 359042 h 665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68565" h="665941">
                      <a:moveTo>
                        <a:pt x="1241998" y="359042"/>
                      </a:moveTo>
                      <a:lnTo>
                        <a:pt x="1268566" y="379651"/>
                      </a:lnTo>
                      <a:lnTo>
                        <a:pt x="943789" y="665941"/>
                      </a:lnTo>
                      <a:cubicBezTo>
                        <a:pt x="943789" y="665941"/>
                        <a:pt x="825350" y="524162"/>
                        <a:pt x="469536" y="464570"/>
                      </a:cubicBezTo>
                      <a:cubicBezTo>
                        <a:pt x="469536" y="464570"/>
                        <a:pt x="212297" y="303175"/>
                        <a:pt x="0" y="288028"/>
                      </a:cubicBezTo>
                      <a:lnTo>
                        <a:pt x="339923" y="0"/>
                      </a:lnTo>
                      <a:lnTo>
                        <a:pt x="1241998" y="359042"/>
                      </a:ln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5622D040-84C0-10A5-8C6B-640061D682EC}"/>
                    </a:ext>
                  </a:extLst>
                </p:cNvPr>
                <p:cNvSpPr/>
                <p:nvPr/>
              </p:nvSpPr>
              <p:spPr>
                <a:xfrm>
                  <a:off x="764476" y="5755864"/>
                  <a:ext cx="475305" cy="457865"/>
                </a:xfrm>
                <a:custGeom>
                  <a:avLst/>
                  <a:gdLst>
                    <a:gd name="connsiteX0" fmla="*/ 453644 w 475305"/>
                    <a:gd name="connsiteY0" fmla="*/ 431546 h 457865"/>
                    <a:gd name="connsiteX1" fmla="*/ 447437 w 475305"/>
                    <a:gd name="connsiteY1" fmla="*/ 457866 h 457865"/>
                    <a:gd name="connsiteX2" fmla="*/ 0 w 475305"/>
                    <a:gd name="connsiteY2" fmla="*/ 273379 h 457865"/>
                    <a:gd name="connsiteX3" fmla="*/ 320059 w 475305"/>
                    <a:gd name="connsiteY3" fmla="*/ 0 h 457865"/>
                    <a:gd name="connsiteX4" fmla="*/ 453644 w 475305"/>
                    <a:gd name="connsiteY4" fmla="*/ 431546 h 457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5305" h="457865">
                      <a:moveTo>
                        <a:pt x="453644" y="431546"/>
                      </a:moveTo>
                      <a:lnTo>
                        <a:pt x="447437" y="457866"/>
                      </a:lnTo>
                      <a:cubicBezTo>
                        <a:pt x="447437" y="457866"/>
                        <a:pt x="303423" y="304416"/>
                        <a:pt x="0" y="273379"/>
                      </a:cubicBezTo>
                      <a:lnTo>
                        <a:pt x="320059" y="0"/>
                      </a:lnTo>
                      <a:cubicBezTo>
                        <a:pt x="320059" y="0"/>
                        <a:pt x="544522" y="233154"/>
                        <a:pt x="453644" y="431546"/>
                      </a:cubicBezTo>
                      <a:close/>
                    </a:path>
                  </a:pathLst>
                </a:custGeom>
                <a:solidFill>
                  <a:srgbClr val="E8E0C5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1D053EF-E586-AA9F-25AA-B154E364D885}"/>
                    </a:ext>
                  </a:extLst>
                </p:cNvPr>
                <p:cNvSpPr/>
                <p:nvPr/>
              </p:nvSpPr>
              <p:spPr>
                <a:xfrm>
                  <a:off x="1211913" y="6068970"/>
                  <a:ext cx="802506" cy="325024"/>
                </a:xfrm>
                <a:custGeom>
                  <a:avLst/>
                  <a:gdLst>
                    <a:gd name="connsiteX0" fmla="*/ 759799 w 802506"/>
                    <a:gd name="connsiteY0" fmla="*/ 0 h 325024"/>
                    <a:gd name="connsiteX1" fmla="*/ 802506 w 802506"/>
                    <a:gd name="connsiteY1" fmla="*/ 31534 h 325024"/>
                    <a:gd name="connsiteX2" fmla="*/ 481454 w 802506"/>
                    <a:gd name="connsiteY2" fmla="*/ 325025 h 325024"/>
                    <a:gd name="connsiteX3" fmla="*/ 0 w 802506"/>
                    <a:gd name="connsiteY3" fmla="*/ 144759 h 325024"/>
                    <a:gd name="connsiteX4" fmla="*/ 759799 w 802506"/>
                    <a:gd name="connsiteY4" fmla="*/ 0 h 325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2506" h="325024">
                      <a:moveTo>
                        <a:pt x="759799" y="0"/>
                      </a:moveTo>
                      <a:lnTo>
                        <a:pt x="802506" y="31534"/>
                      </a:lnTo>
                      <a:lnTo>
                        <a:pt x="481454" y="325025"/>
                      </a:lnTo>
                      <a:cubicBezTo>
                        <a:pt x="481454" y="325025"/>
                        <a:pt x="322045" y="167106"/>
                        <a:pt x="0" y="144759"/>
                      </a:cubicBezTo>
                      <a:lnTo>
                        <a:pt x="759799" y="0"/>
                      </a:lnTo>
                      <a:close/>
                    </a:path>
                  </a:pathLst>
                </a:custGeom>
                <a:solidFill>
                  <a:srgbClr val="E8E0C5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3" name="图形 23">
                  <a:extLst>
                    <a:ext uri="{FF2B5EF4-FFF2-40B4-BE49-F238E27FC236}">
                      <a16:creationId xmlns:a16="http://schemas.microsoft.com/office/drawing/2014/main" id="{DACC563C-93BB-E4E8-8D05-46502A00036A}"/>
                    </a:ext>
                  </a:extLst>
                </p:cNvPr>
                <p:cNvGrpSpPr/>
                <p:nvPr/>
              </p:nvGrpSpPr>
              <p:grpSpPr>
                <a:xfrm>
                  <a:off x="783099" y="5746677"/>
                  <a:ext cx="1228341" cy="619260"/>
                  <a:chOff x="783099" y="5746677"/>
                  <a:chExt cx="1228341" cy="619260"/>
                </a:xfrm>
              </p:grpSpPr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1AF05E97-55DD-66B1-2596-1D9F45F94183}"/>
                      </a:ext>
                    </a:extLst>
                  </p:cNvPr>
                  <p:cNvSpPr/>
                  <p:nvPr/>
                </p:nvSpPr>
                <p:spPr>
                  <a:xfrm>
                    <a:off x="1211913" y="5918749"/>
                    <a:ext cx="799526" cy="447188"/>
                  </a:xfrm>
                  <a:custGeom>
                    <a:avLst/>
                    <a:gdLst>
                      <a:gd name="connsiteX0" fmla="*/ 799527 w 799526"/>
                      <a:gd name="connsiteY0" fmla="*/ 153698 h 447188"/>
                      <a:gd name="connsiteX1" fmla="*/ 484682 w 799526"/>
                      <a:gd name="connsiteY1" fmla="*/ 447189 h 447188"/>
                      <a:gd name="connsiteX2" fmla="*/ 0 w 799526"/>
                      <a:gd name="connsiteY2" fmla="*/ 294981 h 447188"/>
                      <a:gd name="connsiteX3" fmla="*/ 313603 w 799526"/>
                      <a:gd name="connsiteY3" fmla="*/ 0 h 447188"/>
                      <a:gd name="connsiteX4" fmla="*/ 799527 w 799526"/>
                      <a:gd name="connsiteY4" fmla="*/ 153698 h 4471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9526" h="447188">
                        <a:moveTo>
                          <a:pt x="799527" y="153698"/>
                        </a:moveTo>
                        <a:lnTo>
                          <a:pt x="484682" y="447189"/>
                        </a:lnTo>
                        <a:cubicBezTo>
                          <a:pt x="484682" y="447189"/>
                          <a:pt x="344144" y="294484"/>
                          <a:pt x="0" y="294981"/>
                        </a:cubicBezTo>
                        <a:lnTo>
                          <a:pt x="313603" y="0"/>
                        </a:lnTo>
                        <a:cubicBezTo>
                          <a:pt x="313851" y="0"/>
                          <a:pt x="623482" y="4718"/>
                          <a:pt x="799527" y="153698"/>
                        </a:cubicBezTo>
                        <a:close/>
                      </a:path>
                    </a:pathLst>
                  </a:custGeom>
                  <a:solidFill>
                    <a:srgbClr val="FAF1E2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" name="任意多边形: 形状 34">
                    <a:extLst>
                      <a:ext uri="{FF2B5EF4-FFF2-40B4-BE49-F238E27FC236}">
                        <a16:creationId xmlns:a16="http://schemas.microsoft.com/office/drawing/2014/main" id="{70457D54-A9A8-8ACA-5F81-F0551B5E54DE}"/>
                      </a:ext>
                    </a:extLst>
                  </p:cNvPr>
                  <p:cNvSpPr/>
                  <p:nvPr/>
                </p:nvSpPr>
                <p:spPr>
                  <a:xfrm>
                    <a:off x="783099" y="5746677"/>
                    <a:ext cx="742665" cy="467052"/>
                  </a:xfrm>
                  <a:custGeom>
                    <a:avLst/>
                    <a:gdLst>
                      <a:gd name="connsiteX0" fmla="*/ 0 w 742665"/>
                      <a:gd name="connsiteY0" fmla="*/ 270151 h 467052"/>
                      <a:gd name="connsiteX1" fmla="*/ 318321 w 742665"/>
                      <a:gd name="connsiteY1" fmla="*/ 0 h 467052"/>
                      <a:gd name="connsiteX2" fmla="*/ 742666 w 742665"/>
                      <a:gd name="connsiteY2" fmla="*/ 171824 h 467052"/>
                      <a:gd name="connsiteX3" fmla="*/ 428814 w 742665"/>
                      <a:gd name="connsiteY3" fmla="*/ 467053 h 467052"/>
                      <a:gd name="connsiteX4" fmla="*/ 0 w 742665"/>
                      <a:gd name="connsiteY4" fmla="*/ 270151 h 467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665" h="467052">
                        <a:moveTo>
                          <a:pt x="0" y="270151"/>
                        </a:moveTo>
                        <a:lnTo>
                          <a:pt x="318321" y="0"/>
                        </a:lnTo>
                        <a:cubicBezTo>
                          <a:pt x="318321" y="0"/>
                          <a:pt x="660230" y="44197"/>
                          <a:pt x="742666" y="171824"/>
                        </a:cubicBezTo>
                        <a:lnTo>
                          <a:pt x="428814" y="467053"/>
                        </a:lnTo>
                        <a:cubicBezTo>
                          <a:pt x="428814" y="467053"/>
                          <a:pt x="339675" y="303920"/>
                          <a:pt x="0" y="270151"/>
                        </a:cubicBezTo>
                        <a:close/>
                      </a:path>
                    </a:pathLst>
                  </a:custGeom>
                  <a:solidFill>
                    <a:srgbClr val="002931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41BCC3BA-B778-095B-1D71-2F0AC8C9A517}"/>
                    </a:ext>
                  </a:extLst>
                </p:cNvPr>
                <p:cNvSpPr/>
                <p:nvPr/>
              </p:nvSpPr>
              <p:spPr>
                <a:xfrm>
                  <a:off x="1267311" y="5864426"/>
                  <a:ext cx="210684" cy="149927"/>
                </a:xfrm>
                <a:custGeom>
                  <a:avLst/>
                  <a:gdLst>
                    <a:gd name="connsiteX0" fmla="*/ 171796 w 210684"/>
                    <a:gd name="connsiteY0" fmla="*/ 17078 h 149927"/>
                    <a:gd name="connsiteX1" fmla="*/ 203082 w 210684"/>
                    <a:gd name="connsiteY1" fmla="*/ 37935 h 149927"/>
                    <a:gd name="connsiteX2" fmla="*/ 191660 w 210684"/>
                    <a:gd name="connsiteY2" fmla="*/ 76421 h 149927"/>
                    <a:gd name="connsiteX3" fmla="*/ 120150 w 210684"/>
                    <a:gd name="connsiteY3" fmla="*/ 140483 h 149927"/>
                    <a:gd name="connsiteX4" fmla="*/ 72476 w 210684"/>
                    <a:gd name="connsiteY4" fmla="*/ 145200 h 149927"/>
                    <a:gd name="connsiteX5" fmla="*/ 20582 w 210684"/>
                    <a:gd name="connsiteY5" fmla="*/ 123350 h 149927"/>
                    <a:gd name="connsiteX6" fmla="*/ 6428 w 210684"/>
                    <a:gd name="connsiteY6" fmla="*/ 90326 h 149927"/>
                    <a:gd name="connsiteX7" fmla="*/ 104259 w 210684"/>
                    <a:gd name="connsiteY7" fmla="*/ 4414 h 149927"/>
                    <a:gd name="connsiteX8" fmla="*/ 143987 w 210684"/>
                    <a:gd name="connsiteY8" fmla="*/ 4414 h 149927"/>
                    <a:gd name="connsiteX9" fmla="*/ 171796 w 210684"/>
                    <a:gd name="connsiteY9" fmla="*/ 17078 h 149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0684" h="149927">
                      <a:moveTo>
                        <a:pt x="171796" y="17078"/>
                      </a:moveTo>
                      <a:cubicBezTo>
                        <a:pt x="171796" y="17078"/>
                        <a:pt x="192654" y="29989"/>
                        <a:pt x="203082" y="37935"/>
                      </a:cubicBezTo>
                      <a:cubicBezTo>
                        <a:pt x="213262" y="45880"/>
                        <a:pt x="216490" y="52585"/>
                        <a:pt x="191660" y="76421"/>
                      </a:cubicBezTo>
                      <a:cubicBezTo>
                        <a:pt x="166830" y="100258"/>
                        <a:pt x="120150" y="140483"/>
                        <a:pt x="120150" y="140483"/>
                      </a:cubicBezTo>
                      <a:cubicBezTo>
                        <a:pt x="120150" y="140483"/>
                        <a:pt x="105252" y="158112"/>
                        <a:pt x="72476" y="145200"/>
                      </a:cubicBezTo>
                      <a:lnTo>
                        <a:pt x="20582" y="123350"/>
                      </a:lnTo>
                      <a:cubicBezTo>
                        <a:pt x="20582" y="123350"/>
                        <a:pt x="-13932" y="110935"/>
                        <a:pt x="6428" y="90326"/>
                      </a:cubicBezTo>
                      <a:lnTo>
                        <a:pt x="104259" y="4414"/>
                      </a:lnTo>
                      <a:cubicBezTo>
                        <a:pt x="104259" y="4414"/>
                        <a:pt x="120150" y="-5518"/>
                        <a:pt x="143987" y="4414"/>
                      </a:cubicBezTo>
                      <a:lnTo>
                        <a:pt x="171796" y="17078"/>
                      </a:lnTo>
                      <a:close/>
                    </a:path>
                  </a:pathLst>
                </a:custGeom>
                <a:solidFill>
                  <a:srgbClr val="F094B0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68B92D25-7058-21B1-DF95-95FBE2487362}"/>
                    </a:ext>
                  </a:extLst>
                </p:cNvPr>
                <p:cNvSpPr/>
                <p:nvPr/>
              </p:nvSpPr>
              <p:spPr>
                <a:xfrm>
                  <a:off x="893272" y="5912936"/>
                  <a:ext cx="203421" cy="108934"/>
                </a:xfrm>
                <a:custGeom>
                  <a:avLst/>
                  <a:gdLst>
                    <a:gd name="connsiteX0" fmla="*/ 152032 w 203421"/>
                    <a:gd name="connsiteY0" fmla="*/ 10530 h 108934"/>
                    <a:gd name="connsiteX1" fmla="*/ 185801 w 203421"/>
                    <a:gd name="connsiteY1" fmla="*/ 19469 h 108934"/>
                    <a:gd name="connsiteX2" fmla="*/ 197471 w 203421"/>
                    <a:gd name="connsiteY2" fmla="*/ 42064 h 108934"/>
                    <a:gd name="connsiteX3" fmla="*/ 135396 w 203421"/>
                    <a:gd name="connsiteY3" fmla="*/ 95697 h 108934"/>
                    <a:gd name="connsiteX4" fmla="*/ 95668 w 203421"/>
                    <a:gd name="connsiteY4" fmla="*/ 108112 h 108934"/>
                    <a:gd name="connsiteX5" fmla="*/ 21674 w 203421"/>
                    <a:gd name="connsiteY5" fmla="*/ 90483 h 108934"/>
                    <a:gd name="connsiteX6" fmla="*/ 3300 w 203421"/>
                    <a:gd name="connsiteY6" fmla="*/ 70619 h 108934"/>
                    <a:gd name="connsiteX7" fmla="*/ 78535 w 203421"/>
                    <a:gd name="connsiteY7" fmla="*/ 4819 h 108934"/>
                    <a:gd name="connsiteX8" fmla="*/ 110814 w 203421"/>
                    <a:gd name="connsiteY8" fmla="*/ 1840 h 108934"/>
                    <a:gd name="connsiteX9" fmla="*/ 152032 w 203421"/>
                    <a:gd name="connsiteY9" fmla="*/ 10530 h 108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421" h="108934">
                      <a:moveTo>
                        <a:pt x="152032" y="10530"/>
                      </a:moveTo>
                      <a:lnTo>
                        <a:pt x="185801" y="19469"/>
                      </a:lnTo>
                      <a:cubicBezTo>
                        <a:pt x="185801" y="19469"/>
                        <a:pt x="215845" y="25180"/>
                        <a:pt x="197471" y="42064"/>
                      </a:cubicBezTo>
                      <a:lnTo>
                        <a:pt x="135396" y="95697"/>
                      </a:lnTo>
                      <a:cubicBezTo>
                        <a:pt x="135396" y="95697"/>
                        <a:pt x="122236" y="112830"/>
                        <a:pt x="95668" y="108112"/>
                      </a:cubicBezTo>
                      <a:lnTo>
                        <a:pt x="21674" y="90483"/>
                      </a:lnTo>
                      <a:cubicBezTo>
                        <a:pt x="21674" y="90483"/>
                        <a:pt x="-10108" y="85269"/>
                        <a:pt x="3300" y="70619"/>
                      </a:cubicBezTo>
                      <a:lnTo>
                        <a:pt x="78535" y="4819"/>
                      </a:lnTo>
                      <a:cubicBezTo>
                        <a:pt x="78535" y="4819"/>
                        <a:pt x="85736" y="-3623"/>
                        <a:pt x="110814" y="1840"/>
                      </a:cubicBezTo>
                      <a:lnTo>
                        <a:pt x="152032" y="10530"/>
                      </a:lnTo>
                      <a:close/>
                    </a:path>
                  </a:pathLst>
                </a:custGeom>
                <a:solidFill>
                  <a:srgbClr val="009FE3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49E24E78-CFD3-ADB9-3729-7E2D1DC224F9}"/>
                    </a:ext>
                  </a:extLst>
                </p:cNvPr>
                <p:cNvSpPr/>
                <p:nvPr/>
              </p:nvSpPr>
              <p:spPr>
                <a:xfrm>
                  <a:off x="1546622" y="5972133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74643D0C-1FDA-3995-E42D-18F6256B1BBB}"/>
                    </a:ext>
                  </a:extLst>
                </p:cNvPr>
                <p:cNvSpPr/>
                <p:nvPr/>
              </p:nvSpPr>
              <p:spPr>
                <a:xfrm>
                  <a:off x="1504659" y="6005654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8B9EE250-5DBA-57C9-7FAB-2FA61E441339}"/>
                    </a:ext>
                  </a:extLst>
                </p:cNvPr>
                <p:cNvSpPr/>
                <p:nvPr/>
              </p:nvSpPr>
              <p:spPr>
                <a:xfrm>
                  <a:off x="1460462" y="6041409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477CFBD4-9B1E-0FBE-769D-02ED5C7482C9}"/>
                    </a:ext>
                  </a:extLst>
                </p:cNvPr>
                <p:cNvSpPr/>
                <p:nvPr/>
              </p:nvSpPr>
              <p:spPr>
                <a:xfrm>
                  <a:off x="1408070" y="6089331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4AE32496-55BD-C000-3407-3E116CF15A7B}"/>
                    </a:ext>
                  </a:extLst>
                </p:cNvPr>
                <p:cNvSpPr/>
                <p:nvPr/>
              </p:nvSpPr>
              <p:spPr>
                <a:xfrm>
                  <a:off x="1358907" y="6131542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B3820738-0F32-ED16-B87A-C3F46610B613}"/>
                    </a:ext>
                  </a:extLst>
                </p:cNvPr>
                <p:cNvSpPr/>
                <p:nvPr/>
              </p:nvSpPr>
              <p:spPr>
                <a:xfrm>
                  <a:off x="1308502" y="6180947"/>
                  <a:ext cx="392810" cy="127136"/>
                </a:xfrm>
                <a:custGeom>
                  <a:avLst/>
                  <a:gdLst>
                    <a:gd name="connsiteX0" fmla="*/ 392811 w 392810"/>
                    <a:gd name="connsiteY0" fmla="*/ 127136 h 127136"/>
                    <a:gd name="connsiteX1" fmla="*/ 0 w 392810"/>
                    <a:gd name="connsiteY1" fmla="*/ 7 h 127136"/>
                    <a:gd name="connsiteX2" fmla="*/ 392811 w 392810"/>
                    <a:gd name="connsiteY2" fmla="*/ 127136 h 1271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36">
                      <a:moveTo>
                        <a:pt x="392811" y="127136"/>
                      </a:moveTo>
                      <a:cubicBezTo>
                        <a:pt x="392811" y="127136"/>
                        <a:pt x="274620" y="6711"/>
                        <a:pt x="0" y="7"/>
                      </a:cubicBezTo>
                      <a:cubicBezTo>
                        <a:pt x="0" y="-242"/>
                        <a:pt x="227443" y="5718"/>
                        <a:pt x="392811" y="127136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4" name="图形 23">
                  <a:extLst>
                    <a:ext uri="{FF2B5EF4-FFF2-40B4-BE49-F238E27FC236}">
                      <a16:creationId xmlns:a16="http://schemas.microsoft.com/office/drawing/2014/main" id="{45636445-C63C-E66F-BDDB-4B4783D6009E}"/>
                    </a:ext>
                  </a:extLst>
                </p:cNvPr>
                <p:cNvGrpSpPr/>
                <p:nvPr/>
              </p:nvGrpSpPr>
              <p:grpSpPr>
                <a:xfrm>
                  <a:off x="1001602" y="5834995"/>
                  <a:ext cx="329942" cy="213049"/>
                  <a:chOff x="1001602" y="5834995"/>
                  <a:chExt cx="329942" cy="213049"/>
                </a:xfrm>
              </p:grpSpPr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CE36A621-E458-FF90-3F12-5CF079F6350C}"/>
                      </a:ext>
                    </a:extLst>
                  </p:cNvPr>
                  <p:cNvSpPr/>
                  <p:nvPr/>
                </p:nvSpPr>
                <p:spPr>
                  <a:xfrm>
                    <a:off x="1001602" y="5871099"/>
                    <a:ext cx="314020" cy="155571"/>
                  </a:xfrm>
                  <a:custGeom>
                    <a:avLst/>
                    <a:gdLst>
                      <a:gd name="connsiteX0" fmla="*/ 291257 w 314020"/>
                      <a:gd name="connsiteY0" fmla="*/ 4446 h 155571"/>
                      <a:gd name="connsiteX1" fmla="*/ 120675 w 314020"/>
                      <a:gd name="connsiteY1" fmla="*/ 24806 h 155571"/>
                      <a:gd name="connsiteX2" fmla="*/ 1 w 314020"/>
                      <a:gd name="connsiteY2" fmla="*/ 111960 h 155571"/>
                      <a:gd name="connsiteX3" fmla="*/ 249 w 314020"/>
                      <a:gd name="connsiteY3" fmla="*/ 112705 h 155571"/>
                      <a:gd name="connsiteX4" fmla="*/ 142773 w 314020"/>
                      <a:gd name="connsiteY4" fmla="*/ 155412 h 155571"/>
                      <a:gd name="connsiteX5" fmla="*/ 310624 w 314020"/>
                      <a:gd name="connsiteY5" fmla="*/ 118664 h 155571"/>
                      <a:gd name="connsiteX6" fmla="*/ 291257 w 314020"/>
                      <a:gd name="connsiteY6" fmla="*/ 4446 h 1555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4020" h="155571">
                        <a:moveTo>
                          <a:pt x="291257" y="4446"/>
                        </a:moveTo>
                        <a:cubicBezTo>
                          <a:pt x="291257" y="4446"/>
                          <a:pt x="223968" y="-14177"/>
                          <a:pt x="120675" y="24806"/>
                        </a:cubicBezTo>
                        <a:cubicBezTo>
                          <a:pt x="61083" y="48395"/>
                          <a:pt x="-248" y="92096"/>
                          <a:pt x="1" y="111960"/>
                        </a:cubicBezTo>
                        <a:lnTo>
                          <a:pt x="249" y="112705"/>
                        </a:lnTo>
                        <a:cubicBezTo>
                          <a:pt x="6457" y="131327"/>
                          <a:pt x="78712" y="152681"/>
                          <a:pt x="142773" y="155412"/>
                        </a:cubicBezTo>
                        <a:cubicBezTo>
                          <a:pt x="253267" y="158392"/>
                          <a:pt x="310624" y="118664"/>
                          <a:pt x="310624" y="118664"/>
                        </a:cubicBezTo>
                        <a:cubicBezTo>
                          <a:pt x="310624" y="118664"/>
                          <a:pt x="326019" y="55844"/>
                          <a:pt x="291257" y="4446"/>
                        </a:cubicBezTo>
                        <a:close/>
                      </a:path>
                    </a:pathLst>
                  </a:custGeom>
                  <a:solidFill>
                    <a:srgbClr val="FDC74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7D917887-357A-27CB-8F7A-F0DF1069FAA5}"/>
                      </a:ext>
                    </a:extLst>
                  </p:cNvPr>
                  <p:cNvSpPr/>
                  <p:nvPr/>
                </p:nvSpPr>
                <p:spPr>
                  <a:xfrm>
                    <a:off x="1076404" y="5931407"/>
                    <a:ext cx="69467" cy="69535"/>
                  </a:xfrm>
                  <a:custGeom>
                    <a:avLst/>
                    <a:gdLst>
                      <a:gd name="connsiteX0" fmla="*/ 28989 w 69467"/>
                      <a:gd name="connsiteY0" fmla="*/ 502 h 69535"/>
                      <a:gd name="connsiteX1" fmla="*/ 68965 w 69467"/>
                      <a:gd name="connsiteY1" fmla="*/ 29057 h 69535"/>
                      <a:gd name="connsiteX2" fmla="*/ 40411 w 69467"/>
                      <a:gd name="connsiteY2" fmla="*/ 69033 h 69535"/>
                      <a:gd name="connsiteX3" fmla="*/ 434 w 69467"/>
                      <a:gd name="connsiteY3" fmla="*/ 40478 h 69535"/>
                      <a:gd name="connsiteX4" fmla="*/ 28989 w 69467"/>
                      <a:gd name="connsiteY4" fmla="*/ 502 h 69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467" h="69535">
                        <a:moveTo>
                          <a:pt x="28989" y="502"/>
                        </a:moveTo>
                        <a:cubicBezTo>
                          <a:pt x="47860" y="-2726"/>
                          <a:pt x="65737" y="9938"/>
                          <a:pt x="68965" y="29057"/>
                        </a:cubicBezTo>
                        <a:cubicBezTo>
                          <a:pt x="72193" y="47927"/>
                          <a:pt x="59530" y="65805"/>
                          <a:pt x="40411" y="69033"/>
                        </a:cubicBezTo>
                        <a:cubicBezTo>
                          <a:pt x="21540" y="72261"/>
                          <a:pt x="3662" y="59598"/>
                          <a:pt x="434" y="40478"/>
                        </a:cubicBezTo>
                        <a:cubicBezTo>
                          <a:pt x="-2545" y="21608"/>
                          <a:pt x="10118" y="3730"/>
                          <a:pt x="28989" y="502"/>
                        </a:cubicBezTo>
                        <a:close/>
                      </a:path>
                    </a:pathLst>
                  </a:custGeom>
                  <a:solidFill>
                    <a:srgbClr val="E63528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71D2B102-7DE8-2071-C6C4-E14951407063}"/>
                      </a:ext>
                    </a:extLst>
                  </p:cNvPr>
                  <p:cNvSpPr/>
                  <p:nvPr/>
                </p:nvSpPr>
                <p:spPr>
                  <a:xfrm>
                    <a:off x="1083107" y="5937992"/>
                    <a:ext cx="56426" cy="56426"/>
                  </a:xfrm>
                  <a:custGeom>
                    <a:avLst/>
                    <a:gdLst>
                      <a:gd name="connsiteX0" fmla="*/ 23527 w 56426"/>
                      <a:gd name="connsiteY0" fmla="*/ 372 h 56426"/>
                      <a:gd name="connsiteX1" fmla="*/ 56054 w 56426"/>
                      <a:gd name="connsiteY1" fmla="*/ 23464 h 56426"/>
                      <a:gd name="connsiteX2" fmla="*/ 32962 w 56426"/>
                      <a:gd name="connsiteY2" fmla="*/ 55992 h 56426"/>
                      <a:gd name="connsiteX3" fmla="*/ 435 w 56426"/>
                      <a:gd name="connsiteY3" fmla="*/ 32900 h 56426"/>
                      <a:gd name="connsiteX4" fmla="*/ 23527 w 56426"/>
                      <a:gd name="connsiteY4" fmla="*/ 372 h 564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426" h="56426">
                        <a:moveTo>
                          <a:pt x="23527" y="372"/>
                        </a:moveTo>
                        <a:cubicBezTo>
                          <a:pt x="38921" y="-2110"/>
                          <a:pt x="53571" y="8070"/>
                          <a:pt x="56054" y="23464"/>
                        </a:cubicBezTo>
                        <a:cubicBezTo>
                          <a:pt x="58537" y="38859"/>
                          <a:pt x="48357" y="53509"/>
                          <a:pt x="32962" y="55992"/>
                        </a:cubicBezTo>
                        <a:cubicBezTo>
                          <a:pt x="17567" y="58723"/>
                          <a:pt x="2918" y="48294"/>
                          <a:pt x="435" y="32900"/>
                        </a:cubicBezTo>
                        <a:cubicBezTo>
                          <a:pt x="-2297" y="17505"/>
                          <a:pt x="8132" y="3104"/>
                          <a:pt x="23527" y="372"/>
                        </a:cubicBezTo>
                        <a:close/>
                      </a:path>
                    </a:pathLst>
                  </a:custGeom>
                  <a:solidFill>
                    <a:srgbClr val="7CDCEB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9B924575-A3A3-D5F4-8ECE-6A829EE48E7B}"/>
                      </a:ext>
                    </a:extLst>
                  </p:cNvPr>
                  <p:cNvSpPr/>
                  <p:nvPr/>
                </p:nvSpPr>
                <p:spPr>
                  <a:xfrm>
                    <a:off x="1001849" y="5936626"/>
                    <a:ext cx="57608" cy="76724"/>
                  </a:xfrm>
                  <a:custGeom>
                    <a:avLst/>
                    <a:gdLst>
                      <a:gd name="connsiteX0" fmla="*/ 43952 w 57608"/>
                      <a:gd name="connsiteY0" fmla="*/ 0 h 76724"/>
                      <a:gd name="connsiteX1" fmla="*/ 3 w 57608"/>
                      <a:gd name="connsiteY1" fmla="*/ 46432 h 76724"/>
                      <a:gd name="connsiteX2" fmla="*/ 251 w 57608"/>
                      <a:gd name="connsiteY2" fmla="*/ 47177 h 76724"/>
                      <a:gd name="connsiteX3" fmla="*/ 57608 w 57608"/>
                      <a:gd name="connsiteY3" fmla="*/ 76725 h 76724"/>
                      <a:gd name="connsiteX4" fmla="*/ 43952 w 57608"/>
                      <a:gd name="connsiteY4" fmla="*/ 0 h 767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608" h="76724">
                        <a:moveTo>
                          <a:pt x="43952" y="0"/>
                        </a:moveTo>
                        <a:cubicBezTo>
                          <a:pt x="17880" y="17878"/>
                          <a:pt x="-246" y="35755"/>
                          <a:pt x="3" y="46432"/>
                        </a:cubicBezTo>
                        <a:lnTo>
                          <a:pt x="251" y="47177"/>
                        </a:lnTo>
                        <a:cubicBezTo>
                          <a:pt x="3727" y="57357"/>
                          <a:pt x="26819" y="68283"/>
                          <a:pt x="57608" y="76725"/>
                        </a:cubicBezTo>
                        <a:cubicBezTo>
                          <a:pt x="53139" y="61579"/>
                          <a:pt x="43952" y="26072"/>
                          <a:pt x="43952" y="0"/>
                        </a:cubicBezTo>
                        <a:close/>
                      </a:path>
                    </a:pathLst>
                  </a:custGeom>
                  <a:solidFill>
                    <a:srgbClr val="E63528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54AC38AF-2424-FBA5-22F1-81C018407E49}"/>
                      </a:ext>
                    </a:extLst>
                  </p:cNvPr>
                  <p:cNvSpPr/>
                  <p:nvPr/>
                </p:nvSpPr>
                <p:spPr>
                  <a:xfrm>
                    <a:off x="1229791" y="5997460"/>
                    <a:ext cx="101753" cy="50584"/>
                  </a:xfrm>
                  <a:custGeom>
                    <a:avLst/>
                    <a:gdLst>
                      <a:gd name="connsiteX0" fmla="*/ 0 w 101753"/>
                      <a:gd name="connsiteY0" fmla="*/ 22595 h 50584"/>
                      <a:gd name="connsiteX1" fmla="*/ 24582 w 101753"/>
                      <a:gd name="connsiteY1" fmla="*/ 45936 h 50584"/>
                      <a:gd name="connsiteX2" fmla="*/ 57109 w 101753"/>
                      <a:gd name="connsiteY2" fmla="*/ 43701 h 50584"/>
                      <a:gd name="connsiteX3" fmla="*/ 92368 w 101753"/>
                      <a:gd name="connsiteY3" fmla="*/ 26568 h 50584"/>
                      <a:gd name="connsiteX4" fmla="*/ 96092 w 101753"/>
                      <a:gd name="connsiteY4" fmla="*/ 13656 h 50584"/>
                      <a:gd name="connsiteX5" fmla="*/ 68779 w 101753"/>
                      <a:gd name="connsiteY5" fmla="*/ 0 h 50584"/>
                      <a:gd name="connsiteX6" fmla="*/ 0 w 101753"/>
                      <a:gd name="connsiteY6" fmla="*/ 22595 h 505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1753" h="50584">
                        <a:moveTo>
                          <a:pt x="0" y="22595"/>
                        </a:moveTo>
                        <a:cubicBezTo>
                          <a:pt x="0" y="22595"/>
                          <a:pt x="13905" y="36500"/>
                          <a:pt x="24582" y="45936"/>
                        </a:cubicBezTo>
                        <a:cubicBezTo>
                          <a:pt x="33520" y="54378"/>
                          <a:pt x="41218" y="49908"/>
                          <a:pt x="57109" y="43701"/>
                        </a:cubicBezTo>
                        <a:cubicBezTo>
                          <a:pt x="73249" y="37493"/>
                          <a:pt x="80698" y="33272"/>
                          <a:pt x="92368" y="26568"/>
                        </a:cubicBezTo>
                        <a:cubicBezTo>
                          <a:pt x="104038" y="19864"/>
                          <a:pt x="104286" y="17133"/>
                          <a:pt x="96092" y="13656"/>
                        </a:cubicBezTo>
                        <a:cubicBezTo>
                          <a:pt x="87898" y="10180"/>
                          <a:pt x="68779" y="0"/>
                          <a:pt x="68779" y="0"/>
                        </a:cubicBezTo>
                        <a:cubicBezTo>
                          <a:pt x="68779" y="0"/>
                          <a:pt x="31782" y="17629"/>
                          <a:pt x="0" y="22595"/>
                        </a:cubicBezTo>
                        <a:close/>
                      </a:path>
                    </a:pathLst>
                  </a:custGeom>
                  <a:solidFill>
                    <a:srgbClr val="005F8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任意多边形: 形状 49">
                    <a:extLst>
                      <a:ext uri="{FF2B5EF4-FFF2-40B4-BE49-F238E27FC236}">
                        <a16:creationId xmlns:a16="http://schemas.microsoft.com/office/drawing/2014/main" id="{350C43AB-2AAF-3507-20FD-69C622C8FE9B}"/>
                      </a:ext>
                    </a:extLst>
                  </p:cNvPr>
                  <p:cNvSpPr/>
                  <p:nvPr/>
                </p:nvSpPr>
                <p:spPr>
                  <a:xfrm>
                    <a:off x="1205209" y="5834995"/>
                    <a:ext cx="97840" cy="39059"/>
                  </a:xfrm>
                  <a:custGeom>
                    <a:avLst/>
                    <a:gdLst>
                      <a:gd name="connsiteX0" fmla="*/ 0 w 97840"/>
                      <a:gd name="connsiteY0" fmla="*/ 39059 h 39059"/>
                      <a:gd name="connsiteX1" fmla="*/ 15643 w 97840"/>
                      <a:gd name="connsiteY1" fmla="*/ 9015 h 39059"/>
                      <a:gd name="connsiteX2" fmla="*/ 47177 w 97840"/>
                      <a:gd name="connsiteY2" fmla="*/ 573 h 39059"/>
                      <a:gd name="connsiteX3" fmla="*/ 86160 w 97840"/>
                      <a:gd name="connsiteY3" fmla="*/ 5042 h 39059"/>
                      <a:gd name="connsiteX4" fmla="*/ 93857 w 97840"/>
                      <a:gd name="connsiteY4" fmla="*/ 15967 h 39059"/>
                      <a:gd name="connsiteX5" fmla="*/ 72504 w 97840"/>
                      <a:gd name="connsiteY5" fmla="*/ 37818 h 39059"/>
                      <a:gd name="connsiteX6" fmla="*/ 0 w 97840"/>
                      <a:gd name="connsiteY6" fmla="*/ 39059 h 390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7840" h="39059">
                        <a:moveTo>
                          <a:pt x="0" y="39059"/>
                        </a:moveTo>
                        <a:cubicBezTo>
                          <a:pt x="0" y="39059"/>
                          <a:pt x="8442" y="21182"/>
                          <a:pt x="15643" y="9015"/>
                        </a:cubicBezTo>
                        <a:cubicBezTo>
                          <a:pt x="21354" y="-1910"/>
                          <a:pt x="30044" y="-172"/>
                          <a:pt x="47177" y="573"/>
                        </a:cubicBezTo>
                        <a:cubicBezTo>
                          <a:pt x="64310" y="1318"/>
                          <a:pt x="73000" y="2559"/>
                          <a:pt x="86160" y="5042"/>
                        </a:cubicBezTo>
                        <a:cubicBezTo>
                          <a:pt x="99320" y="7525"/>
                          <a:pt x="100562" y="10008"/>
                          <a:pt x="93857" y="15967"/>
                        </a:cubicBezTo>
                        <a:cubicBezTo>
                          <a:pt x="87402" y="21927"/>
                          <a:pt x="72504" y="37818"/>
                          <a:pt x="72504" y="37818"/>
                        </a:cubicBezTo>
                        <a:cubicBezTo>
                          <a:pt x="72504" y="37818"/>
                          <a:pt x="31534" y="33348"/>
                          <a:pt x="0" y="39059"/>
                        </a:cubicBezTo>
                        <a:close/>
                      </a:path>
                    </a:pathLst>
                  </a:custGeom>
                  <a:solidFill>
                    <a:srgbClr val="005F8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ED202059-EB5D-A6F5-8BAB-A41C7D394D08}"/>
                      </a:ext>
                    </a:extLst>
                  </p:cNvPr>
                  <p:cNvSpPr/>
                  <p:nvPr/>
                </p:nvSpPr>
                <p:spPr>
                  <a:xfrm>
                    <a:off x="1278706" y="5872813"/>
                    <a:ext cx="36916" cy="123653"/>
                  </a:xfrm>
                  <a:custGeom>
                    <a:avLst/>
                    <a:gdLst>
                      <a:gd name="connsiteX0" fmla="*/ 21354 w 36916"/>
                      <a:gd name="connsiteY0" fmla="*/ 123654 h 123653"/>
                      <a:gd name="connsiteX1" fmla="*/ 33521 w 36916"/>
                      <a:gd name="connsiteY1" fmla="*/ 116701 h 123653"/>
                      <a:gd name="connsiteX2" fmla="*/ 14153 w 36916"/>
                      <a:gd name="connsiteY2" fmla="*/ 2483 h 123653"/>
                      <a:gd name="connsiteX3" fmla="*/ 0 w 36916"/>
                      <a:gd name="connsiteY3" fmla="*/ 0 h 123653"/>
                      <a:gd name="connsiteX4" fmla="*/ 21354 w 36916"/>
                      <a:gd name="connsiteY4" fmla="*/ 123654 h 1236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916" h="123653">
                        <a:moveTo>
                          <a:pt x="21354" y="123654"/>
                        </a:moveTo>
                        <a:cubicBezTo>
                          <a:pt x="29548" y="119432"/>
                          <a:pt x="33521" y="116701"/>
                          <a:pt x="33521" y="116701"/>
                        </a:cubicBezTo>
                        <a:cubicBezTo>
                          <a:pt x="33521" y="116701"/>
                          <a:pt x="48915" y="54129"/>
                          <a:pt x="14153" y="2483"/>
                        </a:cubicBezTo>
                        <a:cubicBezTo>
                          <a:pt x="14153" y="2483"/>
                          <a:pt x="9187" y="1241"/>
                          <a:pt x="0" y="0"/>
                        </a:cubicBezTo>
                        <a:cubicBezTo>
                          <a:pt x="33024" y="50653"/>
                          <a:pt x="24333" y="108259"/>
                          <a:pt x="21354" y="123654"/>
                        </a:cubicBezTo>
                        <a:close/>
                      </a:path>
                    </a:pathLst>
                  </a:custGeom>
                  <a:solidFill>
                    <a:srgbClr val="E63528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2" name="图形 23">
                    <a:extLst>
                      <a:ext uri="{FF2B5EF4-FFF2-40B4-BE49-F238E27FC236}">
                        <a16:creationId xmlns:a16="http://schemas.microsoft.com/office/drawing/2014/main" id="{A22CE90D-0C76-9D71-E143-8A9436481CA3}"/>
                      </a:ext>
                    </a:extLst>
                  </p:cNvPr>
                  <p:cNvGrpSpPr/>
                  <p:nvPr/>
                </p:nvGrpSpPr>
                <p:grpSpPr>
                  <a:xfrm>
                    <a:off x="1220107" y="5870827"/>
                    <a:ext cx="80945" cy="142027"/>
                    <a:chOff x="1220107" y="5870827"/>
                    <a:chExt cx="80945" cy="142027"/>
                  </a:xfrm>
                </p:grpSpPr>
                <p:sp>
                  <p:nvSpPr>
                    <p:cNvPr id="53" name="任意多边形: 形状 52">
                      <a:extLst>
                        <a:ext uri="{FF2B5EF4-FFF2-40B4-BE49-F238E27FC236}">
                          <a16:creationId xmlns:a16="http://schemas.microsoft.com/office/drawing/2014/main" id="{232844B5-B393-D98C-1FCD-3226547D8F0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20107" y="5871075"/>
                      <a:ext cx="72255" cy="141779"/>
                    </a:xfrm>
                    <a:custGeom>
                      <a:avLst/>
                      <a:gdLst>
                        <a:gd name="connsiteX0" fmla="*/ 44446 w 72255"/>
                        <a:gd name="connsiteY0" fmla="*/ 132096 h 141779"/>
                        <a:gd name="connsiteX1" fmla="*/ 72255 w 72255"/>
                        <a:gd name="connsiteY1" fmla="*/ 105031 h 141779"/>
                        <a:gd name="connsiteX2" fmla="*/ 24333 w 72255"/>
                        <a:gd name="connsiteY2" fmla="*/ 74738 h 141779"/>
                        <a:gd name="connsiteX3" fmla="*/ 60337 w 72255"/>
                        <a:gd name="connsiteY3" fmla="*/ 35755 h 141779"/>
                        <a:gd name="connsiteX4" fmla="*/ 21850 w 72255"/>
                        <a:gd name="connsiteY4" fmla="*/ 10180 h 141779"/>
                        <a:gd name="connsiteX5" fmla="*/ 29051 w 72255"/>
                        <a:gd name="connsiteY5" fmla="*/ 0 h 141779"/>
                        <a:gd name="connsiteX6" fmla="*/ 6952 w 72255"/>
                        <a:gd name="connsiteY6" fmla="*/ 745 h 141779"/>
                        <a:gd name="connsiteX7" fmla="*/ 0 w 72255"/>
                        <a:gd name="connsiteY7" fmla="*/ 11174 h 141779"/>
                        <a:gd name="connsiteX8" fmla="*/ 35010 w 72255"/>
                        <a:gd name="connsiteY8" fmla="*/ 33769 h 141779"/>
                        <a:gd name="connsiteX9" fmla="*/ 9932 w 72255"/>
                        <a:gd name="connsiteY9" fmla="*/ 77470 h 141779"/>
                        <a:gd name="connsiteX10" fmla="*/ 49412 w 72255"/>
                        <a:gd name="connsiteY10" fmla="*/ 108259 h 141779"/>
                        <a:gd name="connsiteX11" fmla="*/ 23092 w 72255"/>
                        <a:gd name="connsiteY11" fmla="*/ 134579 h 141779"/>
                        <a:gd name="connsiteX12" fmla="*/ 37742 w 72255"/>
                        <a:gd name="connsiteY12" fmla="*/ 141779 h 141779"/>
                        <a:gd name="connsiteX13" fmla="*/ 51398 w 72255"/>
                        <a:gd name="connsiteY13" fmla="*/ 137558 h 141779"/>
                        <a:gd name="connsiteX14" fmla="*/ 44446 w 72255"/>
                        <a:gd name="connsiteY14" fmla="*/ 132096 h 1417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72255" h="141779">
                          <a:moveTo>
                            <a:pt x="44446" y="132096"/>
                          </a:moveTo>
                          <a:cubicBezTo>
                            <a:pt x="44446" y="130854"/>
                            <a:pt x="72255" y="105031"/>
                            <a:pt x="72255" y="105031"/>
                          </a:cubicBezTo>
                          <a:cubicBezTo>
                            <a:pt x="72255" y="105031"/>
                            <a:pt x="26568" y="86160"/>
                            <a:pt x="24333" y="74738"/>
                          </a:cubicBezTo>
                          <a:cubicBezTo>
                            <a:pt x="22099" y="63317"/>
                            <a:pt x="45936" y="48419"/>
                            <a:pt x="60337" y="35755"/>
                          </a:cubicBezTo>
                          <a:cubicBezTo>
                            <a:pt x="65800" y="31038"/>
                            <a:pt x="23589" y="13160"/>
                            <a:pt x="21850" y="10180"/>
                          </a:cubicBezTo>
                          <a:cubicBezTo>
                            <a:pt x="21106" y="8691"/>
                            <a:pt x="24830" y="4221"/>
                            <a:pt x="29051" y="0"/>
                          </a:cubicBezTo>
                          <a:cubicBezTo>
                            <a:pt x="22347" y="0"/>
                            <a:pt x="15146" y="248"/>
                            <a:pt x="6952" y="745"/>
                          </a:cubicBezTo>
                          <a:cubicBezTo>
                            <a:pt x="3476" y="5214"/>
                            <a:pt x="0" y="9932"/>
                            <a:pt x="0" y="11174"/>
                          </a:cubicBezTo>
                          <a:cubicBezTo>
                            <a:pt x="0" y="13408"/>
                            <a:pt x="35010" y="33769"/>
                            <a:pt x="35010" y="33769"/>
                          </a:cubicBezTo>
                          <a:cubicBezTo>
                            <a:pt x="35010" y="33769"/>
                            <a:pt x="7946" y="65800"/>
                            <a:pt x="9932" y="77470"/>
                          </a:cubicBezTo>
                          <a:cubicBezTo>
                            <a:pt x="11918" y="89140"/>
                            <a:pt x="49412" y="108259"/>
                            <a:pt x="49412" y="108259"/>
                          </a:cubicBezTo>
                          <a:cubicBezTo>
                            <a:pt x="49412" y="108259"/>
                            <a:pt x="22844" y="132841"/>
                            <a:pt x="23092" y="134579"/>
                          </a:cubicBezTo>
                          <a:cubicBezTo>
                            <a:pt x="23340" y="135820"/>
                            <a:pt x="32527" y="139793"/>
                            <a:pt x="37742" y="141779"/>
                          </a:cubicBezTo>
                          <a:cubicBezTo>
                            <a:pt x="42459" y="140290"/>
                            <a:pt x="47177" y="138800"/>
                            <a:pt x="51398" y="137558"/>
                          </a:cubicBezTo>
                          <a:cubicBezTo>
                            <a:pt x="48170" y="135324"/>
                            <a:pt x="44446" y="132841"/>
                            <a:pt x="44446" y="132096"/>
                          </a:cubicBezTo>
                          <a:close/>
                        </a:path>
                      </a:pathLst>
                    </a:custGeom>
                    <a:solidFill>
                      <a:srgbClr val="EC675E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4" name="任意多边形: 形状 53">
                      <a:extLst>
                        <a:ext uri="{FF2B5EF4-FFF2-40B4-BE49-F238E27FC236}">
                          <a16:creationId xmlns:a16="http://schemas.microsoft.com/office/drawing/2014/main" id="{28E9228A-79C8-FAD0-F007-DE03C17380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41862" y="5870827"/>
                      <a:ext cx="59190" cy="137558"/>
                    </a:xfrm>
                    <a:custGeom>
                      <a:avLst/>
                      <a:gdLst>
                        <a:gd name="connsiteX0" fmla="*/ 96 w 59190"/>
                        <a:gd name="connsiteY0" fmla="*/ 10180 h 137558"/>
                        <a:gd name="connsiteX1" fmla="*/ 38582 w 59190"/>
                        <a:gd name="connsiteY1" fmla="*/ 35755 h 137558"/>
                        <a:gd name="connsiteX2" fmla="*/ 2579 w 59190"/>
                        <a:gd name="connsiteY2" fmla="*/ 74738 h 137558"/>
                        <a:gd name="connsiteX3" fmla="*/ 50500 w 59190"/>
                        <a:gd name="connsiteY3" fmla="*/ 105031 h 137558"/>
                        <a:gd name="connsiteX4" fmla="*/ 22691 w 59190"/>
                        <a:gd name="connsiteY4" fmla="*/ 132096 h 137558"/>
                        <a:gd name="connsiteX5" fmla="*/ 29643 w 59190"/>
                        <a:gd name="connsiteY5" fmla="*/ 137558 h 137558"/>
                        <a:gd name="connsiteX6" fmla="*/ 37837 w 59190"/>
                        <a:gd name="connsiteY6" fmla="*/ 134579 h 137558"/>
                        <a:gd name="connsiteX7" fmla="*/ 31878 w 59190"/>
                        <a:gd name="connsiteY7" fmla="*/ 128619 h 137558"/>
                        <a:gd name="connsiteX8" fmla="*/ 59191 w 59190"/>
                        <a:gd name="connsiteY8" fmla="*/ 101803 h 137558"/>
                        <a:gd name="connsiteX9" fmla="*/ 17228 w 59190"/>
                        <a:gd name="connsiteY9" fmla="*/ 73745 h 137558"/>
                        <a:gd name="connsiteX10" fmla="*/ 50252 w 59190"/>
                        <a:gd name="connsiteY10" fmla="*/ 36748 h 137558"/>
                        <a:gd name="connsiteX11" fmla="*/ 8289 w 59190"/>
                        <a:gd name="connsiteY11" fmla="*/ 8939 h 137558"/>
                        <a:gd name="connsiteX12" fmla="*/ 17228 w 59190"/>
                        <a:gd name="connsiteY12" fmla="*/ 248 h 137558"/>
                        <a:gd name="connsiteX13" fmla="*/ 7296 w 59190"/>
                        <a:gd name="connsiteY13" fmla="*/ 0 h 137558"/>
                        <a:gd name="connsiteX14" fmla="*/ 96 w 59190"/>
                        <a:gd name="connsiteY14" fmla="*/ 10180 h 13755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59190" h="137558">
                          <a:moveTo>
                            <a:pt x="96" y="10180"/>
                          </a:moveTo>
                          <a:cubicBezTo>
                            <a:pt x="1834" y="13160"/>
                            <a:pt x="44045" y="31038"/>
                            <a:pt x="38582" y="35755"/>
                          </a:cubicBezTo>
                          <a:cubicBezTo>
                            <a:pt x="24181" y="48419"/>
                            <a:pt x="344" y="63565"/>
                            <a:pt x="2579" y="74738"/>
                          </a:cubicBezTo>
                          <a:cubicBezTo>
                            <a:pt x="4813" y="86160"/>
                            <a:pt x="50500" y="105031"/>
                            <a:pt x="50500" y="105031"/>
                          </a:cubicBezTo>
                          <a:cubicBezTo>
                            <a:pt x="50500" y="105031"/>
                            <a:pt x="22691" y="130854"/>
                            <a:pt x="22691" y="132096"/>
                          </a:cubicBezTo>
                          <a:cubicBezTo>
                            <a:pt x="22691" y="132841"/>
                            <a:pt x="26415" y="135324"/>
                            <a:pt x="29643" y="137558"/>
                          </a:cubicBezTo>
                          <a:cubicBezTo>
                            <a:pt x="32623" y="136565"/>
                            <a:pt x="35354" y="135572"/>
                            <a:pt x="37837" y="134579"/>
                          </a:cubicBezTo>
                          <a:cubicBezTo>
                            <a:pt x="35354" y="132592"/>
                            <a:pt x="31878" y="129613"/>
                            <a:pt x="31878" y="128619"/>
                          </a:cubicBezTo>
                          <a:cubicBezTo>
                            <a:pt x="32126" y="127130"/>
                            <a:pt x="59191" y="101803"/>
                            <a:pt x="59191" y="101803"/>
                          </a:cubicBezTo>
                          <a:cubicBezTo>
                            <a:pt x="59191" y="101803"/>
                            <a:pt x="21946" y="86657"/>
                            <a:pt x="17228" y="73745"/>
                          </a:cubicBezTo>
                          <a:cubicBezTo>
                            <a:pt x="12511" y="60834"/>
                            <a:pt x="42058" y="42956"/>
                            <a:pt x="50252" y="36748"/>
                          </a:cubicBezTo>
                          <a:cubicBezTo>
                            <a:pt x="53232" y="34265"/>
                            <a:pt x="9034" y="13160"/>
                            <a:pt x="8289" y="8939"/>
                          </a:cubicBezTo>
                          <a:cubicBezTo>
                            <a:pt x="8041" y="6952"/>
                            <a:pt x="12262" y="3476"/>
                            <a:pt x="17228" y="248"/>
                          </a:cubicBezTo>
                          <a:cubicBezTo>
                            <a:pt x="14000" y="248"/>
                            <a:pt x="10772" y="0"/>
                            <a:pt x="7296" y="0"/>
                          </a:cubicBezTo>
                          <a:cubicBezTo>
                            <a:pt x="3075" y="4221"/>
                            <a:pt x="-649" y="8690"/>
                            <a:pt x="96" y="10180"/>
                          </a:cubicBezTo>
                          <a:close/>
                        </a:path>
                      </a:pathLst>
                    </a:custGeom>
                    <a:solidFill>
                      <a:srgbClr val="72C5C7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0F1FC48D-7877-FC93-F8F2-8F0022151B7C}"/>
                      </a:ext>
                    </a:extLst>
                  </p:cNvPr>
                  <p:cNvSpPr/>
                  <p:nvPr/>
                </p:nvSpPr>
                <p:spPr>
                  <a:xfrm>
                    <a:off x="1210382" y="5926943"/>
                    <a:ext cx="110478" cy="38090"/>
                  </a:xfrm>
                  <a:custGeom>
                    <a:avLst/>
                    <a:gdLst>
                      <a:gd name="connsiteX0" fmla="*/ 60875 w 110478"/>
                      <a:gd name="connsiteY0" fmla="*/ 0 h 38090"/>
                      <a:gd name="connsiteX1" fmla="*/ 15436 w 110478"/>
                      <a:gd name="connsiteY1" fmla="*/ 5463 h 38090"/>
                      <a:gd name="connsiteX2" fmla="*/ 42 w 110478"/>
                      <a:gd name="connsiteY2" fmla="*/ 24333 h 38090"/>
                      <a:gd name="connsiteX3" fmla="*/ 20650 w 110478"/>
                      <a:gd name="connsiteY3" fmla="*/ 36748 h 38090"/>
                      <a:gd name="connsiteX4" fmla="*/ 40266 w 110478"/>
                      <a:gd name="connsiteY4" fmla="*/ 35259 h 38090"/>
                      <a:gd name="connsiteX5" fmla="*/ 108300 w 110478"/>
                      <a:gd name="connsiteY5" fmla="*/ 8939 h 38090"/>
                      <a:gd name="connsiteX6" fmla="*/ 106811 w 110478"/>
                      <a:gd name="connsiteY6" fmla="*/ 1490 h 38090"/>
                      <a:gd name="connsiteX7" fmla="*/ 60875 w 110478"/>
                      <a:gd name="connsiteY7" fmla="*/ 0 h 38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10478" h="38090">
                        <a:moveTo>
                          <a:pt x="60875" y="0"/>
                        </a:moveTo>
                        <a:cubicBezTo>
                          <a:pt x="32072" y="248"/>
                          <a:pt x="19657" y="1738"/>
                          <a:pt x="15436" y="5463"/>
                        </a:cubicBezTo>
                        <a:cubicBezTo>
                          <a:pt x="8732" y="10677"/>
                          <a:pt x="-703" y="19119"/>
                          <a:pt x="42" y="24333"/>
                        </a:cubicBezTo>
                        <a:cubicBezTo>
                          <a:pt x="1035" y="29548"/>
                          <a:pt x="20650" y="36748"/>
                          <a:pt x="20650" y="36748"/>
                        </a:cubicBezTo>
                        <a:cubicBezTo>
                          <a:pt x="27106" y="38735"/>
                          <a:pt x="29341" y="38735"/>
                          <a:pt x="40266" y="35259"/>
                        </a:cubicBezTo>
                        <a:cubicBezTo>
                          <a:pt x="86450" y="18871"/>
                          <a:pt x="105073" y="10677"/>
                          <a:pt x="108300" y="8939"/>
                        </a:cubicBezTo>
                        <a:cubicBezTo>
                          <a:pt x="111528" y="7201"/>
                          <a:pt x="111280" y="1738"/>
                          <a:pt x="106811" y="1490"/>
                        </a:cubicBezTo>
                        <a:cubicBezTo>
                          <a:pt x="102341" y="1241"/>
                          <a:pt x="60875" y="0"/>
                          <a:pt x="60875" y="0"/>
                        </a:cubicBezTo>
                        <a:close/>
                      </a:path>
                    </a:pathLst>
                  </a:custGeom>
                  <a:solidFill>
                    <a:srgbClr val="005F8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0CD46478-6037-892E-9C65-01EFDE0FD8DC}"/>
                    </a:ext>
                  </a:extLst>
                </p:cNvPr>
                <p:cNvSpPr/>
                <p:nvPr/>
              </p:nvSpPr>
              <p:spPr>
                <a:xfrm>
                  <a:off x="1039344" y="5857667"/>
                  <a:ext cx="9932" cy="9932"/>
                </a:xfrm>
                <a:custGeom>
                  <a:avLst/>
                  <a:gdLst>
                    <a:gd name="connsiteX0" fmla="*/ 9932 w 9932"/>
                    <a:gd name="connsiteY0" fmla="*/ 4966 h 9932"/>
                    <a:gd name="connsiteX1" fmla="*/ 4966 w 9932"/>
                    <a:gd name="connsiteY1" fmla="*/ 9932 h 9932"/>
                    <a:gd name="connsiteX2" fmla="*/ 0 w 9932"/>
                    <a:gd name="connsiteY2" fmla="*/ 4966 h 9932"/>
                    <a:gd name="connsiteX3" fmla="*/ 4966 w 9932"/>
                    <a:gd name="connsiteY3" fmla="*/ 0 h 9932"/>
                    <a:gd name="connsiteX4" fmla="*/ 9932 w 9932"/>
                    <a:gd name="connsiteY4" fmla="*/ 4966 h 9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32" h="9932">
                      <a:moveTo>
                        <a:pt x="9932" y="4966"/>
                      </a:moveTo>
                      <a:cubicBezTo>
                        <a:pt x="9932" y="7697"/>
                        <a:pt x="7697" y="9932"/>
                        <a:pt x="4966" y="9932"/>
                      </a:cubicBezTo>
                      <a:cubicBezTo>
                        <a:pt x="2235" y="9932"/>
                        <a:pt x="0" y="7697"/>
                        <a:pt x="0" y="4966"/>
                      </a:cubicBezTo>
                      <a:cubicBezTo>
                        <a:pt x="0" y="2235"/>
                        <a:pt x="2235" y="0"/>
                        <a:pt x="4966" y="0"/>
                      </a:cubicBezTo>
                      <a:cubicBezTo>
                        <a:pt x="7697" y="0"/>
                        <a:pt x="9932" y="2235"/>
                        <a:pt x="9932" y="49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572A770D-CD19-F458-5A4B-8D7AC095456B}"/>
                    </a:ext>
                  </a:extLst>
                </p:cNvPr>
                <p:cNvSpPr/>
                <p:nvPr/>
              </p:nvSpPr>
              <p:spPr>
                <a:xfrm>
                  <a:off x="1073610" y="5861888"/>
                  <a:ext cx="12415" cy="12415"/>
                </a:xfrm>
                <a:custGeom>
                  <a:avLst/>
                  <a:gdLst>
                    <a:gd name="connsiteX0" fmla="*/ 12415 w 12415"/>
                    <a:gd name="connsiteY0" fmla="*/ 6208 h 12415"/>
                    <a:gd name="connsiteX1" fmla="*/ 6208 w 12415"/>
                    <a:gd name="connsiteY1" fmla="*/ 12415 h 12415"/>
                    <a:gd name="connsiteX2" fmla="*/ 0 w 12415"/>
                    <a:gd name="connsiteY2" fmla="*/ 6208 h 12415"/>
                    <a:gd name="connsiteX3" fmla="*/ 6208 w 12415"/>
                    <a:gd name="connsiteY3" fmla="*/ 0 h 12415"/>
                    <a:gd name="connsiteX4" fmla="*/ 12415 w 12415"/>
                    <a:gd name="connsiteY4" fmla="*/ 6208 h 12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15" h="12415">
                      <a:moveTo>
                        <a:pt x="12415" y="6208"/>
                      </a:moveTo>
                      <a:cubicBezTo>
                        <a:pt x="12415" y="9684"/>
                        <a:pt x="9684" y="12415"/>
                        <a:pt x="6208" y="12415"/>
                      </a:cubicBezTo>
                      <a:cubicBezTo>
                        <a:pt x="2731" y="12415"/>
                        <a:pt x="0" y="9684"/>
                        <a:pt x="0" y="6208"/>
                      </a:cubicBezTo>
                      <a:cubicBezTo>
                        <a:pt x="0" y="2731"/>
                        <a:pt x="2731" y="0"/>
                        <a:pt x="6208" y="0"/>
                      </a:cubicBezTo>
                      <a:cubicBezTo>
                        <a:pt x="9684" y="248"/>
                        <a:pt x="12415" y="2980"/>
                        <a:pt x="12415" y="62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3CD63082-45A0-4B1A-632E-469973F30FEC}"/>
                    </a:ext>
                  </a:extLst>
                </p:cNvPr>
                <p:cNvSpPr/>
                <p:nvPr/>
              </p:nvSpPr>
              <p:spPr>
                <a:xfrm>
                  <a:off x="1083790" y="6054321"/>
                  <a:ext cx="9932" cy="9932"/>
                </a:xfrm>
                <a:custGeom>
                  <a:avLst/>
                  <a:gdLst>
                    <a:gd name="connsiteX0" fmla="*/ 9932 w 9932"/>
                    <a:gd name="connsiteY0" fmla="*/ 4966 h 9932"/>
                    <a:gd name="connsiteX1" fmla="*/ 4966 w 9932"/>
                    <a:gd name="connsiteY1" fmla="*/ 9932 h 9932"/>
                    <a:gd name="connsiteX2" fmla="*/ 0 w 9932"/>
                    <a:gd name="connsiteY2" fmla="*/ 4966 h 9932"/>
                    <a:gd name="connsiteX3" fmla="*/ 4966 w 9932"/>
                    <a:gd name="connsiteY3" fmla="*/ 0 h 9932"/>
                    <a:gd name="connsiteX4" fmla="*/ 9932 w 9932"/>
                    <a:gd name="connsiteY4" fmla="*/ 4966 h 9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32" h="9932">
                      <a:moveTo>
                        <a:pt x="9932" y="4966"/>
                      </a:moveTo>
                      <a:cubicBezTo>
                        <a:pt x="9932" y="7697"/>
                        <a:pt x="7697" y="9932"/>
                        <a:pt x="4966" y="9932"/>
                      </a:cubicBezTo>
                      <a:cubicBezTo>
                        <a:pt x="2235" y="9932"/>
                        <a:pt x="0" y="7697"/>
                        <a:pt x="0" y="4966"/>
                      </a:cubicBezTo>
                      <a:cubicBezTo>
                        <a:pt x="0" y="2235"/>
                        <a:pt x="2235" y="0"/>
                        <a:pt x="4966" y="0"/>
                      </a:cubicBezTo>
                      <a:cubicBezTo>
                        <a:pt x="7697" y="0"/>
                        <a:pt x="9932" y="2235"/>
                        <a:pt x="9932" y="49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51E851BD-EBE6-011F-BCA4-4674CBB9CFCC}"/>
                    </a:ext>
                  </a:extLst>
                </p:cNvPr>
                <p:cNvSpPr/>
                <p:nvPr/>
              </p:nvSpPr>
              <p:spPr>
                <a:xfrm>
                  <a:off x="1125753" y="6085358"/>
                  <a:ext cx="17877" cy="17877"/>
                </a:xfrm>
                <a:custGeom>
                  <a:avLst/>
                  <a:gdLst>
                    <a:gd name="connsiteX0" fmla="*/ 17878 w 17877"/>
                    <a:gd name="connsiteY0" fmla="*/ 8939 h 17877"/>
                    <a:gd name="connsiteX1" fmla="*/ 8939 w 17877"/>
                    <a:gd name="connsiteY1" fmla="*/ 17878 h 17877"/>
                    <a:gd name="connsiteX2" fmla="*/ 0 w 17877"/>
                    <a:gd name="connsiteY2" fmla="*/ 8939 h 17877"/>
                    <a:gd name="connsiteX3" fmla="*/ 8939 w 17877"/>
                    <a:gd name="connsiteY3" fmla="*/ 0 h 17877"/>
                    <a:gd name="connsiteX4" fmla="*/ 17878 w 17877"/>
                    <a:gd name="connsiteY4" fmla="*/ 8939 h 178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877" h="17877">
                      <a:moveTo>
                        <a:pt x="17878" y="8939"/>
                      </a:moveTo>
                      <a:cubicBezTo>
                        <a:pt x="17878" y="13905"/>
                        <a:pt x="13905" y="17878"/>
                        <a:pt x="8939" y="17878"/>
                      </a:cubicBezTo>
                      <a:cubicBezTo>
                        <a:pt x="3973" y="17878"/>
                        <a:pt x="0" y="13905"/>
                        <a:pt x="0" y="8939"/>
                      </a:cubicBezTo>
                      <a:cubicBezTo>
                        <a:pt x="0" y="3973"/>
                        <a:pt x="3973" y="0"/>
                        <a:pt x="8939" y="0"/>
                      </a:cubicBezTo>
                      <a:cubicBezTo>
                        <a:pt x="13905" y="248"/>
                        <a:pt x="17878" y="4221"/>
                        <a:pt x="17878" y="893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2D989625-BAFF-B659-AF4B-6D2159BF4BE5}"/>
                    </a:ext>
                  </a:extLst>
                </p:cNvPr>
                <p:cNvSpPr/>
                <p:nvPr/>
              </p:nvSpPr>
              <p:spPr>
                <a:xfrm>
                  <a:off x="1190559" y="6053328"/>
                  <a:ext cx="24333" cy="24333"/>
                </a:xfrm>
                <a:custGeom>
                  <a:avLst/>
                  <a:gdLst>
                    <a:gd name="connsiteX0" fmla="*/ 24333 w 24333"/>
                    <a:gd name="connsiteY0" fmla="*/ 12167 h 24333"/>
                    <a:gd name="connsiteX1" fmla="*/ 12167 w 24333"/>
                    <a:gd name="connsiteY1" fmla="*/ 24333 h 24333"/>
                    <a:gd name="connsiteX2" fmla="*/ 0 w 24333"/>
                    <a:gd name="connsiteY2" fmla="*/ 12167 h 24333"/>
                    <a:gd name="connsiteX3" fmla="*/ 12167 w 24333"/>
                    <a:gd name="connsiteY3" fmla="*/ 0 h 24333"/>
                    <a:gd name="connsiteX4" fmla="*/ 24333 w 24333"/>
                    <a:gd name="connsiteY4" fmla="*/ 12167 h 24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333" h="24333">
                      <a:moveTo>
                        <a:pt x="24333" y="12167"/>
                      </a:moveTo>
                      <a:cubicBezTo>
                        <a:pt x="24333" y="18871"/>
                        <a:pt x="18871" y="24333"/>
                        <a:pt x="12167" y="24333"/>
                      </a:cubicBezTo>
                      <a:cubicBezTo>
                        <a:pt x="5463" y="24333"/>
                        <a:pt x="0" y="18871"/>
                        <a:pt x="0" y="12167"/>
                      </a:cubicBezTo>
                      <a:cubicBezTo>
                        <a:pt x="0" y="5462"/>
                        <a:pt x="5463" y="0"/>
                        <a:pt x="12167" y="0"/>
                      </a:cubicBezTo>
                      <a:cubicBezTo>
                        <a:pt x="18871" y="0"/>
                        <a:pt x="24333" y="5462"/>
                        <a:pt x="24333" y="1216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7EB8383C-568E-FF87-81E0-59714557AD10}"/>
                    </a:ext>
                  </a:extLst>
                </p:cNvPr>
                <p:cNvSpPr/>
                <p:nvPr/>
              </p:nvSpPr>
              <p:spPr>
                <a:xfrm>
                  <a:off x="1215886" y="6122107"/>
                  <a:ext cx="7945" cy="7945"/>
                </a:xfrm>
                <a:custGeom>
                  <a:avLst/>
                  <a:gdLst>
                    <a:gd name="connsiteX0" fmla="*/ 7946 w 7945"/>
                    <a:gd name="connsiteY0" fmla="*/ 3973 h 7945"/>
                    <a:gd name="connsiteX1" fmla="*/ 3973 w 7945"/>
                    <a:gd name="connsiteY1" fmla="*/ 7946 h 7945"/>
                    <a:gd name="connsiteX2" fmla="*/ 0 w 7945"/>
                    <a:gd name="connsiteY2" fmla="*/ 3973 h 7945"/>
                    <a:gd name="connsiteX3" fmla="*/ 3973 w 7945"/>
                    <a:gd name="connsiteY3" fmla="*/ 0 h 7945"/>
                    <a:gd name="connsiteX4" fmla="*/ 7946 w 7945"/>
                    <a:gd name="connsiteY4" fmla="*/ 3973 h 7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45" h="7945">
                      <a:moveTo>
                        <a:pt x="7946" y="3973"/>
                      </a:moveTo>
                      <a:cubicBezTo>
                        <a:pt x="7946" y="6208"/>
                        <a:pt x="6208" y="7946"/>
                        <a:pt x="3973" y="7946"/>
                      </a:cubicBezTo>
                      <a:cubicBezTo>
                        <a:pt x="1738" y="7946"/>
                        <a:pt x="0" y="6208"/>
                        <a:pt x="0" y="3973"/>
                      </a:cubicBezTo>
                      <a:cubicBezTo>
                        <a:pt x="0" y="1738"/>
                        <a:pt x="1738" y="0"/>
                        <a:pt x="3973" y="0"/>
                      </a:cubicBezTo>
                      <a:cubicBezTo>
                        <a:pt x="6208" y="0"/>
                        <a:pt x="7946" y="1738"/>
                        <a:pt x="7946" y="39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CFDCA466-F4BA-87D7-5981-60435387382A}"/>
                    </a:ext>
                  </a:extLst>
                </p:cNvPr>
                <p:cNvSpPr/>
                <p:nvPr/>
              </p:nvSpPr>
              <p:spPr>
                <a:xfrm>
                  <a:off x="1246923" y="6115403"/>
                  <a:ext cx="7945" cy="7945"/>
                </a:xfrm>
                <a:custGeom>
                  <a:avLst/>
                  <a:gdLst>
                    <a:gd name="connsiteX0" fmla="*/ 7946 w 7945"/>
                    <a:gd name="connsiteY0" fmla="*/ 3973 h 7945"/>
                    <a:gd name="connsiteX1" fmla="*/ 3973 w 7945"/>
                    <a:gd name="connsiteY1" fmla="*/ 7946 h 7945"/>
                    <a:gd name="connsiteX2" fmla="*/ 0 w 7945"/>
                    <a:gd name="connsiteY2" fmla="*/ 3973 h 7945"/>
                    <a:gd name="connsiteX3" fmla="*/ 3973 w 7945"/>
                    <a:gd name="connsiteY3" fmla="*/ 0 h 7945"/>
                    <a:gd name="connsiteX4" fmla="*/ 7946 w 7945"/>
                    <a:gd name="connsiteY4" fmla="*/ 3973 h 7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45" h="7945">
                      <a:moveTo>
                        <a:pt x="7946" y="3973"/>
                      </a:moveTo>
                      <a:cubicBezTo>
                        <a:pt x="7946" y="6208"/>
                        <a:pt x="6208" y="7946"/>
                        <a:pt x="3973" y="7946"/>
                      </a:cubicBezTo>
                      <a:cubicBezTo>
                        <a:pt x="1738" y="7946"/>
                        <a:pt x="0" y="6208"/>
                        <a:pt x="0" y="3973"/>
                      </a:cubicBezTo>
                      <a:cubicBezTo>
                        <a:pt x="0" y="1738"/>
                        <a:pt x="1738" y="0"/>
                        <a:pt x="3973" y="0"/>
                      </a:cubicBezTo>
                      <a:cubicBezTo>
                        <a:pt x="6208" y="0"/>
                        <a:pt x="7946" y="1738"/>
                        <a:pt x="7946" y="39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010FC41C-6748-1AA4-2467-03F5711B3DF9}"/>
                    </a:ext>
                  </a:extLst>
                </p:cNvPr>
                <p:cNvSpPr/>
                <p:nvPr/>
              </p:nvSpPr>
              <p:spPr>
                <a:xfrm>
                  <a:off x="873480" y="5960960"/>
                  <a:ext cx="7945" cy="7945"/>
                </a:xfrm>
                <a:custGeom>
                  <a:avLst/>
                  <a:gdLst>
                    <a:gd name="connsiteX0" fmla="*/ 7946 w 7945"/>
                    <a:gd name="connsiteY0" fmla="*/ 3973 h 7945"/>
                    <a:gd name="connsiteX1" fmla="*/ 3973 w 7945"/>
                    <a:gd name="connsiteY1" fmla="*/ 7946 h 7945"/>
                    <a:gd name="connsiteX2" fmla="*/ 0 w 7945"/>
                    <a:gd name="connsiteY2" fmla="*/ 3973 h 7945"/>
                    <a:gd name="connsiteX3" fmla="*/ 3973 w 7945"/>
                    <a:gd name="connsiteY3" fmla="*/ 0 h 7945"/>
                    <a:gd name="connsiteX4" fmla="*/ 7946 w 7945"/>
                    <a:gd name="connsiteY4" fmla="*/ 3973 h 7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45" h="7945">
                      <a:moveTo>
                        <a:pt x="7946" y="3973"/>
                      </a:moveTo>
                      <a:cubicBezTo>
                        <a:pt x="7946" y="6208"/>
                        <a:pt x="6208" y="7946"/>
                        <a:pt x="3973" y="7946"/>
                      </a:cubicBezTo>
                      <a:cubicBezTo>
                        <a:pt x="1738" y="7946"/>
                        <a:pt x="0" y="6208"/>
                        <a:pt x="0" y="3973"/>
                      </a:cubicBezTo>
                      <a:cubicBezTo>
                        <a:pt x="0" y="1738"/>
                        <a:pt x="1738" y="0"/>
                        <a:pt x="3973" y="0"/>
                      </a:cubicBezTo>
                      <a:cubicBezTo>
                        <a:pt x="6208" y="0"/>
                        <a:pt x="7946" y="1738"/>
                        <a:pt x="7946" y="39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" name="任意多边形: 形状 447">
                  <a:extLst>
                    <a:ext uri="{FF2B5EF4-FFF2-40B4-BE49-F238E27FC236}">
                      <a16:creationId xmlns:a16="http://schemas.microsoft.com/office/drawing/2014/main" id="{E7E20516-9A30-5112-9FBF-CEF620594990}"/>
                    </a:ext>
                  </a:extLst>
                </p:cNvPr>
                <p:cNvSpPr/>
                <p:nvPr/>
              </p:nvSpPr>
              <p:spPr>
                <a:xfrm>
                  <a:off x="926120" y="5978837"/>
                  <a:ext cx="6455" cy="6455"/>
                </a:xfrm>
                <a:custGeom>
                  <a:avLst/>
                  <a:gdLst>
                    <a:gd name="connsiteX0" fmla="*/ 6456 w 6455"/>
                    <a:gd name="connsiteY0" fmla="*/ 3228 h 6455"/>
                    <a:gd name="connsiteX1" fmla="*/ 3228 w 6455"/>
                    <a:gd name="connsiteY1" fmla="*/ 6456 h 6455"/>
                    <a:gd name="connsiteX2" fmla="*/ 0 w 6455"/>
                    <a:gd name="connsiteY2" fmla="*/ 3228 h 6455"/>
                    <a:gd name="connsiteX3" fmla="*/ 3228 w 6455"/>
                    <a:gd name="connsiteY3" fmla="*/ 0 h 6455"/>
                    <a:gd name="connsiteX4" fmla="*/ 6456 w 6455"/>
                    <a:gd name="connsiteY4" fmla="*/ 3228 h 64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55" h="6455">
                      <a:moveTo>
                        <a:pt x="6456" y="3228"/>
                      </a:moveTo>
                      <a:cubicBezTo>
                        <a:pt x="6456" y="5214"/>
                        <a:pt x="4966" y="6456"/>
                        <a:pt x="3228" y="6456"/>
                      </a:cubicBezTo>
                      <a:cubicBezTo>
                        <a:pt x="1242" y="6456"/>
                        <a:pt x="0" y="4966"/>
                        <a:pt x="0" y="3228"/>
                      </a:cubicBezTo>
                      <a:cubicBezTo>
                        <a:pt x="0" y="1490"/>
                        <a:pt x="1490" y="0"/>
                        <a:pt x="3228" y="0"/>
                      </a:cubicBezTo>
                      <a:cubicBezTo>
                        <a:pt x="4966" y="0"/>
                        <a:pt x="6456" y="1490"/>
                        <a:pt x="6456" y="32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" name="任意多边形: 形状 448">
                  <a:extLst>
                    <a:ext uri="{FF2B5EF4-FFF2-40B4-BE49-F238E27FC236}">
                      <a16:creationId xmlns:a16="http://schemas.microsoft.com/office/drawing/2014/main" id="{9E9BEC99-ACFA-6FBE-F2DB-2F4CCC7C9A0C}"/>
                    </a:ext>
                  </a:extLst>
                </p:cNvPr>
                <p:cNvSpPr/>
                <p:nvPr/>
              </p:nvSpPr>
              <p:spPr>
                <a:xfrm>
                  <a:off x="1043566" y="5886470"/>
                  <a:ext cx="8938" cy="8938"/>
                </a:xfrm>
                <a:custGeom>
                  <a:avLst/>
                  <a:gdLst>
                    <a:gd name="connsiteX0" fmla="*/ 8939 w 8938"/>
                    <a:gd name="connsiteY0" fmla="*/ 4469 h 8938"/>
                    <a:gd name="connsiteX1" fmla="*/ 4469 w 8938"/>
                    <a:gd name="connsiteY1" fmla="*/ 8939 h 8938"/>
                    <a:gd name="connsiteX2" fmla="*/ 0 w 8938"/>
                    <a:gd name="connsiteY2" fmla="*/ 4469 h 8938"/>
                    <a:gd name="connsiteX3" fmla="*/ 4469 w 8938"/>
                    <a:gd name="connsiteY3" fmla="*/ 0 h 8938"/>
                    <a:gd name="connsiteX4" fmla="*/ 8939 w 8938"/>
                    <a:gd name="connsiteY4" fmla="*/ 4469 h 8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38" h="8938">
                      <a:moveTo>
                        <a:pt x="8939" y="4469"/>
                      </a:moveTo>
                      <a:cubicBezTo>
                        <a:pt x="8939" y="6952"/>
                        <a:pt x="6952" y="8939"/>
                        <a:pt x="4469" y="8939"/>
                      </a:cubicBezTo>
                      <a:cubicBezTo>
                        <a:pt x="1986" y="8939"/>
                        <a:pt x="0" y="6952"/>
                        <a:pt x="0" y="4469"/>
                      </a:cubicBezTo>
                      <a:cubicBezTo>
                        <a:pt x="0" y="1986"/>
                        <a:pt x="1986" y="0"/>
                        <a:pt x="4469" y="0"/>
                      </a:cubicBezTo>
                      <a:cubicBezTo>
                        <a:pt x="6952" y="0"/>
                        <a:pt x="8939" y="1986"/>
                        <a:pt x="8939" y="446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" name="任意多边形: 形状 449">
                  <a:extLst>
                    <a:ext uri="{FF2B5EF4-FFF2-40B4-BE49-F238E27FC236}">
                      <a16:creationId xmlns:a16="http://schemas.microsoft.com/office/drawing/2014/main" id="{169DCDD7-463E-7CB9-0F49-78A111C66E59}"/>
                    </a:ext>
                  </a:extLst>
                </p:cNvPr>
                <p:cNvSpPr/>
                <p:nvPr/>
              </p:nvSpPr>
              <p:spPr>
                <a:xfrm>
                  <a:off x="1372812" y="5904347"/>
                  <a:ext cx="9931" cy="9932"/>
                </a:xfrm>
                <a:custGeom>
                  <a:avLst/>
                  <a:gdLst>
                    <a:gd name="connsiteX0" fmla="*/ 9932 w 9931"/>
                    <a:gd name="connsiteY0" fmla="*/ 4966 h 9932"/>
                    <a:gd name="connsiteX1" fmla="*/ 4966 w 9931"/>
                    <a:gd name="connsiteY1" fmla="*/ 9932 h 9932"/>
                    <a:gd name="connsiteX2" fmla="*/ 0 w 9931"/>
                    <a:gd name="connsiteY2" fmla="*/ 4966 h 9932"/>
                    <a:gd name="connsiteX3" fmla="*/ 4966 w 9931"/>
                    <a:gd name="connsiteY3" fmla="*/ 0 h 9932"/>
                    <a:gd name="connsiteX4" fmla="*/ 9932 w 9931"/>
                    <a:gd name="connsiteY4" fmla="*/ 4966 h 9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31" h="9932">
                      <a:moveTo>
                        <a:pt x="9932" y="4966"/>
                      </a:moveTo>
                      <a:cubicBezTo>
                        <a:pt x="9932" y="7697"/>
                        <a:pt x="7697" y="9932"/>
                        <a:pt x="4966" y="9932"/>
                      </a:cubicBezTo>
                      <a:cubicBezTo>
                        <a:pt x="2235" y="9932"/>
                        <a:pt x="0" y="7697"/>
                        <a:pt x="0" y="4966"/>
                      </a:cubicBezTo>
                      <a:cubicBezTo>
                        <a:pt x="0" y="2235"/>
                        <a:pt x="2235" y="0"/>
                        <a:pt x="4966" y="0"/>
                      </a:cubicBezTo>
                      <a:cubicBezTo>
                        <a:pt x="7697" y="0"/>
                        <a:pt x="9932" y="2235"/>
                        <a:pt x="9932" y="49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" name="任意多边形: 形状 450">
                  <a:extLst>
                    <a:ext uri="{FF2B5EF4-FFF2-40B4-BE49-F238E27FC236}">
                      <a16:creationId xmlns:a16="http://schemas.microsoft.com/office/drawing/2014/main" id="{EA5802CD-20F9-CC54-2B37-5296A9BEED95}"/>
                    </a:ext>
                  </a:extLst>
                </p:cNvPr>
                <p:cNvSpPr/>
                <p:nvPr/>
              </p:nvSpPr>
              <p:spPr>
                <a:xfrm>
                  <a:off x="1349471" y="5960960"/>
                  <a:ext cx="8938" cy="8938"/>
                </a:xfrm>
                <a:custGeom>
                  <a:avLst/>
                  <a:gdLst>
                    <a:gd name="connsiteX0" fmla="*/ 8939 w 8938"/>
                    <a:gd name="connsiteY0" fmla="*/ 4469 h 8938"/>
                    <a:gd name="connsiteX1" fmla="*/ 4469 w 8938"/>
                    <a:gd name="connsiteY1" fmla="*/ 8939 h 8938"/>
                    <a:gd name="connsiteX2" fmla="*/ 0 w 8938"/>
                    <a:gd name="connsiteY2" fmla="*/ 4469 h 8938"/>
                    <a:gd name="connsiteX3" fmla="*/ 4469 w 8938"/>
                    <a:gd name="connsiteY3" fmla="*/ 0 h 8938"/>
                    <a:gd name="connsiteX4" fmla="*/ 8939 w 8938"/>
                    <a:gd name="connsiteY4" fmla="*/ 4469 h 8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38" h="8938">
                      <a:moveTo>
                        <a:pt x="8939" y="4469"/>
                      </a:moveTo>
                      <a:cubicBezTo>
                        <a:pt x="8939" y="6952"/>
                        <a:pt x="6952" y="8939"/>
                        <a:pt x="4469" y="8939"/>
                      </a:cubicBezTo>
                      <a:cubicBezTo>
                        <a:pt x="1986" y="8939"/>
                        <a:pt x="0" y="6952"/>
                        <a:pt x="0" y="4469"/>
                      </a:cubicBezTo>
                      <a:cubicBezTo>
                        <a:pt x="0" y="1986"/>
                        <a:pt x="1986" y="0"/>
                        <a:pt x="4469" y="0"/>
                      </a:cubicBezTo>
                      <a:cubicBezTo>
                        <a:pt x="6952" y="0"/>
                        <a:pt x="8939" y="1986"/>
                        <a:pt x="8939" y="446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" name="任意多边形: 形状 451">
                  <a:extLst>
                    <a:ext uri="{FF2B5EF4-FFF2-40B4-BE49-F238E27FC236}">
                      <a16:creationId xmlns:a16="http://schemas.microsoft.com/office/drawing/2014/main" id="{86951058-E89C-8694-3F52-5419F108D6AC}"/>
                    </a:ext>
                  </a:extLst>
                </p:cNvPr>
                <p:cNvSpPr/>
                <p:nvPr/>
              </p:nvSpPr>
              <p:spPr>
                <a:xfrm>
                  <a:off x="1160515" y="5796572"/>
                  <a:ext cx="14401" cy="14414"/>
                </a:xfrm>
                <a:custGeom>
                  <a:avLst/>
                  <a:gdLst>
                    <a:gd name="connsiteX0" fmla="*/ 14401 w 14401"/>
                    <a:gd name="connsiteY0" fmla="*/ 7214 h 14414"/>
                    <a:gd name="connsiteX1" fmla="*/ 7201 w 14401"/>
                    <a:gd name="connsiteY1" fmla="*/ 14415 h 14414"/>
                    <a:gd name="connsiteX2" fmla="*/ 0 w 14401"/>
                    <a:gd name="connsiteY2" fmla="*/ 7214 h 14414"/>
                    <a:gd name="connsiteX3" fmla="*/ 7201 w 14401"/>
                    <a:gd name="connsiteY3" fmla="*/ 13 h 14414"/>
                    <a:gd name="connsiteX4" fmla="*/ 14401 w 14401"/>
                    <a:gd name="connsiteY4" fmla="*/ 7214 h 14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401" h="14414">
                      <a:moveTo>
                        <a:pt x="14401" y="7214"/>
                      </a:moveTo>
                      <a:cubicBezTo>
                        <a:pt x="14401" y="11187"/>
                        <a:pt x="11174" y="14415"/>
                        <a:pt x="7201" y="14415"/>
                      </a:cubicBezTo>
                      <a:cubicBezTo>
                        <a:pt x="3228" y="14415"/>
                        <a:pt x="0" y="11187"/>
                        <a:pt x="0" y="7214"/>
                      </a:cubicBezTo>
                      <a:cubicBezTo>
                        <a:pt x="0" y="3241"/>
                        <a:pt x="3228" y="13"/>
                        <a:pt x="7201" y="13"/>
                      </a:cubicBezTo>
                      <a:cubicBezTo>
                        <a:pt x="11174" y="-235"/>
                        <a:pt x="14401" y="2993"/>
                        <a:pt x="14401" y="72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53" name="图形 23">
              <a:extLst>
                <a:ext uri="{FF2B5EF4-FFF2-40B4-BE49-F238E27FC236}">
                  <a16:creationId xmlns:a16="http://schemas.microsoft.com/office/drawing/2014/main" id="{E24C2453-DD8F-8828-B7A6-DDD9C5EB1C7B}"/>
                </a:ext>
              </a:extLst>
            </p:cNvPr>
            <p:cNvGrpSpPr/>
            <p:nvPr/>
          </p:nvGrpSpPr>
          <p:grpSpPr>
            <a:xfrm>
              <a:off x="900586" y="4390268"/>
              <a:ext cx="2438619" cy="1693543"/>
              <a:chOff x="900586" y="4390268"/>
              <a:chExt cx="2438619" cy="1693543"/>
            </a:xfrm>
          </p:grpSpPr>
          <p:grpSp>
            <p:nvGrpSpPr>
              <p:cNvPr id="454" name="图形 23">
                <a:extLst>
                  <a:ext uri="{FF2B5EF4-FFF2-40B4-BE49-F238E27FC236}">
                    <a16:creationId xmlns:a16="http://schemas.microsoft.com/office/drawing/2014/main" id="{4C15DDCE-743C-25F5-FE59-17197B1EB758}"/>
                  </a:ext>
                </a:extLst>
              </p:cNvPr>
              <p:cNvGrpSpPr/>
              <p:nvPr/>
            </p:nvGrpSpPr>
            <p:grpSpPr>
              <a:xfrm>
                <a:off x="900586" y="4390268"/>
                <a:ext cx="2438619" cy="1693543"/>
                <a:chOff x="900586" y="4390268"/>
                <a:chExt cx="2438619" cy="1693543"/>
              </a:xfrm>
            </p:grpSpPr>
            <p:grpSp>
              <p:nvGrpSpPr>
                <p:cNvPr id="455" name="图形 23">
                  <a:extLst>
                    <a:ext uri="{FF2B5EF4-FFF2-40B4-BE49-F238E27FC236}">
                      <a16:creationId xmlns:a16="http://schemas.microsoft.com/office/drawing/2014/main" id="{50F0DF2E-4194-85F8-FC30-DF8B520E6DB6}"/>
                    </a:ext>
                  </a:extLst>
                </p:cNvPr>
                <p:cNvGrpSpPr/>
                <p:nvPr/>
              </p:nvGrpSpPr>
              <p:grpSpPr>
                <a:xfrm>
                  <a:off x="2423618" y="5387386"/>
                  <a:ext cx="915587" cy="248477"/>
                  <a:chOff x="2423618" y="5387386"/>
                  <a:chExt cx="915587" cy="248477"/>
                </a:xfrm>
              </p:grpSpPr>
              <p:sp>
                <p:nvSpPr>
                  <p:cNvPr id="456" name="任意多边形: 形状 455">
                    <a:extLst>
                      <a:ext uri="{FF2B5EF4-FFF2-40B4-BE49-F238E27FC236}">
                        <a16:creationId xmlns:a16="http://schemas.microsoft.com/office/drawing/2014/main" id="{9A2EE971-5759-161B-15ED-BB2E951F5321}"/>
                      </a:ext>
                    </a:extLst>
                  </p:cNvPr>
                  <p:cNvSpPr/>
                  <p:nvPr/>
                </p:nvSpPr>
                <p:spPr>
                  <a:xfrm>
                    <a:off x="3206260" y="5393346"/>
                    <a:ext cx="132945" cy="80697"/>
                  </a:xfrm>
                  <a:custGeom>
                    <a:avLst/>
                    <a:gdLst>
                      <a:gd name="connsiteX0" fmla="*/ 132344 w 132945"/>
                      <a:gd name="connsiteY0" fmla="*/ 38238 h 80697"/>
                      <a:gd name="connsiteX1" fmla="*/ 0 w 132945"/>
                      <a:gd name="connsiteY1" fmla="*/ 0 h 80697"/>
                      <a:gd name="connsiteX2" fmla="*/ 73000 w 132945"/>
                      <a:gd name="connsiteY2" fmla="*/ 80698 h 80697"/>
                      <a:gd name="connsiteX3" fmla="*/ 132344 w 132945"/>
                      <a:gd name="connsiteY3" fmla="*/ 38238 h 806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45" h="80697">
                        <a:moveTo>
                          <a:pt x="132344" y="38238"/>
                        </a:moveTo>
                        <a:cubicBezTo>
                          <a:pt x="119929" y="10180"/>
                          <a:pt x="83429" y="1738"/>
                          <a:pt x="0" y="0"/>
                        </a:cubicBezTo>
                        <a:cubicBezTo>
                          <a:pt x="33272" y="14650"/>
                          <a:pt x="75980" y="41218"/>
                          <a:pt x="73000" y="80698"/>
                        </a:cubicBezTo>
                        <a:cubicBezTo>
                          <a:pt x="113722" y="63813"/>
                          <a:pt x="137062" y="48915"/>
                          <a:pt x="132344" y="38238"/>
                        </a:cubicBezTo>
                        <a:close/>
                      </a:path>
                    </a:pathLst>
                  </a:custGeom>
                  <a:solidFill>
                    <a:srgbClr val="009FE3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4" name="任意多边形: 形状 473">
                    <a:extLst>
                      <a:ext uri="{FF2B5EF4-FFF2-40B4-BE49-F238E27FC236}">
                        <a16:creationId xmlns:a16="http://schemas.microsoft.com/office/drawing/2014/main" id="{71903798-DBD5-6487-8197-81CD531D4FD9}"/>
                      </a:ext>
                    </a:extLst>
                  </p:cNvPr>
                  <p:cNvSpPr/>
                  <p:nvPr/>
                </p:nvSpPr>
                <p:spPr>
                  <a:xfrm>
                    <a:off x="2423618" y="5387386"/>
                    <a:ext cx="691852" cy="248477"/>
                  </a:xfrm>
                  <a:custGeom>
                    <a:avLst/>
                    <a:gdLst>
                      <a:gd name="connsiteX0" fmla="*/ 661223 w 691852"/>
                      <a:gd name="connsiteY0" fmla="*/ 6456 h 248477"/>
                      <a:gd name="connsiteX1" fmla="*/ 586982 w 691852"/>
                      <a:gd name="connsiteY1" fmla="*/ 7449 h 248477"/>
                      <a:gd name="connsiteX2" fmla="*/ 0 w 691852"/>
                      <a:gd name="connsiteY2" fmla="*/ 0 h 248477"/>
                      <a:gd name="connsiteX3" fmla="*/ 305657 w 691852"/>
                      <a:gd name="connsiteY3" fmla="*/ 246562 h 248477"/>
                      <a:gd name="connsiteX4" fmla="*/ 691516 w 691852"/>
                      <a:gd name="connsiteY4" fmla="*/ 143021 h 248477"/>
                      <a:gd name="connsiteX5" fmla="*/ 661223 w 691852"/>
                      <a:gd name="connsiteY5" fmla="*/ 6456 h 248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1852" h="248477">
                        <a:moveTo>
                          <a:pt x="661223" y="6456"/>
                        </a:moveTo>
                        <a:cubicBezTo>
                          <a:pt x="638380" y="6704"/>
                          <a:pt x="613798" y="6952"/>
                          <a:pt x="586982" y="7449"/>
                        </a:cubicBezTo>
                        <a:cubicBezTo>
                          <a:pt x="357552" y="9932"/>
                          <a:pt x="0" y="0"/>
                          <a:pt x="0" y="0"/>
                        </a:cubicBezTo>
                        <a:cubicBezTo>
                          <a:pt x="0" y="0"/>
                          <a:pt x="221980" y="273875"/>
                          <a:pt x="305657" y="246562"/>
                        </a:cubicBezTo>
                        <a:cubicBezTo>
                          <a:pt x="387597" y="226202"/>
                          <a:pt x="553461" y="184487"/>
                          <a:pt x="691516" y="143021"/>
                        </a:cubicBezTo>
                        <a:cubicBezTo>
                          <a:pt x="694496" y="74738"/>
                          <a:pt x="677115" y="31534"/>
                          <a:pt x="661223" y="6456"/>
                        </a:cubicBezTo>
                        <a:close/>
                      </a:path>
                    </a:pathLst>
                  </a:custGeom>
                  <a:solidFill>
                    <a:srgbClr val="F1C7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" name="任意多边形: 形状 475">
                    <a:extLst>
                      <a:ext uri="{FF2B5EF4-FFF2-40B4-BE49-F238E27FC236}">
                        <a16:creationId xmlns:a16="http://schemas.microsoft.com/office/drawing/2014/main" id="{64898F34-05FB-E94E-0635-68EE5F8E6AAC}"/>
                      </a:ext>
                    </a:extLst>
                  </p:cNvPr>
                  <p:cNvSpPr/>
                  <p:nvPr/>
                </p:nvSpPr>
                <p:spPr>
                  <a:xfrm>
                    <a:off x="3084841" y="5393214"/>
                    <a:ext cx="194566" cy="136944"/>
                  </a:xfrm>
                  <a:custGeom>
                    <a:avLst/>
                    <a:gdLst>
                      <a:gd name="connsiteX0" fmla="*/ 121419 w 194566"/>
                      <a:gd name="connsiteY0" fmla="*/ 380 h 136944"/>
                      <a:gd name="connsiteX1" fmla="*/ 0 w 194566"/>
                      <a:gd name="connsiteY1" fmla="*/ 628 h 136944"/>
                      <a:gd name="connsiteX2" fmla="*/ 30541 w 194566"/>
                      <a:gd name="connsiteY2" fmla="*/ 136945 h 136944"/>
                      <a:gd name="connsiteX3" fmla="*/ 194419 w 194566"/>
                      <a:gd name="connsiteY3" fmla="*/ 80829 h 136944"/>
                      <a:gd name="connsiteX4" fmla="*/ 121419 w 194566"/>
                      <a:gd name="connsiteY4" fmla="*/ 380 h 1369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4566" h="136944">
                        <a:moveTo>
                          <a:pt x="121419" y="380"/>
                        </a:moveTo>
                        <a:cubicBezTo>
                          <a:pt x="88643" y="-365"/>
                          <a:pt x="48667" y="132"/>
                          <a:pt x="0" y="628"/>
                        </a:cubicBezTo>
                        <a:cubicBezTo>
                          <a:pt x="15891" y="25706"/>
                          <a:pt x="33272" y="69159"/>
                          <a:pt x="30541" y="136945"/>
                        </a:cubicBezTo>
                        <a:cubicBezTo>
                          <a:pt x="95099" y="117578"/>
                          <a:pt x="153450" y="98210"/>
                          <a:pt x="194419" y="80829"/>
                        </a:cubicBezTo>
                        <a:cubicBezTo>
                          <a:pt x="197399" y="41598"/>
                          <a:pt x="154691" y="15030"/>
                          <a:pt x="121419" y="380"/>
                        </a:cubicBezTo>
                        <a:close/>
                      </a:path>
                    </a:pathLst>
                  </a:custGeom>
                  <a:solidFill>
                    <a:srgbClr val="FFE75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78" name="图形 23">
                  <a:extLst>
                    <a:ext uri="{FF2B5EF4-FFF2-40B4-BE49-F238E27FC236}">
                      <a16:creationId xmlns:a16="http://schemas.microsoft.com/office/drawing/2014/main" id="{BBCD948C-E00A-6BE4-55DA-0D6D743E5D58}"/>
                    </a:ext>
                  </a:extLst>
                </p:cNvPr>
                <p:cNvGrpSpPr/>
                <p:nvPr/>
              </p:nvGrpSpPr>
              <p:grpSpPr>
                <a:xfrm>
                  <a:off x="2500343" y="4937070"/>
                  <a:ext cx="674440" cy="780822"/>
                  <a:chOff x="2500343" y="4937070"/>
                  <a:chExt cx="674440" cy="780822"/>
                </a:xfrm>
              </p:grpSpPr>
              <p:sp>
                <p:nvSpPr>
                  <p:cNvPr id="480" name="任意多边形: 形状 479">
                    <a:extLst>
                      <a:ext uri="{FF2B5EF4-FFF2-40B4-BE49-F238E27FC236}">
                        <a16:creationId xmlns:a16="http://schemas.microsoft.com/office/drawing/2014/main" id="{E9134C55-2128-671E-5750-E8D46B8AB331}"/>
                      </a:ext>
                    </a:extLst>
                  </p:cNvPr>
                  <p:cNvSpPr/>
                  <p:nvPr/>
                </p:nvSpPr>
                <p:spPr>
                  <a:xfrm>
                    <a:off x="2500343" y="5107304"/>
                    <a:ext cx="512988" cy="610588"/>
                  </a:xfrm>
                  <a:custGeom>
                    <a:avLst/>
                    <a:gdLst>
                      <a:gd name="connsiteX0" fmla="*/ 390576 w 512988"/>
                      <a:gd name="connsiteY0" fmla="*/ 0 h 610588"/>
                      <a:gd name="connsiteX1" fmla="*/ 175052 w 512988"/>
                      <a:gd name="connsiteY1" fmla="*/ 299698 h 610588"/>
                      <a:gd name="connsiteX2" fmla="*/ 0 w 512988"/>
                      <a:gd name="connsiteY2" fmla="*/ 356559 h 610588"/>
                      <a:gd name="connsiteX3" fmla="*/ 71511 w 512988"/>
                      <a:gd name="connsiteY3" fmla="*/ 610570 h 610588"/>
                      <a:gd name="connsiteX4" fmla="*/ 352586 w 512988"/>
                      <a:gd name="connsiteY4" fmla="*/ 376423 h 610588"/>
                      <a:gd name="connsiteX5" fmla="*/ 512988 w 512988"/>
                      <a:gd name="connsiteY5" fmla="*/ 113473 h 610588"/>
                      <a:gd name="connsiteX6" fmla="*/ 390576 w 512988"/>
                      <a:gd name="connsiteY6" fmla="*/ 0 h 6105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12988" h="610588">
                        <a:moveTo>
                          <a:pt x="390576" y="0"/>
                        </a:moveTo>
                        <a:cubicBezTo>
                          <a:pt x="282566" y="122164"/>
                          <a:pt x="213290" y="259225"/>
                          <a:pt x="175052" y="299698"/>
                        </a:cubicBezTo>
                        <a:cubicBezTo>
                          <a:pt x="130606" y="346627"/>
                          <a:pt x="0" y="356559"/>
                          <a:pt x="0" y="356559"/>
                        </a:cubicBezTo>
                        <a:cubicBezTo>
                          <a:pt x="0" y="356559"/>
                          <a:pt x="34514" y="613053"/>
                          <a:pt x="71511" y="610570"/>
                        </a:cubicBezTo>
                        <a:cubicBezTo>
                          <a:pt x="214531" y="585989"/>
                          <a:pt x="281076" y="502063"/>
                          <a:pt x="352586" y="376423"/>
                        </a:cubicBezTo>
                        <a:cubicBezTo>
                          <a:pt x="405226" y="284056"/>
                          <a:pt x="453645" y="199633"/>
                          <a:pt x="512988" y="113473"/>
                        </a:cubicBezTo>
                        <a:cubicBezTo>
                          <a:pt x="494614" y="39728"/>
                          <a:pt x="429559" y="10925"/>
                          <a:pt x="390576" y="0"/>
                        </a:cubicBezTo>
                        <a:close/>
                      </a:path>
                    </a:pathLst>
                  </a:custGeom>
                  <a:solidFill>
                    <a:srgbClr val="F4D9B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2" name="任意多边形: 形状 481">
                    <a:extLst>
                      <a:ext uri="{FF2B5EF4-FFF2-40B4-BE49-F238E27FC236}">
                        <a16:creationId xmlns:a16="http://schemas.microsoft.com/office/drawing/2014/main" id="{A604D8AC-7C9D-8026-170F-00FC7877975B}"/>
                      </a:ext>
                    </a:extLst>
                  </p:cNvPr>
                  <p:cNvSpPr/>
                  <p:nvPr/>
                </p:nvSpPr>
                <p:spPr>
                  <a:xfrm>
                    <a:off x="3025001" y="4937070"/>
                    <a:ext cx="149782" cy="103441"/>
                  </a:xfrm>
                  <a:custGeom>
                    <a:avLst/>
                    <a:gdLst>
                      <a:gd name="connsiteX0" fmla="*/ 136068 w 149782"/>
                      <a:gd name="connsiteY0" fmla="*/ 3873 h 103441"/>
                      <a:gd name="connsiteX1" fmla="*/ 0 w 149782"/>
                      <a:gd name="connsiteY1" fmla="*/ 47077 h 103441"/>
                      <a:gd name="connsiteX2" fmla="*/ 117694 w 149782"/>
                      <a:gd name="connsiteY2" fmla="*/ 103441 h 103441"/>
                      <a:gd name="connsiteX3" fmla="*/ 136068 w 149782"/>
                      <a:gd name="connsiteY3" fmla="*/ 3873 h 1034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9782" h="103441">
                        <a:moveTo>
                          <a:pt x="136068" y="3873"/>
                        </a:moveTo>
                        <a:cubicBezTo>
                          <a:pt x="113970" y="-5314"/>
                          <a:pt x="68779" y="-845"/>
                          <a:pt x="0" y="47077"/>
                        </a:cubicBezTo>
                        <a:cubicBezTo>
                          <a:pt x="43949" y="42359"/>
                          <a:pt x="112232" y="44594"/>
                          <a:pt x="117694" y="103441"/>
                        </a:cubicBezTo>
                        <a:cubicBezTo>
                          <a:pt x="155684" y="42359"/>
                          <a:pt x="157422" y="12812"/>
                          <a:pt x="136068" y="3873"/>
                        </a:cubicBezTo>
                        <a:close/>
                      </a:path>
                    </a:pathLst>
                  </a:custGeom>
                  <a:solidFill>
                    <a:srgbClr val="009FE3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3" name="任意多边形: 形状 482">
                    <a:extLst>
                      <a:ext uri="{FF2B5EF4-FFF2-40B4-BE49-F238E27FC236}">
                        <a16:creationId xmlns:a16="http://schemas.microsoft.com/office/drawing/2014/main" id="{A863E8CB-ECE4-0937-92BE-CD0E8903CFC4}"/>
                      </a:ext>
                    </a:extLst>
                  </p:cNvPr>
                  <p:cNvSpPr/>
                  <p:nvPr/>
                </p:nvSpPr>
                <p:spPr>
                  <a:xfrm>
                    <a:off x="2890919" y="4982450"/>
                    <a:ext cx="252024" cy="237830"/>
                  </a:xfrm>
                  <a:custGeom>
                    <a:avLst/>
                    <a:gdLst>
                      <a:gd name="connsiteX0" fmla="*/ 134330 w 252024"/>
                      <a:gd name="connsiteY0" fmla="*/ 1696 h 237830"/>
                      <a:gd name="connsiteX1" fmla="*/ 55868 w 252024"/>
                      <a:gd name="connsiteY1" fmla="*/ 66999 h 237830"/>
                      <a:gd name="connsiteX2" fmla="*/ 0 w 252024"/>
                      <a:gd name="connsiteY2" fmla="*/ 124853 h 237830"/>
                      <a:gd name="connsiteX3" fmla="*/ 122412 w 252024"/>
                      <a:gd name="connsiteY3" fmla="*/ 237830 h 237830"/>
                      <a:gd name="connsiteX4" fmla="*/ 191439 w 252024"/>
                      <a:gd name="connsiteY4" fmla="*/ 143228 h 237830"/>
                      <a:gd name="connsiteX5" fmla="*/ 252025 w 252024"/>
                      <a:gd name="connsiteY5" fmla="*/ 57812 h 237830"/>
                      <a:gd name="connsiteX6" fmla="*/ 134330 w 252024"/>
                      <a:gd name="connsiteY6" fmla="*/ 1696 h 237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2024" h="237830">
                        <a:moveTo>
                          <a:pt x="134330" y="1696"/>
                        </a:moveTo>
                        <a:cubicBezTo>
                          <a:pt x="110742" y="18084"/>
                          <a:pt x="84670" y="39438"/>
                          <a:pt x="55868" y="66999"/>
                        </a:cubicBezTo>
                        <a:cubicBezTo>
                          <a:pt x="36252" y="85622"/>
                          <a:pt x="17629" y="105238"/>
                          <a:pt x="0" y="124853"/>
                        </a:cubicBezTo>
                        <a:cubicBezTo>
                          <a:pt x="39231" y="135779"/>
                          <a:pt x="104038" y="164581"/>
                          <a:pt x="122412" y="237830"/>
                        </a:cubicBezTo>
                        <a:cubicBezTo>
                          <a:pt x="143766" y="206792"/>
                          <a:pt x="166609" y="175258"/>
                          <a:pt x="191439" y="143228"/>
                        </a:cubicBezTo>
                        <a:cubicBezTo>
                          <a:pt x="217511" y="109707"/>
                          <a:pt x="237375" y="81401"/>
                          <a:pt x="252025" y="57812"/>
                        </a:cubicBezTo>
                        <a:cubicBezTo>
                          <a:pt x="246314" y="-787"/>
                          <a:pt x="178031" y="-3270"/>
                          <a:pt x="134330" y="1696"/>
                        </a:cubicBezTo>
                        <a:close/>
                      </a:path>
                    </a:pathLst>
                  </a:custGeom>
                  <a:solidFill>
                    <a:srgbClr val="FFE75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84" name="任意多边形: 形状 483">
                  <a:extLst>
                    <a:ext uri="{FF2B5EF4-FFF2-40B4-BE49-F238E27FC236}">
                      <a16:creationId xmlns:a16="http://schemas.microsoft.com/office/drawing/2014/main" id="{9042316E-19A3-3805-4465-D2A354F2C7C3}"/>
                    </a:ext>
                  </a:extLst>
                </p:cNvPr>
                <p:cNvSpPr/>
                <p:nvPr/>
              </p:nvSpPr>
              <p:spPr>
                <a:xfrm>
                  <a:off x="2115726" y="5251566"/>
                  <a:ext cx="467300" cy="599966"/>
                </a:xfrm>
                <a:custGeom>
                  <a:avLst/>
                  <a:gdLst>
                    <a:gd name="connsiteX0" fmla="*/ 0 w 467300"/>
                    <a:gd name="connsiteY0" fmla="*/ 149229 h 599966"/>
                    <a:gd name="connsiteX1" fmla="*/ 93113 w 467300"/>
                    <a:gd name="connsiteY1" fmla="*/ 0 h 599966"/>
                    <a:gd name="connsiteX2" fmla="*/ 205344 w 467300"/>
                    <a:gd name="connsiteY2" fmla="*/ 55371 h 599966"/>
                    <a:gd name="connsiteX3" fmla="*/ 223222 w 467300"/>
                    <a:gd name="connsiteY3" fmla="*/ 37493 h 599966"/>
                    <a:gd name="connsiteX4" fmla="*/ 337192 w 467300"/>
                    <a:gd name="connsiteY4" fmla="*/ 157919 h 599966"/>
                    <a:gd name="connsiteX5" fmla="*/ 365001 w 467300"/>
                    <a:gd name="connsiteY5" fmla="*/ 151463 h 599966"/>
                    <a:gd name="connsiteX6" fmla="*/ 425090 w 467300"/>
                    <a:gd name="connsiteY6" fmla="*/ 304416 h 599966"/>
                    <a:gd name="connsiteX7" fmla="*/ 451161 w 467300"/>
                    <a:gd name="connsiteY7" fmla="*/ 302678 h 599966"/>
                    <a:gd name="connsiteX8" fmla="*/ 446195 w 467300"/>
                    <a:gd name="connsiteY8" fmla="*/ 460597 h 599966"/>
                    <a:gd name="connsiteX9" fmla="*/ 467301 w 467300"/>
                    <a:gd name="connsiteY9" fmla="*/ 460597 h 599966"/>
                    <a:gd name="connsiteX10" fmla="*/ 411930 w 467300"/>
                    <a:gd name="connsiteY10" fmla="*/ 587478 h 599966"/>
                    <a:gd name="connsiteX11" fmla="*/ 117446 w 467300"/>
                    <a:gd name="connsiteY11" fmla="*/ 590706 h 599966"/>
                    <a:gd name="connsiteX12" fmla="*/ 0 w 467300"/>
                    <a:gd name="connsiteY12" fmla="*/ 149229 h 599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67300" h="599966">
                      <a:moveTo>
                        <a:pt x="0" y="149229"/>
                      </a:moveTo>
                      <a:cubicBezTo>
                        <a:pt x="0" y="149229"/>
                        <a:pt x="65303" y="29299"/>
                        <a:pt x="93113" y="0"/>
                      </a:cubicBezTo>
                      <a:cubicBezTo>
                        <a:pt x="187467" y="43949"/>
                        <a:pt x="205344" y="55371"/>
                        <a:pt x="205344" y="55371"/>
                      </a:cubicBezTo>
                      <a:lnTo>
                        <a:pt x="223222" y="37493"/>
                      </a:lnTo>
                      <a:cubicBezTo>
                        <a:pt x="223222" y="37493"/>
                        <a:pt x="306154" y="96092"/>
                        <a:pt x="337192" y="157919"/>
                      </a:cubicBezTo>
                      <a:cubicBezTo>
                        <a:pt x="365001" y="151463"/>
                        <a:pt x="365001" y="151463"/>
                        <a:pt x="365001" y="151463"/>
                      </a:cubicBezTo>
                      <a:cubicBezTo>
                        <a:pt x="365001" y="151463"/>
                        <a:pt x="420372" y="206834"/>
                        <a:pt x="425090" y="304416"/>
                      </a:cubicBezTo>
                      <a:cubicBezTo>
                        <a:pt x="451161" y="302678"/>
                        <a:pt x="451161" y="302678"/>
                        <a:pt x="451161" y="302678"/>
                      </a:cubicBezTo>
                      <a:cubicBezTo>
                        <a:pt x="451161" y="302678"/>
                        <a:pt x="447934" y="424593"/>
                        <a:pt x="446195" y="460597"/>
                      </a:cubicBezTo>
                      <a:lnTo>
                        <a:pt x="467301" y="460597"/>
                      </a:lnTo>
                      <a:cubicBezTo>
                        <a:pt x="467301" y="460597"/>
                        <a:pt x="457617" y="522424"/>
                        <a:pt x="411930" y="587478"/>
                      </a:cubicBezTo>
                      <a:cubicBezTo>
                        <a:pt x="260715" y="613550"/>
                        <a:pt x="117446" y="590706"/>
                        <a:pt x="117446" y="590706"/>
                      </a:cubicBezTo>
                      <a:cubicBezTo>
                        <a:pt x="117446" y="590706"/>
                        <a:pt x="242093" y="381638"/>
                        <a:pt x="0" y="149229"/>
                      </a:cubicBezTo>
                      <a:close/>
                    </a:path>
                  </a:pathLst>
                </a:custGeom>
                <a:solidFill>
                  <a:srgbClr val="009FE3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85" name="图形 23">
                  <a:extLst>
                    <a:ext uri="{FF2B5EF4-FFF2-40B4-BE49-F238E27FC236}">
                      <a16:creationId xmlns:a16="http://schemas.microsoft.com/office/drawing/2014/main" id="{33EA3834-6A33-D407-80C8-24004FA64416}"/>
                    </a:ext>
                  </a:extLst>
                </p:cNvPr>
                <p:cNvGrpSpPr/>
                <p:nvPr/>
              </p:nvGrpSpPr>
              <p:grpSpPr>
                <a:xfrm>
                  <a:off x="2213556" y="5290053"/>
                  <a:ext cx="369222" cy="438249"/>
                  <a:chOff x="2213556" y="5290053"/>
                  <a:chExt cx="369222" cy="438249"/>
                </a:xfrm>
                <a:solidFill>
                  <a:srgbClr val="0062A4"/>
                </a:solidFill>
              </p:grpSpPr>
              <p:sp>
                <p:nvSpPr>
                  <p:cNvPr id="486" name="任意多边形: 形状 485">
                    <a:extLst>
                      <a:ext uri="{FF2B5EF4-FFF2-40B4-BE49-F238E27FC236}">
                        <a16:creationId xmlns:a16="http://schemas.microsoft.com/office/drawing/2014/main" id="{8E8F374D-8F59-E35F-57ED-46920E88181A}"/>
                      </a:ext>
                    </a:extLst>
                  </p:cNvPr>
                  <p:cNvSpPr/>
                  <p:nvPr/>
                </p:nvSpPr>
                <p:spPr>
                  <a:xfrm>
                    <a:off x="2345403" y="5524945"/>
                    <a:ext cx="221235" cy="86160"/>
                  </a:xfrm>
                  <a:custGeom>
                    <a:avLst/>
                    <a:gdLst>
                      <a:gd name="connsiteX0" fmla="*/ 221235 w 221235"/>
                      <a:gd name="connsiteY0" fmla="*/ 29299 h 86160"/>
                      <a:gd name="connsiteX1" fmla="*/ 195164 w 221235"/>
                      <a:gd name="connsiteY1" fmla="*/ 31038 h 86160"/>
                      <a:gd name="connsiteX2" fmla="*/ 191688 w 221235"/>
                      <a:gd name="connsiteY2" fmla="*/ 0 h 86160"/>
                      <a:gd name="connsiteX3" fmla="*/ 0 w 221235"/>
                      <a:gd name="connsiteY3" fmla="*/ 86160 h 86160"/>
                      <a:gd name="connsiteX4" fmla="*/ 221235 w 221235"/>
                      <a:gd name="connsiteY4" fmla="*/ 29299 h 86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235" h="86160">
                        <a:moveTo>
                          <a:pt x="221235" y="29299"/>
                        </a:moveTo>
                        <a:cubicBezTo>
                          <a:pt x="221235" y="29299"/>
                          <a:pt x="221235" y="29299"/>
                          <a:pt x="195164" y="31038"/>
                        </a:cubicBezTo>
                        <a:cubicBezTo>
                          <a:pt x="194667" y="20112"/>
                          <a:pt x="193426" y="9932"/>
                          <a:pt x="191688" y="0"/>
                        </a:cubicBezTo>
                        <a:lnTo>
                          <a:pt x="0" y="86160"/>
                        </a:lnTo>
                        <a:lnTo>
                          <a:pt x="221235" y="29299"/>
                        </a:lnTo>
                        <a:close/>
                      </a:path>
                    </a:pathLst>
                  </a:custGeom>
                  <a:solidFill>
                    <a:srgbClr val="0062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7" name="任意多边形: 形状 486">
                    <a:extLst>
                      <a:ext uri="{FF2B5EF4-FFF2-40B4-BE49-F238E27FC236}">
                        <a16:creationId xmlns:a16="http://schemas.microsoft.com/office/drawing/2014/main" id="{8079F934-4A07-6D0F-2343-CA2346EC1924}"/>
                      </a:ext>
                    </a:extLst>
                  </p:cNvPr>
                  <p:cNvSpPr/>
                  <p:nvPr/>
                </p:nvSpPr>
                <p:spPr>
                  <a:xfrm>
                    <a:off x="2309400" y="5370005"/>
                    <a:ext cx="171823" cy="112728"/>
                  </a:xfrm>
                  <a:custGeom>
                    <a:avLst/>
                    <a:gdLst>
                      <a:gd name="connsiteX0" fmla="*/ 171824 w 171823"/>
                      <a:gd name="connsiteY0" fmla="*/ 34017 h 112728"/>
                      <a:gd name="connsiteX1" fmla="*/ 170831 w 171823"/>
                      <a:gd name="connsiteY1" fmla="*/ 33024 h 112728"/>
                      <a:gd name="connsiteX2" fmla="*/ 143021 w 171823"/>
                      <a:gd name="connsiteY2" fmla="*/ 39480 h 112728"/>
                      <a:gd name="connsiteX3" fmla="*/ 116701 w 171823"/>
                      <a:gd name="connsiteY3" fmla="*/ 0 h 112728"/>
                      <a:gd name="connsiteX4" fmla="*/ 0 w 171823"/>
                      <a:gd name="connsiteY4" fmla="*/ 112728 h 112728"/>
                      <a:gd name="connsiteX5" fmla="*/ 171824 w 171823"/>
                      <a:gd name="connsiteY5" fmla="*/ 34017 h 1127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1823" h="112728">
                        <a:moveTo>
                          <a:pt x="171824" y="34017"/>
                        </a:moveTo>
                        <a:cubicBezTo>
                          <a:pt x="171327" y="33521"/>
                          <a:pt x="170831" y="33024"/>
                          <a:pt x="170831" y="33024"/>
                        </a:cubicBezTo>
                        <a:cubicBezTo>
                          <a:pt x="170831" y="33024"/>
                          <a:pt x="170831" y="33024"/>
                          <a:pt x="143021" y="39480"/>
                        </a:cubicBezTo>
                        <a:cubicBezTo>
                          <a:pt x="136317" y="26072"/>
                          <a:pt x="127130" y="12663"/>
                          <a:pt x="116701" y="0"/>
                        </a:cubicBezTo>
                        <a:lnTo>
                          <a:pt x="0" y="112728"/>
                        </a:lnTo>
                        <a:lnTo>
                          <a:pt x="171824" y="34017"/>
                        </a:lnTo>
                        <a:close/>
                      </a:path>
                    </a:pathLst>
                  </a:custGeom>
                  <a:solidFill>
                    <a:srgbClr val="0062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8" name="任意多边形: 形状 487">
                    <a:extLst>
                      <a:ext uri="{FF2B5EF4-FFF2-40B4-BE49-F238E27FC236}">
                        <a16:creationId xmlns:a16="http://schemas.microsoft.com/office/drawing/2014/main" id="{834C0ECA-DE28-E0C4-9E16-752474B5A1F6}"/>
                      </a:ext>
                    </a:extLst>
                  </p:cNvPr>
                  <p:cNvSpPr/>
                  <p:nvPr/>
                </p:nvSpPr>
                <p:spPr>
                  <a:xfrm>
                    <a:off x="2350121" y="5686588"/>
                    <a:ext cx="232657" cy="41714"/>
                  </a:xfrm>
                  <a:custGeom>
                    <a:avLst/>
                    <a:gdLst>
                      <a:gd name="connsiteX0" fmla="*/ 211552 w 232657"/>
                      <a:gd name="connsiteY0" fmla="*/ 25575 h 41714"/>
                      <a:gd name="connsiteX1" fmla="*/ 212545 w 232657"/>
                      <a:gd name="connsiteY1" fmla="*/ 0 h 41714"/>
                      <a:gd name="connsiteX2" fmla="*/ 0 w 232657"/>
                      <a:gd name="connsiteY2" fmla="*/ 41714 h 41714"/>
                      <a:gd name="connsiteX3" fmla="*/ 231912 w 232657"/>
                      <a:gd name="connsiteY3" fmla="*/ 29796 h 41714"/>
                      <a:gd name="connsiteX4" fmla="*/ 232657 w 232657"/>
                      <a:gd name="connsiteY4" fmla="*/ 25327 h 41714"/>
                      <a:gd name="connsiteX5" fmla="*/ 211552 w 232657"/>
                      <a:gd name="connsiteY5" fmla="*/ 25327 h 41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2657" h="41714">
                        <a:moveTo>
                          <a:pt x="211552" y="25575"/>
                        </a:moveTo>
                        <a:cubicBezTo>
                          <a:pt x="211800" y="19367"/>
                          <a:pt x="212297" y="10429"/>
                          <a:pt x="212545" y="0"/>
                        </a:cubicBezTo>
                        <a:cubicBezTo>
                          <a:pt x="147739" y="12415"/>
                          <a:pt x="0" y="41714"/>
                          <a:pt x="0" y="41714"/>
                        </a:cubicBezTo>
                        <a:lnTo>
                          <a:pt x="231912" y="29796"/>
                        </a:lnTo>
                        <a:cubicBezTo>
                          <a:pt x="232409" y="27065"/>
                          <a:pt x="232657" y="25327"/>
                          <a:pt x="232657" y="25327"/>
                        </a:cubicBezTo>
                        <a:lnTo>
                          <a:pt x="211552" y="25327"/>
                        </a:lnTo>
                        <a:close/>
                      </a:path>
                    </a:pathLst>
                  </a:custGeom>
                  <a:solidFill>
                    <a:srgbClr val="0062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9" name="任意多边形: 形状 488">
                    <a:extLst>
                      <a:ext uri="{FF2B5EF4-FFF2-40B4-BE49-F238E27FC236}">
                        <a16:creationId xmlns:a16="http://schemas.microsoft.com/office/drawing/2014/main" id="{4CEDA621-D9A1-A47B-B900-03985B82DD3E}"/>
                      </a:ext>
                    </a:extLst>
                  </p:cNvPr>
                  <p:cNvSpPr/>
                  <p:nvPr/>
                </p:nvSpPr>
                <p:spPr>
                  <a:xfrm>
                    <a:off x="2213556" y="5290053"/>
                    <a:ext cx="104534" cy="104534"/>
                  </a:xfrm>
                  <a:custGeom>
                    <a:avLst/>
                    <a:gdLst>
                      <a:gd name="connsiteX0" fmla="*/ 104534 w 104534"/>
                      <a:gd name="connsiteY0" fmla="*/ 15146 h 104534"/>
                      <a:gd name="connsiteX1" fmla="*/ 75483 w 104534"/>
                      <a:gd name="connsiteY1" fmla="*/ 0 h 104534"/>
                      <a:gd name="connsiteX2" fmla="*/ 0 w 104534"/>
                      <a:gd name="connsiteY2" fmla="*/ 104534 h 104534"/>
                      <a:gd name="connsiteX3" fmla="*/ 104534 w 104534"/>
                      <a:gd name="connsiteY3" fmla="*/ 15146 h 104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534" h="104534">
                        <a:moveTo>
                          <a:pt x="104534" y="15146"/>
                        </a:moveTo>
                        <a:cubicBezTo>
                          <a:pt x="100562" y="12912"/>
                          <a:pt x="92119" y="8442"/>
                          <a:pt x="75483" y="0"/>
                        </a:cubicBezTo>
                        <a:cubicBezTo>
                          <a:pt x="49412" y="35507"/>
                          <a:pt x="0" y="104534"/>
                          <a:pt x="0" y="104534"/>
                        </a:cubicBezTo>
                        <a:lnTo>
                          <a:pt x="104534" y="15146"/>
                        </a:lnTo>
                        <a:close/>
                      </a:path>
                    </a:pathLst>
                  </a:custGeom>
                  <a:solidFill>
                    <a:srgbClr val="0062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90" name="任意多边形: 形状 489">
                  <a:extLst>
                    <a:ext uri="{FF2B5EF4-FFF2-40B4-BE49-F238E27FC236}">
                      <a16:creationId xmlns:a16="http://schemas.microsoft.com/office/drawing/2014/main" id="{3B3224CF-033F-769C-84AD-6E17A051DDF6}"/>
                    </a:ext>
                  </a:extLst>
                </p:cNvPr>
                <p:cNvSpPr/>
                <p:nvPr/>
              </p:nvSpPr>
              <p:spPr>
                <a:xfrm>
                  <a:off x="1544635" y="5413954"/>
                  <a:ext cx="165741" cy="135409"/>
                </a:xfrm>
                <a:custGeom>
                  <a:avLst/>
                  <a:gdLst>
                    <a:gd name="connsiteX0" fmla="*/ 113970 w 165741"/>
                    <a:gd name="connsiteY0" fmla="*/ 133586 h 135409"/>
                    <a:gd name="connsiteX1" fmla="*/ 153946 w 165741"/>
                    <a:gd name="connsiteY1" fmla="*/ 0 h 135409"/>
                    <a:gd name="connsiteX2" fmla="*/ 0 w 165741"/>
                    <a:gd name="connsiteY2" fmla="*/ 49908 h 135409"/>
                    <a:gd name="connsiteX3" fmla="*/ 113970 w 165741"/>
                    <a:gd name="connsiteY3" fmla="*/ 133586 h 135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5741" h="135409">
                      <a:moveTo>
                        <a:pt x="113970" y="133586"/>
                      </a:moveTo>
                      <a:cubicBezTo>
                        <a:pt x="174803" y="117446"/>
                        <a:pt x="173065" y="59344"/>
                        <a:pt x="153946" y="0"/>
                      </a:cubicBezTo>
                      <a:cubicBezTo>
                        <a:pt x="108011" y="20609"/>
                        <a:pt x="55123" y="39976"/>
                        <a:pt x="0" y="49908"/>
                      </a:cubicBezTo>
                      <a:cubicBezTo>
                        <a:pt x="15643" y="78215"/>
                        <a:pt x="60089" y="147490"/>
                        <a:pt x="113970" y="133586"/>
                      </a:cubicBezTo>
                      <a:close/>
                    </a:path>
                  </a:pathLst>
                </a:custGeom>
                <a:solidFill>
                  <a:srgbClr val="F1C7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1" name="任意多边形: 形状 490">
                  <a:extLst>
                    <a:ext uri="{FF2B5EF4-FFF2-40B4-BE49-F238E27FC236}">
                      <a16:creationId xmlns:a16="http://schemas.microsoft.com/office/drawing/2014/main" id="{1029B8B2-FD72-B49B-88C8-3FF8F820EA95}"/>
                    </a:ext>
                  </a:extLst>
                </p:cNvPr>
                <p:cNvSpPr/>
                <p:nvPr/>
              </p:nvSpPr>
              <p:spPr>
                <a:xfrm>
                  <a:off x="1194284" y="5330277"/>
                  <a:ext cx="1076988" cy="550481"/>
                </a:xfrm>
                <a:custGeom>
                  <a:avLst/>
                  <a:gdLst>
                    <a:gd name="connsiteX0" fmla="*/ 921442 w 1076988"/>
                    <a:gd name="connsiteY0" fmla="*/ 70517 h 550481"/>
                    <a:gd name="connsiteX1" fmla="*/ 753839 w 1076988"/>
                    <a:gd name="connsiteY1" fmla="*/ 54626 h 550481"/>
                    <a:gd name="connsiteX2" fmla="*/ 651540 w 1076988"/>
                    <a:gd name="connsiteY2" fmla="*/ 0 h 550481"/>
                    <a:gd name="connsiteX3" fmla="*/ 504298 w 1076988"/>
                    <a:gd name="connsiteY3" fmla="*/ 83429 h 550481"/>
                    <a:gd name="connsiteX4" fmla="*/ 464321 w 1076988"/>
                    <a:gd name="connsiteY4" fmla="*/ 217014 h 550481"/>
                    <a:gd name="connsiteX5" fmla="*/ 350352 w 1076988"/>
                    <a:gd name="connsiteY5" fmla="*/ 133337 h 550481"/>
                    <a:gd name="connsiteX6" fmla="*/ 215525 w 1076988"/>
                    <a:gd name="connsiteY6" fmla="*/ 136069 h 550481"/>
                    <a:gd name="connsiteX7" fmla="*/ 0 w 1076988"/>
                    <a:gd name="connsiteY7" fmla="*/ 319562 h 550481"/>
                    <a:gd name="connsiteX8" fmla="*/ 201123 w 1076988"/>
                    <a:gd name="connsiteY8" fmla="*/ 425338 h 550481"/>
                    <a:gd name="connsiteX9" fmla="*/ 268164 w 1076988"/>
                    <a:gd name="connsiteY9" fmla="*/ 331729 h 550481"/>
                    <a:gd name="connsiteX10" fmla="*/ 841738 w 1076988"/>
                    <a:gd name="connsiteY10" fmla="*/ 550482 h 550481"/>
                    <a:gd name="connsiteX11" fmla="*/ 1035908 w 1076988"/>
                    <a:gd name="connsiteY11" fmla="*/ 531114 h 550481"/>
                    <a:gd name="connsiteX12" fmla="*/ 921442 w 1076988"/>
                    <a:gd name="connsiteY12" fmla="*/ 70517 h 550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76988" h="550481">
                      <a:moveTo>
                        <a:pt x="921442" y="70517"/>
                      </a:moveTo>
                      <a:lnTo>
                        <a:pt x="753839" y="54626"/>
                      </a:lnTo>
                      <a:cubicBezTo>
                        <a:pt x="753839" y="54626"/>
                        <a:pt x="706166" y="12415"/>
                        <a:pt x="651540" y="0"/>
                      </a:cubicBezTo>
                      <a:cubicBezTo>
                        <a:pt x="651540" y="0"/>
                        <a:pt x="590706" y="44446"/>
                        <a:pt x="504298" y="83429"/>
                      </a:cubicBezTo>
                      <a:cubicBezTo>
                        <a:pt x="523665" y="142773"/>
                        <a:pt x="525155" y="201123"/>
                        <a:pt x="464321" y="217014"/>
                      </a:cubicBezTo>
                      <a:cubicBezTo>
                        <a:pt x="410689" y="231167"/>
                        <a:pt x="365994" y="161643"/>
                        <a:pt x="350352" y="133337"/>
                      </a:cubicBezTo>
                      <a:cubicBezTo>
                        <a:pt x="305658" y="141531"/>
                        <a:pt x="259970" y="143766"/>
                        <a:pt x="215525" y="136069"/>
                      </a:cubicBezTo>
                      <a:cubicBezTo>
                        <a:pt x="206834" y="134579"/>
                        <a:pt x="72255" y="211800"/>
                        <a:pt x="0" y="319562"/>
                      </a:cubicBezTo>
                      <a:cubicBezTo>
                        <a:pt x="0" y="319562"/>
                        <a:pt x="149973" y="384865"/>
                        <a:pt x="201123" y="425338"/>
                      </a:cubicBezTo>
                      <a:cubicBezTo>
                        <a:pt x="268164" y="331729"/>
                        <a:pt x="268164" y="331729"/>
                        <a:pt x="268164" y="331729"/>
                      </a:cubicBezTo>
                      <a:cubicBezTo>
                        <a:pt x="268164" y="331729"/>
                        <a:pt x="488903" y="543529"/>
                        <a:pt x="841738" y="550482"/>
                      </a:cubicBezTo>
                      <a:cubicBezTo>
                        <a:pt x="993449" y="548744"/>
                        <a:pt x="1035908" y="531114"/>
                        <a:pt x="1035908" y="531114"/>
                      </a:cubicBezTo>
                      <a:cubicBezTo>
                        <a:pt x="1035908" y="531114"/>
                        <a:pt x="1182654" y="271889"/>
                        <a:pt x="921442" y="70517"/>
                      </a:cubicBezTo>
                      <a:close/>
                    </a:path>
                  </a:pathLst>
                </a:custGeom>
                <a:solidFill>
                  <a:srgbClr val="F094B0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2" name="任意多边形: 形状 491">
                  <a:extLst>
                    <a:ext uri="{FF2B5EF4-FFF2-40B4-BE49-F238E27FC236}">
                      <a16:creationId xmlns:a16="http://schemas.microsoft.com/office/drawing/2014/main" id="{8F1BEC78-989D-5CD6-4E8D-5DBF0C945F50}"/>
                    </a:ext>
                  </a:extLst>
                </p:cNvPr>
                <p:cNvSpPr/>
                <p:nvPr/>
              </p:nvSpPr>
              <p:spPr>
                <a:xfrm>
                  <a:off x="1408070" y="5670697"/>
                  <a:ext cx="712348" cy="232460"/>
                </a:xfrm>
                <a:custGeom>
                  <a:avLst/>
                  <a:gdLst>
                    <a:gd name="connsiteX0" fmla="*/ 547254 w 712348"/>
                    <a:gd name="connsiteY0" fmla="*/ 36004 h 232460"/>
                    <a:gd name="connsiteX1" fmla="*/ 555944 w 712348"/>
                    <a:gd name="connsiteY1" fmla="*/ 81691 h 232460"/>
                    <a:gd name="connsiteX2" fmla="*/ 383375 w 712348"/>
                    <a:gd name="connsiteY2" fmla="*/ 132344 h 232460"/>
                    <a:gd name="connsiteX3" fmla="*/ 197150 w 712348"/>
                    <a:gd name="connsiteY3" fmla="*/ 155684 h 232460"/>
                    <a:gd name="connsiteX4" fmla="*/ 59095 w 712348"/>
                    <a:gd name="connsiteY4" fmla="*/ 91623 h 232460"/>
                    <a:gd name="connsiteX5" fmla="*/ 125640 w 712348"/>
                    <a:gd name="connsiteY5" fmla="*/ 145752 h 232460"/>
                    <a:gd name="connsiteX6" fmla="*/ 0 w 712348"/>
                    <a:gd name="connsiteY6" fmla="*/ 162885 h 232460"/>
                    <a:gd name="connsiteX7" fmla="*/ 409447 w 712348"/>
                    <a:gd name="connsiteY7" fmla="*/ 225705 h 232460"/>
                    <a:gd name="connsiteX8" fmla="*/ 711628 w 712348"/>
                    <a:gd name="connsiteY8" fmla="*/ 140538 h 232460"/>
                    <a:gd name="connsiteX9" fmla="*/ 694247 w 712348"/>
                    <a:gd name="connsiteY9" fmla="*/ 0 h 232460"/>
                    <a:gd name="connsiteX10" fmla="*/ 547254 w 712348"/>
                    <a:gd name="connsiteY10" fmla="*/ 36004 h 232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12348" h="232460">
                      <a:moveTo>
                        <a:pt x="547254" y="36004"/>
                      </a:moveTo>
                      <a:cubicBezTo>
                        <a:pt x="547254" y="36004"/>
                        <a:pt x="555944" y="60585"/>
                        <a:pt x="555944" y="81691"/>
                      </a:cubicBezTo>
                      <a:cubicBezTo>
                        <a:pt x="555944" y="102548"/>
                        <a:pt x="510257" y="113722"/>
                        <a:pt x="383375" y="132344"/>
                      </a:cubicBezTo>
                      <a:cubicBezTo>
                        <a:pt x="256494" y="150967"/>
                        <a:pt x="197150" y="155684"/>
                        <a:pt x="197150" y="155684"/>
                      </a:cubicBezTo>
                      <a:cubicBezTo>
                        <a:pt x="197150" y="155684"/>
                        <a:pt x="89885" y="74242"/>
                        <a:pt x="59095" y="91623"/>
                      </a:cubicBezTo>
                      <a:cubicBezTo>
                        <a:pt x="47922" y="105279"/>
                        <a:pt x="97334" y="123654"/>
                        <a:pt x="125640" y="145752"/>
                      </a:cubicBezTo>
                      <a:cubicBezTo>
                        <a:pt x="40473" y="145752"/>
                        <a:pt x="0" y="144511"/>
                        <a:pt x="0" y="162885"/>
                      </a:cubicBezTo>
                      <a:cubicBezTo>
                        <a:pt x="155436" y="220739"/>
                        <a:pt x="225705" y="245569"/>
                        <a:pt x="409447" y="225705"/>
                      </a:cubicBezTo>
                      <a:cubicBezTo>
                        <a:pt x="616529" y="204848"/>
                        <a:pt x="706662" y="187467"/>
                        <a:pt x="711628" y="140538"/>
                      </a:cubicBezTo>
                      <a:cubicBezTo>
                        <a:pt x="716594" y="93609"/>
                        <a:pt x="694247" y="0"/>
                        <a:pt x="694247" y="0"/>
                      </a:cubicBezTo>
                      <a:lnTo>
                        <a:pt x="547254" y="36004"/>
                      </a:lnTo>
                      <a:close/>
                    </a:path>
                  </a:pathLst>
                </a:custGeom>
                <a:solidFill>
                  <a:srgbClr val="F1C7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3" name="任意多边形: 形状 492">
                  <a:extLst>
                    <a:ext uri="{FF2B5EF4-FFF2-40B4-BE49-F238E27FC236}">
                      <a16:creationId xmlns:a16="http://schemas.microsoft.com/office/drawing/2014/main" id="{05A6C120-5B77-670A-A41C-EF7D31434DA7}"/>
                    </a:ext>
                  </a:extLst>
                </p:cNvPr>
                <p:cNvSpPr/>
                <p:nvPr/>
              </p:nvSpPr>
              <p:spPr>
                <a:xfrm>
                  <a:off x="1152024" y="5654557"/>
                  <a:ext cx="736138" cy="429254"/>
                </a:xfrm>
                <a:custGeom>
                  <a:avLst/>
                  <a:gdLst>
                    <a:gd name="connsiteX0" fmla="*/ 211104 w 736138"/>
                    <a:gd name="connsiteY0" fmla="*/ 77718 h 429254"/>
                    <a:gd name="connsiteX1" fmla="*/ 174356 w 736138"/>
                    <a:gd name="connsiteY1" fmla="*/ 151215 h 429254"/>
                    <a:gd name="connsiteX2" fmla="*/ 465860 w 736138"/>
                    <a:gd name="connsiteY2" fmla="*/ 244327 h 429254"/>
                    <a:gd name="connsiteX3" fmla="*/ 557980 w 736138"/>
                    <a:gd name="connsiteY3" fmla="*/ 234395 h 429254"/>
                    <a:gd name="connsiteX4" fmla="*/ 620800 w 736138"/>
                    <a:gd name="connsiteY4" fmla="*/ 205096 h 429254"/>
                    <a:gd name="connsiteX5" fmla="*/ 595970 w 736138"/>
                    <a:gd name="connsiteY5" fmla="*/ 256742 h 429254"/>
                    <a:gd name="connsiteX6" fmla="*/ 724092 w 736138"/>
                    <a:gd name="connsiteY6" fmla="*/ 280828 h 429254"/>
                    <a:gd name="connsiteX7" fmla="*/ 707208 w 736138"/>
                    <a:gd name="connsiteY7" fmla="*/ 303671 h 429254"/>
                    <a:gd name="connsiteX8" fmla="*/ 618813 w 736138"/>
                    <a:gd name="connsiteY8" fmla="*/ 293739 h 429254"/>
                    <a:gd name="connsiteX9" fmla="*/ 736011 w 736138"/>
                    <a:gd name="connsiteY9" fmla="*/ 356559 h 429254"/>
                    <a:gd name="connsiteX10" fmla="*/ 600687 w 736138"/>
                    <a:gd name="connsiteY10" fmla="*/ 330984 h 429254"/>
                    <a:gd name="connsiteX11" fmla="*/ 700752 w 736138"/>
                    <a:gd name="connsiteY11" fmla="*/ 416648 h 429254"/>
                    <a:gd name="connsiteX12" fmla="*/ 623531 w 736138"/>
                    <a:gd name="connsiteY12" fmla="*/ 380644 h 429254"/>
                    <a:gd name="connsiteX13" fmla="*/ 648361 w 736138"/>
                    <a:gd name="connsiteY13" fmla="*/ 427821 h 429254"/>
                    <a:gd name="connsiteX14" fmla="*/ 564187 w 736138"/>
                    <a:gd name="connsiteY14" fmla="*/ 384617 h 429254"/>
                    <a:gd name="connsiteX15" fmla="*/ 486469 w 736138"/>
                    <a:gd name="connsiteY15" fmla="*/ 366243 h 429254"/>
                    <a:gd name="connsiteX16" fmla="*/ 421166 w 736138"/>
                    <a:gd name="connsiteY16" fmla="*/ 316831 h 429254"/>
                    <a:gd name="connsiteX17" fmla="*/ 32825 w 736138"/>
                    <a:gd name="connsiteY17" fmla="*/ 208324 h 429254"/>
                    <a:gd name="connsiteX18" fmla="*/ 61131 w 736138"/>
                    <a:gd name="connsiteY18" fmla="*/ 0 h 429254"/>
                    <a:gd name="connsiteX19" fmla="*/ 211104 w 736138"/>
                    <a:gd name="connsiteY19" fmla="*/ 77718 h 429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736138" h="429254">
                      <a:moveTo>
                        <a:pt x="211104" y="77718"/>
                      </a:moveTo>
                      <a:cubicBezTo>
                        <a:pt x="211104" y="77718"/>
                        <a:pt x="179570" y="140786"/>
                        <a:pt x="174356" y="151215"/>
                      </a:cubicBezTo>
                      <a:cubicBezTo>
                        <a:pt x="328302" y="205344"/>
                        <a:pt x="430353" y="237623"/>
                        <a:pt x="465860" y="244327"/>
                      </a:cubicBezTo>
                      <a:cubicBezTo>
                        <a:pt x="497891" y="248300"/>
                        <a:pt x="527935" y="245072"/>
                        <a:pt x="557980" y="234395"/>
                      </a:cubicBezTo>
                      <a:cubicBezTo>
                        <a:pt x="588024" y="223967"/>
                        <a:pt x="608881" y="203110"/>
                        <a:pt x="620800" y="205096"/>
                      </a:cubicBezTo>
                      <a:cubicBezTo>
                        <a:pt x="632470" y="207082"/>
                        <a:pt x="628000" y="238368"/>
                        <a:pt x="595970" y="256742"/>
                      </a:cubicBezTo>
                      <a:cubicBezTo>
                        <a:pt x="665990" y="259970"/>
                        <a:pt x="707705" y="269902"/>
                        <a:pt x="724092" y="280828"/>
                      </a:cubicBezTo>
                      <a:cubicBezTo>
                        <a:pt x="740480" y="292001"/>
                        <a:pt x="733279" y="308886"/>
                        <a:pt x="707208" y="303671"/>
                      </a:cubicBezTo>
                      <a:cubicBezTo>
                        <a:pt x="681136" y="298457"/>
                        <a:pt x="645630" y="293243"/>
                        <a:pt x="618813" y="293739"/>
                      </a:cubicBezTo>
                      <a:cubicBezTo>
                        <a:pt x="680888" y="312610"/>
                        <a:pt x="739239" y="336943"/>
                        <a:pt x="736011" y="356559"/>
                      </a:cubicBezTo>
                      <a:cubicBezTo>
                        <a:pt x="732783" y="376175"/>
                        <a:pt x="651589" y="332971"/>
                        <a:pt x="600687" y="330984"/>
                      </a:cubicBezTo>
                      <a:cubicBezTo>
                        <a:pt x="671204" y="368229"/>
                        <a:pt x="703484" y="401501"/>
                        <a:pt x="700752" y="416648"/>
                      </a:cubicBezTo>
                      <a:cubicBezTo>
                        <a:pt x="698021" y="431794"/>
                        <a:pt x="654320" y="395791"/>
                        <a:pt x="623531" y="380644"/>
                      </a:cubicBezTo>
                      <a:cubicBezTo>
                        <a:pt x="655562" y="416648"/>
                        <a:pt x="653079" y="419876"/>
                        <a:pt x="648361" y="427821"/>
                      </a:cubicBezTo>
                      <a:cubicBezTo>
                        <a:pt x="643891" y="435767"/>
                        <a:pt x="597459" y="409199"/>
                        <a:pt x="564187" y="384617"/>
                      </a:cubicBezTo>
                      <a:cubicBezTo>
                        <a:pt x="530915" y="360035"/>
                        <a:pt x="519741" y="369967"/>
                        <a:pt x="486469" y="366243"/>
                      </a:cubicBezTo>
                      <a:cubicBezTo>
                        <a:pt x="453197" y="362518"/>
                        <a:pt x="424891" y="352586"/>
                        <a:pt x="421166" y="316831"/>
                      </a:cubicBezTo>
                      <a:cubicBezTo>
                        <a:pt x="332275" y="306899"/>
                        <a:pt x="115509" y="237872"/>
                        <a:pt x="32825" y="208324"/>
                      </a:cubicBezTo>
                      <a:cubicBezTo>
                        <a:pt x="-27512" y="181259"/>
                        <a:pt x="3277" y="81443"/>
                        <a:pt x="61131" y="0"/>
                      </a:cubicBezTo>
                      <a:lnTo>
                        <a:pt x="211104" y="77718"/>
                      </a:lnTo>
                      <a:close/>
                    </a:path>
                  </a:pathLst>
                </a:custGeom>
                <a:solidFill>
                  <a:srgbClr val="F4D9B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4" name="任意多边形: 形状 493">
                  <a:extLst>
                    <a:ext uri="{FF2B5EF4-FFF2-40B4-BE49-F238E27FC236}">
                      <a16:creationId xmlns:a16="http://schemas.microsoft.com/office/drawing/2014/main" id="{BB4FDC70-EBD2-CB59-224A-635F100C1E5E}"/>
                    </a:ext>
                  </a:extLst>
                </p:cNvPr>
                <p:cNvSpPr/>
                <p:nvPr/>
              </p:nvSpPr>
              <p:spPr>
                <a:xfrm>
                  <a:off x="1795507" y="5330525"/>
                  <a:ext cx="336109" cy="385610"/>
                </a:xfrm>
                <a:custGeom>
                  <a:avLst/>
                  <a:gdLst>
                    <a:gd name="connsiteX0" fmla="*/ 32190 w 336109"/>
                    <a:gd name="connsiteY0" fmla="*/ 158416 h 385610"/>
                    <a:gd name="connsiteX1" fmla="*/ 104942 w 336109"/>
                    <a:gd name="connsiteY1" fmla="*/ 385610 h 385610"/>
                    <a:gd name="connsiteX2" fmla="*/ 336110 w 336109"/>
                    <a:gd name="connsiteY2" fmla="*/ 334460 h 385610"/>
                    <a:gd name="connsiteX3" fmla="*/ 154354 w 336109"/>
                    <a:gd name="connsiteY3" fmla="*/ 54874 h 385610"/>
                    <a:gd name="connsiteX4" fmla="*/ 152616 w 336109"/>
                    <a:gd name="connsiteY4" fmla="*/ 54626 h 385610"/>
                    <a:gd name="connsiteX5" fmla="*/ 50316 w 336109"/>
                    <a:gd name="connsiteY5" fmla="*/ 0 h 385610"/>
                    <a:gd name="connsiteX6" fmla="*/ 408 w 336109"/>
                    <a:gd name="connsiteY6" fmla="*/ 32279 h 385610"/>
                    <a:gd name="connsiteX7" fmla="*/ 32190 w 336109"/>
                    <a:gd name="connsiteY7" fmla="*/ 158416 h 385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109" h="385610">
                      <a:moveTo>
                        <a:pt x="32190" y="158416"/>
                      </a:moveTo>
                      <a:cubicBezTo>
                        <a:pt x="84830" y="289021"/>
                        <a:pt x="104942" y="385610"/>
                        <a:pt x="104942" y="385610"/>
                      </a:cubicBezTo>
                      <a:lnTo>
                        <a:pt x="336110" y="334460"/>
                      </a:lnTo>
                      <a:cubicBezTo>
                        <a:pt x="336110" y="334460"/>
                        <a:pt x="276766" y="190695"/>
                        <a:pt x="154354" y="54874"/>
                      </a:cubicBezTo>
                      <a:lnTo>
                        <a:pt x="152616" y="54626"/>
                      </a:lnTo>
                      <a:cubicBezTo>
                        <a:pt x="152616" y="54626"/>
                        <a:pt x="104942" y="12415"/>
                        <a:pt x="50316" y="0"/>
                      </a:cubicBezTo>
                      <a:cubicBezTo>
                        <a:pt x="50316" y="0"/>
                        <a:pt x="31693" y="13656"/>
                        <a:pt x="408" y="32279"/>
                      </a:cubicBezTo>
                      <a:cubicBezTo>
                        <a:pt x="-1827" y="59344"/>
                        <a:pt x="4629" y="99568"/>
                        <a:pt x="32190" y="158416"/>
                      </a:cubicBezTo>
                      <a:close/>
                    </a:path>
                  </a:pathLst>
                </a:custGeom>
                <a:solidFill>
                  <a:srgbClr val="EC6395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5" name="任意多边形: 形状 494">
                  <a:extLst>
                    <a:ext uri="{FF2B5EF4-FFF2-40B4-BE49-F238E27FC236}">
                      <a16:creationId xmlns:a16="http://schemas.microsoft.com/office/drawing/2014/main" id="{7D0F29F1-0724-A4FA-59A1-2AB5F5485FAA}"/>
                    </a:ext>
                  </a:extLst>
                </p:cNvPr>
                <p:cNvSpPr/>
                <p:nvPr/>
              </p:nvSpPr>
              <p:spPr>
                <a:xfrm>
                  <a:off x="1194284" y="5471063"/>
                  <a:ext cx="268164" cy="284552"/>
                </a:xfrm>
                <a:custGeom>
                  <a:avLst/>
                  <a:gdLst>
                    <a:gd name="connsiteX0" fmla="*/ 203358 w 268164"/>
                    <a:gd name="connsiteY0" fmla="*/ 0 h 284552"/>
                    <a:gd name="connsiteX1" fmla="*/ 0 w 268164"/>
                    <a:gd name="connsiteY1" fmla="*/ 178776 h 284552"/>
                    <a:gd name="connsiteX2" fmla="*/ 201123 w 268164"/>
                    <a:gd name="connsiteY2" fmla="*/ 284552 h 284552"/>
                    <a:gd name="connsiteX3" fmla="*/ 268164 w 268164"/>
                    <a:gd name="connsiteY3" fmla="*/ 190943 h 284552"/>
                    <a:gd name="connsiteX4" fmla="*/ 203358 w 268164"/>
                    <a:gd name="connsiteY4" fmla="*/ 0 h 284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164" h="284552">
                      <a:moveTo>
                        <a:pt x="203358" y="0"/>
                      </a:moveTo>
                      <a:cubicBezTo>
                        <a:pt x="167106" y="18126"/>
                        <a:pt x="61330" y="87650"/>
                        <a:pt x="0" y="178776"/>
                      </a:cubicBezTo>
                      <a:cubicBezTo>
                        <a:pt x="0" y="178776"/>
                        <a:pt x="149973" y="244079"/>
                        <a:pt x="201123" y="284552"/>
                      </a:cubicBezTo>
                      <a:cubicBezTo>
                        <a:pt x="268164" y="190943"/>
                        <a:pt x="268164" y="190943"/>
                        <a:pt x="268164" y="190943"/>
                      </a:cubicBezTo>
                      <a:cubicBezTo>
                        <a:pt x="268164" y="190943"/>
                        <a:pt x="174803" y="112480"/>
                        <a:pt x="203358" y="0"/>
                      </a:cubicBezTo>
                      <a:close/>
                    </a:path>
                  </a:pathLst>
                </a:custGeom>
                <a:solidFill>
                  <a:srgbClr val="EC6395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96" name="图形 23">
                  <a:extLst>
                    <a:ext uri="{FF2B5EF4-FFF2-40B4-BE49-F238E27FC236}">
                      <a16:creationId xmlns:a16="http://schemas.microsoft.com/office/drawing/2014/main" id="{355D22A3-0E09-7F69-DA43-62BD5078BA47}"/>
                    </a:ext>
                  </a:extLst>
                </p:cNvPr>
                <p:cNvGrpSpPr/>
                <p:nvPr/>
              </p:nvGrpSpPr>
              <p:grpSpPr>
                <a:xfrm>
                  <a:off x="900586" y="4390268"/>
                  <a:ext cx="1491746" cy="1094319"/>
                  <a:chOff x="900586" y="4390268"/>
                  <a:chExt cx="1491746" cy="1094319"/>
                </a:xfrm>
              </p:grpSpPr>
              <p:sp>
                <p:nvSpPr>
                  <p:cNvPr id="497" name="任意多边形: 形状 496">
                    <a:extLst>
                      <a:ext uri="{FF2B5EF4-FFF2-40B4-BE49-F238E27FC236}">
                        <a16:creationId xmlns:a16="http://schemas.microsoft.com/office/drawing/2014/main" id="{45FCFECD-0D2B-4591-2461-0F0327874524}"/>
                      </a:ext>
                    </a:extLst>
                  </p:cNvPr>
                  <p:cNvSpPr/>
                  <p:nvPr/>
                </p:nvSpPr>
                <p:spPr>
                  <a:xfrm>
                    <a:off x="975096" y="5135891"/>
                    <a:ext cx="90319" cy="165359"/>
                  </a:xfrm>
                  <a:custGeom>
                    <a:avLst/>
                    <a:gdLst>
                      <a:gd name="connsiteX0" fmla="*/ 90319 w 90319"/>
                      <a:gd name="connsiteY0" fmla="*/ 4684 h 165359"/>
                      <a:gd name="connsiteX1" fmla="*/ 1925 w 90319"/>
                      <a:gd name="connsiteY1" fmla="*/ 53600 h 165359"/>
                      <a:gd name="connsiteX2" fmla="*/ 88581 w 90319"/>
                      <a:gd name="connsiteY2" fmla="*/ 164093 h 165359"/>
                      <a:gd name="connsiteX3" fmla="*/ 90319 w 90319"/>
                      <a:gd name="connsiteY3" fmla="*/ 4684 h 165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0319" h="165359">
                        <a:moveTo>
                          <a:pt x="90319" y="4684"/>
                        </a:moveTo>
                        <a:cubicBezTo>
                          <a:pt x="90319" y="4684"/>
                          <a:pt x="15085" y="-22380"/>
                          <a:pt x="1925" y="53600"/>
                        </a:cubicBezTo>
                        <a:cubicBezTo>
                          <a:pt x="-11235" y="129579"/>
                          <a:pt x="45874" y="173529"/>
                          <a:pt x="88581" y="164093"/>
                        </a:cubicBezTo>
                        <a:lnTo>
                          <a:pt x="90319" y="4684"/>
                        </a:lnTo>
                        <a:close/>
                      </a:path>
                    </a:pathLst>
                  </a:custGeom>
                  <a:solidFill>
                    <a:srgbClr val="F1C7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8" name="任意多边形: 形状 497">
                    <a:extLst>
                      <a:ext uri="{FF2B5EF4-FFF2-40B4-BE49-F238E27FC236}">
                        <a16:creationId xmlns:a16="http://schemas.microsoft.com/office/drawing/2014/main" id="{49C3FC8C-968C-61AD-7D45-5FA7CC598857}"/>
                      </a:ext>
                    </a:extLst>
                  </p:cNvPr>
                  <p:cNvSpPr/>
                  <p:nvPr/>
                </p:nvSpPr>
                <p:spPr>
                  <a:xfrm>
                    <a:off x="995758" y="5183431"/>
                    <a:ext cx="78534" cy="94703"/>
                  </a:xfrm>
                  <a:custGeom>
                    <a:avLst/>
                    <a:gdLst>
                      <a:gd name="connsiteX0" fmla="*/ 63947 w 78534"/>
                      <a:gd name="connsiteY0" fmla="*/ 17730 h 94703"/>
                      <a:gd name="connsiteX1" fmla="*/ 57740 w 78534"/>
                      <a:gd name="connsiteY1" fmla="*/ 11274 h 94703"/>
                      <a:gd name="connsiteX2" fmla="*/ 7831 w 78534"/>
                      <a:gd name="connsiteY2" fmla="*/ 11026 h 94703"/>
                      <a:gd name="connsiteX3" fmla="*/ 2865 w 78534"/>
                      <a:gd name="connsiteY3" fmla="*/ 48023 h 94703"/>
                      <a:gd name="connsiteX4" fmla="*/ 7335 w 78534"/>
                      <a:gd name="connsiteY4" fmla="*/ 24434 h 94703"/>
                      <a:gd name="connsiteX5" fmla="*/ 43835 w 78534"/>
                      <a:gd name="connsiteY5" fmla="*/ 16737 h 94703"/>
                      <a:gd name="connsiteX6" fmla="*/ 51036 w 78534"/>
                      <a:gd name="connsiteY6" fmla="*/ 52740 h 94703"/>
                      <a:gd name="connsiteX7" fmla="*/ 45325 w 78534"/>
                      <a:gd name="connsiteY7" fmla="*/ 59941 h 94703"/>
                      <a:gd name="connsiteX8" fmla="*/ 39365 w 78534"/>
                      <a:gd name="connsiteY8" fmla="*/ 61679 h 94703"/>
                      <a:gd name="connsiteX9" fmla="*/ 22233 w 78534"/>
                      <a:gd name="connsiteY9" fmla="*/ 59941 h 94703"/>
                      <a:gd name="connsiteX10" fmla="*/ 54015 w 78534"/>
                      <a:gd name="connsiteY10" fmla="*/ 69625 h 94703"/>
                      <a:gd name="connsiteX11" fmla="*/ 67423 w 78534"/>
                      <a:gd name="connsiteY11" fmla="*/ 53734 h 94703"/>
                      <a:gd name="connsiteX12" fmla="*/ 64692 w 78534"/>
                      <a:gd name="connsiteY12" fmla="*/ 93213 h 94703"/>
                      <a:gd name="connsiteX13" fmla="*/ 63947 w 78534"/>
                      <a:gd name="connsiteY13" fmla="*/ 94703 h 94703"/>
                      <a:gd name="connsiteX14" fmla="*/ 78349 w 78534"/>
                      <a:gd name="connsiteY14" fmla="*/ 64659 h 94703"/>
                      <a:gd name="connsiteX15" fmla="*/ 63947 w 78534"/>
                      <a:gd name="connsiteY15" fmla="*/ 17730 h 94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78534" h="94703">
                        <a:moveTo>
                          <a:pt x="63947" y="17730"/>
                        </a:moveTo>
                        <a:cubicBezTo>
                          <a:pt x="61961" y="15495"/>
                          <a:pt x="59974" y="13261"/>
                          <a:pt x="57740" y="11274"/>
                        </a:cubicBezTo>
                        <a:cubicBezTo>
                          <a:pt x="44580" y="-1389"/>
                          <a:pt x="20495" y="-5858"/>
                          <a:pt x="7831" y="11026"/>
                        </a:cubicBezTo>
                        <a:cubicBezTo>
                          <a:pt x="-1107" y="22696"/>
                          <a:pt x="-1852" y="35111"/>
                          <a:pt x="2865" y="48023"/>
                        </a:cubicBezTo>
                        <a:cubicBezTo>
                          <a:pt x="2120" y="39829"/>
                          <a:pt x="3362" y="31387"/>
                          <a:pt x="7335" y="24434"/>
                        </a:cubicBezTo>
                        <a:cubicBezTo>
                          <a:pt x="15280" y="11026"/>
                          <a:pt x="30923" y="8046"/>
                          <a:pt x="43835" y="16737"/>
                        </a:cubicBezTo>
                        <a:cubicBezTo>
                          <a:pt x="55008" y="24434"/>
                          <a:pt x="58981" y="41567"/>
                          <a:pt x="51036" y="52740"/>
                        </a:cubicBezTo>
                        <a:cubicBezTo>
                          <a:pt x="49794" y="55720"/>
                          <a:pt x="47808" y="58451"/>
                          <a:pt x="45325" y="59941"/>
                        </a:cubicBezTo>
                        <a:cubicBezTo>
                          <a:pt x="43587" y="60934"/>
                          <a:pt x="41600" y="61431"/>
                          <a:pt x="39365" y="61679"/>
                        </a:cubicBezTo>
                        <a:cubicBezTo>
                          <a:pt x="33655" y="63914"/>
                          <a:pt x="27695" y="63169"/>
                          <a:pt x="22233" y="59941"/>
                        </a:cubicBezTo>
                        <a:cubicBezTo>
                          <a:pt x="28192" y="71115"/>
                          <a:pt x="42842" y="75584"/>
                          <a:pt x="54015" y="69625"/>
                        </a:cubicBezTo>
                        <a:cubicBezTo>
                          <a:pt x="59726" y="66397"/>
                          <a:pt x="64444" y="60686"/>
                          <a:pt x="67423" y="53734"/>
                        </a:cubicBezTo>
                        <a:cubicBezTo>
                          <a:pt x="72638" y="67142"/>
                          <a:pt x="73631" y="81792"/>
                          <a:pt x="64692" y="93213"/>
                        </a:cubicBezTo>
                        <a:cubicBezTo>
                          <a:pt x="64444" y="93710"/>
                          <a:pt x="64195" y="94207"/>
                          <a:pt x="63947" y="94703"/>
                        </a:cubicBezTo>
                        <a:cubicBezTo>
                          <a:pt x="72638" y="90979"/>
                          <a:pt x="77604" y="71363"/>
                          <a:pt x="78349" y="64659"/>
                        </a:cubicBezTo>
                        <a:cubicBezTo>
                          <a:pt x="79838" y="46781"/>
                          <a:pt x="72141" y="32380"/>
                          <a:pt x="63947" y="17730"/>
                        </a:cubicBezTo>
                        <a:close/>
                      </a:path>
                    </a:pathLst>
                  </a:custGeom>
                  <a:solidFill>
                    <a:srgbClr val="BF946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9" name="任意多边形: 形状 498">
                    <a:extLst>
                      <a:ext uri="{FF2B5EF4-FFF2-40B4-BE49-F238E27FC236}">
                        <a16:creationId xmlns:a16="http://schemas.microsoft.com/office/drawing/2014/main" id="{ABDB766C-4662-0C36-A041-7031F9BD08DB}"/>
                      </a:ext>
                    </a:extLst>
                  </p:cNvPr>
                  <p:cNvSpPr/>
                  <p:nvPr/>
                </p:nvSpPr>
                <p:spPr>
                  <a:xfrm>
                    <a:off x="961875" y="5030669"/>
                    <a:ext cx="103541" cy="109906"/>
                  </a:xfrm>
                  <a:custGeom>
                    <a:avLst/>
                    <a:gdLst>
                      <a:gd name="connsiteX0" fmla="*/ 0 w 103541"/>
                      <a:gd name="connsiteY0" fmla="*/ 7358 h 109906"/>
                      <a:gd name="connsiteX1" fmla="*/ 103541 w 103541"/>
                      <a:gd name="connsiteY1" fmla="*/ 109906 h 109906"/>
                      <a:gd name="connsiteX2" fmla="*/ 0 w 103541"/>
                      <a:gd name="connsiteY2" fmla="*/ 7358 h 109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3541" h="109906">
                        <a:moveTo>
                          <a:pt x="0" y="7358"/>
                        </a:moveTo>
                        <a:cubicBezTo>
                          <a:pt x="0" y="7358"/>
                          <a:pt x="68779" y="93022"/>
                          <a:pt x="103541" y="109906"/>
                        </a:cubicBezTo>
                        <a:cubicBezTo>
                          <a:pt x="90878" y="42369"/>
                          <a:pt x="86657" y="-22189"/>
                          <a:pt x="0" y="7358"/>
                        </a:cubicBezTo>
                        <a:close/>
                      </a:path>
                    </a:pathLst>
                  </a:custGeom>
                  <a:solidFill>
                    <a:srgbClr val="FDCB68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0" name="任意多边形: 形状 499">
                    <a:extLst>
                      <a:ext uri="{FF2B5EF4-FFF2-40B4-BE49-F238E27FC236}">
                        <a16:creationId xmlns:a16="http://schemas.microsoft.com/office/drawing/2014/main" id="{48CE8E6E-863E-DFBD-4253-25ACA9604451}"/>
                      </a:ext>
                    </a:extLst>
                  </p:cNvPr>
                  <p:cNvSpPr/>
                  <p:nvPr/>
                </p:nvSpPr>
                <p:spPr>
                  <a:xfrm>
                    <a:off x="1826953" y="4481562"/>
                    <a:ext cx="565379" cy="701721"/>
                  </a:xfrm>
                  <a:custGeom>
                    <a:avLst/>
                    <a:gdLst>
                      <a:gd name="connsiteX0" fmla="*/ 0 w 565379"/>
                      <a:gd name="connsiteY0" fmla="*/ 20386 h 701721"/>
                      <a:gd name="connsiteX1" fmla="*/ 335454 w 565379"/>
                      <a:gd name="connsiteY1" fmla="*/ 205370 h 701721"/>
                      <a:gd name="connsiteX2" fmla="*/ 565380 w 565379"/>
                      <a:gd name="connsiteY2" fmla="*/ 534368 h 701721"/>
                      <a:gd name="connsiteX3" fmla="*/ 549240 w 565379"/>
                      <a:gd name="connsiteY3" fmla="*/ 561681 h 701721"/>
                      <a:gd name="connsiteX4" fmla="*/ 465066 w 565379"/>
                      <a:gd name="connsiteY4" fmla="*/ 526174 h 701721"/>
                      <a:gd name="connsiteX5" fmla="*/ 489400 w 565379"/>
                      <a:gd name="connsiteY5" fmla="*/ 648834 h 701721"/>
                      <a:gd name="connsiteX6" fmla="*/ 412427 w 565379"/>
                      <a:gd name="connsiteY6" fmla="*/ 682354 h 701721"/>
                      <a:gd name="connsiteX7" fmla="*/ 382134 w 565379"/>
                      <a:gd name="connsiteY7" fmla="*/ 578068 h 701721"/>
                      <a:gd name="connsiteX8" fmla="*/ 383127 w 565379"/>
                      <a:gd name="connsiteY8" fmla="*/ 686576 h 701721"/>
                      <a:gd name="connsiteX9" fmla="*/ 306154 w 565379"/>
                      <a:gd name="connsiteY9" fmla="*/ 691542 h 701721"/>
                      <a:gd name="connsiteX10" fmla="*/ 293987 w 565379"/>
                      <a:gd name="connsiteY10" fmla="*/ 562922 h 701721"/>
                      <a:gd name="connsiteX11" fmla="*/ 263695 w 565379"/>
                      <a:gd name="connsiteY11" fmla="*/ 701722 h 701721"/>
                      <a:gd name="connsiteX12" fmla="*/ 175548 w 565379"/>
                      <a:gd name="connsiteY12" fmla="*/ 691542 h 701721"/>
                      <a:gd name="connsiteX13" fmla="*/ 0 w 565379"/>
                      <a:gd name="connsiteY13" fmla="*/ 20386 h 7017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565379" h="701721">
                        <a:moveTo>
                          <a:pt x="0" y="20386"/>
                        </a:moveTo>
                        <a:cubicBezTo>
                          <a:pt x="0" y="20386"/>
                          <a:pt x="175052" y="-90604"/>
                          <a:pt x="335454" y="205370"/>
                        </a:cubicBezTo>
                        <a:cubicBezTo>
                          <a:pt x="448927" y="442000"/>
                          <a:pt x="467053" y="500847"/>
                          <a:pt x="565380" y="534368"/>
                        </a:cubicBezTo>
                        <a:lnTo>
                          <a:pt x="549240" y="561681"/>
                        </a:lnTo>
                        <a:cubicBezTo>
                          <a:pt x="549240" y="561681"/>
                          <a:pt x="489400" y="554480"/>
                          <a:pt x="465066" y="526174"/>
                        </a:cubicBezTo>
                        <a:cubicBezTo>
                          <a:pt x="506532" y="625494"/>
                          <a:pt x="489400" y="648834"/>
                          <a:pt x="489400" y="648834"/>
                        </a:cubicBezTo>
                        <a:lnTo>
                          <a:pt x="412427" y="682354"/>
                        </a:lnTo>
                        <a:cubicBezTo>
                          <a:pt x="412427" y="682354"/>
                          <a:pt x="403240" y="609354"/>
                          <a:pt x="382134" y="578068"/>
                        </a:cubicBezTo>
                        <a:cubicBezTo>
                          <a:pt x="395294" y="646847"/>
                          <a:pt x="383127" y="686576"/>
                          <a:pt x="383127" y="686576"/>
                        </a:cubicBezTo>
                        <a:lnTo>
                          <a:pt x="306154" y="691542"/>
                        </a:lnTo>
                        <a:cubicBezTo>
                          <a:pt x="306154" y="691542"/>
                          <a:pt x="316334" y="614568"/>
                          <a:pt x="293987" y="562922"/>
                        </a:cubicBezTo>
                        <a:cubicBezTo>
                          <a:pt x="286787" y="686576"/>
                          <a:pt x="263695" y="701722"/>
                          <a:pt x="263695" y="701722"/>
                        </a:cubicBezTo>
                        <a:lnTo>
                          <a:pt x="175548" y="691542"/>
                        </a:lnTo>
                        <a:cubicBezTo>
                          <a:pt x="175300" y="691542"/>
                          <a:pt x="335454" y="296496"/>
                          <a:pt x="0" y="20386"/>
                        </a:cubicBezTo>
                        <a:close/>
                      </a:path>
                    </a:pathLst>
                  </a:custGeom>
                  <a:solidFill>
                    <a:srgbClr val="FBB925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01" name="图形 23">
                    <a:extLst>
                      <a:ext uri="{FF2B5EF4-FFF2-40B4-BE49-F238E27FC236}">
                        <a16:creationId xmlns:a16="http://schemas.microsoft.com/office/drawing/2014/main" id="{64C8D3D8-D9DA-BD2A-3EC4-34B56F019F2B}"/>
                      </a:ext>
                    </a:extLst>
                  </p:cNvPr>
                  <p:cNvGrpSpPr/>
                  <p:nvPr/>
                </p:nvGrpSpPr>
                <p:grpSpPr>
                  <a:xfrm>
                    <a:off x="900586" y="4390268"/>
                    <a:ext cx="1169943" cy="1094319"/>
                    <a:chOff x="900586" y="4390268"/>
                    <a:chExt cx="1169943" cy="1094319"/>
                  </a:xfrm>
                </p:grpSpPr>
                <p:sp>
                  <p:nvSpPr>
                    <p:cNvPr id="502" name="任意多边形: 形状 501">
                      <a:extLst>
                        <a:ext uri="{FF2B5EF4-FFF2-40B4-BE49-F238E27FC236}">
                          <a16:creationId xmlns:a16="http://schemas.microsoft.com/office/drawing/2014/main" id="{2971CCE6-AF3A-EBE6-8883-1A4AEEA8D68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19480" y="4780292"/>
                      <a:ext cx="972087" cy="704295"/>
                    </a:xfrm>
                    <a:custGeom>
                      <a:avLst/>
                      <a:gdLst>
                        <a:gd name="connsiteX0" fmla="*/ 870044 w 972087"/>
                        <a:gd name="connsiteY0" fmla="*/ 414910 h 704295"/>
                        <a:gd name="connsiteX1" fmla="*/ 966384 w 972087"/>
                        <a:gd name="connsiteY1" fmla="*/ 365995 h 704295"/>
                        <a:gd name="connsiteX2" fmla="*/ 913496 w 972087"/>
                        <a:gd name="connsiteY2" fmla="*/ 197647 h 704295"/>
                        <a:gd name="connsiteX3" fmla="*/ 824853 w 972087"/>
                        <a:gd name="connsiteY3" fmla="*/ 332722 h 704295"/>
                        <a:gd name="connsiteX4" fmla="*/ 689778 w 972087"/>
                        <a:gd name="connsiteY4" fmla="*/ 22099 h 704295"/>
                        <a:gd name="connsiteX5" fmla="*/ 686053 w 972087"/>
                        <a:gd name="connsiteY5" fmla="*/ 144262 h 704295"/>
                        <a:gd name="connsiteX6" fmla="*/ 501070 w 972087"/>
                        <a:gd name="connsiteY6" fmla="*/ 172072 h 704295"/>
                        <a:gd name="connsiteX7" fmla="*/ 488158 w 972087"/>
                        <a:gd name="connsiteY7" fmla="*/ 0 h 704295"/>
                        <a:gd name="connsiteX8" fmla="*/ 462335 w 972087"/>
                        <a:gd name="connsiteY8" fmla="*/ 181259 h 704295"/>
                        <a:gd name="connsiteX9" fmla="*/ 266426 w 972087"/>
                        <a:gd name="connsiteY9" fmla="*/ 212793 h 704295"/>
                        <a:gd name="connsiteX10" fmla="*/ 248052 w 972087"/>
                        <a:gd name="connsiteY10" fmla="*/ 29796 h 704295"/>
                        <a:gd name="connsiteX11" fmla="*/ 231416 w 972087"/>
                        <a:gd name="connsiteY11" fmla="*/ 220242 h 704295"/>
                        <a:gd name="connsiteX12" fmla="*/ 112232 w 972087"/>
                        <a:gd name="connsiteY12" fmla="*/ 231416 h 704295"/>
                        <a:gd name="connsiteX13" fmla="*/ 94602 w 972087"/>
                        <a:gd name="connsiteY13" fmla="*/ 50157 h 704295"/>
                        <a:gd name="connsiteX14" fmla="*/ 86905 w 972087"/>
                        <a:gd name="connsiteY14" fmla="*/ 240106 h 704295"/>
                        <a:gd name="connsiteX15" fmla="*/ 0 w 972087"/>
                        <a:gd name="connsiteY15" fmla="*/ 252273 h 704295"/>
                        <a:gd name="connsiteX16" fmla="*/ 45687 w 972087"/>
                        <a:gd name="connsiteY16" fmla="*/ 380893 h 704295"/>
                        <a:gd name="connsiteX17" fmla="*/ 45687 w 972087"/>
                        <a:gd name="connsiteY17" fmla="*/ 570594 h 704295"/>
                        <a:gd name="connsiteX18" fmla="*/ 473757 w 972087"/>
                        <a:gd name="connsiteY18" fmla="*/ 700952 h 704295"/>
                        <a:gd name="connsiteX19" fmla="*/ 790091 w 972087"/>
                        <a:gd name="connsiteY19" fmla="*/ 575063 h 704295"/>
                        <a:gd name="connsiteX20" fmla="*/ 792574 w 972087"/>
                        <a:gd name="connsiteY20" fmla="*/ 574567 h 704295"/>
                        <a:gd name="connsiteX21" fmla="*/ 870044 w 972087"/>
                        <a:gd name="connsiteY21" fmla="*/ 414910 h 7042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972087" h="704295">
                          <a:moveTo>
                            <a:pt x="870044" y="414910"/>
                          </a:moveTo>
                          <a:cubicBezTo>
                            <a:pt x="887922" y="445947"/>
                            <a:pt x="946769" y="445947"/>
                            <a:pt x="966384" y="365995"/>
                          </a:cubicBezTo>
                          <a:cubicBezTo>
                            <a:pt x="986000" y="286042"/>
                            <a:pt x="951735" y="212297"/>
                            <a:pt x="913496" y="197647"/>
                          </a:cubicBezTo>
                          <a:cubicBezTo>
                            <a:pt x="877493" y="183742"/>
                            <a:pt x="828329" y="218008"/>
                            <a:pt x="824853" y="332722"/>
                          </a:cubicBezTo>
                          <a:cubicBezTo>
                            <a:pt x="809955" y="230919"/>
                            <a:pt x="752598" y="138552"/>
                            <a:pt x="689778" y="22099"/>
                          </a:cubicBezTo>
                          <a:cubicBezTo>
                            <a:pt x="691764" y="77718"/>
                            <a:pt x="686053" y="144262"/>
                            <a:pt x="686053" y="144262"/>
                          </a:cubicBezTo>
                          <a:lnTo>
                            <a:pt x="501070" y="172072"/>
                          </a:lnTo>
                          <a:cubicBezTo>
                            <a:pt x="501070" y="172072"/>
                            <a:pt x="473260" y="133337"/>
                            <a:pt x="488158" y="0"/>
                          </a:cubicBezTo>
                          <a:cubicBezTo>
                            <a:pt x="443712" y="49908"/>
                            <a:pt x="462335" y="181259"/>
                            <a:pt x="462335" y="181259"/>
                          </a:cubicBezTo>
                          <a:lnTo>
                            <a:pt x="266426" y="212793"/>
                          </a:lnTo>
                          <a:cubicBezTo>
                            <a:pt x="266426" y="212793"/>
                            <a:pt x="236878" y="166609"/>
                            <a:pt x="248052" y="29796"/>
                          </a:cubicBezTo>
                          <a:cubicBezTo>
                            <a:pt x="198144" y="112977"/>
                            <a:pt x="231416" y="220242"/>
                            <a:pt x="231416" y="220242"/>
                          </a:cubicBezTo>
                          <a:lnTo>
                            <a:pt x="112232" y="231416"/>
                          </a:lnTo>
                          <a:cubicBezTo>
                            <a:pt x="112232" y="231416"/>
                            <a:pt x="78959" y="130606"/>
                            <a:pt x="94602" y="50157"/>
                          </a:cubicBezTo>
                          <a:cubicBezTo>
                            <a:pt x="45687" y="123157"/>
                            <a:pt x="86905" y="240106"/>
                            <a:pt x="86905" y="240106"/>
                          </a:cubicBezTo>
                          <a:lnTo>
                            <a:pt x="0" y="252273"/>
                          </a:lnTo>
                          <a:cubicBezTo>
                            <a:pt x="0" y="252273"/>
                            <a:pt x="45687" y="317079"/>
                            <a:pt x="45687" y="380893"/>
                          </a:cubicBezTo>
                          <a:cubicBezTo>
                            <a:pt x="45687" y="444706"/>
                            <a:pt x="30789" y="528631"/>
                            <a:pt x="45687" y="570594"/>
                          </a:cubicBezTo>
                          <a:cubicBezTo>
                            <a:pt x="60585" y="612557"/>
                            <a:pt x="229678" y="725037"/>
                            <a:pt x="473757" y="700952"/>
                          </a:cubicBezTo>
                          <a:cubicBezTo>
                            <a:pt x="658740" y="673142"/>
                            <a:pt x="736458" y="625220"/>
                            <a:pt x="790091" y="575063"/>
                          </a:cubicBezTo>
                          <a:cubicBezTo>
                            <a:pt x="790836" y="574815"/>
                            <a:pt x="791829" y="574567"/>
                            <a:pt x="792574" y="574567"/>
                          </a:cubicBezTo>
                          <a:cubicBezTo>
                            <a:pt x="819887" y="545267"/>
                            <a:pt x="877741" y="485179"/>
                            <a:pt x="870044" y="414910"/>
                          </a:cubicBezTo>
                          <a:close/>
                        </a:path>
                      </a:pathLst>
                    </a:custGeom>
                    <a:solidFill>
                      <a:srgbClr val="F4D9B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3" name="任意多边形: 形状 502">
                      <a:extLst>
                        <a:ext uri="{FF2B5EF4-FFF2-40B4-BE49-F238E27FC236}">
                          <a16:creationId xmlns:a16="http://schemas.microsoft.com/office/drawing/2014/main" id="{FF36C4DF-35FF-C65E-0EF4-CD8D97A4D02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0586" y="4390268"/>
                      <a:ext cx="1169943" cy="964093"/>
                    </a:xfrm>
                    <a:custGeom>
                      <a:avLst/>
                      <a:gdLst>
                        <a:gd name="connsiteX0" fmla="*/ 1160762 w 1169943"/>
                        <a:gd name="connsiteY0" fmla="*/ 461782 h 964093"/>
                        <a:gd name="connsiteX1" fmla="*/ 438209 w 1169943"/>
                        <a:gd name="connsiteY1" fmla="*/ 13104 h 964093"/>
                        <a:gd name="connsiteX2" fmla="*/ 14112 w 1169943"/>
                        <a:gd name="connsiteY2" fmla="*/ 651732 h 964093"/>
                        <a:gd name="connsiteX3" fmla="*/ 118646 w 1169943"/>
                        <a:gd name="connsiteY3" fmla="*/ 641800 h 964093"/>
                        <a:gd name="connsiteX4" fmla="*/ 205551 w 1169943"/>
                        <a:gd name="connsiteY4" fmla="*/ 629633 h 964093"/>
                        <a:gd name="connsiteX5" fmla="*/ 213249 w 1169943"/>
                        <a:gd name="connsiteY5" fmla="*/ 439684 h 964093"/>
                        <a:gd name="connsiteX6" fmla="*/ 230878 w 1169943"/>
                        <a:gd name="connsiteY6" fmla="*/ 620943 h 964093"/>
                        <a:gd name="connsiteX7" fmla="*/ 350062 w 1169943"/>
                        <a:gd name="connsiteY7" fmla="*/ 609769 h 964093"/>
                        <a:gd name="connsiteX8" fmla="*/ 366698 w 1169943"/>
                        <a:gd name="connsiteY8" fmla="*/ 419323 h 964093"/>
                        <a:gd name="connsiteX9" fmla="*/ 385072 w 1169943"/>
                        <a:gd name="connsiteY9" fmla="*/ 602320 h 964093"/>
                        <a:gd name="connsiteX10" fmla="*/ 581230 w 1169943"/>
                        <a:gd name="connsiteY10" fmla="*/ 571035 h 964093"/>
                        <a:gd name="connsiteX11" fmla="*/ 607053 w 1169943"/>
                        <a:gd name="connsiteY11" fmla="*/ 389775 h 964093"/>
                        <a:gd name="connsiteX12" fmla="*/ 619964 w 1169943"/>
                        <a:gd name="connsiteY12" fmla="*/ 561847 h 964093"/>
                        <a:gd name="connsiteX13" fmla="*/ 804948 w 1169943"/>
                        <a:gd name="connsiteY13" fmla="*/ 534038 h 964093"/>
                        <a:gd name="connsiteX14" fmla="*/ 808673 w 1169943"/>
                        <a:gd name="connsiteY14" fmla="*/ 411874 h 964093"/>
                        <a:gd name="connsiteX15" fmla="*/ 943748 w 1169943"/>
                        <a:gd name="connsiteY15" fmla="*/ 722498 h 964093"/>
                        <a:gd name="connsiteX16" fmla="*/ 1032391 w 1169943"/>
                        <a:gd name="connsiteY16" fmla="*/ 587422 h 964093"/>
                        <a:gd name="connsiteX17" fmla="*/ 1085279 w 1169943"/>
                        <a:gd name="connsiteY17" fmla="*/ 755770 h 964093"/>
                        <a:gd name="connsiteX18" fmla="*/ 988939 w 1169943"/>
                        <a:gd name="connsiteY18" fmla="*/ 804685 h 964093"/>
                        <a:gd name="connsiteX19" fmla="*/ 910972 w 1169943"/>
                        <a:gd name="connsiteY19" fmla="*/ 964094 h 964093"/>
                        <a:gd name="connsiteX20" fmla="*/ 1160762 w 1169943"/>
                        <a:gd name="connsiteY20" fmla="*/ 461782 h 9640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1169943" h="964093">
                          <a:moveTo>
                            <a:pt x="1160762" y="461782"/>
                          </a:moveTo>
                          <a:cubicBezTo>
                            <a:pt x="1108867" y="190639"/>
                            <a:pt x="874720" y="-60890"/>
                            <a:pt x="438209" y="13104"/>
                          </a:cubicBezTo>
                          <a:cubicBezTo>
                            <a:pt x="107721" y="79648"/>
                            <a:pt x="-50198" y="368173"/>
                            <a:pt x="14112" y="651732"/>
                          </a:cubicBezTo>
                          <a:lnTo>
                            <a:pt x="118646" y="641800"/>
                          </a:lnTo>
                          <a:lnTo>
                            <a:pt x="205551" y="629633"/>
                          </a:lnTo>
                          <a:cubicBezTo>
                            <a:pt x="205551" y="629633"/>
                            <a:pt x="164334" y="512684"/>
                            <a:pt x="213249" y="439684"/>
                          </a:cubicBezTo>
                          <a:cubicBezTo>
                            <a:pt x="197606" y="520133"/>
                            <a:pt x="230878" y="620943"/>
                            <a:pt x="230878" y="620943"/>
                          </a:cubicBezTo>
                          <a:lnTo>
                            <a:pt x="350062" y="609769"/>
                          </a:lnTo>
                          <a:cubicBezTo>
                            <a:pt x="350062" y="609769"/>
                            <a:pt x="316790" y="502504"/>
                            <a:pt x="366698" y="419323"/>
                          </a:cubicBezTo>
                          <a:cubicBezTo>
                            <a:pt x="355525" y="556137"/>
                            <a:pt x="385072" y="602320"/>
                            <a:pt x="385072" y="602320"/>
                          </a:cubicBezTo>
                          <a:lnTo>
                            <a:pt x="581230" y="571035"/>
                          </a:lnTo>
                          <a:cubicBezTo>
                            <a:pt x="581230" y="571035"/>
                            <a:pt x="562855" y="439684"/>
                            <a:pt x="607053" y="389775"/>
                          </a:cubicBezTo>
                          <a:cubicBezTo>
                            <a:pt x="592155" y="522864"/>
                            <a:pt x="619964" y="561847"/>
                            <a:pt x="619964" y="561847"/>
                          </a:cubicBezTo>
                          <a:lnTo>
                            <a:pt x="804948" y="534038"/>
                          </a:lnTo>
                          <a:cubicBezTo>
                            <a:pt x="804948" y="534038"/>
                            <a:pt x="810411" y="467493"/>
                            <a:pt x="808673" y="411874"/>
                          </a:cubicBezTo>
                          <a:cubicBezTo>
                            <a:pt x="871493" y="528327"/>
                            <a:pt x="928850" y="620943"/>
                            <a:pt x="943748" y="722498"/>
                          </a:cubicBezTo>
                          <a:cubicBezTo>
                            <a:pt x="947472" y="607783"/>
                            <a:pt x="996388" y="573518"/>
                            <a:pt x="1032391" y="587422"/>
                          </a:cubicBezTo>
                          <a:cubicBezTo>
                            <a:pt x="1070629" y="602072"/>
                            <a:pt x="1104895" y="675569"/>
                            <a:pt x="1085279" y="755770"/>
                          </a:cubicBezTo>
                          <a:cubicBezTo>
                            <a:pt x="1065663" y="835971"/>
                            <a:pt x="1006816" y="835723"/>
                            <a:pt x="988939" y="804685"/>
                          </a:cubicBezTo>
                          <a:cubicBezTo>
                            <a:pt x="996636" y="874954"/>
                            <a:pt x="938534" y="935043"/>
                            <a:pt x="910972" y="964094"/>
                          </a:cubicBezTo>
                          <a:cubicBezTo>
                            <a:pt x="1036612" y="938022"/>
                            <a:pt x="1212160" y="731437"/>
                            <a:pt x="1160762" y="461782"/>
                          </a:cubicBezTo>
                          <a:close/>
                        </a:path>
                      </a:pathLst>
                    </a:custGeom>
                    <a:solidFill>
                      <a:srgbClr val="FDCB68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04" name="图形 23">
                    <a:extLst>
                      <a:ext uri="{FF2B5EF4-FFF2-40B4-BE49-F238E27FC236}">
                        <a16:creationId xmlns:a16="http://schemas.microsoft.com/office/drawing/2014/main" id="{07F72BAF-D2EB-776D-E412-AB9428819CE3}"/>
                      </a:ext>
                    </a:extLst>
                  </p:cNvPr>
                  <p:cNvGrpSpPr/>
                  <p:nvPr/>
                </p:nvGrpSpPr>
                <p:grpSpPr>
                  <a:xfrm>
                    <a:off x="1470453" y="5136529"/>
                    <a:ext cx="82812" cy="140446"/>
                    <a:chOff x="1470453" y="5136529"/>
                    <a:chExt cx="82812" cy="140446"/>
                  </a:xfrm>
                </p:grpSpPr>
                <p:sp>
                  <p:nvSpPr>
                    <p:cNvPr id="505" name="任意多边形: 形状 504">
                      <a:extLst>
                        <a:ext uri="{FF2B5EF4-FFF2-40B4-BE49-F238E27FC236}">
                          <a16:creationId xmlns:a16="http://schemas.microsoft.com/office/drawing/2014/main" id="{6F7AF155-C1D7-2CC7-4388-7A51E556557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0453" y="5136529"/>
                      <a:ext cx="82812" cy="140446"/>
                    </a:xfrm>
                    <a:custGeom>
                      <a:avLst/>
                      <a:gdLst>
                        <a:gd name="connsiteX0" fmla="*/ 72692 w 82812"/>
                        <a:gd name="connsiteY0" fmla="*/ 57928 h 140446"/>
                        <a:gd name="connsiteX1" fmla="*/ 68719 w 82812"/>
                        <a:gd name="connsiteY1" fmla="*/ 139371 h 140446"/>
                        <a:gd name="connsiteX2" fmla="*/ 10120 w 82812"/>
                        <a:gd name="connsiteY2" fmla="*/ 82510 h 140446"/>
                        <a:gd name="connsiteX3" fmla="*/ 14093 w 82812"/>
                        <a:gd name="connsiteY3" fmla="*/ 1068 h 140446"/>
                        <a:gd name="connsiteX4" fmla="*/ 72692 w 82812"/>
                        <a:gd name="connsiteY4" fmla="*/ 57928 h 1404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2812" h="140446">
                          <a:moveTo>
                            <a:pt x="72692" y="57928"/>
                          </a:moveTo>
                          <a:cubicBezTo>
                            <a:pt x="87590" y="96167"/>
                            <a:pt x="85852" y="132667"/>
                            <a:pt x="68719" y="139371"/>
                          </a:cubicBezTo>
                          <a:cubicBezTo>
                            <a:pt x="51338" y="146075"/>
                            <a:pt x="25267" y="120748"/>
                            <a:pt x="10120" y="82510"/>
                          </a:cubicBezTo>
                          <a:cubicBezTo>
                            <a:pt x="-4778" y="44272"/>
                            <a:pt x="-3039" y="7772"/>
                            <a:pt x="14093" y="1068"/>
                          </a:cubicBezTo>
                          <a:cubicBezTo>
                            <a:pt x="31474" y="-5636"/>
                            <a:pt x="57546" y="19939"/>
                            <a:pt x="72692" y="57928"/>
                          </a:cubicBezTo>
                          <a:close/>
                        </a:path>
                      </a:pathLst>
                    </a:custGeom>
                    <a:solidFill>
                      <a:srgbClr val="413000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6" name="任意多边形: 形状 505">
                      <a:extLst>
                        <a:ext uri="{FF2B5EF4-FFF2-40B4-BE49-F238E27FC236}">
                          <a16:creationId xmlns:a16="http://schemas.microsoft.com/office/drawing/2014/main" id="{D107D474-2EC5-75CA-E222-C61C80D1FD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8490" y="5168089"/>
                      <a:ext cx="26662" cy="45109"/>
                    </a:xfrm>
                    <a:custGeom>
                      <a:avLst/>
                      <a:gdLst>
                        <a:gd name="connsiteX0" fmla="*/ 23438 w 26662"/>
                        <a:gd name="connsiteY0" fmla="*/ 18671 h 45109"/>
                        <a:gd name="connsiteX1" fmla="*/ 22196 w 26662"/>
                        <a:gd name="connsiteY1" fmla="*/ 44742 h 45109"/>
                        <a:gd name="connsiteX2" fmla="*/ 3325 w 26662"/>
                        <a:gd name="connsiteY2" fmla="*/ 26368 h 45109"/>
                        <a:gd name="connsiteX3" fmla="*/ 4567 w 26662"/>
                        <a:gd name="connsiteY3" fmla="*/ 297 h 45109"/>
                        <a:gd name="connsiteX4" fmla="*/ 23438 w 26662"/>
                        <a:gd name="connsiteY4" fmla="*/ 18671 h 4510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6662" h="45109">
                          <a:moveTo>
                            <a:pt x="23438" y="18671"/>
                          </a:moveTo>
                          <a:cubicBezTo>
                            <a:pt x="28155" y="30838"/>
                            <a:pt x="27659" y="42756"/>
                            <a:pt x="22196" y="44742"/>
                          </a:cubicBezTo>
                          <a:cubicBezTo>
                            <a:pt x="16734" y="46977"/>
                            <a:pt x="8291" y="38783"/>
                            <a:pt x="3325" y="26368"/>
                          </a:cubicBezTo>
                          <a:cubicBezTo>
                            <a:pt x="-1641" y="14202"/>
                            <a:pt x="-896" y="2283"/>
                            <a:pt x="4567" y="297"/>
                          </a:cubicBezTo>
                          <a:cubicBezTo>
                            <a:pt x="10278" y="-1690"/>
                            <a:pt x="18720" y="6504"/>
                            <a:pt x="23438" y="1867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07" name="图形 23">
                    <a:extLst>
                      <a:ext uri="{FF2B5EF4-FFF2-40B4-BE49-F238E27FC236}">
                        <a16:creationId xmlns:a16="http://schemas.microsoft.com/office/drawing/2014/main" id="{E4AC7777-1B5D-BF66-FC37-6ADFE8E585CD}"/>
                      </a:ext>
                    </a:extLst>
                  </p:cNvPr>
                  <p:cNvGrpSpPr/>
                  <p:nvPr/>
                </p:nvGrpSpPr>
                <p:grpSpPr>
                  <a:xfrm>
                    <a:off x="1143201" y="5195434"/>
                    <a:ext cx="74355" cy="126176"/>
                    <a:chOff x="1143201" y="5195434"/>
                    <a:chExt cx="74355" cy="126176"/>
                  </a:xfrm>
                </p:grpSpPr>
                <p:sp>
                  <p:nvSpPr>
                    <p:cNvPr id="508" name="任意多边形: 形状 507">
                      <a:extLst>
                        <a:ext uri="{FF2B5EF4-FFF2-40B4-BE49-F238E27FC236}">
                          <a16:creationId xmlns:a16="http://schemas.microsoft.com/office/drawing/2014/main" id="{92472B77-02BF-AA9F-3CCC-803EE368D58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43201" y="5195434"/>
                      <a:ext cx="74355" cy="126176"/>
                    </a:xfrm>
                    <a:custGeom>
                      <a:avLst/>
                      <a:gdLst>
                        <a:gd name="connsiteX0" fmla="*/ 65235 w 74355"/>
                        <a:gd name="connsiteY0" fmla="*/ 52159 h 126176"/>
                        <a:gd name="connsiteX1" fmla="*/ 61511 w 74355"/>
                        <a:gd name="connsiteY1" fmla="*/ 125159 h 126176"/>
                        <a:gd name="connsiteX2" fmla="*/ 9120 w 74355"/>
                        <a:gd name="connsiteY2" fmla="*/ 74009 h 126176"/>
                        <a:gd name="connsiteX3" fmla="*/ 12844 w 74355"/>
                        <a:gd name="connsiteY3" fmla="*/ 1009 h 126176"/>
                        <a:gd name="connsiteX4" fmla="*/ 65235 w 74355"/>
                        <a:gd name="connsiteY4" fmla="*/ 52159 h 1261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4355" h="126176">
                          <a:moveTo>
                            <a:pt x="65235" y="52159"/>
                          </a:moveTo>
                          <a:cubicBezTo>
                            <a:pt x="78644" y="86424"/>
                            <a:pt x="77154" y="119200"/>
                            <a:pt x="61511" y="125159"/>
                          </a:cubicBezTo>
                          <a:cubicBezTo>
                            <a:pt x="46116" y="131367"/>
                            <a:pt x="22528" y="108523"/>
                            <a:pt x="9120" y="74009"/>
                          </a:cubicBezTo>
                          <a:cubicBezTo>
                            <a:pt x="-4289" y="39744"/>
                            <a:pt x="-2799" y="6968"/>
                            <a:pt x="12844" y="1009"/>
                          </a:cubicBezTo>
                          <a:cubicBezTo>
                            <a:pt x="28239" y="-5198"/>
                            <a:pt x="51827" y="17893"/>
                            <a:pt x="65235" y="52159"/>
                          </a:cubicBezTo>
                          <a:close/>
                        </a:path>
                      </a:pathLst>
                    </a:custGeom>
                    <a:solidFill>
                      <a:srgbClr val="413000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9" name="任意多边形: 形状 508">
                      <a:extLst>
                        <a:ext uri="{FF2B5EF4-FFF2-40B4-BE49-F238E27FC236}">
                          <a16:creationId xmlns:a16="http://schemas.microsoft.com/office/drawing/2014/main" id="{3045CB28-B9A5-33F6-0BCB-1DF9AB3581A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0459" y="5223924"/>
                      <a:ext cx="23836" cy="40626"/>
                    </a:xfrm>
                    <a:custGeom>
                      <a:avLst/>
                      <a:gdLst>
                        <a:gd name="connsiteX0" fmla="*/ 20981 w 23836"/>
                        <a:gd name="connsiteY0" fmla="*/ 16717 h 40626"/>
                        <a:gd name="connsiteX1" fmla="*/ 19740 w 23836"/>
                        <a:gd name="connsiteY1" fmla="*/ 40305 h 40626"/>
                        <a:gd name="connsiteX2" fmla="*/ 2855 w 23836"/>
                        <a:gd name="connsiteY2" fmla="*/ 23918 h 40626"/>
                        <a:gd name="connsiteX3" fmla="*/ 4097 w 23836"/>
                        <a:gd name="connsiteY3" fmla="*/ 329 h 40626"/>
                        <a:gd name="connsiteX4" fmla="*/ 20981 w 23836"/>
                        <a:gd name="connsiteY4" fmla="*/ 16717 h 406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3836" h="40626">
                          <a:moveTo>
                            <a:pt x="20981" y="16717"/>
                          </a:moveTo>
                          <a:cubicBezTo>
                            <a:pt x="25202" y="27642"/>
                            <a:pt x="24706" y="38319"/>
                            <a:pt x="19740" y="40305"/>
                          </a:cubicBezTo>
                          <a:cubicBezTo>
                            <a:pt x="14774" y="42292"/>
                            <a:pt x="7325" y="34843"/>
                            <a:pt x="2855" y="23918"/>
                          </a:cubicBezTo>
                          <a:cubicBezTo>
                            <a:pt x="-1366" y="12992"/>
                            <a:pt x="-869" y="2315"/>
                            <a:pt x="4097" y="329"/>
                          </a:cubicBezTo>
                          <a:cubicBezTo>
                            <a:pt x="9311" y="-1657"/>
                            <a:pt x="16760" y="5543"/>
                            <a:pt x="20981" y="1671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510" name="任意多边形: 形状 509">
                    <a:extLst>
                      <a:ext uri="{FF2B5EF4-FFF2-40B4-BE49-F238E27FC236}">
                        <a16:creationId xmlns:a16="http://schemas.microsoft.com/office/drawing/2014/main" id="{66C03D1D-645E-4B17-D9E4-0B22AE87D55D}"/>
                      </a:ext>
                    </a:extLst>
                  </p:cNvPr>
                  <p:cNvSpPr/>
                  <p:nvPr/>
                </p:nvSpPr>
                <p:spPr>
                  <a:xfrm>
                    <a:off x="1277362" y="5314884"/>
                    <a:ext cx="108857" cy="95408"/>
                  </a:xfrm>
                  <a:custGeom>
                    <a:avLst/>
                    <a:gdLst>
                      <a:gd name="connsiteX0" fmla="*/ 25429 w 108857"/>
                      <a:gd name="connsiteY0" fmla="*/ 21600 h 95408"/>
                      <a:gd name="connsiteX1" fmla="*/ 92221 w 108857"/>
                      <a:gd name="connsiteY1" fmla="*/ 19614 h 95408"/>
                      <a:gd name="connsiteX2" fmla="*/ 9537 w 108857"/>
                      <a:gd name="connsiteY2" fmla="*/ 24828 h 95408"/>
                      <a:gd name="connsiteX3" fmla="*/ 108857 w 108857"/>
                      <a:gd name="connsiteY3" fmla="*/ 73247 h 95408"/>
                      <a:gd name="connsiteX4" fmla="*/ 25429 w 108857"/>
                      <a:gd name="connsiteY4" fmla="*/ 21600 h 954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857" h="95408">
                        <a:moveTo>
                          <a:pt x="25429" y="21600"/>
                        </a:moveTo>
                        <a:cubicBezTo>
                          <a:pt x="49265" y="-10927"/>
                          <a:pt x="92221" y="19614"/>
                          <a:pt x="92221" y="19614"/>
                        </a:cubicBezTo>
                        <a:cubicBezTo>
                          <a:pt x="92221" y="19614"/>
                          <a:pt x="46037" y="-27811"/>
                          <a:pt x="9537" y="24828"/>
                        </a:cubicBezTo>
                        <a:cubicBezTo>
                          <a:pt x="-26714" y="77468"/>
                          <a:pt x="47776" y="124645"/>
                          <a:pt x="108857" y="73247"/>
                        </a:cubicBezTo>
                        <a:cubicBezTo>
                          <a:pt x="46037" y="112230"/>
                          <a:pt x="-5361" y="63811"/>
                          <a:pt x="25429" y="21600"/>
                        </a:cubicBezTo>
                        <a:close/>
                      </a:path>
                    </a:pathLst>
                  </a:custGeom>
                  <a:solidFill>
                    <a:srgbClr val="BF946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11" name="图形 23">
                    <a:extLst>
                      <a:ext uri="{FF2B5EF4-FFF2-40B4-BE49-F238E27FC236}">
                        <a16:creationId xmlns:a16="http://schemas.microsoft.com/office/drawing/2014/main" id="{36949745-A4C6-3705-F373-165163F0936A}"/>
                      </a:ext>
                    </a:extLst>
                  </p:cNvPr>
                  <p:cNvGrpSpPr/>
                  <p:nvPr/>
                </p:nvGrpSpPr>
                <p:grpSpPr>
                  <a:xfrm>
                    <a:off x="1338794" y="5369509"/>
                    <a:ext cx="265681" cy="105217"/>
                    <a:chOff x="1338794" y="5369509"/>
                    <a:chExt cx="265681" cy="105217"/>
                  </a:xfrm>
                  <a:solidFill>
                    <a:srgbClr val="BF946F"/>
                  </a:solidFill>
                </p:grpSpPr>
                <p:sp>
                  <p:nvSpPr>
                    <p:cNvPr id="320" name="任意多边形: 形状 319">
                      <a:extLst>
                        <a:ext uri="{FF2B5EF4-FFF2-40B4-BE49-F238E27FC236}">
                          <a16:creationId xmlns:a16="http://schemas.microsoft.com/office/drawing/2014/main" id="{51F6A568-B82F-054D-0D18-0D765BB6A29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38794" y="5387883"/>
                      <a:ext cx="221732" cy="86842"/>
                    </a:xfrm>
                    <a:custGeom>
                      <a:avLst/>
                      <a:gdLst>
                        <a:gd name="connsiteX0" fmla="*/ 0 w 221732"/>
                        <a:gd name="connsiteY0" fmla="*/ 40225 h 86842"/>
                        <a:gd name="connsiteX1" fmla="*/ 8194 w 221732"/>
                        <a:gd name="connsiteY1" fmla="*/ 48170 h 86842"/>
                        <a:gd name="connsiteX2" fmla="*/ 32279 w 221732"/>
                        <a:gd name="connsiteY2" fmla="*/ 65303 h 86842"/>
                        <a:gd name="connsiteX3" fmla="*/ 49908 w 221732"/>
                        <a:gd name="connsiteY3" fmla="*/ 73497 h 86842"/>
                        <a:gd name="connsiteX4" fmla="*/ 71014 w 221732"/>
                        <a:gd name="connsiteY4" fmla="*/ 78711 h 86842"/>
                        <a:gd name="connsiteX5" fmla="*/ 93857 w 221732"/>
                        <a:gd name="connsiteY5" fmla="*/ 79456 h 86842"/>
                        <a:gd name="connsiteX6" fmla="*/ 117198 w 221732"/>
                        <a:gd name="connsiteY6" fmla="*/ 74987 h 86842"/>
                        <a:gd name="connsiteX7" fmla="*/ 139545 w 221732"/>
                        <a:gd name="connsiteY7" fmla="*/ 66296 h 86842"/>
                        <a:gd name="connsiteX8" fmla="*/ 149973 w 221732"/>
                        <a:gd name="connsiteY8" fmla="*/ 60834 h 86842"/>
                        <a:gd name="connsiteX9" fmla="*/ 159657 w 221732"/>
                        <a:gd name="connsiteY9" fmla="*/ 54626 h 86842"/>
                        <a:gd name="connsiteX10" fmla="*/ 177286 w 221732"/>
                        <a:gd name="connsiteY10" fmla="*/ 41714 h 86842"/>
                        <a:gd name="connsiteX11" fmla="*/ 192433 w 221732"/>
                        <a:gd name="connsiteY11" fmla="*/ 28803 h 86842"/>
                        <a:gd name="connsiteX12" fmla="*/ 204599 w 221732"/>
                        <a:gd name="connsiteY12" fmla="*/ 17381 h 86842"/>
                        <a:gd name="connsiteX13" fmla="*/ 213786 w 221732"/>
                        <a:gd name="connsiteY13" fmla="*/ 8194 h 86842"/>
                        <a:gd name="connsiteX14" fmla="*/ 221732 w 221732"/>
                        <a:gd name="connsiteY14" fmla="*/ 0 h 86842"/>
                        <a:gd name="connsiteX15" fmla="*/ 215028 w 221732"/>
                        <a:gd name="connsiteY15" fmla="*/ 9187 h 86842"/>
                        <a:gd name="connsiteX16" fmla="*/ 206834 w 221732"/>
                        <a:gd name="connsiteY16" fmla="*/ 19367 h 86842"/>
                        <a:gd name="connsiteX17" fmla="*/ 195412 w 221732"/>
                        <a:gd name="connsiteY17" fmla="*/ 32031 h 86842"/>
                        <a:gd name="connsiteX18" fmla="*/ 181011 w 221732"/>
                        <a:gd name="connsiteY18" fmla="*/ 45936 h 86842"/>
                        <a:gd name="connsiteX19" fmla="*/ 163382 w 221732"/>
                        <a:gd name="connsiteY19" fmla="*/ 60089 h 86842"/>
                        <a:gd name="connsiteX20" fmla="*/ 153450 w 221732"/>
                        <a:gd name="connsiteY20" fmla="*/ 66793 h 86842"/>
                        <a:gd name="connsiteX21" fmla="*/ 142773 w 221732"/>
                        <a:gd name="connsiteY21" fmla="*/ 72752 h 86842"/>
                        <a:gd name="connsiteX22" fmla="*/ 119432 w 221732"/>
                        <a:gd name="connsiteY22" fmla="*/ 82187 h 86842"/>
                        <a:gd name="connsiteX23" fmla="*/ 94602 w 221732"/>
                        <a:gd name="connsiteY23" fmla="*/ 86657 h 86842"/>
                        <a:gd name="connsiteX24" fmla="*/ 70021 w 221732"/>
                        <a:gd name="connsiteY24" fmla="*/ 85167 h 86842"/>
                        <a:gd name="connsiteX25" fmla="*/ 30293 w 221732"/>
                        <a:gd name="connsiteY25" fmla="*/ 69027 h 86842"/>
                        <a:gd name="connsiteX26" fmla="*/ 7449 w 221732"/>
                        <a:gd name="connsiteY26" fmla="*/ 49412 h 86842"/>
                        <a:gd name="connsiteX27" fmla="*/ 0 w 221732"/>
                        <a:gd name="connsiteY27" fmla="*/ 40225 h 868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</a:cxnLst>
                      <a:rect l="l" t="t" r="r" b="b"/>
                      <a:pathLst>
                        <a:path w="221732" h="86842">
                          <a:moveTo>
                            <a:pt x="0" y="40225"/>
                          </a:moveTo>
                          <a:cubicBezTo>
                            <a:pt x="0" y="40225"/>
                            <a:pt x="2731" y="43453"/>
                            <a:pt x="8194" y="48170"/>
                          </a:cubicBezTo>
                          <a:cubicBezTo>
                            <a:pt x="13408" y="53136"/>
                            <a:pt x="21602" y="59344"/>
                            <a:pt x="32279" y="65303"/>
                          </a:cubicBezTo>
                          <a:cubicBezTo>
                            <a:pt x="37493" y="68283"/>
                            <a:pt x="43453" y="71014"/>
                            <a:pt x="49908" y="73497"/>
                          </a:cubicBezTo>
                          <a:cubicBezTo>
                            <a:pt x="56364" y="75732"/>
                            <a:pt x="63565" y="77470"/>
                            <a:pt x="71014" y="78711"/>
                          </a:cubicBezTo>
                          <a:cubicBezTo>
                            <a:pt x="78463" y="79953"/>
                            <a:pt x="86160" y="79704"/>
                            <a:pt x="93857" y="79456"/>
                          </a:cubicBezTo>
                          <a:cubicBezTo>
                            <a:pt x="101555" y="78711"/>
                            <a:pt x="109500" y="77470"/>
                            <a:pt x="117198" y="74987"/>
                          </a:cubicBezTo>
                          <a:cubicBezTo>
                            <a:pt x="124895" y="72752"/>
                            <a:pt x="132344" y="69772"/>
                            <a:pt x="139545" y="66296"/>
                          </a:cubicBezTo>
                          <a:cubicBezTo>
                            <a:pt x="143021" y="64558"/>
                            <a:pt x="146497" y="62572"/>
                            <a:pt x="149973" y="60834"/>
                          </a:cubicBezTo>
                          <a:cubicBezTo>
                            <a:pt x="153201" y="58847"/>
                            <a:pt x="156429" y="56612"/>
                            <a:pt x="159657" y="54626"/>
                          </a:cubicBezTo>
                          <a:cubicBezTo>
                            <a:pt x="165865" y="50405"/>
                            <a:pt x="172072" y="46184"/>
                            <a:pt x="177286" y="41714"/>
                          </a:cubicBezTo>
                          <a:cubicBezTo>
                            <a:pt x="182749" y="37493"/>
                            <a:pt x="187715" y="33024"/>
                            <a:pt x="192433" y="28803"/>
                          </a:cubicBezTo>
                          <a:cubicBezTo>
                            <a:pt x="197150" y="24830"/>
                            <a:pt x="200875" y="20609"/>
                            <a:pt x="204599" y="17381"/>
                          </a:cubicBezTo>
                          <a:cubicBezTo>
                            <a:pt x="208324" y="13905"/>
                            <a:pt x="211303" y="10677"/>
                            <a:pt x="213786" y="8194"/>
                          </a:cubicBezTo>
                          <a:cubicBezTo>
                            <a:pt x="218753" y="2980"/>
                            <a:pt x="221732" y="0"/>
                            <a:pt x="221732" y="0"/>
                          </a:cubicBezTo>
                          <a:cubicBezTo>
                            <a:pt x="221732" y="0"/>
                            <a:pt x="219249" y="3228"/>
                            <a:pt x="215028" y="9187"/>
                          </a:cubicBezTo>
                          <a:cubicBezTo>
                            <a:pt x="212793" y="12167"/>
                            <a:pt x="210062" y="15643"/>
                            <a:pt x="206834" y="19367"/>
                          </a:cubicBezTo>
                          <a:cubicBezTo>
                            <a:pt x="203606" y="23092"/>
                            <a:pt x="200130" y="27810"/>
                            <a:pt x="195412" y="32031"/>
                          </a:cubicBezTo>
                          <a:cubicBezTo>
                            <a:pt x="191191" y="36500"/>
                            <a:pt x="186225" y="41218"/>
                            <a:pt x="181011" y="45936"/>
                          </a:cubicBezTo>
                          <a:cubicBezTo>
                            <a:pt x="175797" y="50902"/>
                            <a:pt x="169837" y="55619"/>
                            <a:pt x="163382" y="60089"/>
                          </a:cubicBezTo>
                          <a:cubicBezTo>
                            <a:pt x="160154" y="62323"/>
                            <a:pt x="156926" y="64558"/>
                            <a:pt x="153450" y="66793"/>
                          </a:cubicBezTo>
                          <a:cubicBezTo>
                            <a:pt x="149973" y="68779"/>
                            <a:pt x="146497" y="71014"/>
                            <a:pt x="142773" y="72752"/>
                          </a:cubicBezTo>
                          <a:cubicBezTo>
                            <a:pt x="135324" y="76476"/>
                            <a:pt x="127626" y="79704"/>
                            <a:pt x="119432" y="82187"/>
                          </a:cubicBezTo>
                          <a:cubicBezTo>
                            <a:pt x="111238" y="84919"/>
                            <a:pt x="102796" y="85912"/>
                            <a:pt x="94602" y="86657"/>
                          </a:cubicBezTo>
                          <a:cubicBezTo>
                            <a:pt x="86160" y="87153"/>
                            <a:pt x="77966" y="86657"/>
                            <a:pt x="70021" y="85167"/>
                          </a:cubicBezTo>
                          <a:cubicBezTo>
                            <a:pt x="54378" y="82436"/>
                            <a:pt x="40721" y="75732"/>
                            <a:pt x="30293" y="69027"/>
                          </a:cubicBezTo>
                          <a:cubicBezTo>
                            <a:pt x="19616" y="62075"/>
                            <a:pt x="12167" y="54626"/>
                            <a:pt x="7449" y="49412"/>
                          </a:cubicBezTo>
                          <a:cubicBezTo>
                            <a:pt x="2235" y="43701"/>
                            <a:pt x="0" y="40225"/>
                            <a:pt x="0" y="40225"/>
                          </a:cubicBezTo>
                          <a:close/>
                        </a:path>
                      </a:pathLst>
                    </a:custGeom>
                    <a:solidFill>
                      <a:srgbClr val="BF946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21" name="任意多边形: 形状 320">
                      <a:extLst>
                        <a:ext uri="{FF2B5EF4-FFF2-40B4-BE49-F238E27FC236}">
                          <a16:creationId xmlns:a16="http://schemas.microsoft.com/office/drawing/2014/main" id="{E5432551-C95D-649F-91EB-DB2714E8994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37683" y="5369509"/>
                      <a:ext cx="66792" cy="31396"/>
                    </a:xfrm>
                    <a:custGeom>
                      <a:avLst/>
                      <a:gdLst>
                        <a:gd name="connsiteX0" fmla="*/ 0 w 66792"/>
                        <a:gd name="connsiteY0" fmla="*/ 0 h 31396"/>
                        <a:gd name="connsiteX1" fmla="*/ 2483 w 66792"/>
                        <a:gd name="connsiteY1" fmla="*/ 2235 h 31396"/>
                        <a:gd name="connsiteX2" fmla="*/ 9187 w 66792"/>
                        <a:gd name="connsiteY2" fmla="*/ 7449 h 31396"/>
                        <a:gd name="connsiteX3" fmla="*/ 13905 w 66792"/>
                        <a:gd name="connsiteY3" fmla="*/ 10429 h 31396"/>
                        <a:gd name="connsiteX4" fmla="*/ 19119 w 66792"/>
                        <a:gd name="connsiteY4" fmla="*/ 13657 h 31396"/>
                        <a:gd name="connsiteX5" fmla="*/ 24830 w 66792"/>
                        <a:gd name="connsiteY5" fmla="*/ 16884 h 31396"/>
                        <a:gd name="connsiteX6" fmla="*/ 31038 w 66792"/>
                        <a:gd name="connsiteY6" fmla="*/ 19367 h 31396"/>
                        <a:gd name="connsiteX7" fmla="*/ 37245 w 66792"/>
                        <a:gd name="connsiteY7" fmla="*/ 22099 h 31396"/>
                        <a:gd name="connsiteX8" fmla="*/ 43701 w 66792"/>
                        <a:gd name="connsiteY8" fmla="*/ 23837 h 31396"/>
                        <a:gd name="connsiteX9" fmla="*/ 49660 w 66792"/>
                        <a:gd name="connsiteY9" fmla="*/ 25823 h 31396"/>
                        <a:gd name="connsiteX10" fmla="*/ 55123 w 66792"/>
                        <a:gd name="connsiteY10" fmla="*/ 27065 h 31396"/>
                        <a:gd name="connsiteX11" fmla="*/ 66793 w 66792"/>
                        <a:gd name="connsiteY11" fmla="*/ 30044 h 31396"/>
                        <a:gd name="connsiteX12" fmla="*/ 54626 w 66792"/>
                        <a:gd name="connsiteY12" fmla="*/ 31286 h 31396"/>
                        <a:gd name="connsiteX13" fmla="*/ 48667 w 66792"/>
                        <a:gd name="connsiteY13" fmla="*/ 31286 h 31396"/>
                        <a:gd name="connsiteX14" fmla="*/ 42211 w 66792"/>
                        <a:gd name="connsiteY14" fmla="*/ 30293 h 31396"/>
                        <a:gd name="connsiteX15" fmla="*/ 35259 w 66792"/>
                        <a:gd name="connsiteY15" fmla="*/ 28803 h 31396"/>
                        <a:gd name="connsiteX16" fmla="*/ 28306 w 66792"/>
                        <a:gd name="connsiteY16" fmla="*/ 26320 h 31396"/>
                        <a:gd name="connsiteX17" fmla="*/ 21602 w 66792"/>
                        <a:gd name="connsiteY17" fmla="*/ 23340 h 31396"/>
                        <a:gd name="connsiteX18" fmla="*/ 15643 w 66792"/>
                        <a:gd name="connsiteY18" fmla="*/ 19367 h 31396"/>
                        <a:gd name="connsiteX19" fmla="*/ 10429 w 66792"/>
                        <a:gd name="connsiteY19" fmla="*/ 15146 h 31396"/>
                        <a:gd name="connsiteX20" fmla="*/ 6208 w 66792"/>
                        <a:gd name="connsiteY20" fmla="*/ 10925 h 31396"/>
                        <a:gd name="connsiteX21" fmla="*/ 3228 w 66792"/>
                        <a:gd name="connsiteY21" fmla="*/ 6704 h 31396"/>
                        <a:gd name="connsiteX22" fmla="*/ 1242 w 66792"/>
                        <a:gd name="connsiteY22" fmla="*/ 3228 h 31396"/>
                        <a:gd name="connsiteX23" fmla="*/ 0 w 66792"/>
                        <a:gd name="connsiteY23" fmla="*/ 0 h 313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66792" h="31396">
                          <a:moveTo>
                            <a:pt x="0" y="0"/>
                          </a:moveTo>
                          <a:cubicBezTo>
                            <a:pt x="0" y="0"/>
                            <a:pt x="745" y="993"/>
                            <a:pt x="2483" y="2235"/>
                          </a:cubicBezTo>
                          <a:cubicBezTo>
                            <a:pt x="3973" y="3725"/>
                            <a:pt x="6456" y="5463"/>
                            <a:pt x="9187" y="7449"/>
                          </a:cubicBezTo>
                          <a:cubicBezTo>
                            <a:pt x="10677" y="8442"/>
                            <a:pt x="12167" y="9435"/>
                            <a:pt x="13905" y="10429"/>
                          </a:cubicBezTo>
                          <a:cubicBezTo>
                            <a:pt x="15395" y="11670"/>
                            <a:pt x="17133" y="12663"/>
                            <a:pt x="19119" y="13657"/>
                          </a:cubicBezTo>
                          <a:cubicBezTo>
                            <a:pt x="21106" y="14650"/>
                            <a:pt x="23092" y="15643"/>
                            <a:pt x="24830" y="16884"/>
                          </a:cubicBezTo>
                          <a:cubicBezTo>
                            <a:pt x="26816" y="17878"/>
                            <a:pt x="29051" y="18623"/>
                            <a:pt x="31038" y="19367"/>
                          </a:cubicBezTo>
                          <a:cubicBezTo>
                            <a:pt x="33024" y="20361"/>
                            <a:pt x="35259" y="21354"/>
                            <a:pt x="37245" y="22099"/>
                          </a:cubicBezTo>
                          <a:cubicBezTo>
                            <a:pt x="39480" y="22595"/>
                            <a:pt x="41466" y="23340"/>
                            <a:pt x="43701" y="23837"/>
                          </a:cubicBezTo>
                          <a:cubicBezTo>
                            <a:pt x="45687" y="24333"/>
                            <a:pt x="47674" y="25078"/>
                            <a:pt x="49660" y="25823"/>
                          </a:cubicBezTo>
                          <a:cubicBezTo>
                            <a:pt x="51646" y="26320"/>
                            <a:pt x="53385" y="26568"/>
                            <a:pt x="55123" y="27065"/>
                          </a:cubicBezTo>
                          <a:cubicBezTo>
                            <a:pt x="62075" y="28555"/>
                            <a:pt x="66793" y="30044"/>
                            <a:pt x="66793" y="30044"/>
                          </a:cubicBezTo>
                          <a:cubicBezTo>
                            <a:pt x="66793" y="30044"/>
                            <a:pt x="62075" y="31038"/>
                            <a:pt x="54626" y="31286"/>
                          </a:cubicBezTo>
                          <a:cubicBezTo>
                            <a:pt x="52888" y="31286"/>
                            <a:pt x="50902" y="31534"/>
                            <a:pt x="48667" y="31286"/>
                          </a:cubicBezTo>
                          <a:cubicBezTo>
                            <a:pt x="46680" y="31038"/>
                            <a:pt x="44446" y="30789"/>
                            <a:pt x="42211" y="30293"/>
                          </a:cubicBezTo>
                          <a:cubicBezTo>
                            <a:pt x="39976" y="29796"/>
                            <a:pt x="37493" y="29548"/>
                            <a:pt x="35259" y="28803"/>
                          </a:cubicBezTo>
                          <a:cubicBezTo>
                            <a:pt x="33024" y="28058"/>
                            <a:pt x="30789" y="27065"/>
                            <a:pt x="28306" y="26320"/>
                          </a:cubicBezTo>
                          <a:cubicBezTo>
                            <a:pt x="26072" y="25327"/>
                            <a:pt x="23589" y="24333"/>
                            <a:pt x="21602" y="23340"/>
                          </a:cubicBezTo>
                          <a:cubicBezTo>
                            <a:pt x="19616" y="22099"/>
                            <a:pt x="17629" y="20609"/>
                            <a:pt x="15643" y="19367"/>
                          </a:cubicBezTo>
                          <a:cubicBezTo>
                            <a:pt x="13657" y="18126"/>
                            <a:pt x="11918" y="16636"/>
                            <a:pt x="10429" y="15146"/>
                          </a:cubicBezTo>
                          <a:cubicBezTo>
                            <a:pt x="8939" y="13657"/>
                            <a:pt x="7449" y="12167"/>
                            <a:pt x="6208" y="10925"/>
                          </a:cubicBezTo>
                          <a:cubicBezTo>
                            <a:pt x="4966" y="9435"/>
                            <a:pt x="4221" y="7946"/>
                            <a:pt x="3228" y="6704"/>
                          </a:cubicBezTo>
                          <a:cubicBezTo>
                            <a:pt x="2235" y="5463"/>
                            <a:pt x="1738" y="4221"/>
                            <a:pt x="1242" y="3228"/>
                          </a:cubicBezTo>
                          <a:cubicBezTo>
                            <a:pt x="248" y="1242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BF946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22" name="任意多边形: 形状 321">
                    <a:extLst>
                      <a:ext uri="{FF2B5EF4-FFF2-40B4-BE49-F238E27FC236}">
                        <a16:creationId xmlns:a16="http://schemas.microsoft.com/office/drawing/2014/main" id="{832E59D4-640B-694A-B0B9-719166E6C234}"/>
                      </a:ext>
                    </a:extLst>
                  </p:cNvPr>
                  <p:cNvSpPr/>
                  <p:nvPr/>
                </p:nvSpPr>
                <p:spPr>
                  <a:xfrm>
                    <a:off x="1094710" y="5036260"/>
                    <a:ext cx="111244" cy="95376"/>
                  </a:xfrm>
                  <a:custGeom>
                    <a:avLst/>
                    <a:gdLst>
                      <a:gd name="connsiteX0" fmla="*/ 3234 w 111244"/>
                      <a:gd name="connsiteY0" fmla="*/ 80230 h 95376"/>
                      <a:gd name="connsiteX1" fmla="*/ 26822 w 111244"/>
                      <a:gd name="connsiteY1" fmla="*/ 23370 h 95376"/>
                      <a:gd name="connsiteX2" fmla="*/ 111244 w 111244"/>
                      <a:gd name="connsiteY2" fmla="*/ 95377 h 95376"/>
                      <a:gd name="connsiteX3" fmla="*/ 33774 w 111244"/>
                      <a:gd name="connsiteY3" fmla="*/ 29 h 95376"/>
                      <a:gd name="connsiteX4" fmla="*/ 3234 w 111244"/>
                      <a:gd name="connsiteY4" fmla="*/ 80230 h 953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244" h="95376">
                        <a:moveTo>
                          <a:pt x="3234" y="80230"/>
                        </a:moveTo>
                        <a:cubicBezTo>
                          <a:pt x="3234" y="80230"/>
                          <a:pt x="1744" y="27591"/>
                          <a:pt x="26822" y="23370"/>
                        </a:cubicBezTo>
                        <a:cubicBezTo>
                          <a:pt x="51652" y="19149"/>
                          <a:pt x="111244" y="95377"/>
                          <a:pt x="111244" y="95377"/>
                        </a:cubicBezTo>
                        <a:cubicBezTo>
                          <a:pt x="111244" y="95377"/>
                          <a:pt x="75241" y="1271"/>
                          <a:pt x="33774" y="29"/>
                        </a:cubicBezTo>
                        <a:cubicBezTo>
                          <a:pt x="-7940" y="-1460"/>
                          <a:pt x="-988" y="53911"/>
                          <a:pt x="3234" y="80230"/>
                        </a:cubicBezTo>
                        <a:close/>
                      </a:path>
                    </a:pathLst>
                  </a:custGeom>
                  <a:solidFill>
                    <a:srgbClr val="F3903E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3" name="任意多边形: 形状 322">
                    <a:extLst>
                      <a:ext uri="{FF2B5EF4-FFF2-40B4-BE49-F238E27FC236}">
                        <a16:creationId xmlns:a16="http://schemas.microsoft.com/office/drawing/2014/main" id="{30F5953D-2367-6F29-8C48-C11DF88F0569}"/>
                      </a:ext>
                    </a:extLst>
                  </p:cNvPr>
                  <p:cNvSpPr/>
                  <p:nvPr/>
                </p:nvSpPr>
                <p:spPr>
                  <a:xfrm>
                    <a:off x="1387992" y="4986209"/>
                    <a:ext cx="163844" cy="119356"/>
                  </a:xfrm>
                  <a:custGeom>
                    <a:avLst/>
                    <a:gdLst>
                      <a:gd name="connsiteX0" fmla="*/ 1953 w 163844"/>
                      <a:gd name="connsiteY0" fmla="*/ 119357 h 119356"/>
                      <a:gd name="connsiteX1" fmla="*/ 61545 w 163844"/>
                      <a:gd name="connsiteY1" fmla="*/ 23761 h 119356"/>
                      <a:gd name="connsiteX2" fmla="*/ 163845 w 163844"/>
                      <a:gd name="connsiteY2" fmla="*/ 80374 h 119356"/>
                      <a:gd name="connsiteX3" fmla="*/ 50371 w 163844"/>
                      <a:gd name="connsiteY3" fmla="*/ 2904 h 119356"/>
                      <a:gd name="connsiteX4" fmla="*/ 1953 w 163844"/>
                      <a:gd name="connsiteY4" fmla="*/ 119357 h 119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3844" h="119356">
                        <a:moveTo>
                          <a:pt x="1953" y="119357"/>
                        </a:moveTo>
                        <a:cubicBezTo>
                          <a:pt x="1953" y="119357"/>
                          <a:pt x="18589" y="33445"/>
                          <a:pt x="61545" y="23761"/>
                        </a:cubicBezTo>
                        <a:cubicBezTo>
                          <a:pt x="104501" y="14078"/>
                          <a:pt x="163845" y="80374"/>
                          <a:pt x="163845" y="80374"/>
                        </a:cubicBezTo>
                        <a:cubicBezTo>
                          <a:pt x="163845" y="80374"/>
                          <a:pt x="123620" y="-17953"/>
                          <a:pt x="50371" y="2904"/>
                        </a:cubicBezTo>
                        <a:cubicBezTo>
                          <a:pt x="463" y="25251"/>
                          <a:pt x="-3758" y="77642"/>
                          <a:pt x="1953" y="119357"/>
                        </a:cubicBezTo>
                        <a:close/>
                      </a:path>
                    </a:pathLst>
                  </a:custGeom>
                  <a:solidFill>
                    <a:srgbClr val="F3903E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4" name="任意多边形: 形状 323">
                    <a:extLst>
                      <a:ext uri="{FF2B5EF4-FFF2-40B4-BE49-F238E27FC236}">
                        <a16:creationId xmlns:a16="http://schemas.microsoft.com/office/drawing/2014/main" id="{A92A6487-64A5-3602-79C7-34794F4D6702}"/>
                      </a:ext>
                    </a:extLst>
                  </p:cNvPr>
                  <p:cNvSpPr/>
                  <p:nvPr/>
                </p:nvSpPr>
                <p:spPr>
                  <a:xfrm>
                    <a:off x="1885552" y="5043947"/>
                    <a:ext cx="78462" cy="118896"/>
                  </a:xfrm>
                  <a:custGeom>
                    <a:avLst/>
                    <a:gdLst>
                      <a:gd name="connsiteX0" fmla="*/ 0 w 78462"/>
                      <a:gd name="connsiteY0" fmla="*/ 43741 h 118896"/>
                      <a:gd name="connsiteX1" fmla="*/ 1986 w 78462"/>
                      <a:gd name="connsiteY1" fmla="*/ 33561 h 118896"/>
                      <a:gd name="connsiteX2" fmla="*/ 50405 w 78462"/>
                      <a:gd name="connsiteY2" fmla="*/ 2027 h 118896"/>
                      <a:gd name="connsiteX3" fmla="*/ 78463 w 78462"/>
                      <a:gd name="connsiteY3" fmla="*/ 34803 h 118896"/>
                      <a:gd name="connsiteX4" fmla="*/ 59344 w 78462"/>
                      <a:gd name="connsiteY4" fmla="*/ 14690 h 118896"/>
                      <a:gd name="connsiteX5" fmla="*/ 19119 w 78462"/>
                      <a:gd name="connsiteY5" fmla="*/ 30085 h 118896"/>
                      <a:gd name="connsiteX6" fmla="*/ 34514 w 78462"/>
                      <a:gd name="connsiteY6" fmla="*/ 69565 h 118896"/>
                      <a:gd name="connsiteX7" fmla="*/ 44446 w 78462"/>
                      <a:gd name="connsiteY7" fmla="*/ 73041 h 118896"/>
                      <a:gd name="connsiteX8" fmla="*/ 51398 w 78462"/>
                      <a:gd name="connsiteY8" fmla="*/ 71054 h 118896"/>
                      <a:gd name="connsiteX9" fmla="*/ 67041 w 78462"/>
                      <a:gd name="connsiteY9" fmla="*/ 58888 h 118896"/>
                      <a:gd name="connsiteX10" fmla="*/ 41963 w 78462"/>
                      <a:gd name="connsiteY10" fmla="*/ 88187 h 118896"/>
                      <a:gd name="connsiteX11" fmla="*/ 19119 w 78462"/>
                      <a:gd name="connsiteY11" fmla="*/ 81235 h 118896"/>
                      <a:gd name="connsiteX12" fmla="*/ 46432 w 78462"/>
                      <a:gd name="connsiteY12" fmla="*/ 117735 h 118896"/>
                      <a:gd name="connsiteX13" fmla="*/ 47922 w 78462"/>
                      <a:gd name="connsiteY13" fmla="*/ 118728 h 118896"/>
                      <a:gd name="connsiteX14" fmla="*/ 15146 w 78462"/>
                      <a:gd name="connsiteY14" fmla="*/ 98367 h 118896"/>
                      <a:gd name="connsiteX15" fmla="*/ 0 w 78462"/>
                      <a:gd name="connsiteY15" fmla="*/ 43741 h 118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78462" h="118896">
                        <a:moveTo>
                          <a:pt x="0" y="43741"/>
                        </a:moveTo>
                        <a:cubicBezTo>
                          <a:pt x="497" y="40265"/>
                          <a:pt x="1241" y="36789"/>
                          <a:pt x="1986" y="33561"/>
                        </a:cubicBezTo>
                        <a:cubicBezTo>
                          <a:pt x="6952" y="12952"/>
                          <a:pt x="27810" y="-6415"/>
                          <a:pt x="50405" y="2027"/>
                        </a:cubicBezTo>
                        <a:cubicBezTo>
                          <a:pt x="66296" y="7986"/>
                          <a:pt x="74738" y="19408"/>
                          <a:pt x="78463" y="34803"/>
                        </a:cubicBezTo>
                        <a:cubicBezTo>
                          <a:pt x="73993" y="26360"/>
                          <a:pt x="67538" y="18663"/>
                          <a:pt x="59344" y="14690"/>
                        </a:cubicBezTo>
                        <a:cubicBezTo>
                          <a:pt x="43204" y="6745"/>
                          <a:pt x="26072" y="13449"/>
                          <a:pt x="19119" y="30085"/>
                        </a:cubicBezTo>
                        <a:cubicBezTo>
                          <a:pt x="12912" y="44486"/>
                          <a:pt x="19864" y="63605"/>
                          <a:pt x="34514" y="69565"/>
                        </a:cubicBezTo>
                        <a:cubicBezTo>
                          <a:pt x="37742" y="71551"/>
                          <a:pt x="41218" y="73289"/>
                          <a:pt x="44446" y="73041"/>
                        </a:cubicBezTo>
                        <a:cubicBezTo>
                          <a:pt x="46680" y="73041"/>
                          <a:pt x="49163" y="72296"/>
                          <a:pt x="51398" y="71054"/>
                        </a:cubicBezTo>
                        <a:cubicBezTo>
                          <a:pt x="58351" y="69565"/>
                          <a:pt x="63813" y="65095"/>
                          <a:pt x="67041" y="58888"/>
                        </a:cubicBezTo>
                        <a:cubicBezTo>
                          <a:pt x="68283" y="73537"/>
                          <a:pt x="56612" y="87194"/>
                          <a:pt x="41963" y="88187"/>
                        </a:cubicBezTo>
                        <a:cubicBezTo>
                          <a:pt x="34265" y="88684"/>
                          <a:pt x="26320" y="85952"/>
                          <a:pt x="19119" y="81235"/>
                        </a:cubicBezTo>
                        <a:cubicBezTo>
                          <a:pt x="22347" y="97374"/>
                          <a:pt x="30541" y="112272"/>
                          <a:pt x="46432" y="117735"/>
                        </a:cubicBezTo>
                        <a:cubicBezTo>
                          <a:pt x="46929" y="117983"/>
                          <a:pt x="47425" y="118231"/>
                          <a:pt x="47922" y="118728"/>
                        </a:cubicBezTo>
                        <a:cubicBezTo>
                          <a:pt x="37245" y="120714"/>
                          <a:pt x="20112" y="104575"/>
                          <a:pt x="15146" y="98367"/>
                        </a:cubicBezTo>
                        <a:cubicBezTo>
                          <a:pt x="2731" y="81980"/>
                          <a:pt x="1241" y="63109"/>
                          <a:pt x="0" y="43741"/>
                        </a:cubicBezTo>
                        <a:close/>
                      </a:path>
                    </a:pathLst>
                  </a:custGeom>
                  <a:solidFill>
                    <a:srgbClr val="BF946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00AD725A-C12C-3CE5-7B23-2648E858E906}"/>
                  </a:ext>
                </a:extLst>
              </p:cNvPr>
              <p:cNvSpPr/>
              <p:nvPr/>
            </p:nvSpPr>
            <p:spPr>
              <a:xfrm>
                <a:off x="937115" y="4413304"/>
                <a:ext cx="485605" cy="572083"/>
              </a:xfrm>
              <a:custGeom>
                <a:avLst/>
                <a:gdLst>
                  <a:gd name="connsiteX0" fmla="*/ 7131 w 485605"/>
                  <a:gd name="connsiteY0" fmla="*/ 572084 h 572083"/>
                  <a:gd name="connsiteX1" fmla="*/ 485605 w 485605"/>
                  <a:gd name="connsiteY1" fmla="*/ 0 h 572083"/>
                  <a:gd name="connsiteX2" fmla="*/ 107941 w 485605"/>
                  <a:gd name="connsiteY2" fmla="*/ 560165 h 572083"/>
                  <a:gd name="connsiteX3" fmla="*/ 7131 w 485605"/>
                  <a:gd name="connsiteY3" fmla="*/ 572084 h 572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5605" h="572083">
                    <a:moveTo>
                      <a:pt x="7131" y="572084"/>
                    </a:moveTo>
                    <a:cubicBezTo>
                      <a:pt x="7131" y="572084"/>
                      <a:pt x="-96410" y="103541"/>
                      <a:pt x="485605" y="0"/>
                    </a:cubicBezTo>
                    <a:cubicBezTo>
                      <a:pt x="485605" y="0"/>
                      <a:pt x="36182" y="80201"/>
                      <a:pt x="107941" y="560165"/>
                    </a:cubicBezTo>
                    <a:lnTo>
                      <a:pt x="7131" y="572084"/>
                    </a:ln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63B1A47A-74C0-1917-3929-394126DD2532}"/>
                  </a:ext>
                </a:extLst>
              </p:cNvPr>
              <p:cNvSpPr/>
              <p:nvPr/>
            </p:nvSpPr>
            <p:spPr>
              <a:xfrm>
                <a:off x="1414327" y="5496142"/>
                <a:ext cx="439690" cy="297106"/>
              </a:xfrm>
              <a:custGeom>
                <a:avLst/>
                <a:gdLst>
                  <a:gd name="connsiteX0" fmla="*/ 6407 w 439690"/>
                  <a:gd name="connsiteY0" fmla="*/ 0 h 297106"/>
                  <a:gd name="connsiteX1" fmla="*/ 439690 w 439690"/>
                  <a:gd name="connsiteY1" fmla="*/ 278096 h 297106"/>
                  <a:gd name="connsiteX2" fmla="*/ 281275 w 439690"/>
                  <a:gd name="connsiteY2" fmla="*/ 296222 h 297106"/>
                  <a:gd name="connsiteX3" fmla="*/ 6407 w 439690"/>
                  <a:gd name="connsiteY3" fmla="*/ 0 h 297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690" h="297106">
                    <a:moveTo>
                      <a:pt x="6407" y="0"/>
                    </a:moveTo>
                    <a:cubicBezTo>
                      <a:pt x="6407" y="0"/>
                      <a:pt x="164077" y="218008"/>
                      <a:pt x="439690" y="278096"/>
                    </a:cubicBezTo>
                    <a:cubicBezTo>
                      <a:pt x="393010" y="303175"/>
                      <a:pt x="281275" y="296222"/>
                      <a:pt x="281275" y="296222"/>
                    </a:cubicBezTo>
                    <a:cubicBezTo>
                      <a:pt x="281275" y="296222"/>
                      <a:pt x="-49709" y="150967"/>
                      <a:pt x="6407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9789B000-AA02-2979-F214-362D1E07E60A}"/>
                  </a:ext>
                </a:extLst>
              </p:cNvPr>
              <p:cNvSpPr/>
              <p:nvPr/>
            </p:nvSpPr>
            <p:spPr>
              <a:xfrm>
                <a:off x="2126899" y="5260753"/>
                <a:ext cx="139048" cy="160898"/>
              </a:xfrm>
              <a:custGeom>
                <a:avLst/>
                <a:gdLst>
                  <a:gd name="connsiteX0" fmla="*/ 84670 w 139048"/>
                  <a:gd name="connsiteY0" fmla="*/ 0 h 160898"/>
                  <a:gd name="connsiteX1" fmla="*/ 0 w 139048"/>
                  <a:gd name="connsiteY1" fmla="*/ 136813 h 160898"/>
                  <a:gd name="connsiteX2" fmla="*/ 28306 w 139048"/>
                  <a:gd name="connsiteY2" fmla="*/ 160899 h 160898"/>
                  <a:gd name="connsiteX3" fmla="*/ 139048 w 139048"/>
                  <a:gd name="connsiteY3" fmla="*/ 28058 h 160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048" h="160898">
                    <a:moveTo>
                      <a:pt x="84670" y="0"/>
                    </a:moveTo>
                    <a:lnTo>
                      <a:pt x="0" y="136813"/>
                    </a:lnTo>
                    <a:lnTo>
                      <a:pt x="28306" y="160899"/>
                    </a:lnTo>
                    <a:lnTo>
                      <a:pt x="139048" y="28058"/>
                    </a:ln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36" name="图形 23">
              <a:extLst>
                <a:ext uri="{FF2B5EF4-FFF2-40B4-BE49-F238E27FC236}">
                  <a16:creationId xmlns:a16="http://schemas.microsoft.com/office/drawing/2014/main" id="{13C2075B-6D56-75D3-2598-135C8A694322}"/>
                </a:ext>
              </a:extLst>
            </p:cNvPr>
            <p:cNvGrpSpPr/>
            <p:nvPr/>
          </p:nvGrpSpPr>
          <p:grpSpPr>
            <a:xfrm>
              <a:off x="1964905" y="5922722"/>
              <a:ext cx="637489" cy="509512"/>
              <a:chOff x="1964905" y="5922722"/>
              <a:chExt cx="637489" cy="509512"/>
            </a:xfrm>
          </p:grpSpPr>
          <p:grpSp>
            <p:nvGrpSpPr>
              <p:cNvPr id="337" name="图形 23">
                <a:extLst>
                  <a:ext uri="{FF2B5EF4-FFF2-40B4-BE49-F238E27FC236}">
                    <a16:creationId xmlns:a16="http://schemas.microsoft.com/office/drawing/2014/main" id="{0FB9D89B-ED5B-D2AC-A56C-0E585C4713B3}"/>
                  </a:ext>
                </a:extLst>
              </p:cNvPr>
              <p:cNvGrpSpPr/>
              <p:nvPr/>
            </p:nvGrpSpPr>
            <p:grpSpPr>
              <a:xfrm>
                <a:off x="1964905" y="5922722"/>
                <a:ext cx="637489" cy="509512"/>
                <a:chOff x="1964905" y="5922722"/>
                <a:chExt cx="637489" cy="509512"/>
              </a:xfrm>
            </p:grpSpPr>
            <p:sp>
              <p:nvSpPr>
                <p:cNvPr id="338" name="任意多边形: 形状 337">
                  <a:extLst>
                    <a:ext uri="{FF2B5EF4-FFF2-40B4-BE49-F238E27FC236}">
                      <a16:creationId xmlns:a16="http://schemas.microsoft.com/office/drawing/2014/main" id="{976DC0AF-1A3D-9E90-5176-C92C22D5A629}"/>
                    </a:ext>
                  </a:extLst>
                </p:cNvPr>
                <p:cNvSpPr/>
                <p:nvPr/>
              </p:nvSpPr>
              <p:spPr>
                <a:xfrm>
                  <a:off x="2179883" y="6243277"/>
                  <a:ext cx="403888" cy="164033"/>
                </a:xfrm>
                <a:custGeom>
                  <a:avLst/>
                  <a:gdLst>
                    <a:gd name="connsiteX0" fmla="*/ 64958 w 403888"/>
                    <a:gd name="connsiteY0" fmla="*/ 158912 h 164033"/>
                    <a:gd name="connsiteX1" fmla="*/ 403888 w 403888"/>
                    <a:gd name="connsiteY1" fmla="*/ 68034 h 164033"/>
                    <a:gd name="connsiteX2" fmla="*/ 384272 w 403888"/>
                    <a:gd name="connsiteY2" fmla="*/ 37245 h 164033"/>
                    <a:gd name="connsiteX3" fmla="*/ 396936 w 403888"/>
                    <a:gd name="connsiteY3" fmla="*/ 0 h 164033"/>
                    <a:gd name="connsiteX4" fmla="*/ 39383 w 403888"/>
                    <a:gd name="connsiteY4" fmla="*/ 93113 h 164033"/>
                    <a:gd name="connsiteX5" fmla="*/ 152 w 403888"/>
                    <a:gd name="connsiteY5" fmla="*/ 139048 h 164033"/>
                    <a:gd name="connsiteX6" fmla="*/ 4373 w 403888"/>
                    <a:gd name="connsiteY6" fmla="*/ 155933 h 164033"/>
                    <a:gd name="connsiteX7" fmla="*/ 64958 w 403888"/>
                    <a:gd name="connsiteY7" fmla="*/ 158912 h 164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3888" h="164033">
                      <a:moveTo>
                        <a:pt x="64958" y="158912"/>
                      </a:moveTo>
                      <a:lnTo>
                        <a:pt x="403888" y="68034"/>
                      </a:lnTo>
                      <a:cubicBezTo>
                        <a:pt x="403888" y="68034"/>
                        <a:pt x="387252" y="60834"/>
                        <a:pt x="384272" y="37245"/>
                      </a:cubicBezTo>
                      <a:cubicBezTo>
                        <a:pt x="381045" y="11670"/>
                        <a:pt x="396936" y="0"/>
                        <a:pt x="396936" y="0"/>
                      </a:cubicBezTo>
                      <a:cubicBezTo>
                        <a:pt x="396936" y="0"/>
                        <a:pt x="72904" y="84422"/>
                        <a:pt x="39383" y="93113"/>
                      </a:cubicBezTo>
                      <a:cubicBezTo>
                        <a:pt x="20761" y="97830"/>
                        <a:pt x="-2083" y="109252"/>
                        <a:pt x="152" y="139048"/>
                      </a:cubicBezTo>
                      <a:cubicBezTo>
                        <a:pt x="649" y="145752"/>
                        <a:pt x="2138" y="151463"/>
                        <a:pt x="4373" y="155933"/>
                      </a:cubicBezTo>
                      <a:cubicBezTo>
                        <a:pt x="18278" y="167851"/>
                        <a:pt x="42115" y="164623"/>
                        <a:pt x="64958" y="158912"/>
                      </a:cubicBezTo>
                      <a:close/>
                    </a:path>
                  </a:pathLst>
                </a:custGeom>
                <a:solidFill>
                  <a:srgbClr val="F9F9F9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" name="任意多边形: 形状 338">
                  <a:extLst>
                    <a:ext uri="{FF2B5EF4-FFF2-40B4-BE49-F238E27FC236}">
                      <a16:creationId xmlns:a16="http://schemas.microsoft.com/office/drawing/2014/main" id="{11C95F4D-A3ED-7B80-9725-168B233720AB}"/>
                    </a:ext>
                  </a:extLst>
                </p:cNvPr>
                <p:cNvSpPr/>
                <p:nvPr/>
              </p:nvSpPr>
              <p:spPr>
                <a:xfrm>
                  <a:off x="2184257" y="6264631"/>
                  <a:ext cx="418137" cy="152124"/>
                </a:xfrm>
                <a:custGeom>
                  <a:avLst/>
                  <a:gdLst>
                    <a:gd name="connsiteX0" fmla="*/ 379899 w 418137"/>
                    <a:gd name="connsiteY0" fmla="*/ 15891 h 152124"/>
                    <a:gd name="connsiteX1" fmla="*/ 399515 w 418137"/>
                    <a:gd name="connsiteY1" fmla="*/ 46681 h 152124"/>
                    <a:gd name="connsiteX2" fmla="*/ 60585 w 418137"/>
                    <a:gd name="connsiteY2" fmla="*/ 137558 h 152124"/>
                    <a:gd name="connsiteX3" fmla="*/ 0 w 418137"/>
                    <a:gd name="connsiteY3" fmla="*/ 134579 h 152124"/>
                    <a:gd name="connsiteX4" fmla="*/ 38487 w 418137"/>
                    <a:gd name="connsiteY4" fmla="*/ 151960 h 152124"/>
                    <a:gd name="connsiteX5" fmla="*/ 61578 w 418137"/>
                    <a:gd name="connsiteY5" fmla="*/ 146994 h 152124"/>
                    <a:gd name="connsiteX6" fmla="*/ 418138 w 418137"/>
                    <a:gd name="connsiteY6" fmla="*/ 53385 h 152124"/>
                    <a:gd name="connsiteX7" fmla="*/ 380396 w 418137"/>
                    <a:gd name="connsiteY7" fmla="*/ 0 h 152124"/>
                    <a:gd name="connsiteX8" fmla="*/ 379899 w 418137"/>
                    <a:gd name="connsiteY8" fmla="*/ 15891 h 152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8137" h="152124">
                      <a:moveTo>
                        <a:pt x="379899" y="15891"/>
                      </a:moveTo>
                      <a:cubicBezTo>
                        <a:pt x="383127" y="39480"/>
                        <a:pt x="399515" y="46681"/>
                        <a:pt x="399515" y="46681"/>
                      </a:cubicBezTo>
                      <a:lnTo>
                        <a:pt x="60585" y="137558"/>
                      </a:lnTo>
                      <a:cubicBezTo>
                        <a:pt x="37990" y="143269"/>
                        <a:pt x="13905" y="146497"/>
                        <a:pt x="0" y="134579"/>
                      </a:cubicBezTo>
                      <a:cubicBezTo>
                        <a:pt x="7697" y="149725"/>
                        <a:pt x="23837" y="152953"/>
                        <a:pt x="38487" y="151960"/>
                      </a:cubicBezTo>
                      <a:cubicBezTo>
                        <a:pt x="45687" y="150718"/>
                        <a:pt x="53385" y="148980"/>
                        <a:pt x="61578" y="146994"/>
                      </a:cubicBezTo>
                      <a:lnTo>
                        <a:pt x="418138" y="53385"/>
                      </a:lnTo>
                      <a:lnTo>
                        <a:pt x="380396" y="0"/>
                      </a:lnTo>
                      <a:cubicBezTo>
                        <a:pt x="379403" y="4469"/>
                        <a:pt x="378906" y="9684"/>
                        <a:pt x="379899" y="15891"/>
                      </a:cubicBezTo>
                      <a:close/>
                    </a:path>
                  </a:pathLst>
                </a:custGeom>
                <a:solidFill>
                  <a:srgbClr val="E32A1D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" name="任意多边形: 形状 339">
                  <a:extLst>
                    <a:ext uri="{FF2B5EF4-FFF2-40B4-BE49-F238E27FC236}">
                      <a16:creationId xmlns:a16="http://schemas.microsoft.com/office/drawing/2014/main" id="{5943C9C3-FB91-6537-DE36-C3390DAAA841}"/>
                    </a:ext>
                  </a:extLst>
                </p:cNvPr>
                <p:cNvSpPr/>
                <p:nvPr/>
              </p:nvSpPr>
              <p:spPr>
                <a:xfrm>
                  <a:off x="2023855" y="5922722"/>
                  <a:ext cx="568607" cy="413668"/>
                </a:xfrm>
                <a:custGeom>
                  <a:avLst/>
                  <a:gdLst>
                    <a:gd name="connsiteX0" fmla="*/ 568607 w 568607"/>
                    <a:gd name="connsiteY0" fmla="*/ 316583 h 413668"/>
                    <a:gd name="connsiteX1" fmla="*/ 353083 w 568607"/>
                    <a:gd name="connsiteY1" fmla="*/ 0 h 413668"/>
                    <a:gd name="connsiteX2" fmla="*/ 0 w 568607"/>
                    <a:gd name="connsiteY2" fmla="*/ 84670 h 413668"/>
                    <a:gd name="connsiteX3" fmla="*/ 195164 w 568607"/>
                    <a:gd name="connsiteY3" fmla="*/ 413668 h 413668"/>
                    <a:gd name="connsiteX4" fmla="*/ 552716 w 568607"/>
                    <a:gd name="connsiteY4" fmla="*/ 320556 h 413668"/>
                    <a:gd name="connsiteX5" fmla="*/ 568607 w 568607"/>
                    <a:gd name="connsiteY5" fmla="*/ 316583 h 413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68607" h="413668">
                      <a:moveTo>
                        <a:pt x="568607" y="316583"/>
                      </a:moveTo>
                      <a:lnTo>
                        <a:pt x="353083" y="0"/>
                      </a:lnTo>
                      <a:cubicBezTo>
                        <a:pt x="353083" y="0"/>
                        <a:pt x="73993" y="66296"/>
                        <a:pt x="0" y="84670"/>
                      </a:cubicBezTo>
                      <a:lnTo>
                        <a:pt x="195164" y="413668"/>
                      </a:lnTo>
                      <a:cubicBezTo>
                        <a:pt x="228684" y="404978"/>
                        <a:pt x="552716" y="320556"/>
                        <a:pt x="552716" y="320556"/>
                      </a:cubicBezTo>
                      <a:lnTo>
                        <a:pt x="568607" y="316583"/>
                      </a:lnTo>
                      <a:close/>
                    </a:path>
                  </a:pathLst>
                </a:custGeom>
                <a:solidFill>
                  <a:srgbClr val="E32A1D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" name="任意多边形: 形状 340">
                  <a:extLst>
                    <a:ext uri="{FF2B5EF4-FFF2-40B4-BE49-F238E27FC236}">
                      <a16:creationId xmlns:a16="http://schemas.microsoft.com/office/drawing/2014/main" id="{76026707-026F-B828-D047-095F642278B8}"/>
                    </a:ext>
                  </a:extLst>
                </p:cNvPr>
                <p:cNvSpPr/>
                <p:nvPr/>
              </p:nvSpPr>
              <p:spPr>
                <a:xfrm>
                  <a:off x="1964905" y="6007392"/>
                  <a:ext cx="257590" cy="410699"/>
                </a:xfrm>
                <a:custGeom>
                  <a:avLst/>
                  <a:gdLst>
                    <a:gd name="connsiteX0" fmla="*/ 46287 w 257590"/>
                    <a:gd name="connsiteY0" fmla="*/ 3228 h 410699"/>
                    <a:gd name="connsiteX1" fmla="*/ 7800 w 257590"/>
                    <a:gd name="connsiteY1" fmla="*/ 79456 h 410699"/>
                    <a:gd name="connsiteX2" fmla="*/ 153056 w 257590"/>
                    <a:gd name="connsiteY2" fmla="*/ 337440 h 410699"/>
                    <a:gd name="connsiteX3" fmla="*/ 257590 w 257590"/>
                    <a:gd name="connsiteY3" fmla="*/ 409199 h 410699"/>
                    <a:gd name="connsiteX4" fmla="*/ 214882 w 257590"/>
                    <a:gd name="connsiteY4" fmla="*/ 374934 h 410699"/>
                    <a:gd name="connsiteX5" fmla="*/ 254114 w 257590"/>
                    <a:gd name="connsiteY5" fmla="*/ 328998 h 410699"/>
                    <a:gd name="connsiteX6" fmla="*/ 58950 w 257590"/>
                    <a:gd name="connsiteY6" fmla="*/ 0 h 410699"/>
                    <a:gd name="connsiteX7" fmla="*/ 46287 w 257590"/>
                    <a:gd name="connsiteY7" fmla="*/ 3228 h 410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7590" h="410699">
                      <a:moveTo>
                        <a:pt x="46287" y="3228"/>
                      </a:moveTo>
                      <a:cubicBezTo>
                        <a:pt x="1593" y="14898"/>
                        <a:pt x="-9581" y="51895"/>
                        <a:pt x="7800" y="79456"/>
                      </a:cubicBezTo>
                      <a:cubicBezTo>
                        <a:pt x="7800" y="79456"/>
                        <a:pt x="103644" y="249045"/>
                        <a:pt x="153056" y="337440"/>
                      </a:cubicBezTo>
                      <a:cubicBezTo>
                        <a:pt x="189556" y="402991"/>
                        <a:pt x="216372" y="415655"/>
                        <a:pt x="257590" y="409199"/>
                      </a:cubicBezTo>
                      <a:cubicBezTo>
                        <a:pt x="238471" y="410689"/>
                        <a:pt x="216869" y="404729"/>
                        <a:pt x="214882" y="374934"/>
                      </a:cubicBezTo>
                      <a:cubicBezTo>
                        <a:pt x="212896" y="345137"/>
                        <a:pt x="235491" y="333964"/>
                        <a:pt x="254114" y="328998"/>
                      </a:cubicBezTo>
                      <a:lnTo>
                        <a:pt x="58950" y="0"/>
                      </a:lnTo>
                      <a:cubicBezTo>
                        <a:pt x="53736" y="1490"/>
                        <a:pt x="49515" y="2483"/>
                        <a:pt x="46287" y="3228"/>
                      </a:cubicBezTo>
                      <a:close/>
                    </a:path>
                  </a:pathLst>
                </a:custGeom>
                <a:solidFill>
                  <a:srgbClr val="056BB1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D3E63DC9-26E8-4EC4-6851-2F981DD9B23E}"/>
                    </a:ext>
                  </a:extLst>
                </p:cNvPr>
                <p:cNvSpPr/>
                <p:nvPr/>
              </p:nvSpPr>
              <p:spPr>
                <a:xfrm>
                  <a:off x="2104988" y="6252185"/>
                  <a:ext cx="82744" cy="122194"/>
                </a:xfrm>
                <a:custGeom>
                  <a:avLst/>
                  <a:gdLst>
                    <a:gd name="connsiteX0" fmla="*/ 35071 w 82744"/>
                    <a:gd name="connsiteY0" fmla="*/ 62603 h 122194"/>
                    <a:gd name="connsiteX1" fmla="*/ 82745 w 82744"/>
                    <a:gd name="connsiteY1" fmla="*/ 31317 h 122194"/>
                    <a:gd name="connsiteX2" fmla="*/ 64371 w 82744"/>
                    <a:gd name="connsiteY2" fmla="*/ 279 h 122194"/>
                    <a:gd name="connsiteX3" fmla="*/ 64371 w 82744"/>
                    <a:gd name="connsiteY3" fmla="*/ 279 h 122194"/>
                    <a:gd name="connsiteX4" fmla="*/ 13469 w 82744"/>
                    <a:gd name="connsiteY4" fmla="*/ 22626 h 122194"/>
                    <a:gd name="connsiteX5" fmla="*/ 3537 w 82744"/>
                    <a:gd name="connsiteY5" fmla="*/ 75763 h 122194"/>
                    <a:gd name="connsiteX6" fmla="*/ 12972 w 82744"/>
                    <a:gd name="connsiteY6" fmla="*/ 92647 h 122194"/>
                    <a:gd name="connsiteX7" fmla="*/ 31098 w 82744"/>
                    <a:gd name="connsiteY7" fmla="*/ 122195 h 122194"/>
                    <a:gd name="connsiteX8" fmla="*/ 35071 w 82744"/>
                    <a:gd name="connsiteY8" fmla="*/ 62603 h 122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2744" h="122194">
                      <a:moveTo>
                        <a:pt x="35071" y="62603"/>
                      </a:moveTo>
                      <a:cubicBezTo>
                        <a:pt x="51459" y="32807"/>
                        <a:pt x="82745" y="31317"/>
                        <a:pt x="82745" y="31317"/>
                      </a:cubicBezTo>
                      <a:lnTo>
                        <a:pt x="64371" y="279"/>
                      </a:lnTo>
                      <a:lnTo>
                        <a:pt x="64371" y="279"/>
                      </a:lnTo>
                      <a:cubicBezTo>
                        <a:pt x="64371" y="279"/>
                        <a:pt x="34326" y="-4190"/>
                        <a:pt x="13469" y="22626"/>
                      </a:cubicBezTo>
                      <a:cubicBezTo>
                        <a:pt x="-9126" y="51926"/>
                        <a:pt x="3537" y="75763"/>
                        <a:pt x="3537" y="75763"/>
                      </a:cubicBezTo>
                      <a:cubicBezTo>
                        <a:pt x="6765" y="81722"/>
                        <a:pt x="9993" y="87184"/>
                        <a:pt x="12972" y="92647"/>
                      </a:cubicBezTo>
                      <a:cubicBezTo>
                        <a:pt x="19180" y="104069"/>
                        <a:pt x="25387" y="113753"/>
                        <a:pt x="31098" y="122195"/>
                      </a:cubicBezTo>
                      <a:cubicBezTo>
                        <a:pt x="31098" y="121946"/>
                        <a:pt x="17193" y="95130"/>
                        <a:pt x="35071" y="62603"/>
                      </a:cubicBezTo>
                      <a:close/>
                    </a:path>
                  </a:pathLst>
                </a:custGeom>
                <a:solidFill>
                  <a:srgbClr val="FFD522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B7DC3210-B277-13DE-2F74-30798117B254}"/>
                    </a:ext>
                  </a:extLst>
                </p:cNvPr>
                <p:cNvSpPr/>
                <p:nvPr/>
              </p:nvSpPr>
              <p:spPr>
                <a:xfrm>
                  <a:off x="2227957" y="6352033"/>
                  <a:ext cx="73745" cy="80201"/>
                </a:xfrm>
                <a:custGeom>
                  <a:avLst/>
                  <a:gdLst>
                    <a:gd name="connsiteX0" fmla="*/ 0 w 73745"/>
                    <a:gd name="connsiteY0" fmla="*/ 7201 h 80201"/>
                    <a:gd name="connsiteX1" fmla="*/ 34514 w 73745"/>
                    <a:gd name="connsiteY1" fmla="*/ 0 h 80201"/>
                    <a:gd name="connsiteX2" fmla="*/ 73745 w 73745"/>
                    <a:gd name="connsiteY2" fmla="*/ 69524 h 80201"/>
                    <a:gd name="connsiteX3" fmla="*/ 42459 w 73745"/>
                    <a:gd name="connsiteY3" fmla="*/ 80201 h 80201"/>
                    <a:gd name="connsiteX4" fmla="*/ 0 w 73745"/>
                    <a:gd name="connsiteY4" fmla="*/ 7201 h 80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745" h="80201">
                      <a:moveTo>
                        <a:pt x="0" y="7201"/>
                      </a:moveTo>
                      <a:lnTo>
                        <a:pt x="34514" y="0"/>
                      </a:lnTo>
                      <a:cubicBezTo>
                        <a:pt x="34514" y="0"/>
                        <a:pt x="62323" y="17629"/>
                        <a:pt x="73745" y="69524"/>
                      </a:cubicBezTo>
                      <a:lnTo>
                        <a:pt x="42459" y="80201"/>
                      </a:lnTo>
                      <a:cubicBezTo>
                        <a:pt x="42211" y="80449"/>
                        <a:pt x="36748" y="33024"/>
                        <a:pt x="0" y="7201"/>
                      </a:cubicBezTo>
                      <a:close/>
                    </a:path>
                  </a:pathLst>
                </a:custGeom>
                <a:solidFill>
                  <a:srgbClr val="056BB1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06FEC04A-17E4-6051-4D78-C7D85095B42F}"/>
                  </a:ext>
                </a:extLst>
              </p:cNvPr>
              <p:cNvSpPr/>
              <p:nvPr/>
            </p:nvSpPr>
            <p:spPr>
              <a:xfrm>
                <a:off x="2046632" y="5935083"/>
                <a:ext cx="325204" cy="378310"/>
              </a:xfrm>
              <a:custGeom>
                <a:avLst/>
                <a:gdLst>
                  <a:gd name="connsiteX0" fmla="*/ 5777 w 325204"/>
                  <a:gd name="connsiteY0" fmla="*/ 104588 h 378310"/>
                  <a:gd name="connsiteX1" fmla="*/ 26386 w 325204"/>
                  <a:gd name="connsiteY1" fmla="*/ 66350 h 378310"/>
                  <a:gd name="connsiteX2" fmla="*/ 305723 w 325204"/>
                  <a:gd name="connsiteY2" fmla="*/ 53 h 378310"/>
                  <a:gd name="connsiteX3" fmla="*/ 311931 w 325204"/>
                  <a:gd name="connsiteY3" fmla="*/ 194473 h 378310"/>
                  <a:gd name="connsiteX4" fmla="*/ 161213 w 325204"/>
                  <a:gd name="connsiteY4" fmla="*/ 372504 h 378310"/>
                  <a:gd name="connsiteX5" fmla="*/ 5777 w 325204"/>
                  <a:gd name="connsiteY5" fmla="*/ 104588 h 378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5204" h="378310">
                    <a:moveTo>
                      <a:pt x="5777" y="104588"/>
                    </a:moveTo>
                    <a:cubicBezTo>
                      <a:pt x="-8625" y="80254"/>
                      <a:pt x="6025" y="71315"/>
                      <a:pt x="26386" y="66350"/>
                    </a:cubicBezTo>
                    <a:cubicBezTo>
                      <a:pt x="46995" y="61384"/>
                      <a:pt x="276424" y="5764"/>
                      <a:pt x="305723" y="53"/>
                    </a:cubicBezTo>
                    <a:cubicBezTo>
                      <a:pt x="319628" y="-2678"/>
                      <a:pt x="338251" y="99870"/>
                      <a:pt x="311931" y="194473"/>
                    </a:cubicBezTo>
                    <a:cubicBezTo>
                      <a:pt x="276176" y="323092"/>
                      <a:pt x="176856" y="400810"/>
                      <a:pt x="161213" y="372504"/>
                    </a:cubicBezTo>
                    <a:cubicBezTo>
                      <a:pt x="130175" y="317133"/>
                      <a:pt x="26137" y="138853"/>
                      <a:pt x="5777" y="104588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31044B99-FC9B-5B00-D701-EA1718F0260E}"/>
                  </a:ext>
                </a:extLst>
              </p:cNvPr>
              <p:cNvSpPr/>
              <p:nvPr/>
            </p:nvSpPr>
            <p:spPr>
              <a:xfrm>
                <a:off x="1972182" y="6014344"/>
                <a:ext cx="120749" cy="251776"/>
              </a:xfrm>
              <a:custGeom>
                <a:avLst/>
                <a:gdLst>
                  <a:gd name="connsiteX0" fmla="*/ 46210 w 120749"/>
                  <a:gd name="connsiteY0" fmla="*/ 0 h 251776"/>
                  <a:gd name="connsiteX1" fmla="*/ 94877 w 120749"/>
                  <a:gd name="connsiteY1" fmla="*/ 109997 h 251776"/>
                  <a:gd name="connsiteX2" fmla="*/ 113251 w 120749"/>
                  <a:gd name="connsiteY2" fmla="*/ 251776 h 251776"/>
                  <a:gd name="connsiteX3" fmla="*/ 17655 w 120749"/>
                  <a:gd name="connsiteY3" fmla="*/ 90381 h 251776"/>
                  <a:gd name="connsiteX4" fmla="*/ 46210 w 120749"/>
                  <a:gd name="connsiteY4" fmla="*/ 0 h 251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749" h="251776">
                    <a:moveTo>
                      <a:pt x="46210" y="0"/>
                    </a:moveTo>
                    <a:cubicBezTo>
                      <a:pt x="46210" y="0"/>
                      <a:pt x="60115" y="19119"/>
                      <a:pt x="94877" y="109997"/>
                    </a:cubicBezTo>
                    <a:cubicBezTo>
                      <a:pt x="139074" y="225953"/>
                      <a:pt x="113251" y="251776"/>
                      <a:pt x="113251" y="251776"/>
                    </a:cubicBezTo>
                    <a:cubicBezTo>
                      <a:pt x="113251" y="251776"/>
                      <a:pt x="91152" y="210310"/>
                      <a:pt x="17655" y="90381"/>
                    </a:cubicBezTo>
                    <a:cubicBezTo>
                      <a:pt x="-13879" y="39231"/>
                      <a:pt x="-2457" y="16388"/>
                      <a:pt x="46210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725C8330-CEEB-5B1E-0A57-9B63B76C3F59}"/>
                </a:ext>
              </a:extLst>
            </p:cNvPr>
            <p:cNvSpPr/>
            <p:nvPr/>
          </p:nvSpPr>
          <p:spPr>
            <a:xfrm>
              <a:off x="824565" y="5807510"/>
              <a:ext cx="332393" cy="335701"/>
            </a:xfrm>
            <a:custGeom>
              <a:avLst/>
              <a:gdLst>
                <a:gd name="connsiteX0" fmla="*/ 0 w 332393"/>
                <a:gd name="connsiteY0" fmla="*/ 200130 h 335701"/>
                <a:gd name="connsiteX1" fmla="*/ 331232 w 332393"/>
                <a:gd name="connsiteY1" fmla="*/ 335702 h 335701"/>
                <a:gd name="connsiteX2" fmla="*/ 244576 w 332393"/>
                <a:gd name="connsiteY2" fmla="*/ 0 h 335701"/>
                <a:gd name="connsiteX3" fmla="*/ 0 w 332393"/>
                <a:gd name="connsiteY3" fmla="*/ 200130 h 335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393" h="335701">
                  <a:moveTo>
                    <a:pt x="0" y="200130"/>
                  </a:moveTo>
                  <a:cubicBezTo>
                    <a:pt x="0" y="200130"/>
                    <a:pt x="235637" y="224463"/>
                    <a:pt x="331232" y="335702"/>
                  </a:cubicBezTo>
                  <a:cubicBezTo>
                    <a:pt x="331232" y="335702"/>
                    <a:pt x="349110" y="184487"/>
                    <a:pt x="244576" y="0"/>
                  </a:cubicBezTo>
                  <a:lnTo>
                    <a:pt x="0" y="200130"/>
                  </a:ln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6" name="图形 364" descr="D:\51PPT模板网\51pptmoban.com\图片.jpg">
            <a:extLst>
              <a:ext uri="{FF2B5EF4-FFF2-40B4-BE49-F238E27FC236}">
                <a16:creationId xmlns:a16="http://schemas.microsoft.com/office/drawing/2014/main" id="{37489154-3060-7B01-22F8-634DB150248C}"/>
              </a:ext>
            </a:extLst>
          </p:cNvPr>
          <p:cNvGrpSpPr/>
          <p:nvPr/>
        </p:nvGrpSpPr>
        <p:grpSpPr>
          <a:xfrm flipH="1">
            <a:off x="8394348" y="1105592"/>
            <a:ext cx="3086452" cy="7219771"/>
            <a:chOff x="5729294" y="2571746"/>
            <a:chExt cx="731417" cy="1710917"/>
          </a:xfrm>
        </p:grpSpPr>
        <p:grpSp>
          <p:nvGrpSpPr>
            <p:cNvPr id="367" name="图形 364">
              <a:extLst>
                <a:ext uri="{FF2B5EF4-FFF2-40B4-BE49-F238E27FC236}">
                  <a16:creationId xmlns:a16="http://schemas.microsoft.com/office/drawing/2014/main" id="{FAEC7182-9780-1D03-0EBB-6C577480F994}"/>
                </a:ext>
              </a:extLst>
            </p:cNvPr>
            <p:cNvGrpSpPr/>
            <p:nvPr/>
          </p:nvGrpSpPr>
          <p:grpSpPr>
            <a:xfrm>
              <a:off x="5959410" y="3109245"/>
              <a:ext cx="394906" cy="485245"/>
              <a:chOff x="5959410" y="3109245"/>
              <a:chExt cx="394906" cy="485245"/>
            </a:xfrm>
          </p:grpSpPr>
          <p:grpSp>
            <p:nvGrpSpPr>
              <p:cNvPr id="368" name="图形 364">
                <a:extLst>
                  <a:ext uri="{FF2B5EF4-FFF2-40B4-BE49-F238E27FC236}">
                    <a16:creationId xmlns:a16="http://schemas.microsoft.com/office/drawing/2014/main" id="{43334172-688B-B9A6-5B71-D84D2C5E78E9}"/>
                  </a:ext>
                </a:extLst>
              </p:cNvPr>
              <p:cNvGrpSpPr/>
              <p:nvPr/>
            </p:nvGrpSpPr>
            <p:grpSpPr>
              <a:xfrm>
                <a:off x="5959410" y="3109245"/>
                <a:ext cx="229171" cy="485245"/>
                <a:chOff x="5959410" y="3109245"/>
                <a:chExt cx="229171" cy="485245"/>
              </a:xfrm>
            </p:grpSpPr>
            <p:sp>
              <p:nvSpPr>
                <p:cNvPr id="369" name="任意多边形: 形状 368">
                  <a:extLst>
                    <a:ext uri="{FF2B5EF4-FFF2-40B4-BE49-F238E27FC236}">
                      <a16:creationId xmlns:a16="http://schemas.microsoft.com/office/drawing/2014/main" id="{AE1BA868-CCE9-CC97-969A-762EE7599189}"/>
                    </a:ext>
                  </a:extLst>
                </p:cNvPr>
                <p:cNvSpPr/>
                <p:nvPr/>
              </p:nvSpPr>
              <p:spPr>
                <a:xfrm>
                  <a:off x="6004750" y="3109245"/>
                  <a:ext cx="174498" cy="231838"/>
                </a:xfrm>
                <a:custGeom>
                  <a:avLst/>
                  <a:gdLst>
                    <a:gd name="connsiteX0" fmla="*/ 127635 w 174498"/>
                    <a:gd name="connsiteY0" fmla="*/ 143351 h 231838"/>
                    <a:gd name="connsiteX1" fmla="*/ 114110 w 174498"/>
                    <a:gd name="connsiteY1" fmla="*/ 172307 h 231838"/>
                    <a:gd name="connsiteX2" fmla="*/ 174498 w 174498"/>
                    <a:gd name="connsiteY2" fmla="*/ 231838 h 231838"/>
                    <a:gd name="connsiteX3" fmla="*/ 139446 w 174498"/>
                    <a:gd name="connsiteY3" fmla="*/ 110776 h 231838"/>
                    <a:gd name="connsiteX4" fmla="*/ 75248 w 174498"/>
                    <a:gd name="connsiteY4" fmla="*/ 6001 h 231838"/>
                    <a:gd name="connsiteX5" fmla="*/ 69723 w 174498"/>
                    <a:gd name="connsiteY5" fmla="*/ 0 h 231838"/>
                    <a:gd name="connsiteX6" fmla="*/ 0 w 174498"/>
                    <a:gd name="connsiteY6" fmla="*/ 35052 h 231838"/>
                    <a:gd name="connsiteX7" fmla="*/ 4001 w 174498"/>
                    <a:gd name="connsiteY7" fmla="*/ 40291 h 231838"/>
                    <a:gd name="connsiteX8" fmla="*/ 3429 w 174498"/>
                    <a:gd name="connsiteY8" fmla="*/ 40576 h 231838"/>
                    <a:gd name="connsiteX9" fmla="*/ 127635 w 174498"/>
                    <a:gd name="connsiteY9" fmla="*/ 143351 h 231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4498" h="231838">
                      <a:moveTo>
                        <a:pt x="127635" y="143351"/>
                      </a:moveTo>
                      <a:lnTo>
                        <a:pt x="114110" y="172307"/>
                      </a:lnTo>
                      <a:cubicBezTo>
                        <a:pt x="114110" y="172307"/>
                        <a:pt x="155353" y="204502"/>
                        <a:pt x="174498" y="231838"/>
                      </a:cubicBezTo>
                      <a:cubicBezTo>
                        <a:pt x="174498" y="231838"/>
                        <a:pt x="168307" y="162401"/>
                        <a:pt x="139446" y="110776"/>
                      </a:cubicBezTo>
                      <a:lnTo>
                        <a:pt x="75248" y="6001"/>
                      </a:lnTo>
                      <a:lnTo>
                        <a:pt x="69723" y="0"/>
                      </a:lnTo>
                      <a:cubicBezTo>
                        <a:pt x="69723" y="0"/>
                        <a:pt x="33718" y="10097"/>
                        <a:pt x="0" y="35052"/>
                      </a:cubicBezTo>
                      <a:lnTo>
                        <a:pt x="4001" y="40291"/>
                      </a:lnTo>
                      <a:cubicBezTo>
                        <a:pt x="4001" y="40291"/>
                        <a:pt x="3810" y="40386"/>
                        <a:pt x="3429" y="40576"/>
                      </a:cubicBezTo>
                      <a:cubicBezTo>
                        <a:pt x="3429" y="40672"/>
                        <a:pt x="70485" y="121063"/>
                        <a:pt x="127635" y="143351"/>
                      </a:cubicBezTo>
                      <a:close/>
                    </a:path>
                  </a:pathLst>
                </a:custGeom>
                <a:solidFill>
                  <a:srgbClr val="FBC7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" name="任意多边形: 形状 369">
                  <a:extLst>
                    <a:ext uri="{FF2B5EF4-FFF2-40B4-BE49-F238E27FC236}">
                      <a16:creationId xmlns:a16="http://schemas.microsoft.com/office/drawing/2014/main" id="{925D36A5-1F7B-DBF7-2094-23E7C745A9DD}"/>
                    </a:ext>
                  </a:extLst>
                </p:cNvPr>
                <p:cNvSpPr/>
                <p:nvPr/>
              </p:nvSpPr>
              <p:spPr>
                <a:xfrm>
                  <a:off x="5974555" y="3149917"/>
                  <a:ext cx="214026" cy="283951"/>
                </a:xfrm>
                <a:custGeom>
                  <a:avLst/>
                  <a:gdLst>
                    <a:gd name="connsiteX0" fmla="*/ 53435 w 214026"/>
                    <a:gd name="connsiteY0" fmla="*/ 133636 h 283951"/>
                    <a:gd name="connsiteX1" fmla="*/ 214027 w 214026"/>
                    <a:gd name="connsiteY1" fmla="*/ 280511 h 283951"/>
                    <a:gd name="connsiteX2" fmla="*/ 204692 w 214026"/>
                    <a:gd name="connsiteY2" fmla="*/ 191167 h 283951"/>
                    <a:gd name="connsiteX3" fmla="*/ 144304 w 214026"/>
                    <a:gd name="connsiteY3" fmla="*/ 131635 h 283951"/>
                    <a:gd name="connsiteX4" fmla="*/ 157829 w 214026"/>
                    <a:gd name="connsiteY4" fmla="*/ 102680 h 283951"/>
                    <a:gd name="connsiteX5" fmla="*/ 33528 w 214026"/>
                    <a:gd name="connsiteY5" fmla="*/ 0 h 283951"/>
                    <a:gd name="connsiteX6" fmla="*/ 0 w 214026"/>
                    <a:gd name="connsiteY6" fmla="*/ 22479 h 283951"/>
                    <a:gd name="connsiteX7" fmla="*/ 53435 w 214026"/>
                    <a:gd name="connsiteY7" fmla="*/ 133636 h 283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4026" h="283951">
                      <a:moveTo>
                        <a:pt x="53435" y="133636"/>
                      </a:moveTo>
                      <a:cubicBezTo>
                        <a:pt x="61341" y="226505"/>
                        <a:pt x="79439" y="301085"/>
                        <a:pt x="214027" y="280511"/>
                      </a:cubicBezTo>
                      <a:cubicBezTo>
                        <a:pt x="213360" y="230314"/>
                        <a:pt x="204692" y="191167"/>
                        <a:pt x="204692" y="191167"/>
                      </a:cubicBezTo>
                      <a:cubicBezTo>
                        <a:pt x="185642" y="163735"/>
                        <a:pt x="144304" y="131635"/>
                        <a:pt x="144304" y="131635"/>
                      </a:cubicBezTo>
                      <a:lnTo>
                        <a:pt x="157829" y="102680"/>
                      </a:lnTo>
                      <a:cubicBezTo>
                        <a:pt x="100679" y="80486"/>
                        <a:pt x="33528" y="0"/>
                        <a:pt x="33528" y="0"/>
                      </a:cubicBezTo>
                      <a:cubicBezTo>
                        <a:pt x="30670" y="1429"/>
                        <a:pt x="16002" y="8763"/>
                        <a:pt x="0" y="22479"/>
                      </a:cubicBezTo>
                      <a:cubicBezTo>
                        <a:pt x="191" y="22479"/>
                        <a:pt x="45530" y="40862"/>
                        <a:pt x="53435" y="133636"/>
                      </a:cubicBezTo>
                      <a:close/>
                    </a:path>
                  </a:pathLst>
                </a:custGeom>
                <a:solidFill>
                  <a:srgbClr val="F8AD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" name="任意多边形: 形状 370">
                  <a:extLst>
                    <a:ext uri="{FF2B5EF4-FFF2-40B4-BE49-F238E27FC236}">
                      <a16:creationId xmlns:a16="http://schemas.microsoft.com/office/drawing/2014/main" id="{ACD85E9D-A4E9-6B8A-FDA0-DEE4D1F63E4E}"/>
                    </a:ext>
                  </a:extLst>
                </p:cNvPr>
                <p:cNvSpPr/>
                <p:nvPr/>
              </p:nvSpPr>
              <p:spPr>
                <a:xfrm>
                  <a:off x="5959410" y="3472910"/>
                  <a:ext cx="222027" cy="121581"/>
                </a:xfrm>
                <a:custGeom>
                  <a:avLst/>
                  <a:gdLst>
                    <a:gd name="connsiteX0" fmla="*/ 23908 w 222027"/>
                    <a:gd name="connsiteY0" fmla="*/ 0 h 121581"/>
                    <a:gd name="connsiteX1" fmla="*/ 0 w 222027"/>
                    <a:gd name="connsiteY1" fmla="*/ 60484 h 121581"/>
                    <a:gd name="connsiteX2" fmla="*/ 22765 w 222027"/>
                    <a:gd name="connsiteY2" fmla="*/ 83820 h 121581"/>
                    <a:gd name="connsiteX3" fmla="*/ 186690 w 222027"/>
                    <a:gd name="connsiteY3" fmla="*/ 119253 h 121581"/>
                    <a:gd name="connsiteX4" fmla="*/ 222028 w 222027"/>
                    <a:gd name="connsiteY4" fmla="*/ 38671 h 121581"/>
                    <a:gd name="connsiteX5" fmla="*/ 23908 w 222027"/>
                    <a:gd name="connsiteY5" fmla="*/ 0 h 121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2027" h="121581">
                      <a:moveTo>
                        <a:pt x="23908" y="0"/>
                      </a:moveTo>
                      <a:lnTo>
                        <a:pt x="0" y="60484"/>
                      </a:lnTo>
                      <a:cubicBezTo>
                        <a:pt x="0" y="60484"/>
                        <a:pt x="10382" y="74486"/>
                        <a:pt x="22765" y="83820"/>
                      </a:cubicBezTo>
                      <a:cubicBezTo>
                        <a:pt x="103251" y="135160"/>
                        <a:pt x="186690" y="119253"/>
                        <a:pt x="186690" y="119253"/>
                      </a:cubicBezTo>
                      <a:cubicBezTo>
                        <a:pt x="204883" y="96202"/>
                        <a:pt x="215837" y="67818"/>
                        <a:pt x="222028" y="38671"/>
                      </a:cubicBezTo>
                      <a:cubicBezTo>
                        <a:pt x="180785" y="54959"/>
                        <a:pt x="102203" y="70294"/>
                        <a:pt x="23908" y="0"/>
                      </a:cubicBezTo>
                      <a:close/>
                    </a:path>
                  </a:pathLst>
                </a:custGeom>
                <a:solidFill>
                  <a:srgbClr val="F8AD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2" name="图形 364">
                <a:extLst>
                  <a:ext uri="{FF2B5EF4-FFF2-40B4-BE49-F238E27FC236}">
                    <a16:creationId xmlns:a16="http://schemas.microsoft.com/office/drawing/2014/main" id="{A9F1D601-61DF-CF14-C541-E9C7D7CA04DD}"/>
                  </a:ext>
                </a:extLst>
              </p:cNvPr>
              <p:cNvGrpSpPr/>
              <p:nvPr/>
            </p:nvGrpSpPr>
            <p:grpSpPr>
              <a:xfrm>
                <a:off x="6144100" y="3112008"/>
                <a:ext cx="210216" cy="474249"/>
                <a:chOff x="6144100" y="3112008"/>
                <a:chExt cx="210216" cy="474249"/>
              </a:xfrm>
            </p:grpSpPr>
            <p:sp>
              <p:nvSpPr>
                <p:cNvPr id="373" name="任意多边形: 形状 372">
                  <a:extLst>
                    <a:ext uri="{FF2B5EF4-FFF2-40B4-BE49-F238E27FC236}">
                      <a16:creationId xmlns:a16="http://schemas.microsoft.com/office/drawing/2014/main" id="{64EDD689-EE41-DEA5-2AE6-1D90941A9D01}"/>
                    </a:ext>
                  </a:extLst>
                </p:cNvPr>
                <p:cNvSpPr/>
                <p:nvPr/>
              </p:nvSpPr>
              <p:spPr>
                <a:xfrm>
                  <a:off x="6144100" y="3112008"/>
                  <a:ext cx="71151" cy="228981"/>
                </a:xfrm>
                <a:custGeom>
                  <a:avLst/>
                  <a:gdLst>
                    <a:gd name="connsiteX0" fmla="*/ 41243 w 71151"/>
                    <a:gd name="connsiteY0" fmla="*/ 128683 h 228981"/>
                    <a:gd name="connsiteX1" fmla="*/ 56102 w 71151"/>
                    <a:gd name="connsiteY1" fmla="*/ 24670 h 228981"/>
                    <a:gd name="connsiteX2" fmla="*/ 56483 w 71151"/>
                    <a:gd name="connsiteY2" fmla="*/ 20669 h 228981"/>
                    <a:gd name="connsiteX3" fmla="*/ 1715 w 71151"/>
                    <a:gd name="connsiteY3" fmla="*/ 0 h 228981"/>
                    <a:gd name="connsiteX4" fmla="*/ 0 w 71151"/>
                    <a:gd name="connsiteY4" fmla="*/ 107918 h 228981"/>
                    <a:gd name="connsiteX5" fmla="*/ 35052 w 71151"/>
                    <a:gd name="connsiteY5" fmla="*/ 228981 h 228981"/>
                    <a:gd name="connsiteX6" fmla="*/ 71152 w 71151"/>
                    <a:gd name="connsiteY6" fmla="*/ 150019 h 228981"/>
                    <a:gd name="connsiteX7" fmla="*/ 41243 w 71151"/>
                    <a:gd name="connsiteY7" fmla="*/ 128683 h 228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1151" h="228981">
                      <a:moveTo>
                        <a:pt x="41243" y="128683"/>
                      </a:moveTo>
                      <a:cubicBezTo>
                        <a:pt x="41243" y="128683"/>
                        <a:pt x="56102" y="73438"/>
                        <a:pt x="56102" y="24670"/>
                      </a:cubicBezTo>
                      <a:lnTo>
                        <a:pt x="56483" y="20669"/>
                      </a:lnTo>
                      <a:lnTo>
                        <a:pt x="1715" y="0"/>
                      </a:lnTo>
                      <a:lnTo>
                        <a:pt x="0" y="107918"/>
                      </a:lnTo>
                      <a:cubicBezTo>
                        <a:pt x="28861" y="159544"/>
                        <a:pt x="35052" y="228981"/>
                        <a:pt x="35052" y="228981"/>
                      </a:cubicBezTo>
                      <a:cubicBezTo>
                        <a:pt x="35052" y="228981"/>
                        <a:pt x="51340" y="184880"/>
                        <a:pt x="71152" y="150019"/>
                      </a:cubicBezTo>
                      <a:lnTo>
                        <a:pt x="41243" y="128683"/>
                      </a:lnTo>
                      <a:close/>
                    </a:path>
                  </a:pathLst>
                </a:custGeom>
                <a:solidFill>
                  <a:srgbClr val="FBC7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" name="任意多边形: 形状 373">
                  <a:extLst>
                    <a:ext uri="{FF2B5EF4-FFF2-40B4-BE49-F238E27FC236}">
                      <a16:creationId xmlns:a16="http://schemas.microsoft.com/office/drawing/2014/main" id="{7A1E98F2-4D32-48B9-2D28-C3D6939CEBCE}"/>
                    </a:ext>
                  </a:extLst>
                </p:cNvPr>
                <p:cNvSpPr/>
                <p:nvPr/>
              </p:nvSpPr>
              <p:spPr>
                <a:xfrm>
                  <a:off x="6179343" y="3136677"/>
                  <a:ext cx="174974" cy="449580"/>
                </a:xfrm>
                <a:custGeom>
                  <a:avLst/>
                  <a:gdLst>
                    <a:gd name="connsiteX0" fmla="*/ 156496 w 174974"/>
                    <a:gd name="connsiteY0" fmla="*/ 366998 h 449580"/>
                    <a:gd name="connsiteX1" fmla="*/ 112014 w 174974"/>
                    <a:gd name="connsiteY1" fmla="*/ 379190 h 449580"/>
                    <a:gd name="connsiteX2" fmla="*/ 94012 w 174974"/>
                    <a:gd name="connsiteY2" fmla="*/ 308801 h 449580"/>
                    <a:gd name="connsiteX3" fmla="*/ 123063 w 174974"/>
                    <a:gd name="connsiteY3" fmla="*/ 271843 h 449580"/>
                    <a:gd name="connsiteX4" fmla="*/ 123063 w 174974"/>
                    <a:gd name="connsiteY4" fmla="*/ 271843 h 449580"/>
                    <a:gd name="connsiteX5" fmla="*/ 105347 w 174974"/>
                    <a:gd name="connsiteY5" fmla="*/ 130397 h 449580"/>
                    <a:gd name="connsiteX6" fmla="*/ 20955 w 174974"/>
                    <a:gd name="connsiteY6" fmla="*/ 0 h 449580"/>
                    <a:gd name="connsiteX7" fmla="*/ 6096 w 174974"/>
                    <a:gd name="connsiteY7" fmla="*/ 104013 h 449580"/>
                    <a:gd name="connsiteX8" fmla="*/ 36100 w 174974"/>
                    <a:gd name="connsiteY8" fmla="*/ 125444 h 449580"/>
                    <a:gd name="connsiteX9" fmla="*/ 0 w 174974"/>
                    <a:gd name="connsiteY9" fmla="*/ 204406 h 449580"/>
                    <a:gd name="connsiteX10" fmla="*/ 2476 w 174974"/>
                    <a:gd name="connsiteY10" fmla="*/ 373380 h 449580"/>
                    <a:gd name="connsiteX11" fmla="*/ 26289 w 174974"/>
                    <a:gd name="connsiteY11" fmla="*/ 449580 h 449580"/>
                    <a:gd name="connsiteX12" fmla="*/ 145637 w 174974"/>
                    <a:gd name="connsiteY12" fmla="*/ 421481 h 449580"/>
                    <a:gd name="connsiteX13" fmla="*/ 174974 w 174974"/>
                    <a:gd name="connsiteY13" fmla="*/ 405574 h 449580"/>
                    <a:gd name="connsiteX14" fmla="*/ 156496 w 174974"/>
                    <a:gd name="connsiteY14" fmla="*/ 366998 h 449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74974" h="449580">
                      <a:moveTo>
                        <a:pt x="156496" y="366998"/>
                      </a:moveTo>
                      <a:cubicBezTo>
                        <a:pt x="156496" y="366998"/>
                        <a:pt x="131064" y="376047"/>
                        <a:pt x="112014" y="379190"/>
                      </a:cubicBezTo>
                      <a:cubicBezTo>
                        <a:pt x="112014" y="379190"/>
                        <a:pt x="92488" y="356426"/>
                        <a:pt x="94012" y="308801"/>
                      </a:cubicBezTo>
                      <a:cubicBezTo>
                        <a:pt x="94012" y="308801"/>
                        <a:pt x="111443" y="296513"/>
                        <a:pt x="123063" y="271843"/>
                      </a:cubicBezTo>
                      <a:lnTo>
                        <a:pt x="123063" y="271843"/>
                      </a:lnTo>
                      <a:cubicBezTo>
                        <a:pt x="131921" y="203264"/>
                        <a:pt x="105918" y="131826"/>
                        <a:pt x="105347" y="130397"/>
                      </a:cubicBezTo>
                      <a:cubicBezTo>
                        <a:pt x="71342" y="61151"/>
                        <a:pt x="20955" y="0"/>
                        <a:pt x="20955" y="0"/>
                      </a:cubicBezTo>
                      <a:cubicBezTo>
                        <a:pt x="20955" y="48768"/>
                        <a:pt x="6096" y="104013"/>
                        <a:pt x="6096" y="104013"/>
                      </a:cubicBezTo>
                      <a:lnTo>
                        <a:pt x="36100" y="125444"/>
                      </a:lnTo>
                      <a:cubicBezTo>
                        <a:pt x="16288" y="160401"/>
                        <a:pt x="0" y="204406"/>
                        <a:pt x="0" y="204406"/>
                      </a:cubicBezTo>
                      <a:cubicBezTo>
                        <a:pt x="0" y="204406"/>
                        <a:pt x="19431" y="292037"/>
                        <a:pt x="2476" y="373380"/>
                      </a:cubicBezTo>
                      <a:cubicBezTo>
                        <a:pt x="5334" y="393954"/>
                        <a:pt x="11906" y="427196"/>
                        <a:pt x="26289" y="449580"/>
                      </a:cubicBezTo>
                      <a:cubicBezTo>
                        <a:pt x="26289" y="449580"/>
                        <a:pt x="87154" y="443198"/>
                        <a:pt x="145637" y="421481"/>
                      </a:cubicBezTo>
                      <a:cubicBezTo>
                        <a:pt x="145637" y="421481"/>
                        <a:pt x="167640" y="411956"/>
                        <a:pt x="174974" y="405574"/>
                      </a:cubicBezTo>
                      <a:cubicBezTo>
                        <a:pt x="174974" y="405670"/>
                        <a:pt x="162782" y="380238"/>
                        <a:pt x="156496" y="366998"/>
                      </a:cubicBezTo>
                      <a:close/>
                    </a:path>
                  </a:pathLst>
                </a:custGeom>
                <a:solidFill>
                  <a:srgbClr val="F8AD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75" name="图形 364">
              <a:extLst>
                <a:ext uri="{FF2B5EF4-FFF2-40B4-BE49-F238E27FC236}">
                  <a16:creationId xmlns:a16="http://schemas.microsoft.com/office/drawing/2014/main" id="{01DE8F12-FE59-2397-4E4D-2DCBEEF93758}"/>
                </a:ext>
              </a:extLst>
            </p:cNvPr>
            <p:cNvGrpSpPr/>
            <p:nvPr/>
          </p:nvGrpSpPr>
          <p:grpSpPr>
            <a:xfrm>
              <a:off x="5951089" y="2728245"/>
              <a:ext cx="407188" cy="382373"/>
              <a:chOff x="5951089" y="2728245"/>
              <a:chExt cx="407188" cy="382373"/>
            </a:xfrm>
          </p:grpSpPr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3ECA06C0-5B37-64EB-8C74-AD2EA4DD31C4}"/>
                  </a:ext>
                </a:extLst>
              </p:cNvPr>
              <p:cNvSpPr/>
              <p:nvPr/>
            </p:nvSpPr>
            <p:spPr>
              <a:xfrm>
                <a:off x="6082950" y="3094577"/>
                <a:ext cx="95" cy="9525"/>
              </a:xfrm>
              <a:custGeom>
                <a:avLst/>
                <a:gdLst>
                  <a:gd name="connsiteX0" fmla="*/ 0 w 95"/>
                  <a:gd name="connsiteY0" fmla="*/ 0 h 9525"/>
                  <a:gd name="connsiteX1" fmla="*/ 95 w 95"/>
                  <a:gd name="connsiteY1" fmla="*/ 0 h 9525"/>
                  <a:gd name="connsiteX2" fmla="*/ 95 w 95"/>
                  <a:gd name="connsiteY2" fmla="*/ 0 h 9525"/>
                  <a:gd name="connsiteX3" fmla="*/ 0 w 95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" h="9525">
                    <a:moveTo>
                      <a:pt x="0" y="0"/>
                    </a:moveTo>
                    <a:cubicBezTo>
                      <a:pt x="0" y="0"/>
                      <a:pt x="95" y="0"/>
                      <a:pt x="95" y="0"/>
                    </a:cubicBezTo>
                    <a:lnTo>
                      <a:pt x="95" y="0"/>
                    </a:lnTo>
                    <a:cubicBezTo>
                      <a:pt x="95" y="0"/>
                      <a:pt x="95" y="0"/>
                      <a:pt x="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84F8B1A5-CA5F-1410-7902-588AB50FF01B}"/>
                  </a:ext>
                </a:extLst>
              </p:cNvPr>
              <p:cNvSpPr/>
              <p:nvPr/>
            </p:nvSpPr>
            <p:spPr>
              <a:xfrm>
                <a:off x="5951089" y="2728245"/>
                <a:ext cx="407188" cy="382373"/>
              </a:xfrm>
              <a:custGeom>
                <a:avLst/>
                <a:gdLst>
                  <a:gd name="connsiteX0" fmla="*/ 385798 w 407188"/>
                  <a:gd name="connsiteY0" fmla="*/ 109538 h 382373"/>
                  <a:gd name="connsiteX1" fmla="*/ 328648 w 407188"/>
                  <a:gd name="connsiteY1" fmla="*/ 38481 h 382373"/>
                  <a:gd name="connsiteX2" fmla="*/ 258353 w 407188"/>
                  <a:gd name="connsiteY2" fmla="*/ 0 h 382373"/>
                  <a:gd name="connsiteX3" fmla="*/ 162722 w 407188"/>
                  <a:gd name="connsiteY3" fmla="*/ 70676 h 382373"/>
                  <a:gd name="connsiteX4" fmla="*/ 117859 w 407188"/>
                  <a:gd name="connsiteY4" fmla="*/ 113538 h 382373"/>
                  <a:gd name="connsiteX5" fmla="*/ 97190 w 407188"/>
                  <a:gd name="connsiteY5" fmla="*/ 177451 h 382373"/>
                  <a:gd name="connsiteX6" fmla="*/ 77188 w 407188"/>
                  <a:gd name="connsiteY6" fmla="*/ 242506 h 382373"/>
                  <a:gd name="connsiteX7" fmla="*/ 43279 w 407188"/>
                  <a:gd name="connsiteY7" fmla="*/ 186404 h 382373"/>
                  <a:gd name="connsiteX8" fmla="*/ 8322 w 407188"/>
                  <a:gd name="connsiteY8" fmla="*/ 254127 h 382373"/>
                  <a:gd name="connsiteX9" fmla="*/ 63948 w 407188"/>
                  <a:gd name="connsiteY9" fmla="*/ 271844 h 382373"/>
                  <a:gd name="connsiteX10" fmla="*/ 131861 w 407188"/>
                  <a:gd name="connsiteY10" fmla="*/ 366332 h 382373"/>
                  <a:gd name="connsiteX11" fmla="*/ 131956 w 407188"/>
                  <a:gd name="connsiteY11" fmla="*/ 366332 h 382373"/>
                  <a:gd name="connsiteX12" fmla="*/ 131956 w 407188"/>
                  <a:gd name="connsiteY12" fmla="*/ 366332 h 382373"/>
                  <a:gd name="connsiteX13" fmla="*/ 194917 w 407188"/>
                  <a:gd name="connsiteY13" fmla="*/ 378809 h 382373"/>
                  <a:gd name="connsiteX14" fmla="*/ 341983 w 407188"/>
                  <a:gd name="connsiteY14" fmla="*/ 344043 h 382373"/>
                  <a:gd name="connsiteX15" fmla="*/ 393608 w 407188"/>
                  <a:gd name="connsiteY15" fmla="*/ 170974 h 382373"/>
                  <a:gd name="connsiteX16" fmla="*/ 385798 w 407188"/>
                  <a:gd name="connsiteY16" fmla="*/ 109538 h 382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07188" h="382373">
                    <a:moveTo>
                      <a:pt x="385798" y="109538"/>
                    </a:moveTo>
                    <a:cubicBezTo>
                      <a:pt x="388274" y="74486"/>
                      <a:pt x="395704" y="50768"/>
                      <a:pt x="328648" y="38481"/>
                    </a:cubicBezTo>
                    <a:cubicBezTo>
                      <a:pt x="261592" y="26194"/>
                      <a:pt x="258353" y="0"/>
                      <a:pt x="258353" y="0"/>
                    </a:cubicBezTo>
                    <a:cubicBezTo>
                      <a:pt x="251209" y="62293"/>
                      <a:pt x="197203" y="69818"/>
                      <a:pt x="162722" y="70676"/>
                    </a:cubicBezTo>
                    <a:cubicBezTo>
                      <a:pt x="128147" y="71438"/>
                      <a:pt x="118240" y="88582"/>
                      <a:pt x="117859" y="113538"/>
                    </a:cubicBezTo>
                    <a:cubicBezTo>
                      <a:pt x="117478" y="138589"/>
                      <a:pt x="130147" y="153257"/>
                      <a:pt x="97190" y="177451"/>
                    </a:cubicBezTo>
                    <a:cubicBezTo>
                      <a:pt x="64234" y="201644"/>
                      <a:pt x="77188" y="242506"/>
                      <a:pt x="77188" y="242506"/>
                    </a:cubicBezTo>
                    <a:cubicBezTo>
                      <a:pt x="62900" y="226123"/>
                      <a:pt x="69377" y="192500"/>
                      <a:pt x="43279" y="186404"/>
                    </a:cubicBezTo>
                    <a:cubicBezTo>
                      <a:pt x="11941" y="179070"/>
                      <a:pt x="-13871" y="219742"/>
                      <a:pt x="8322" y="254127"/>
                    </a:cubicBezTo>
                    <a:cubicBezTo>
                      <a:pt x="30610" y="288512"/>
                      <a:pt x="63948" y="271844"/>
                      <a:pt x="63948" y="271844"/>
                    </a:cubicBezTo>
                    <a:cubicBezTo>
                      <a:pt x="72520" y="326326"/>
                      <a:pt x="102715" y="353092"/>
                      <a:pt x="131861" y="366332"/>
                    </a:cubicBezTo>
                    <a:cubicBezTo>
                      <a:pt x="131861" y="366332"/>
                      <a:pt x="131956" y="366332"/>
                      <a:pt x="131956" y="366332"/>
                    </a:cubicBezTo>
                    <a:lnTo>
                      <a:pt x="131956" y="366332"/>
                    </a:lnTo>
                    <a:cubicBezTo>
                      <a:pt x="164056" y="380810"/>
                      <a:pt x="194917" y="378809"/>
                      <a:pt x="194917" y="378809"/>
                    </a:cubicBezTo>
                    <a:cubicBezTo>
                      <a:pt x="194917" y="378809"/>
                      <a:pt x="281690" y="398812"/>
                      <a:pt x="341983" y="344043"/>
                    </a:cubicBezTo>
                    <a:cubicBezTo>
                      <a:pt x="402371" y="289274"/>
                      <a:pt x="423802" y="244030"/>
                      <a:pt x="393608" y="170974"/>
                    </a:cubicBezTo>
                    <a:cubicBezTo>
                      <a:pt x="393704" y="171069"/>
                      <a:pt x="383798" y="137636"/>
                      <a:pt x="385798" y="109538"/>
                    </a:cubicBezTo>
                    <a:close/>
                  </a:path>
                </a:pathLst>
              </a:custGeom>
              <a:solidFill>
                <a:srgbClr val="FBCCA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315CCE99-F6CF-1133-00A7-3797AE8F3A08}"/>
                </a:ext>
              </a:extLst>
            </p:cNvPr>
            <p:cNvSpPr/>
            <p:nvPr/>
          </p:nvSpPr>
          <p:spPr>
            <a:xfrm>
              <a:off x="5913982" y="3040480"/>
              <a:ext cx="4362" cy="4280"/>
            </a:xfrm>
            <a:custGeom>
              <a:avLst/>
              <a:gdLst>
                <a:gd name="connsiteX0" fmla="*/ 2757 w 4362"/>
                <a:gd name="connsiteY0" fmla="*/ 4281 h 4280"/>
                <a:gd name="connsiteX1" fmla="*/ 1709 w 4362"/>
                <a:gd name="connsiteY1" fmla="*/ 3900 h 4280"/>
                <a:gd name="connsiteX2" fmla="*/ 566 w 4362"/>
                <a:gd name="connsiteY2" fmla="*/ 2947 h 4280"/>
                <a:gd name="connsiteX3" fmla="*/ 375 w 4362"/>
                <a:gd name="connsiteY3" fmla="*/ 566 h 4280"/>
                <a:gd name="connsiteX4" fmla="*/ 2661 w 4362"/>
                <a:gd name="connsiteY4" fmla="*/ 375 h 4280"/>
                <a:gd name="connsiteX5" fmla="*/ 3709 w 4362"/>
                <a:gd name="connsiteY5" fmla="*/ 1233 h 4280"/>
                <a:gd name="connsiteX6" fmla="*/ 3995 w 4362"/>
                <a:gd name="connsiteY6" fmla="*/ 3614 h 4280"/>
                <a:gd name="connsiteX7" fmla="*/ 2757 w 4362"/>
                <a:gd name="connsiteY7" fmla="*/ 4281 h 4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62" h="4280">
                  <a:moveTo>
                    <a:pt x="2757" y="4281"/>
                  </a:moveTo>
                  <a:cubicBezTo>
                    <a:pt x="2376" y="4281"/>
                    <a:pt x="1995" y="4185"/>
                    <a:pt x="1709" y="3900"/>
                  </a:cubicBezTo>
                  <a:cubicBezTo>
                    <a:pt x="947" y="3328"/>
                    <a:pt x="566" y="2947"/>
                    <a:pt x="566" y="2947"/>
                  </a:cubicBezTo>
                  <a:cubicBezTo>
                    <a:pt x="-101" y="2376"/>
                    <a:pt x="-196" y="1328"/>
                    <a:pt x="375" y="566"/>
                  </a:cubicBezTo>
                  <a:cubicBezTo>
                    <a:pt x="947" y="-101"/>
                    <a:pt x="1995" y="-196"/>
                    <a:pt x="2661" y="375"/>
                  </a:cubicBezTo>
                  <a:lnTo>
                    <a:pt x="3709" y="1233"/>
                  </a:lnTo>
                  <a:cubicBezTo>
                    <a:pt x="4471" y="1804"/>
                    <a:pt x="4566" y="2852"/>
                    <a:pt x="3995" y="3614"/>
                  </a:cubicBezTo>
                  <a:cubicBezTo>
                    <a:pt x="3709" y="4090"/>
                    <a:pt x="3233" y="4281"/>
                    <a:pt x="2757" y="4281"/>
                  </a:cubicBezTo>
                  <a:close/>
                </a:path>
              </a:pathLst>
            </a:custGeom>
            <a:solidFill>
              <a:srgbClr val="CAFF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F41B7353-E37B-9EBF-2A25-B98537CA8674}"/>
                </a:ext>
              </a:extLst>
            </p:cNvPr>
            <p:cNvSpPr/>
            <p:nvPr/>
          </p:nvSpPr>
          <p:spPr>
            <a:xfrm>
              <a:off x="6080092" y="3094672"/>
              <a:ext cx="66008" cy="125348"/>
            </a:xfrm>
            <a:custGeom>
              <a:avLst/>
              <a:gdLst>
                <a:gd name="connsiteX0" fmla="*/ 65818 w 66008"/>
                <a:gd name="connsiteY0" fmla="*/ 17431 h 125348"/>
                <a:gd name="connsiteX1" fmla="*/ 66008 w 66008"/>
                <a:gd name="connsiteY1" fmla="*/ 12478 h 125348"/>
                <a:gd name="connsiteX2" fmla="*/ 3048 w 66008"/>
                <a:gd name="connsiteY2" fmla="*/ 0 h 125348"/>
                <a:gd name="connsiteX3" fmla="*/ 4763 w 66008"/>
                <a:gd name="connsiteY3" fmla="*/ 18574 h 125348"/>
                <a:gd name="connsiteX4" fmla="*/ 0 w 66008"/>
                <a:gd name="connsiteY4" fmla="*/ 20574 h 125348"/>
                <a:gd name="connsiteX5" fmla="*/ 64198 w 66008"/>
                <a:gd name="connsiteY5" fmla="*/ 125349 h 125348"/>
                <a:gd name="connsiteX6" fmla="*/ 65818 w 66008"/>
                <a:gd name="connsiteY6" fmla="*/ 17431 h 125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008" h="125348">
                  <a:moveTo>
                    <a:pt x="65818" y="17431"/>
                  </a:moveTo>
                  <a:lnTo>
                    <a:pt x="66008" y="12478"/>
                  </a:lnTo>
                  <a:cubicBezTo>
                    <a:pt x="66008" y="12478"/>
                    <a:pt x="35052" y="14478"/>
                    <a:pt x="3048" y="0"/>
                  </a:cubicBezTo>
                  <a:lnTo>
                    <a:pt x="4763" y="18574"/>
                  </a:lnTo>
                  <a:lnTo>
                    <a:pt x="0" y="20574"/>
                  </a:lnTo>
                  <a:lnTo>
                    <a:pt x="64198" y="125349"/>
                  </a:lnTo>
                  <a:lnTo>
                    <a:pt x="65818" y="17431"/>
                  </a:lnTo>
                  <a:close/>
                </a:path>
              </a:pathLst>
            </a:custGeom>
            <a:solidFill>
              <a:srgbClr val="F6BC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14BF5C6E-5E02-120B-F8B0-F95F4498CE8C}"/>
                </a:ext>
              </a:extLst>
            </p:cNvPr>
            <p:cNvSpPr/>
            <p:nvPr/>
          </p:nvSpPr>
          <p:spPr>
            <a:xfrm>
              <a:off x="5976895" y="3510152"/>
              <a:ext cx="373326" cy="295892"/>
            </a:xfrm>
            <a:custGeom>
              <a:avLst/>
              <a:gdLst>
                <a:gd name="connsiteX0" fmla="*/ 204829 w 373326"/>
                <a:gd name="connsiteY0" fmla="*/ 0 h 295892"/>
                <a:gd name="connsiteX1" fmla="*/ 169206 w 373326"/>
                <a:gd name="connsiteY1" fmla="*/ 82010 h 295892"/>
                <a:gd name="connsiteX2" fmla="*/ 5280 w 373326"/>
                <a:gd name="connsiteY2" fmla="*/ 46577 h 295892"/>
                <a:gd name="connsiteX3" fmla="*/ 5757 w 373326"/>
                <a:gd name="connsiteY3" fmla="*/ 277559 h 295892"/>
                <a:gd name="connsiteX4" fmla="*/ 373326 w 373326"/>
                <a:gd name="connsiteY4" fmla="*/ 269653 h 295892"/>
                <a:gd name="connsiteX5" fmla="*/ 347895 w 373326"/>
                <a:gd name="connsiteY5" fmla="*/ 48101 h 295892"/>
                <a:gd name="connsiteX6" fmla="*/ 228546 w 373326"/>
                <a:gd name="connsiteY6" fmla="*/ 76200 h 295892"/>
                <a:gd name="connsiteX7" fmla="*/ 204829 w 373326"/>
                <a:gd name="connsiteY7" fmla="*/ 0 h 29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3326" h="295892">
                  <a:moveTo>
                    <a:pt x="204829" y="0"/>
                  </a:moveTo>
                  <a:cubicBezTo>
                    <a:pt x="198638" y="29718"/>
                    <a:pt x="187684" y="58484"/>
                    <a:pt x="169206" y="82010"/>
                  </a:cubicBezTo>
                  <a:cubicBezTo>
                    <a:pt x="169206" y="82010"/>
                    <a:pt x="85767" y="97917"/>
                    <a:pt x="5280" y="46577"/>
                  </a:cubicBezTo>
                  <a:cubicBezTo>
                    <a:pt x="5280" y="46577"/>
                    <a:pt x="-6912" y="188690"/>
                    <a:pt x="5757" y="277559"/>
                  </a:cubicBezTo>
                  <a:cubicBezTo>
                    <a:pt x="5757" y="277559"/>
                    <a:pt x="141488" y="323660"/>
                    <a:pt x="373326" y="269653"/>
                  </a:cubicBezTo>
                  <a:cubicBezTo>
                    <a:pt x="373326" y="269653"/>
                    <a:pt x="368564" y="145828"/>
                    <a:pt x="347895" y="48101"/>
                  </a:cubicBezTo>
                  <a:cubicBezTo>
                    <a:pt x="289411" y="69818"/>
                    <a:pt x="228546" y="76200"/>
                    <a:pt x="228546" y="76200"/>
                  </a:cubicBezTo>
                  <a:cubicBezTo>
                    <a:pt x="214259" y="53816"/>
                    <a:pt x="207687" y="20574"/>
                    <a:pt x="204829" y="0"/>
                  </a:cubicBezTo>
                  <a:close/>
                </a:path>
              </a:pathLst>
            </a:custGeom>
            <a:solidFill>
              <a:srgbClr val="1E3D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877EED0A-E015-F34A-BBF5-7C6EC6A2F74A}"/>
                </a:ext>
              </a:extLst>
            </p:cNvPr>
            <p:cNvSpPr/>
            <p:nvPr/>
          </p:nvSpPr>
          <p:spPr>
            <a:xfrm>
              <a:off x="6055423" y="4199382"/>
              <a:ext cx="82962" cy="83281"/>
            </a:xfrm>
            <a:custGeom>
              <a:avLst/>
              <a:gdLst>
                <a:gd name="connsiteX0" fmla="*/ 47434 w 82962"/>
                <a:gd name="connsiteY0" fmla="*/ 48006 h 83281"/>
                <a:gd name="connsiteX1" fmla="*/ 0 w 82962"/>
                <a:gd name="connsiteY1" fmla="*/ 4191 h 83281"/>
                <a:gd name="connsiteX2" fmla="*/ 47434 w 82962"/>
                <a:gd name="connsiteY2" fmla="*/ 82963 h 83281"/>
                <a:gd name="connsiteX3" fmla="*/ 82963 w 82962"/>
                <a:gd name="connsiteY3" fmla="*/ 0 h 83281"/>
                <a:gd name="connsiteX4" fmla="*/ 47434 w 82962"/>
                <a:gd name="connsiteY4" fmla="*/ 48006 h 8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962" h="83281">
                  <a:moveTo>
                    <a:pt x="47434" y="48006"/>
                  </a:moveTo>
                  <a:cubicBezTo>
                    <a:pt x="9620" y="50578"/>
                    <a:pt x="571" y="7239"/>
                    <a:pt x="0" y="4191"/>
                  </a:cubicBezTo>
                  <a:cubicBezTo>
                    <a:pt x="5620" y="63722"/>
                    <a:pt x="17716" y="86296"/>
                    <a:pt x="47434" y="82963"/>
                  </a:cubicBezTo>
                  <a:cubicBezTo>
                    <a:pt x="70771" y="80296"/>
                    <a:pt x="79629" y="44863"/>
                    <a:pt x="82963" y="0"/>
                  </a:cubicBezTo>
                  <a:cubicBezTo>
                    <a:pt x="82867" y="286"/>
                    <a:pt x="76105" y="46006"/>
                    <a:pt x="47434" y="48006"/>
                  </a:cubicBezTo>
                  <a:close/>
                </a:path>
              </a:pathLst>
            </a:custGeom>
            <a:solidFill>
              <a:srgbClr val="1E3D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F25CE187-4FA8-BBEE-63FD-2C63B49A6213}"/>
                </a:ext>
              </a:extLst>
            </p:cNvPr>
            <p:cNvSpPr/>
            <p:nvPr/>
          </p:nvSpPr>
          <p:spPr>
            <a:xfrm>
              <a:off x="6036373" y="3799236"/>
              <a:ext cx="106129" cy="448261"/>
            </a:xfrm>
            <a:custGeom>
              <a:avLst/>
              <a:gdLst>
                <a:gd name="connsiteX0" fmla="*/ 104775 w 106129"/>
                <a:gd name="connsiteY0" fmla="*/ 6763 h 448261"/>
                <a:gd name="connsiteX1" fmla="*/ 0 w 106129"/>
                <a:gd name="connsiteY1" fmla="*/ 0 h 448261"/>
                <a:gd name="connsiteX2" fmla="*/ 13525 w 106129"/>
                <a:gd name="connsiteY2" fmla="*/ 266129 h 448261"/>
                <a:gd name="connsiteX3" fmla="*/ 19050 w 106129"/>
                <a:gd name="connsiteY3" fmla="*/ 404336 h 448261"/>
                <a:gd name="connsiteX4" fmla="*/ 66484 w 106129"/>
                <a:gd name="connsiteY4" fmla="*/ 448151 h 448261"/>
                <a:gd name="connsiteX5" fmla="*/ 102013 w 106129"/>
                <a:gd name="connsiteY5" fmla="*/ 400145 h 448261"/>
                <a:gd name="connsiteX6" fmla="*/ 104775 w 106129"/>
                <a:gd name="connsiteY6" fmla="*/ 260890 h 448261"/>
                <a:gd name="connsiteX7" fmla="*/ 104775 w 106129"/>
                <a:gd name="connsiteY7" fmla="*/ 6763 h 448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129" h="448261">
                  <a:moveTo>
                    <a:pt x="104775" y="6763"/>
                  </a:moveTo>
                  <a:cubicBezTo>
                    <a:pt x="61246" y="7144"/>
                    <a:pt x="26098" y="3810"/>
                    <a:pt x="0" y="0"/>
                  </a:cubicBezTo>
                  <a:cubicBezTo>
                    <a:pt x="0" y="0"/>
                    <a:pt x="10382" y="102013"/>
                    <a:pt x="13525" y="266129"/>
                  </a:cubicBezTo>
                  <a:cubicBezTo>
                    <a:pt x="14668" y="325374"/>
                    <a:pt x="15811" y="370713"/>
                    <a:pt x="19050" y="404336"/>
                  </a:cubicBezTo>
                  <a:cubicBezTo>
                    <a:pt x="19621" y="407384"/>
                    <a:pt x="28670" y="450723"/>
                    <a:pt x="66484" y="448151"/>
                  </a:cubicBezTo>
                  <a:cubicBezTo>
                    <a:pt x="95155" y="446246"/>
                    <a:pt x="101917" y="400526"/>
                    <a:pt x="102013" y="400145"/>
                  </a:cubicBezTo>
                  <a:cubicBezTo>
                    <a:pt x="105346" y="355568"/>
                    <a:pt x="103251" y="301562"/>
                    <a:pt x="104775" y="260890"/>
                  </a:cubicBezTo>
                  <a:cubicBezTo>
                    <a:pt x="107823" y="179261"/>
                    <a:pt x="104775" y="6763"/>
                    <a:pt x="104775" y="6763"/>
                  </a:cubicBezTo>
                  <a:close/>
                </a:path>
              </a:pathLst>
            </a:custGeom>
            <a:solidFill>
              <a:srgbClr val="F6BC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FC1D4A34-2E66-C7E7-5A31-943A5F967E05}"/>
                </a:ext>
              </a:extLst>
            </p:cNvPr>
            <p:cNvSpPr/>
            <p:nvPr/>
          </p:nvSpPr>
          <p:spPr>
            <a:xfrm>
              <a:off x="6145786" y="4199382"/>
              <a:ext cx="72037" cy="79054"/>
            </a:xfrm>
            <a:custGeom>
              <a:avLst/>
              <a:gdLst>
                <a:gd name="connsiteX0" fmla="*/ 30699 w 72037"/>
                <a:gd name="connsiteY0" fmla="*/ 41624 h 79054"/>
                <a:gd name="connsiteX1" fmla="*/ 1172 w 72037"/>
                <a:gd name="connsiteY1" fmla="*/ 0 h 79054"/>
                <a:gd name="connsiteX2" fmla="*/ 1172 w 72037"/>
                <a:gd name="connsiteY2" fmla="*/ 0 h 79054"/>
                <a:gd name="connsiteX3" fmla="*/ 17936 w 72037"/>
                <a:gd name="connsiteY3" fmla="*/ 78676 h 79054"/>
                <a:gd name="connsiteX4" fmla="*/ 72038 w 72037"/>
                <a:gd name="connsiteY4" fmla="*/ 18383 h 79054"/>
                <a:gd name="connsiteX5" fmla="*/ 30699 w 72037"/>
                <a:gd name="connsiteY5" fmla="*/ 41624 h 7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037" h="79054">
                  <a:moveTo>
                    <a:pt x="30699" y="41624"/>
                  </a:moveTo>
                  <a:cubicBezTo>
                    <a:pt x="-543" y="36290"/>
                    <a:pt x="1172" y="0"/>
                    <a:pt x="1172" y="0"/>
                  </a:cubicBezTo>
                  <a:lnTo>
                    <a:pt x="1172" y="0"/>
                  </a:lnTo>
                  <a:cubicBezTo>
                    <a:pt x="-2162" y="43243"/>
                    <a:pt x="1077" y="75152"/>
                    <a:pt x="17936" y="78676"/>
                  </a:cubicBezTo>
                  <a:cubicBezTo>
                    <a:pt x="35462" y="82391"/>
                    <a:pt x="54226" y="58483"/>
                    <a:pt x="72038" y="18383"/>
                  </a:cubicBezTo>
                  <a:cubicBezTo>
                    <a:pt x="68228" y="26098"/>
                    <a:pt x="55941" y="45910"/>
                    <a:pt x="30699" y="41624"/>
                  </a:cubicBezTo>
                  <a:close/>
                </a:path>
              </a:pathLst>
            </a:custGeom>
            <a:solidFill>
              <a:srgbClr val="1E3D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028CE403-5C13-B8F7-3944-E51F85E0233F}"/>
                </a:ext>
              </a:extLst>
            </p:cNvPr>
            <p:cNvSpPr/>
            <p:nvPr/>
          </p:nvSpPr>
          <p:spPr>
            <a:xfrm>
              <a:off x="6146943" y="3789616"/>
              <a:ext cx="156605" cy="451989"/>
            </a:xfrm>
            <a:custGeom>
              <a:avLst/>
              <a:gdLst>
                <a:gd name="connsiteX0" fmla="*/ 156605 w 156605"/>
                <a:gd name="connsiteY0" fmla="*/ 0 h 451989"/>
                <a:gd name="connsiteX1" fmla="*/ 39067 w 156605"/>
                <a:gd name="connsiteY1" fmla="*/ 14764 h 451989"/>
                <a:gd name="connsiteX2" fmla="*/ 33257 w 156605"/>
                <a:gd name="connsiteY2" fmla="*/ 213265 h 451989"/>
                <a:gd name="connsiteX3" fmla="*/ 14 w 156605"/>
                <a:gd name="connsiteY3" fmla="*/ 409766 h 451989"/>
                <a:gd name="connsiteX4" fmla="*/ 14 w 156605"/>
                <a:gd name="connsiteY4" fmla="*/ 409766 h 451989"/>
                <a:gd name="connsiteX5" fmla="*/ 29542 w 156605"/>
                <a:gd name="connsiteY5" fmla="*/ 451390 h 451989"/>
                <a:gd name="connsiteX6" fmla="*/ 70880 w 156605"/>
                <a:gd name="connsiteY6" fmla="*/ 428149 h 451989"/>
                <a:gd name="connsiteX7" fmla="*/ 129650 w 156605"/>
                <a:gd name="connsiteY7" fmla="*/ 219456 h 451989"/>
                <a:gd name="connsiteX8" fmla="*/ 156605 w 156605"/>
                <a:gd name="connsiteY8" fmla="*/ 0 h 451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605" h="451989">
                  <a:moveTo>
                    <a:pt x="156605" y="0"/>
                  </a:moveTo>
                  <a:cubicBezTo>
                    <a:pt x="113457" y="8096"/>
                    <a:pt x="74214" y="12668"/>
                    <a:pt x="39067" y="14764"/>
                  </a:cubicBezTo>
                  <a:cubicBezTo>
                    <a:pt x="39067" y="14764"/>
                    <a:pt x="50402" y="129064"/>
                    <a:pt x="33257" y="213265"/>
                  </a:cubicBezTo>
                  <a:cubicBezTo>
                    <a:pt x="21541" y="270605"/>
                    <a:pt x="4586" y="350710"/>
                    <a:pt x="14" y="409766"/>
                  </a:cubicBezTo>
                  <a:lnTo>
                    <a:pt x="14" y="409766"/>
                  </a:lnTo>
                  <a:cubicBezTo>
                    <a:pt x="14" y="409766"/>
                    <a:pt x="-1605" y="446056"/>
                    <a:pt x="29542" y="451390"/>
                  </a:cubicBezTo>
                  <a:cubicBezTo>
                    <a:pt x="54783" y="455676"/>
                    <a:pt x="67070" y="435864"/>
                    <a:pt x="70880" y="428149"/>
                  </a:cubicBezTo>
                  <a:cubicBezTo>
                    <a:pt x="93740" y="376904"/>
                    <a:pt x="114886" y="299180"/>
                    <a:pt x="129650" y="219456"/>
                  </a:cubicBezTo>
                  <a:cubicBezTo>
                    <a:pt x="156605" y="72485"/>
                    <a:pt x="156605" y="0"/>
                    <a:pt x="156605" y="0"/>
                  </a:cubicBezTo>
                  <a:close/>
                </a:path>
              </a:pathLst>
            </a:custGeom>
            <a:solidFill>
              <a:srgbClr val="F6BC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85" name="图形 364">
              <a:extLst>
                <a:ext uri="{FF2B5EF4-FFF2-40B4-BE49-F238E27FC236}">
                  <a16:creationId xmlns:a16="http://schemas.microsoft.com/office/drawing/2014/main" id="{11B648A3-9FD9-C69B-5FF4-9728A4DD767C}"/>
                </a:ext>
              </a:extLst>
            </p:cNvPr>
            <p:cNvGrpSpPr/>
            <p:nvPr/>
          </p:nvGrpSpPr>
          <p:grpSpPr>
            <a:xfrm>
              <a:off x="6179504" y="3136677"/>
              <a:ext cx="236527" cy="412249"/>
              <a:chOff x="6179504" y="3136677"/>
              <a:chExt cx="236527" cy="412249"/>
            </a:xfrm>
          </p:grpSpPr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18B2B0B6-FDF2-F575-82DD-D8D3D328B85D}"/>
                  </a:ext>
                </a:extLst>
              </p:cNvPr>
              <p:cNvSpPr/>
              <p:nvPr/>
            </p:nvSpPr>
            <p:spPr>
              <a:xfrm>
                <a:off x="6273270" y="3445478"/>
                <a:ext cx="19299" cy="70389"/>
              </a:xfrm>
              <a:custGeom>
                <a:avLst/>
                <a:gdLst>
                  <a:gd name="connsiteX0" fmla="*/ 85 w 19299"/>
                  <a:gd name="connsiteY0" fmla="*/ 0 h 70389"/>
                  <a:gd name="connsiteX1" fmla="*/ 18087 w 19299"/>
                  <a:gd name="connsiteY1" fmla="*/ 70390 h 70389"/>
                  <a:gd name="connsiteX2" fmla="*/ 85 w 19299"/>
                  <a:gd name="connsiteY2" fmla="*/ 0 h 70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299" h="70389">
                    <a:moveTo>
                      <a:pt x="85" y="0"/>
                    </a:moveTo>
                    <a:cubicBezTo>
                      <a:pt x="-1439" y="47625"/>
                      <a:pt x="18087" y="70390"/>
                      <a:pt x="18087" y="70390"/>
                    </a:cubicBezTo>
                    <a:cubicBezTo>
                      <a:pt x="18087" y="70390"/>
                      <a:pt x="26279" y="33814"/>
                      <a:pt x="85" y="0"/>
                    </a:cubicBezTo>
                    <a:close/>
                  </a:path>
                </a:pathLst>
              </a:custGeom>
              <a:solidFill>
                <a:srgbClr val="664B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DAEC4A7A-34ED-ABD9-18D9-8ECFF8C7FC95}"/>
                  </a:ext>
                </a:extLst>
              </p:cNvPr>
              <p:cNvSpPr/>
              <p:nvPr/>
            </p:nvSpPr>
            <p:spPr>
              <a:xfrm>
                <a:off x="6200298" y="3136677"/>
                <a:ext cx="215734" cy="379190"/>
              </a:xfrm>
              <a:custGeom>
                <a:avLst/>
                <a:gdLst>
                  <a:gd name="connsiteX0" fmla="*/ 43244 w 215734"/>
                  <a:gd name="connsiteY0" fmla="*/ 11716 h 379190"/>
                  <a:gd name="connsiteX1" fmla="*/ 0 w 215734"/>
                  <a:gd name="connsiteY1" fmla="*/ 0 h 379190"/>
                  <a:gd name="connsiteX2" fmla="*/ 106394 w 215734"/>
                  <a:gd name="connsiteY2" fmla="*/ 184976 h 379190"/>
                  <a:gd name="connsiteX3" fmla="*/ 73057 w 215734"/>
                  <a:gd name="connsiteY3" fmla="*/ 308801 h 379190"/>
                  <a:gd name="connsiteX4" fmla="*/ 91059 w 215734"/>
                  <a:gd name="connsiteY4" fmla="*/ 379190 h 379190"/>
                  <a:gd name="connsiteX5" fmla="*/ 135541 w 215734"/>
                  <a:gd name="connsiteY5" fmla="*/ 366998 h 379190"/>
                  <a:gd name="connsiteX6" fmla="*/ 209645 w 215734"/>
                  <a:gd name="connsiteY6" fmla="*/ 277844 h 379190"/>
                  <a:gd name="connsiteX7" fmla="*/ 43244 w 215734"/>
                  <a:gd name="connsiteY7" fmla="*/ 11716 h 379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5734" h="379190">
                    <a:moveTo>
                      <a:pt x="43244" y="11716"/>
                    </a:moveTo>
                    <a:cubicBezTo>
                      <a:pt x="24479" y="2953"/>
                      <a:pt x="0" y="0"/>
                      <a:pt x="0" y="0"/>
                    </a:cubicBezTo>
                    <a:cubicBezTo>
                      <a:pt x="0" y="0"/>
                      <a:pt x="80010" y="96869"/>
                      <a:pt x="106394" y="184976"/>
                    </a:cubicBezTo>
                    <a:cubicBezTo>
                      <a:pt x="131159" y="267748"/>
                      <a:pt x="73057" y="308801"/>
                      <a:pt x="73057" y="308801"/>
                    </a:cubicBezTo>
                    <a:cubicBezTo>
                      <a:pt x="99250" y="342519"/>
                      <a:pt x="91059" y="379190"/>
                      <a:pt x="91059" y="379190"/>
                    </a:cubicBezTo>
                    <a:cubicBezTo>
                      <a:pt x="110109" y="376047"/>
                      <a:pt x="135541" y="366998"/>
                      <a:pt x="135541" y="366998"/>
                    </a:cubicBezTo>
                    <a:cubicBezTo>
                      <a:pt x="135541" y="366998"/>
                      <a:pt x="192119" y="339757"/>
                      <a:pt x="209645" y="277844"/>
                    </a:cubicBezTo>
                    <a:cubicBezTo>
                      <a:pt x="227076" y="215932"/>
                      <a:pt x="217075" y="92488"/>
                      <a:pt x="43244" y="11716"/>
                    </a:cubicBezTo>
                    <a:close/>
                  </a:path>
                </a:pathLst>
              </a:custGeom>
              <a:solidFill>
                <a:srgbClr val="FBC73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BF4A982D-2D4D-F0A1-733E-3FDB4A017A76}"/>
                  </a:ext>
                </a:extLst>
              </p:cNvPr>
              <p:cNvSpPr/>
              <p:nvPr/>
            </p:nvSpPr>
            <p:spPr>
              <a:xfrm>
                <a:off x="6179504" y="3445460"/>
                <a:ext cx="112995" cy="103466"/>
              </a:xfrm>
              <a:custGeom>
                <a:avLst/>
                <a:gdLst>
                  <a:gd name="connsiteX0" fmla="*/ 112996 w 112995"/>
                  <a:gd name="connsiteY0" fmla="*/ 52691 h 103466"/>
                  <a:gd name="connsiteX1" fmla="*/ 93850 w 112995"/>
                  <a:gd name="connsiteY1" fmla="*/ 18 h 103466"/>
                  <a:gd name="connsiteX2" fmla="*/ 61656 w 112995"/>
                  <a:gd name="connsiteY2" fmla="*/ 18 h 103466"/>
                  <a:gd name="connsiteX3" fmla="*/ 57655 w 112995"/>
                  <a:gd name="connsiteY3" fmla="*/ 9543 h 103466"/>
                  <a:gd name="connsiteX4" fmla="*/ 17365 w 112995"/>
                  <a:gd name="connsiteY4" fmla="*/ 41451 h 103466"/>
                  <a:gd name="connsiteX5" fmla="*/ 45749 w 112995"/>
                  <a:gd name="connsiteY5" fmla="*/ 43642 h 103466"/>
                  <a:gd name="connsiteX6" fmla="*/ 17365 w 112995"/>
                  <a:gd name="connsiteY6" fmla="*/ 70407 h 103466"/>
                  <a:gd name="connsiteX7" fmla="*/ 59656 w 112995"/>
                  <a:gd name="connsiteY7" fmla="*/ 58787 h 103466"/>
                  <a:gd name="connsiteX8" fmla="*/ 29842 w 112995"/>
                  <a:gd name="connsiteY8" fmla="*/ 94887 h 103466"/>
                  <a:gd name="connsiteX9" fmla="*/ 79849 w 112995"/>
                  <a:gd name="connsiteY9" fmla="*/ 62311 h 103466"/>
                  <a:gd name="connsiteX10" fmla="*/ 60799 w 112995"/>
                  <a:gd name="connsiteY10" fmla="*/ 102411 h 103466"/>
                  <a:gd name="connsiteX11" fmla="*/ 112996 w 112995"/>
                  <a:gd name="connsiteY11" fmla="*/ 52691 h 103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2995" h="103466">
                    <a:moveTo>
                      <a:pt x="112996" y="52691"/>
                    </a:moveTo>
                    <a:cubicBezTo>
                      <a:pt x="112424" y="38880"/>
                      <a:pt x="108614" y="18972"/>
                      <a:pt x="93850" y="18"/>
                    </a:cubicBezTo>
                    <a:cubicBezTo>
                      <a:pt x="93850" y="18"/>
                      <a:pt x="85468" y="398"/>
                      <a:pt x="61656" y="18"/>
                    </a:cubicBezTo>
                    <a:cubicBezTo>
                      <a:pt x="37843" y="-363"/>
                      <a:pt x="41463" y="5542"/>
                      <a:pt x="57655" y="9543"/>
                    </a:cubicBezTo>
                    <a:cubicBezTo>
                      <a:pt x="73943" y="13543"/>
                      <a:pt x="54417" y="14686"/>
                      <a:pt x="17365" y="41451"/>
                    </a:cubicBezTo>
                    <a:cubicBezTo>
                      <a:pt x="-19688" y="68217"/>
                      <a:pt x="8602" y="61644"/>
                      <a:pt x="45749" y="43642"/>
                    </a:cubicBezTo>
                    <a:cubicBezTo>
                      <a:pt x="45749" y="43642"/>
                      <a:pt x="31747" y="54596"/>
                      <a:pt x="17365" y="70407"/>
                    </a:cubicBezTo>
                    <a:cubicBezTo>
                      <a:pt x="2887" y="86123"/>
                      <a:pt x="1934" y="90886"/>
                      <a:pt x="59656" y="58787"/>
                    </a:cubicBezTo>
                    <a:cubicBezTo>
                      <a:pt x="59656" y="58787"/>
                      <a:pt x="27080" y="86219"/>
                      <a:pt x="29842" y="94887"/>
                    </a:cubicBezTo>
                    <a:cubicBezTo>
                      <a:pt x="32605" y="103650"/>
                      <a:pt x="79849" y="62311"/>
                      <a:pt x="79849" y="62311"/>
                    </a:cubicBezTo>
                    <a:cubicBezTo>
                      <a:pt x="79849" y="62311"/>
                      <a:pt x="56798" y="92886"/>
                      <a:pt x="60799" y="102411"/>
                    </a:cubicBezTo>
                    <a:cubicBezTo>
                      <a:pt x="64894" y="112032"/>
                      <a:pt x="112996" y="52691"/>
                      <a:pt x="112996" y="52691"/>
                    </a:cubicBezTo>
                    <a:close/>
                  </a:path>
                </a:pathLst>
              </a:custGeom>
              <a:solidFill>
                <a:srgbClr val="F6BC8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9" name="图形 364">
              <a:extLst>
                <a:ext uri="{FF2B5EF4-FFF2-40B4-BE49-F238E27FC236}">
                  <a16:creationId xmlns:a16="http://schemas.microsoft.com/office/drawing/2014/main" id="{491E8B5C-4BDE-7174-8522-42F7CDA14BD0}"/>
                </a:ext>
              </a:extLst>
            </p:cNvPr>
            <p:cNvGrpSpPr/>
            <p:nvPr/>
          </p:nvGrpSpPr>
          <p:grpSpPr>
            <a:xfrm>
              <a:off x="5974640" y="2942272"/>
              <a:ext cx="29214" cy="37433"/>
              <a:chOff x="5974640" y="2942272"/>
              <a:chExt cx="29214" cy="37433"/>
            </a:xfrm>
            <a:solidFill>
              <a:srgbClr val="BA885B"/>
            </a:solidFill>
          </p:grpSpPr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0F9868F5-1A5D-248E-3892-350C3A384C94}"/>
                  </a:ext>
                </a:extLst>
              </p:cNvPr>
              <p:cNvSpPr/>
              <p:nvPr/>
            </p:nvSpPr>
            <p:spPr>
              <a:xfrm>
                <a:off x="5974640" y="2942272"/>
                <a:ext cx="29214" cy="37433"/>
              </a:xfrm>
              <a:custGeom>
                <a:avLst/>
                <a:gdLst>
                  <a:gd name="connsiteX0" fmla="*/ 25061 w 29214"/>
                  <a:gd name="connsiteY0" fmla="*/ 37433 h 37433"/>
                  <a:gd name="connsiteX1" fmla="*/ 26014 w 29214"/>
                  <a:gd name="connsiteY1" fmla="*/ 34385 h 37433"/>
                  <a:gd name="connsiteX2" fmla="*/ 26776 w 29214"/>
                  <a:gd name="connsiteY2" fmla="*/ 30861 h 37433"/>
                  <a:gd name="connsiteX3" fmla="*/ 27157 w 29214"/>
                  <a:gd name="connsiteY3" fmla="*/ 26289 h 37433"/>
                  <a:gd name="connsiteX4" fmla="*/ 26871 w 29214"/>
                  <a:gd name="connsiteY4" fmla="*/ 20860 h 37433"/>
                  <a:gd name="connsiteX5" fmla="*/ 25442 w 29214"/>
                  <a:gd name="connsiteY5" fmla="*/ 15049 h 37433"/>
                  <a:gd name="connsiteX6" fmla="*/ 22490 w 29214"/>
                  <a:gd name="connsiteY6" fmla="*/ 9525 h 37433"/>
                  <a:gd name="connsiteX7" fmla="*/ 18013 w 29214"/>
                  <a:gd name="connsiteY7" fmla="*/ 5239 h 37433"/>
                  <a:gd name="connsiteX8" fmla="*/ 12298 w 29214"/>
                  <a:gd name="connsiteY8" fmla="*/ 3334 h 37433"/>
                  <a:gd name="connsiteX9" fmla="*/ 9440 w 29214"/>
                  <a:gd name="connsiteY9" fmla="*/ 3429 h 37433"/>
                  <a:gd name="connsiteX10" fmla="*/ 6488 w 29214"/>
                  <a:gd name="connsiteY10" fmla="*/ 4381 h 37433"/>
                  <a:gd name="connsiteX11" fmla="*/ 2868 w 29214"/>
                  <a:gd name="connsiteY11" fmla="*/ 8001 h 37433"/>
                  <a:gd name="connsiteX12" fmla="*/ 1916 w 29214"/>
                  <a:gd name="connsiteY12" fmla="*/ 12954 h 37433"/>
                  <a:gd name="connsiteX13" fmla="*/ 3059 w 29214"/>
                  <a:gd name="connsiteY13" fmla="*/ 21050 h 37433"/>
                  <a:gd name="connsiteX14" fmla="*/ 4011 w 29214"/>
                  <a:gd name="connsiteY14" fmla="*/ 24098 h 37433"/>
                  <a:gd name="connsiteX15" fmla="*/ 2487 w 29214"/>
                  <a:gd name="connsiteY15" fmla="*/ 21241 h 37433"/>
                  <a:gd name="connsiteX16" fmla="*/ 106 w 29214"/>
                  <a:gd name="connsiteY16" fmla="*/ 12954 h 37433"/>
                  <a:gd name="connsiteX17" fmla="*/ 677 w 29214"/>
                  <a:gd name="connsiteY17" fmla="*/ 6953 h 37433"/>
                  <a:gd name="connsiteX18" fmla="*/ 5345 w 29214"/>
                  <a:gd name="connsiteY18" fmla="*/ 1619 h 37433"/>
                  <a:gd name="connsiteX19" fmla="*/ 8583 w 29214"/>
                  <a:gd name="connsiteY19" fmla="*/ 381 h 37433"/>
                  <a:gd name="connsiteX20" fmla="*/ 12393 w 29214"/>
                  <a:gd name="connsiteY20" fmla="*/ 0 h 37433"/>
                  <a:gd name="connsiteX21" fmla="*/ 19632 w 29214"/>
                  <a:gd name="connsiteY21" fmla="*/ 2286 h 37433"/>
                  <a:gd name="connsiteX22" fmla="*/ 24966 w 29214"/>
                  <a:gd name="connsiteY22" fmla="*/ 7525 h 37433"/>
                  <a:gd name="connsiteX23" fmla="*/ 28014 w 29214"/>
                  <a:gd name="connsiteY23" fmla="*/ 13906 h 37433"/>
                  <a:gd name="connsiteX24" fmla="*/ 29157 w 29214"/>
                  <a:gd name="connsiteY24" fmla="*/ 20288 h 37433"/>
                  <a:gd name="connsiteX25" fmla="*/ 28967 w 29214"/>
                  <a:gd name="connsiteY25" fmla="*/ 26098 h 37433"/>
                  <a:gd name="connsiteX26" fmla="*/ 27919 w 29214"/>
                  <a:gd name="connsiteY26" fmla="*/ 30861 h 37433"/>
                  <a:gd name="connsiteX27" fmla="*/ 26585 w 29214"/>
                  <a:gd name="connsiteY27" fmla="*/ 34290 h 37433"/>
                  <a:gd name="connsiteX28" fmla="*/ 25061 w 29214"/>
                  <a:gd name="connsiteY28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9214" h="37433">
                    <a:moveTo>
                      <a:pt x="25061" y="37433"/>
                    </a:moveTo>
                    <a:cubicBezTo>
                      <a:pt x="25061" y="37433"/>
                      <a:pt x="25347" y="36290"/>
                      <a:pt x="26014" y="34385"/>
                    </a:cubicBezTo>
                    <a:cubicBezTo>
                      <a:pt x="26300" y="33433"/>
                      <a:pt x="26490" y="32194"/>
                      <a:pt x="26776" y="30861"/>
                    </a:cubicBezTo>
                    <a:cubicBezTo>
                      <a:pt x="26871" y="29432"/>
                      <a:pt x="27157" y="28003"/>
                      <a:pt x="27157" y="26289"/>
                    </a:cubicBezTo>
                    <a:cubicBezTo>
                      <a:pt x="27252" y="24574"/>
                      <a:pt x="27062" y="22765"/>
                      <a:pt x="26871" y="20860"/>
                    </a:cubicBezTo>
                    <a:cubicBezTo>
                      <a:pt x="26585" y="18955"/>
                      <a:pt x="26109" y="17050"/>
                      <a:pt x="25442" y="15049"/>
                    </a:cubicBezTo>
                    <a:cubicBezTo>
                      <a:pt x="24680" y="13144"/>
                      <a:pt x="23728" y="11240"/>
                      <a:pt x="22490" y="9525"/>
                    </a:cubicBezTo>
                    <a:cubicBezTo>
                      <a:pt x="21347" y="7715"/>
                      <a:pt x="19727" y="6382"/>
                      <a:pt x="18013" y="5239"/>
                    </a:cubicBezTo>
                    <a:cubicBezTo>
                      <a:pt x="16203" y="4191"/>
                      <a:pt x="14298" y="3524"/>
                      <a:pt x="12298" y="3334"/>
                    </a:cubicBezTo>
                    <a:cubicBezTo>
                      <a:pt x="11345" y="3334"/>
                      <a:pt x="10202" y="3429"/>
                      <a:pt x="9440" y="3429"/>
                    </a:cubicBezTo>
                    <a:cubicBezTo>
                      <a:pt x="8393" y="3715"/>
                      <a:pt x="7154" y="3905"/>
                      <a:pt x="6488" y="4381"/>
                    </a:cubicBezTo>
                    <a:cubicBezTo>
                      <a:pt x="4868" y="5048"/>
                      <a:pt x="3535" y="6382"/>
                      <a:pt x="2868" y="8001"/>
                    </a:cubicBezTo>
                    <a:cubicBezTo>
                      <a:pt x="2201" y="9620"/>
                      <a:pt x="1916" y="11335"/>
                      <a:pt x="1916" y="12954"/>
                    </a:cubicBezTo>
                    <a:cubicBezTo>
                      <a:pt x="1916" y="16288"/>
                      <a:pt x="2487" y="19145"/>
                      <a:pt x="3059" y="21050"/>
                    </a:cubicBezTo>
                    <a:cubicBezTo>
                      <a:pt x="3535" y="22955"/>
                      <a:pt x="4011" y="24098"/>
                      <a:pt x="4011" y="24098"/>
                    </a:cubicBezTo>
                    <a:cubicBezTo>
                      <a:pt x="4011" y="24098"/>
                      <a:pt x="3344" y="23146"/>
                      <a:pt x="2487" y="21241"/>
                    </a:cubicBezTo>
                    <a:cubicBezTo>
                      <a:pt x="1725" y="19336"/>
                      <a:pt x="487" y="16669"/>
                      <a:pt x="106" y="12954"/>
                    </a:cubicBezTo>
                    <a:cubicBezTo>
                      <a:pt x="-85" y="11144"/>
                      <a:pt x="-85" y="9049"/>
                      <a:pt x="677" y="6953"/>
                    </a:cubicBezTo>
                    <a:cubicBezTo>
                      <a:pt x="1344" y="4858"/>
                      <a:pt x="2963" y="2762"/>
                      <a:pt x="5345" y="1619"/>
                    </a:cubicBezTo>
                    <a:cubicBezTo>
                      <a:pt x="6583" y="857"/>
                      <a:pt x="7535" y="762"/>
                      <a:pt x="8583" y="381"/>
                    </a:cubicBezTo>
                    <a:cubicBezTo>
                      <a:pt x="10012" y="95"/>
                      <a:pt x="11155" y="0"/>
                      <a:pt x="12393" y="0"/>
                    </a:cubicBezTo>
                    <a:cubicBezTo>
                      <a:pt x="14965" y="95"/>
                      <a:pt x="17441" y="952"/>
                      <a:pt x="19632" y="2286"/>
                    </a:cubicBezTo>
                    <a:cubicBezTo>
                      <a:pt x="21728" y="3715"/>
                      <a:pt x="23633" y="5429"/>
                      <a:pt x="24966" y="7525"/>
                    </a:cubicBezTo>
                    <a:cubicBezTo>
                      <a:pt x="26395" y="9525"/>
                      <a:pt x="27252" y="11716"/>
                      <a:pt x="28014" y="13906"/>
                    </a:cubicBezTo>
                    <a:cubicBezTo>
                      <a:pt x="28681" y="16097"/>
                      <a:pt x="29062" y="18288"/>
                      <a:pt x="29157" y="20288"/>
                    </a:cubicBezTo>
                    <a:cubicBezTo>
                      <a:pt x="29252" y="22384"/>
                      <a:pt x="29252" y="24289"/>
                      <a:pt x="28967" y="26098"/>
                    </a:cubicBezTo>
                    <a:cubicBezTo>
                      <a:pt x="28871" y="27908"/>
                      <a:pt x="28205" y="29432"/>
                      <a:pt x="27919" y="30861"/>
                    </a:cubicBezTo>
                    <a:cubicBezTo>
                      <a:pt x="27443" y="32194"/>
                      <a:pt x="26966" y="33433"/>
                      <a:pt x="26585" y="34290"/>
                    </a:cubicBezTo>
                    <a:cubicBezTo>
                      <a:pt x="25633" y="36481"/>
                      <a:pt x="25061" y="37433"/>
                      <a:pt x="25061" y="37433"/>
                    </a:cubicBezTo>
                    <a:close/>
                  </a:path>
                </a:pathLst>
              </a:custGeom>
              <a:solidFill>
                <a:srgbClr val="BA88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44122F21-F877-D414-CEDB-22BBAC47F705}"/>
                  </a:ext>
                </a:extLst>
              </p:cNvPr>
              <p:cNvSpPr/>
              <p:nvPr/>
            </p:nvSpPr>
            <p:spPr>
              <a:xfrm>
                <a:off x="5982747" y="2946272"/>
                <a:ext cx="18747" cy="30123"/>
              </a:xfrm>
              <a:custGeom>
                <a:avLst/>
                <a:gdLst>
                  <a:gd name="connsiteX0" fmla="*/ 0 w 18747"/>
                  <a:gd name="connsiteY0" fmla="*/ 27146 h 30123"/>
                  <a:gd name="connsiteX1" fmla="*/ 1715 w 18747"/>
                  <a:gd name="connsiteY1" fmla="*/ 27908 h 30123"/>
                  <a:gd name="connsiteX2" fmla="*/ 3619 w 18747"/>
                  <a:gd name="connsiteY2" fmla="*/ 28289 h 30123"/>
                  <a:gd name="connsiteX3" fmla="*/ 4763 w 18747"/>
                  <a:gd name="connsiteY3" fmla="*/ 28289 h 30123"/>
                  <a:gd name="connsiteX4" fmla="*/ 6001 w 18747"/>
                  <a:gd name="connsiteY4" fmla="*/ 28099 h 30123"/>
                  <a:gd name="connsiteX5" fmla="*/ 7334 w 18747"/>
                  <a:gd name="connsiteY5" fmla="*/ 27718 h 30123"/>
                  <a:gd name="connsiteX6" fmla="*/ 8668 w 18747"/>
                  <a:gd name="connsiteY6" fmla="*/ 26956 h 30123"/>
                  <a:gd name="connsiteX7" fmla="*/ 9906 w 18747"/>
                  <a:gd name="connsiteY7" fmla="*/ 26003 h 30123"/>
                  <a:gd name="connsiteX8" fmla="*/ 11144 w 18747"/>
                  <a:gd name="connsiteY8" fmla="*/ 24860 h 30123"/>
                  <a:gd name="connsiteX9" fmla="*/ 12287 w 18747"/>
                  <a:gd name="connsiteY9" fmla="*/ 23622 h 30123"/>
                  <a:gd name="connsiteX10" fmla="*/ 13335 w 18747"/>
                  <a:gd name="connsiteY10" fmla="*/ 22098 h 30123"/>
                  <a:gd name="connsiteX11" fmla="*/ 14192 w 18747"/>
                  <a:gd name="connsiteY11" fmla="*/ 20479 h 30123"/>
                  <a:gd name="connsiteX12" fmla="*/ 14859 w 18747"/>
                  <a:gd name="connsiteY12" fmla="*/ 18859 h 30123"/>
                  <a:gd name="connsiteX13" fmla="*/ 15430 w 18747"/>
                  <a:gd name="connsiteY13" fmla="*/ 17145 h 30123"/>
                  <a:gd name="connsiteX14" fmla="*/ 15716 w 18747"/>
                  <a:gd name="connsiteY14" fmla="*/ 15335 h 30123"/>
                  <a:gd name="connsiteX15" fmla="*/ 15811 w 18747"/>
                  <a:gd name="connsiteY15" fmla="*/ 11811 h 30123"/>
                  <a:gd name="connsiteX16" fmla="*/ 15145 w 18747"/>
                  <a:gd name="connsiteY16" fmla="*/ 8573 h 30123"/>
                  <a:gd name="connsiteX17" fmla="*/ 14097 w 18747"/>
                  <a:gd name="connsiteY17" fmla="*/ 5715 h 30123"/>
                  <a:gd name="connsiteX18" fmla="*/ 12954 w 18747"/>
                  <a:gd name="connsiteY18" fmla="*/ 3334 h 30123"/>
                  <a:gd name="connsiteX19" fmla="*/ 11811 w 18747"/>
                  <a:gd name="connsiteY19" fmla="*/ 1619 h 30123"/>
                  <a:gd name="connsiteX20" fmla="*/ 10858 w 18747"/>
                  <a:gd name="connsiteY20" fmla="*/ 0 h 30123"/>
                  <a:gd name="connsiteX21" fmla="*/ 12287 w 18747"/>
                  <a:gd name="connsiteY21" fmla="*/ 1143 h 30123"/>
                  <a:gd name="connsiteX22" fmla="*/ 13906 w 18747"/>
                  <a:gd name="connsiteY22" fmla="*/ 2572 h 30123"/>
                  <a:gd name="connsiteX23" fmla="*/ 15621 w 18747"/>
                  <a:gd name="connsiteY23" fmla="*/ 4858 h 30123"/>
                  <a:gd name="connsiteX24" fmla="*/ 17335 w 18747"/>
                  <a:gd name="connsiteY24" fmla="*/ 7810 h 30123"/>
                  <a:gd name="connsiteX25" fmla="*/ 18478 w 18747"/>
                  <a:gd name="connsiteY25" fmla="*/ 11525 h 30123"/>
                  <a:gd name="connsiteX26" fmla="*/ 18669 w 18747"/>
                  <a:gd name="connsiteY26" fmla="*/ 15716 h 30123"/>
                  <a:gd name="connsiteX27" fmla="*/ 18383 w 18747"/>
                  <a:gd name="connsiteY27" fmla="*/ 17907 h 30123"/>
                  <a:gd name="connsiteX28" fmla="*/ 17812 w 18747"/>
                  <a:gd name="connsiteY28" fmla="*/ 20002 h 30123"/>
                  <a:gd name="connsiteX29" fmla="*/ 16954 w 18747"/>
                  <a:gd name="connsiteY29" fmla="*/ 22003 h 30123"/>
                  <a:gd name="connsiteX30" fmla="*/ 15907 w 18747"/>
                  <a:gd name="connsiteY30" fmla="*/ 23908 h 30123"/>
                  <a:gd name="connsiteX31" fmla="*/ 14573 w 18747"/>
                  <a:gd name="connsiteY31" fmla="*/ 25622 h 30123"/>
                  <a:gd name="connsiteX32" fmla="*/ 13049 w 18747"/>
                  <a:gd name="connsiteY32" fmla="*/ 27051 h 30123"/>
                  <a:gd name="connsiteX33" fmla="*/ 11430 w 18747"/>
                  <a:gd name="connsiteY33" fmla="*/ 28289 h 30123"/>
                  <a:gd name="connsiteX34" fmla="*/ 9715 w 18747"/>
                  <a:gd name="connsiteY34" fmla="*/ 29242 h 30123"/>
                  <a:gd name="connsiteX35" fmla="*/ 8001 w 18747"/>
                  <a:gd name="connsiteY35" fmla="*/ 29908 h 30123"/>
                  <a:gd name="connsiteX36" fmla="*/ 6286 w 18747"/>
                  <a:gd name="connsiteY36" fmla="*/ 30099 h 30123"/>
                  <a:gd name="connsiteX37" fmla="*/ 3334 w 18747"/>
                  <a:gd name="connsiteY37" fmla="*/ 29718 h 30123"/>
                  <a:gd name="connsiteX38" fmla="*/ 1333 w 18747"/>
                  <a:gd name="connsiteY38" fmla="*/ 28670 h 30123"/>
                  <a:gd name="connsiteX39" fmla="*/ 0 w 18747"/>
                  <a:gd name="connsiteY39" fmla="*/ 27146 h 30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8747" h="30123">
                    <a:moveTo>
                      <a:pt x="0" y="27146"/>
                    </a:moveTo>
                    <a:cubicBezTo>
                      <a:pt x="0" y="27146"/>
                      <a:pt x="571" y="27432"/>
                      <a:pt x="1715" y="27908"/>
                    </a:cubicBezTo>
                    <a:cubicBezTo>
                      <a:pt x="2286" y="28194"/>
                      <a:pt x="2953" y="28194"/>
                      <a:pt x="3619" y="28289"/>
                    </a:cubicBezTo>
                    <a:cubicBezTo>
                      <a:pt x="3905" y="28384"/>
                      <a:pt x="4381" y="28289"/>
                      <a:pt x="4763" y="28289"/>
                    </a:cubicBezTo>
                    <a:cubicBezTo>
                      <a:pt x="5143" y="28194"/>
                      <a:pt x="5620" y="28289"/>
                      <a:pt x="6001" y="28099"/>
                    </a:cubicBezTo>
                    <a:cubicBezTo>
                      <a:pt x="6382" y="28003"/>
                      <a:pt x="6858" y="27813"/>
                      <a:pt x="7334" y="27718"/>
                    </a:cubicBezTo>
                    <a:cubicBezTo>
                      <a:pt x="7715" y="27432"/>
                      <a:pt x="8191" y="27242"/>
                      <a:pt x="8668" y="26956"/>
                    </a:cubicBezTo>
                    <a:cubicBezTo>
                      <a:pt x="9144" y="26765"/>
                      <a:pt x="9525" y="26384"/>
                      <a:pt x="9906" y="26003"/>
                    </a:cubicBezTo>
                    <a:cubicBezTo>
                      <a:pt x="10287" y="25622"/>
                      <a:pt x="10763" y="25336"/>
                      <a:pt x="11144" y="24860"/>
                    </a:cubicBezTo>
                    <a:cubicBezTo>
                      <a:pt x="11525" y="24479"/>
                      <a:pt x="11906" y="24003"/>
                      <a:pt x="12287" y="23622"/>
                    </a:cubicBezTo>
                    <a:cubicBezTo>
                      <a:pt x="12668" y="23146"/>
                      <a:pt x="12954" y="22670"/>
                      <a:pt x="13335" y="22098"/>
                    </a:cubicBezTo>
                    <a:cubicBezTo>
                      <a:pt x="13716" y="21622"/>
                      <a:pt x="13906" y="21050"/>
                      <a:pt x="14192" y="20479"/>
                    </a:cubicBezTo>
                    <a:cubicBezTo>
                      <a:pt x="14478" y="19907"/>
                      <a:pt x="14764" y="19431"/>
                      <a:pt x="14859" y="18859"/>
                    </a:cubicBezTo>
                    <a:cubicBezTo>
                      <a:pt x="15049" y="18288"/>
                      <a:pt x="15240" y="17717"/>
                      <a:pt x="15430" y="17145"/>
                    </a:cubicBezTo>
                    <a:lnTo>
                      <a:pt x="15716" y="15335"/>
                    </a:lnTo>
                    <a:cubicBezTo>
                      <a:pt x="15811" y="14192"/>
                      <a:pt x="15907" y="12954"/>
                      <a:pt x="15811" y="11811"/>
                    </a:cubicBezTo>
                    <a:cubicBezTo>
                      <a:pt x="15526" y="10668"/>
                      <a:pt x="15621" y="9525"/>
                      <a:pt x="15145" y="8573"/>
                    </a:cubicBezTo>
                    <a:cubicBezTo>
                      <a:pt x="14764" y="7525"/>
                      <a:pt x="14573" y="6477"/>
                      <a:pt x="14097" y="5715"/>
                    </a:cubicBezTo>
                    <a:cubicBezTo>
                      <a:pt x="13716" y="4858"/>
                      <a:pt x="13335" y="4001"/>
                      <a:pt x="12954" y="3334"/>
                    </a:cubicBezTo>
                    <a:cubicBezTo>
                      <a:pt x="12573" y="2667"/>
                      <a:pt x="12097" y="2096"/>
                      <a:pt x="11811" y="1619"/>
                    </a:cubicBezTo>
                    <a:cubicBezTo>
                      <a:pt x="11144" y="572"/>
                      <a:pt x="10858" y="0"/>
                      <a:pt x="10858" y="0"/>
                    </a:cubicBezTo>
                    <a:cubicBezTo>
                      <a:pt x="10858" y="0"/>
                      <a:pt x="11430" y="381"/>
                      <a:pt x="12287" y="1143"/>
                    </a:cubicBezTo>
                    <a:cubicBezTo>
                      <a:pt x="12764" y="1524"/>
                      <a:pt x="13335" y="2000"/>
                      <a:pt x="13906" y="2572"/>
                    </a:cubicBezTo>
                    <a:cubicBezTo>
                      <a:pt x="14478" y="3239"/>
                      <a:pt x="15049" y="3905"/>
                      <a:pt x="15621" y="4858"/>
                    </a:cubicBezTo>
                    <a:cubicBezTo>
                      <a:pt x="16383" y="5620"/>
                      <a:pt x="16764" y="6763"/>
                      <a:pt x="17335" y="7810"/>
                    </a:cubicBezTo>
                    <a:cubicBezTo>
                      <a:pt x="18002" y="8858"/>
                      <a:pt x="18097" y="10192"/>
                      <a:pt x="18478" y="11525"/>
                    </a:cubicBezTo>
                    <a:cubicBezTo>
                      <a:pt x="18669" y="12859"/>
                      <a:pt x="18859" y="14288"/>
                      <a:pt x="18669" y="15716"/>
                    </a:cubicBezTo>
                    <a:lnTo>
                      <a:pt x="18383" y="17907"/>
                    </a:lnTo>
                    <a:cubicBezTo>
                      <a:pt x="18288" y="18669"/>
                      <a:pt x="18002" y="19336"/>
                      <a:pt x="17812" y="20002"/>
                    </a:cubicBezTo>
                    <a:cubicBezTo>
                      <a:pt x="17621" y="20669"/>
                      <a:pt x="17335" y="21336"/>
                      <a:pt x="16954" y="22003"/>
                    </a:cubicBezTo>
                    <a:cubicBezTo>
                      <a:pt x="16573" y="22670"/>
                      <a:pt x="16383" y="23336"/>
                      <a:pt x="15907" y="23908"/>
                    </a:cubicBezTo>
                    <a:cubicBezTo>
                      <a:pt x="15526" y="24479"/>
                      <a:pt x="15049" y="25051"/>
                      <a:pt x="14573" y="25622"/>
                    </a:cubicBezTo>
                    <a:cubicBezTo>
                      <a:pt x="14097" y="26099"/>
                      <a:pt x="13621" y="26575"/>
                      <a:pt x="13049" y="27051"/>
                    </a:cubicBezTo>
                    <a:cubicBezTo>
                      <a:pt x="12573" y="27527"/>
                      <a:pt x="12002" y="27908"/>
                      <a:pt x="11430" y="28289"/>
                    </a:cubicBezTo>
                    <a:cubicBezTo>
                      <a:pt x="10858" y="28670"/>
                      <a:pt x="10382" y="29051"/>
                      <a:pt x="9715" y="29242"/>
                    </a:cubicBezTo>
                    <a:cubicBezTo>
                      <a:pt x="9144" y="29432"/>
                      <a:pt x="8572" y="29718"/>
                      <a:pt x="8001" y="29908"/>
                    </a:cubicBezTo>
                    <a:cubicBezTo>
                      <a:pt x="7429" y="30004"/>
                      <a:pt x="6858" y="30099"/>
                      <a:pt x="6286" y="30099"/>
                    </a:cubicBezTo>
                    <a:cubicBezTo>
                      <a:pt x="5143" y="30194"/>
                      <a:pt x="4096" y="30004"/>
                      <a:pt x="3334" y="29718"/>
                    </a:cubicBezTo>
                    <a:cubicBezTo>
                      <a:pt x="2477" y="29337"/>
                      <a:pt x="1715" y="29051"/>
                      <a:pt x="1333" y="28670"/>
                    </a:cubicBezTo>
                    <a:cubicBezTo>
                      <a:pt x="476" y="27623"/>
                      <a:pt x="0" y="27146"/>
                      <a:pt x="0" y="27146"/>
                    </a:cubicBezTo>
                    <a:close/>
                  </a:path>
                </a:pathLst>
              </a:custGeom>
              <a:solidFill>
                <a:srgbClr val="BA88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2" name="图形 364">
              <a:extLst>
                <a:ext uri="{FF2B5EF4-FFF2-40B4-BE49-F238E27FC236}">
                  <a16:creationId xmlns:a16="http://schemas.microsoft.com/office/drawing/2014/main" id="{D372F9E3-5DA1-0A1D-0857-7FBCB04DDF0A}"/>
                </a:ext>
              </a:extLst>
            </p:cNvPr>
            <p:cNvGrpSpPr/>
            <p:nvPr/>
          </p:nvGrpSpPr>
          <p:grpSpPr>
            <a:xfrm>
              <a:off x="6167246" y="3036569"/>
              <a:ext cx="109823" cy="43411"/>
              <a:chOff x="6167246" y="3036569"/>
              <a:chExt cx="109823" cy="43411"/>
            </a:xfrm>
          </p:grpSpPr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50395A9C-32A7-078E-B166-52893E5CB280}"/>
                  </a:ext>
                </a:extLst>
              </p:cNvPr>
              <p:cNvSpPr/>
              <p:nvPr/>
            </p:nvSpPr>
            <p:spPr>
              <a:xfrm>
                <a:off x="6172104" y="3038475"/>
                <a:ext cx="72389" cy="21056"/>
              </a:xfrm>
              <a:custGeom>
                <a:avLst/>
                <a:gdLst>
                  <a:gd name="connsiteX0" fmla="*/ 34576 w 72389"/>
                  <a:gd name="connsiteY0" fmla="*/ 19812 h 21056"/>
                  <a:gd name="connsiteX1" fmla="*/ 72390 w 72389"/>
                  <a:gd name="connsiteY1" fmla="*/ 8858 h 21056"/>
                  <a:gd name="connsiteX2" fmla="*/ 0 w 72389"/>
                  <a:gd name="connsiteY2" fmla="*/ 0 h 21056"/>
                  <a:gd name="connsiteX3" fmla="*/ 34576 w 72389"/>
                  <a:gd name="connsiteY3" fmla="*/ 19812 h 21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389" h="21056">
                    <a:moveTo>
                      <a:pt x="34576" y="19812"/>
                    </a:moveTo>
                    <a:cubicBezTo>
                      <a:pt x="59341" y="24479"/>
                      <a:pt x="68866" y="14954"/>
                      <a:pt x="72390" y="8858"/>
                    </a:cubicBezTo>
                    <a:cubicBezTo>
                      <a:pt x="51625" y="10192"/>
                      <a:pt x="24289" y="9239"/>
                      <a:pt x="0" y="0"/>
                    </a:cubicBezTo>
                    <a:cubicBezTo>
                      <a:pt x="3619" y="6477"/>
                      <a:pt x="12573" y="15716"/>
                      <a:pt x="34576" y="198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937499CA-72DB-9A40-2422-6087E20C3E59}"/>
                  </a:ext>
                </a:extLst>
              </p:cNvPr>
              <p:cNvSpPr/>
              <p:nvPr/>
            </p:nvSpPr>
            <p:spPr>
              <a:xfrm>
                <a:off x="6212299" y="3044952"/>
                <a:ext cx="54483" cy="34956"/>
              </a:xfrm>
              <a:custGeom>
                <a:avLst/>
                <a:gdLst>
                  <a:gd name="connsiteX0" fmla="*/ 54483 w 54483"/>
                  <a:gd name="connsiteY0" fmla="*/ 0 h 34956"/>
                  <a:gd name="connsiteX1" fmla="*/ 32099 w 54483"/>
                  <a:gd name="connsiteY1" fmla="*/ 2381 h 34956"/>
                  <a:gd name="connsiteX2" fmla="*/ 0 w 54483"/>
                  <a:gd name="connsiteY2" fmla="*/ 14192 h 34956"/>
                  <a:gd name="connsiteX3" fmla="*/ 6096 w 54483"/>
                  <a:gd name="connsiteY3" fmla="*/ 34957 h 34956"/>
                  <a:gd name="connsiteX4" fmla="*/ 54483 w 54483"/>
                  <a:gd name="connsiteY4" fmla="*/ 0 h 34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83" h="34956">
                    <a:moveTo>
                      <a:pt x="54483" y="0"/>
                    </a:moveTo>
                    <a:cubicBezTo>
                      <a:pt x="48863" y="857"/>
                      <a:pt x="41053" y="1810"/>
                      <a:pt x="32099" y="2381"/>
                    </a:cubicBezTo>
                    <a:cubicBezTo>
                      <a:pt x="28861" y="8001"/>
                      <a:pt x="20574" y="16478"/>
                      <a:pt x="0" y="14192"/>
                    </a:cubicBezTo>
                    <a:cubicBezTo>
                      <a:pt x="4953" y="21431"/>
                      <a:pt x="6096" y="29051"/>
                      <a:pt x="6096" y="34957"/>
                    </a:cubicBezTo>
                    <a:cubicBezTo>
                      <a:pt x="41148" y="33242"/>
                      <a:pt x="54483" y="0"/>
                      <a:pt x="54483" y="0"/>
                    </a:cubicBezTo>
                    <a:close/>
                  </a:path>
                </a:pathLst>
              </a:custGeom>
              <a:solidFill>
                <a:srgbClr val="E6878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FED2C7DC-CBD8-65F2-99E5-17F12C13BF73}"/>
                  </a:ext>
                </a:extLst>
              </p:cNvPr>
              <p:cNvSpPr/>
              <p:nvPr/>
            </p:nvSpPr>
            <p:spPr>
              <a:xfrm>
                <a:off x="6167291" y="3036569"/>
                <a:ext cx="51199" cy="43411"/>
              </a:xfrm>
              <a:custGeom>
                <a:avLst/>
                <a:gdLst>
                  <a:gd name="connsiteX0" fmla="*/ 45104 w 51199"/>
                  <a:gd name="connsiteY0" fmla="*/ 22574 h 43411"/>
                  <a:gd name="connsiteX1" fmla="*/ 39389 w 51199"/>
                  <a:gd name="connsiteY1" fmla="*/ 21717 h 43411"/>
                  <a:gd name="connsiteX2" fmla="*/ 4813 w 51199"/>
                  <a:gd name="connsiteY2" fmla="*/ 1905 h 43411"/>
                  <a:gd name="connsiteX3" fmla="*/ 51 w 51199"/>
                  <a:gd name="connsiteY3" fmla="*/ 0 h 43411"/>
                  <a:gd name="connsiteX4" fmla="*/ 40151 w 51199"/>
                  <a:gd name="connsiteY4" fmla="*/ 42863 h 43411"/>
                  <a:gd name="connsiteX5" fmla="*/ 51200 w 51199"/>
                  <a:gd name="connsiteY5" fmla="*/ 43339 h 43411"/>
                  <a:gd name="connsiteX6" fmla="*/ 45104 w 51199"/>
                  <a:gd name="connsiteY6" fmla="*/ 22574 h 43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199" h="43411">
                    <a:moveTo>
                      <a:pt x="45104" y="22574"/>
                    </a:moveTo>
                    <a:cubicBezTo>
                      <a:pt x="43294" y="22384"/>
                      <a:pt x="41389" y="22098"/>
                      <a:pt x="39389" y="21717"/>
                    </a:cubicBezTo>
                    <a:cubicBezTo>
                      <a:pt x="17481" y="17621"/>
                      <a:pt x="8433" y="8382"/>
                      <a:pt x="4813" y="1905"/>
                    </a:cubicBezTo>
                    <a:cubicBezTo>
                      <a:pt x="3194" y="1333"/>
                      <a:pt x="1670" y="762"/>
                      <a:pt x="51" y="0"/>
                    </a:cubicBezTo>
                    <a:cubicBezTo>
                      <a:pt x="51" y="0"/>
                      <a:pt x="-3093" y="37338"/>
                      <a:pt x="40151" y="42863"/>
                    </a:cubicBezTo>
                    <a:cubicBezTo>
                      <a:pt x="44056" y="43339"/>
                      <a:pt x="47676" y="43529"/>
                      <a:pt x="51200" y="43339"/>
                    </a:cubicBezTo>
                    <a:cubicBezTo>
                      <a:pt x="51200" y="37433"/>
                      <a:pt x="49962" y="29813"/>
                      <a:pt x="45104" y="22574"/>
                    </a:cubicBezTo>
                    <a:close/>
                  </a:path>
                </a:pathLst>
              </a:custGeom>
              <a:solidFill>
                <a:srgbClr val="CC47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BA8CDBAD-3891-5B94-F519-57C81B83F653}"/>
                  </a:ext>
                </a:extLst>
              </p:cNvPr>
              <p:cNvSpPr/>
              <p:nvPr/>
            </p:nvSpPr>
            <p:spPr>
              <a:xfrm>
                <a:off x="6167246" y="3036569"/>
                <a:ext cx="109823" cy="12763"/>
              </a:xfrm>
              <a:custGeom>
                <a:avLst/>
                <a:gdLst>
                  <a:gd name="connsiteX0" fmla="*/ 109823 w 109823"/>
                  <a:gd name="connsiteY0" fmla="*/ 6477 h 12763"/>
                  <a:gd name="connsiteX1" fmla="*/ 105156 w 109823"/>
                  <a:gd name="connsiteY1" fmla="*/ 7715 h 12763"/>
                  <a:gd name="connsiteX2" fmla="*/ 92678 w 109823"/>
                  <a:gd name="connsiteY2" fmla="*/ 10192 h 12763"/>
                  <a:gd name="connsiteX3" fmla="*/ 74867 w 109823"/>
                  <a:gd name="connsiteY3" fmla="*/ 12287 h 12763"/>
                  <a:gd name="connsiteX4" fmla="*/ 64770 w 109823"/>
                  <a:gd name="connsiteY4" fmla="*/ 12764 h 12763"/>
                  <a:gd name="connsiteX5" fmla="*/ 54293 w 109823"/>
                  <a:gd name="connsiteY5" fmla="*/ 12668 h 12763"/>
                  <a:gd name="connsiteX6" fmla="*/ 43815 w 109823"/>
                  <a:gd name="connsiteY6" fmla="*/ 11906 h 12763"/>
                  <a:gd name="connsiteX7" fmla="*/ 33719 w 109823"/>
                  <a:gd name="connsiteY7" fmla="*/ 10573 h 12763"/>
                  <a:gd name="connsiteX8" fmla="*/ 24384 w 109823"/>
                  <a:gd name="connsiteY8" fmla="*/ 8668 h 12763"/>
                  <a:gd name="connsiteX9" fmla="*/ 16193 w 109823"/>
                  <a:gd name="connsiteY9" fmla="*/ 6477 h 12763"/>
                  <a:gd name="connsiteX10" fmla="*/ 9430 w 109823"/>
                  <a:gd name="connsiteY10" fmla="*/ 4191 h 12763"/>
                  <a:gd name="connsiteX11" fmla="*/ 4381 w 109823"/>
                  <a:gd name="connsiteY11" fmla="*/ 2000 h 12763"/>
                  <a:gd name="connsiteX12" fmla="*/ 0 w 109823"/>
                  <a:gd name="connsiteY12" fmla="*/ 0 h 12763"/>
                  <a:gd name="connsiteX13" fmla="*/ 4572 w 109823"/>
                  <a:gd name="connsiteY13" fmla="*/ 1429 h 12763"/>
                  <a:gd name="connsiteX14" fmla="*/ 9811 w 109823"/>
                  <a:gd name="connsiteY14" fmla="*/ 3048 h 12763"/>
                  <a:gd name="connsiteX15" fmla="*/ 16669 w 109823"/>
                  <a:gd name="connsiteY15" fmla="*/ 4763 h 12763"/>
                  <a:gd name="connsiteX16" fmla="*/ 24860 w 109823"/>
                  <a:gd name="connsiteY16" fmla="*/ 6382 h 12763"/>
                  <a:gd name="connsiteX17" fmla="*/ 34100 w 109823"/>
                  <a:gd name="connsiteY17" fmla="*/ 7810 h 12763"/>
                  <a:gd name="connsiteX18" fmla="*/ 44005 w 109823"/>
                  <a:gd name="connsiteY18" fmla="*/ 8858 h 12763"/>
                  <a:gd name="connsiteX19" fmla="*/ 54293 w 109823"/>
                  <a:gd name="connsiteY19" fmla="*/ 9430 h 12763"/>
                  <a:gd name="connsiteX20" fmla="*/ 64579 w 109823"/>
                  <a:gd name="connsiteY20" fmla="*/ 9620 h 12763"/>
                  <a:gd name="connsiteX21" fmla="*/ 74581 w 109823"/>
                  <a:gd name="connsiteY21" fmla="*/ 9430 h 12763"/>
                  <a:gd name="connsiteX22" fmla="*/ 92297 w 109823"/>
                  <a:gd name="connsiteY22" fmla="*/ 8382 h 12763"/>
                  <a:gd name="connsiteX23" fmla="*/ 104870 w 109823"/>
                  <a:gd name="connsiteY23" fmla="*/ 7049 h 12763"/>
                  <a:gd name="connsiteX24" fmla="*/ 109823 w 109823"/>
                  <a:gd name="connsiteY24" fmla="*/ 6477 h 12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09823" h="12763">
                    <a:moveTo>
                      <a:pt x="109823" y="6477"/>
                    </a:moveTo>
                    <a:cubicBezTo>
                      <a:pt x="109823" y="6477"/>
                      <a:pt x="108204" y="7049"/>
                      <a:pt x="105156" y="7715"/>
                    </a:cubicBezTo>
                    <a:cubicBezTo>
                      <a:pt x="102203" y="8382"/>
                      <a:pt x="97917" y="9334"/>
                      <a:pt x="92678" y="10192"/>
                    </a:cubicBezTo>
                    <a:cubicBezTo>
                      <a:pt x="87535" y="10954"/>
                      <a:pt x="81439" y="11811"/>
                      <a:pt x="74867" y="12287"/>
                    </a:cubicBezTo>
                    <a:cubicBezTo>
                      <a:pt x="71628" y="12573"/>
                      <a:pt x="68199" y="12668"/>
                      <a:pt x="64770" y="12764"/>
                    </a:cubicBezTo>
                    <a:cubicBezTo>
                      <a:pt x="61341" y="12764"/>
                      <a:pt x="57817" y="12764"/>
                      <a:pt x="54293" y="12668"/>
                    </a:cubicBezTo>
                    <a:cubicBezTo>
                      <a:pt x="50768" y="12382"/>
                      <a:pt x="47244" y="12382"/>
                      <a:pt x="43815" y="11906"/>
                    </a:cubicBezTo>
                    <a:cubicBezTo>
                      <a:pt x="40386" y="11525"/>
                      <a:pt x="36957" y="11240"/>
                      <a:pt x="33719" y="10573"/>
                    </a:cubicBezTo>
                    <a:cubicBezTo>
                      <a:pt x="30480" y="10001"/>
                      <a:pt x="27337" y="9525"/>
                      <a:pt x="24384" y="8668"/>
                    </a:cubicBezTo>
                    <a:cubicBezTo>
                      <a:pt x="21431" y="7906"/>
                      <a:pt x="18669" y="7334"/>
                      <a:pt x="16193" y="6477"/>
                    </a:cubicBezTo>
                    <a:cubicBezTo>
                      <a:pt x="13716" y="5620"/>
                      <a:pt x="11430" y="4858"/>
                      <a:pt x="9430" y="4191"/>
                    </a:cubicBezTo>
                    <a:cubicBezTo>
                      <a:pt x="7429" y="3429"/>
                      <a:pt x="5810" y="2572"/>
                      <a:pt x="4381" y="2000"/>
                    </a:cubicBezTo>
                    <a:cubicBezTo>
                      <a:pt x="1619" y="762"/>
                      <a:pt x="0" y="0"/>
                      <a:pt x="0" y="0"/>
                    </a:cubicBezTo>
                    <a:cubicBezTo>
                      <a:pt x="0" y="0"/>
                      <a:pt x="1715" y="476"/>
                      <a:pt x="4572" y="1429"/>
                    </a:cubicBezTo>
                    <a:cubicBezTo>
                      <a:pt x="6001" y="1905"/>
                      <a:pt x="7715" y="2572"/>
                      <a:pt x="9811" y="3048"/>
                    </a:cubicBezTo>
                    <a:cubicBezTo>
                      <a:pt x="11906" y="3524"/>
                      <a:pt x="14192" y="4096"/>
                      <a:pt x="16669" y="4763"/>
                    </a:cubicBezTo>
                    <a:cubicBezTo>
                      <a:pt x="19145" y="5525"/>
                      <a:pt x="22003" y="5810"/>
                      <a:pt x="24860" y="6382"/>
                    </a:cubicBezTo>
                    <a:cubicBezTo>
                      <a:pt x="27718" y="7049"/>
                      <a:pt x="30861" y="7239"/>
                      <a:pt x="34100" y="7810"/>
                    </a:cubicBezTo>
                    <a:cubicBezTo>
                      <a:pt x="37243" y="8382"/>
                      <a:pt x="40672" y="8477"/>
                      <a:pt x="44005" y="8858"/>
                    </a:cubicBezTo>
                    <a:cubicBezTo>
                      <a:pt x="47434" y="9239"/>
                      <a:pt x="50864" y="9239"/>
                      <a:pt x="54293" y="9430"/>
                    </a:cubicBezTo>
                    <a:cubicBezTo>
                      <a:pt x="57722" y="9620"/>
                      <a:pt x="61246" y="9620"/>
                      <a:pt x="64579" y="9620"/>
                    </a:cubicBezTo>
                    <a:cubicBezTo>
                      <a:pt x="68008" y="9525"/>
                      <a:pt x="71342" y="9620"/>
                      <a:pt x="74581" y="9430"/>
                    </a:cubicBezTo>
                    <a:cubicBezTo>
                      <a:pt x="81058" y="9239"/>
                      <a:pt x="87154" y="8858"/>
                      <a:pt x="92297" y="8382"/>
                    </a:cubicBezTo>
                    <a:cubicBezTo>
                      <a:pt x="97441" y="7906"/>
                      <a:pt x="101822" y="7525"/>
                      <a:pt x="104870" y="7049"/>
                    </a:cubicBezTo>
                    <a:cubicBezTo>
                      <a:pt x="108014" y="6763"/>
                      <a:pt x="109823" y="6477"/>
                      <a:pt x="109823" y="6477"/>
                    </a:cubicBezTo>
                    <a:close/>
                  </a:path>
                </a:pathLst>
              </a:custGeom>
              <a:solidFill>
                <a:srgbClr val="BA88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4A832EEA-8C05-AF5E-045D-A2B94A14EA00}"/>
                </a:ext>
              </a:extLst>
            </p:cNvPr>
            <p:cNvSpPr/>
            <p:nvPr/>
          </p:nvSpPr>
          <p:spPr>
            <a:xfrm>
              <a:off x="6129908" y="2865715"/>
              <a:ext cx="62864" cy="33599"/>
            </a:xfrm>
            <a:custGeom>
              <a:avLst/>
              <a:gdLst>
                <a:gd name="connsiteX0" fmla="*/ 0 w 62864"/>
                <a:gd name="connsiteY0" fmla="*/ 33599 h 33599"/>
                <a:gd name="connsiteX1" fmla="*/ 29051 w 62864"/>
                <a:gd name="connsiteY1" fmla="*/ 262 h 33599"/>
                <a:gd name="connsiteX2" fmla="*/ 62865 w 62864"/>
                <a:gd name="connsiteY2" fmla="*/ 33599 h 33599"/>
                <a:gd name="connsiteX3" fmla="*/ 0 w 62864"/>
                <a:gd name="connsiteY3" fmla="*/ 33599 h 33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864" h="33599">
                  <a:moveTo>
                    <a:pt x="0" y="33599"/>
                  </a:moveTo>
                  <a:cubicBezTo>
                    <a:pt x="0" y="33599"/>
                    <a:pt x="2095" y="3977"/>
                    <a:pt x="29051" y="262"/>
                  </a:cubicBezTo>
                  <a:cubicBezTo>
                    <a:pt x="56007" y="-3453"/>
                    <a:pt x="62865" y="33599"/>
                    <a:pt x="62865" y="33599"/>
                  </a:cubicBezTo>
                  <a:cubicBezTo>
                    <a:pt x="62865" y="33599"/>
                    <a:pt x="31432" y="-11930"/>
                    <a:pt x="0" y="33599"/>
                  </a:cubicBezTo>
                  <a:close/>
                </a:path>
              </a:pathLst>
            </a:custGeom>
            <a:solidFill>
              <a:srgbClr val="894C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5F3308C8-1C7F-D598-F4BD-79E5B429662B}"/>
                </a:ext>
              </a:extLst>
            </p:cNvPr>
            <p:cNvSpPr/>
            <p:nvPr/>
          </p:nvSpPr>
          <p:spPr>
            <a:xfrm>
              <a:off x="6277069" y="2860316"/>
              <a:ext cx="48672" cy="29949"/>
            </a:xfrm>
            <a:custGeom>
              <a:avLst/>
              <a:gdLst>
                <a:gd name="connsiteX0" fmla="*/ 0 w 48672"/>
                <a:gd name="connsiteY0" fmla="*/ 29950 h 29949"/>
                <a:gd name="connsiteX1" fmla="*/ 20098 w 48672"/>
                <a:gd name="connsiteY1" fmla="*/ 327 h 29949"/>
                <a:gd name="connsiteX2" fmla="*/ 48673 w 48672"/>
                <a:gd name="connsiteY2" fmla="*/ 25759 h 29949"/>
                <a:gd name="connsiteX3" fmla="*/ 0 w 48672"/>
                <a:gd name="connsiteY3" fmla="*/ 29950 h 2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672" h="29949">
                  <a:moveTo>
                    <a:pt x="0" y="29950"/>
                  </a:moveTo>
                  <a:cubicBezTo>
                    <a:pt x="0" y="29950"/>
                    <a:pt x="5334" y="4042"/>
                    <a:pt x="20098" y="327"/>
                  </a:cubicBezTo>
                  <a:cubicBezTo>
                    <a:pt x="34862" y="-3388"/>
                    <a:pt x="48673" y="25759"/>
                    <a:pt x="48673" y="25759"/>
                  </a:cubicBezTo>
                  <a:cubicBezTo>
                    <a:pt x="48673" y="25759"/>
                    <a:pt x="23241" y="-10246"/>
                    <a:pt x="0" y="29950"/>
                  </a:cubicBezTo>
                  <a:close/>
                </a:path>
              </a:pathLst>
            </a:custGeom>
            <a:solidFill>
              <a:srgbClr val="894C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99" name="图形 364">
              <a:extLst>
                <a:ext uri="{FF2B5EF4-FFF2-40B4-BE49-F238E27FC236}">
                  <a16:creationId xmlns:a16="http://schemas.microsoft.com/office/drawing/2014/main" id="{25BECC5F-9908-FAD8-7189-45ADC7DF5E8C}"/>
                </a:ext>
              </a:extLst>
            </p:cNvPr>
            <p:cNvGrpSpPr/>
            <p:nvPr/>
          </p:nvGrpSpPr>
          <p:grpSpPr>
            <a:xfrm>
              <a:off x="6146196" y="2910458"/>
              <a:ext cx="25908" cy="51435"/>
              <a:chOff x="6146196" y="2910458"/>
              <a:chExt cx="25908" cy="51435"/>
            </a:xfrm>
          </p:grpSpPr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39CD7389-283C-FC60-E632-A1F6E2DAD082}"/>
                  </a:ext>
                </a:extLst>
              </p:cNvPr>
              <p:cNvSpPr/>
              <p:nvPr/>
            </p:nvSpPr>
            <p:spPr>
              <a:xfrm>
                <a:off x="6146196" y="2910458"/>
                <a:ext cx="25908" cy="51435"/>
              </a:xfrm>
              <a:custGeom>
                <a:avLst/>
                <a:gdLst>
                  <a:gd name="connsiteX0" fmla="*/ 25908 w 25908"/>
                  <a:gd name="connsiteY0" fmla="*/ 25718 h 51435"/>
                  <a:gd name="connsiteX1" fmla="*/ 12954 w 25908"/>
                  <a:gd name="connsiteY1" fmla="*/ 51436 h 51435"/>
                  <a:gd name="connsiteX2" fmla="*/ 0 w 25908"/>
                  <a:gd name="connsiteY2" fmla="*/ 25718 h 51435"/>
                  <a:gd name="connsiteX3" fmla="*/ 12954 w 25908"/>
                  <a:gd name="connsiteY3" fmla="*/ 1 h 51435"/>
                  <a:gd name="connsiteX4" fmla="*/ 25908 w 25908"/>
                  <a:gd name="connsiteY4" fmla="*/ 25718 h 51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08" h="51435">
                    <a:moveTo>
                      <a:pt x="25908" y="25718"/>
                    </a:moveTo>
                    <a:cubicBezTo>
                      <a:pt x="25908" y="39910"/>
                      <a:pt x="20098" y="51436"/>
                      <a:pt x="12954" y="51436"/>
                    </a:cubicBezTo>
                    <a:cubicBezTo>
                      <a:pt x="5810" y="51436"/>
                      <a:pt x="0" y="39910"/>
                      <a:pt x="0" y="25718"/>
                    </a:cubicBezTo>
                    <a:cubicBezTo>
                      <a:pt x="0" y="11526"/>
                      <a:pt x="5810" y="1"/>
                      <a:pt x="12954" y="1"/>
                    </a:cubicBezTo>
                    <a:cubicBezTo>
                      <a:pt x="20098" y="-95"/>
                      <a:pt x="25908" y="11431"/>
                      <a:pt x="25908" y="25718"/>
                    </a:cubicBezTo>
                    <a:close/>
                  </a:path>
                </a:pathLst>
              </a:custGeom>
              <a:solidFill>
                <a:srgbClr val="281E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AE3B2C41-7266-0A30-CDF1-6ED0E950E0CD}"/>
                  </a:ext>
                </a:extLst>
              </p:cNvPr>
              <p:cNvSpPr/>
              <p:nvPr/>
            </p:nvSpPr>
            <p:spPr>
              <a:xfrm>
                <a:off x="6152673" y="2916459"/>
                <a:ext cx="12763" cy="22288"/>
              </a:xfrm>
              <a:custGeom>
                <a:avLst/>
                <a:gdLst>
                  <a:gd name="connsiteX0" fmla="*/ 12764 w 12763"/>
                  <a:gd name="connsiteY0" fmla="*/ 11144 h 22288"/>
                  <a:gd name="connsiteX1" fmla="*/ 6382 w 12763"/>
                  <a:gd name="connsiteY1" fmla="*/ 22289 h 22288"/>
                  <a:gd name="connsiteX2" fmla="*/ 0 w 12763"/>
                  <a:gd name="connsiteY2" fmla="*/ 11144 h 22288"/>
                  <a:gd name="connsiteX3" fmla="*/ 6382 w 12763"/>
                  <a:gd name="connsiteY3" fmla="*/ 0 h 22288"/>
                  <a:gd name="connsiteX4" fmla="*/ 12764 w 12763"/>
                  <a:gd name="connsiteY4" fmla="*/ 11144 h 22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63" h="22288">
                    <a:moveTo>
                      <a:pt x="12764" y="11144"/>
                    </a:moveTo>
                    <a:cubicBezTo>
                      <a:pt x="12764" y="17335"/>
                      <a:pt x="9906" y="22289"/>
                      <a:pt x="6382" y="22289"/>
                    </a:cubicBezTo>
                    <a:cubicBezTo>
                      <a:pt x="2857" y="22289"/>
                      <a:pt x="0" y="17240"/>
                      <a:pt x="0" y="11144"/>
                    </a:cubicBezTo>
                    <a:cubicBezTo>
                      <a:pt x="0" y="5048"/>
                      <a:pt x="2857" y="0"/>
                      <a:pt x="6382" y="0"/>
                    </a:cubicBezTo>
                    <a:cubicBezTo>
                      <a:pt x="9906" y="0"/>
                      <a:pt x="12764" y="5048"/>
                      <a:pt x="12764" y="111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2" name="图形 364">
              <a:extLst>
                <a:ext uri="{FF2B5EF4-FFF2-40B4-BE49-F238E27FC236}">
                  <a16:creationId xmlns:a16="http://schemas.microsoft.com/office/drawing/2014/main" id="{945C620E-72E9-26BA-CE05-EF8826FE89D1}"/>
                </a:ext>
              </a:extLst>
            </p:cNvPr>
            <p:cNvGrpSpPr/>
            <p:nvPr/>
          </p:nvGrpSpPr>
          <p:grpSpPr>
            <a:xfrm>
              <a:off x="6288404" y="2894647"/>
              <a:ext cx="26003" cy="51434"/>
              <a:chOff x="6288404" y="2894647"/>
              <a:chExt cx="26003" cy="51434"/>
            </a:xfrm>
          </p:grpSpPr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F7E192FE-9C76-BCAE-4E1A-008BD8DE8E1C}"/>
                  </a:ext>
                </a:extLst>
              </p:cNvPr>
              <p:cNvSpPr/>
              <p:nvPr/>
            </p:nvSpPr>
            <p:spPr>
              <a:xfrm>
                <a:off x="6288404" y="2894647"/>
                <a:ext cx="26003" cy="51434"/>
              </a:xfrm>
              <a:custGeom>
                <a:avLst/>
                <a:gdLst>
                  <a:gd name="connsiteX0" fmla="*/ 26003 w 26003"/>
                  <a:gd name="connsiteY0" fmla="*/ 25717 h 51434"/>
                  <a:gd name="connsiteX1" fmla="*/ 13049 w 26003"/>
                  <a:gd name="connsiteY1" fmla="*/ 51435 h 51434"/>
                  <a:gd name="connsiteX2" fmla="*/ 0 w 26003"/>
                  <a:gd name="connsiteY2" fmla="*/ 25717 h 51434"/>
                  <a:gd name="connsiteX3" fmla="*/ 13049 w 26003"/>
                  <a:gd name="connsiteY3" fmla="*/ 0 h 51434"/>
                  <a:gd name="connsiteX4" fmla="*/ 26003 w 26003"/>
                  <a:gd name="connsiteY4" fmla="*/ 25717 h 51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03" h="51434">
                    <a:moveTo>
                      <a:pt x="26003" y="25717"/>
                    </a:moveTo>
                    <a:cubicBezTo>
                      <a:pt x="26003" y="39910"/>
                      <a:pt x="20193" y="51435"/>
                      <a:pt x="13049" y="51435"/>
                    </a:cubicBezTo>
                    <a:cubicBezTo>
                      <a:pt x="5905" y="51435"/>
                      <a:pt x="0" y="39910"/>
                      <a:pt x="0" y="25717"/>
                    </a:cubicBezTo>
                    <a:cubicBezTo>
                      <a:pt x="0" y="11430"/>
                      <a:pt x="5810" y="0"/>
                      <a:pt x="13049" y="0"/>
                    </a:cubicBezTo>
                    <a:cubicBezTo>
                      <a:pt x="20098" y="0"/>
                      <a:pt x="26003" y="11430"/>
                      <a:pt x="26003" y="25717"/>
                    </a:cubicBezTo>
                    <a:close/>
                  </a:path>
                </a:pathLst>
              </a:custGeom>
              <a:solidFill>
                <a:srgbClr val="281E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69511AD3-20A1-7253-A794-54D86C5191A0}"/>
                  </a:ext>
                </a:extLst>
              </p:cNvPr>
              <p:cNvSpPr/>
              <p:nvPr/>
            </p:nvSpPr>
            <p:spPr>
              <a:xfrm>
                <a:off x="6294976" y="2900742"/>
                <a:ext cx="12763" cy="22289"/>
              </a:xfrm>
              <a:custGeom>
                <a:avLst/>
                <a:gdLst>
                  <a:gd name="connsiteX0" fmla="*/ 12764 w 12763"/>
                  <a:gd name="connsiteY0" fmla="*/ 11146 h 22289"/>
                  <a:gd name="connsiteX1" fmla="*/ 6382 w 12763"/>
                  <a:gd name="connsiteY1" fmla="*/ 22290 h 22289"/>
                  <a:gd name="connsiteX2" fmla="*/ 0 w 12763"/>
                  <a:gd name="connsiteY2" fmla="*/ 11146 h 22289"/>
                  <a:gd name="connsiteX3" fmla="*/ 6382 w 12763"/>
                  <a:gd name="connsiteY3" fmla="*/ 1 h 22289"/>
                  <a:gd name="connsiteX4" fmla="*/ 12764 w 12763"/>
                  <a:gd name="connsiteY4" fmla="*/ 11146 h 22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63" h="22289">
                    <a:moveTo>
                      <a:pt x="12764" y="11146"/>
                    </a:moveTo>
                    <a:cubicBezTo>
                      <a:pt x="12764" y="17242"/>
                      <a:pt x="9906" y="22290"/>
                      <a:pt x="6382" y="22290"/>
                    </a:cubicBezTo>
                    <a:cubicBezTo>
                      <a:pt x="2857" y="22290"/>
                      <a:pt x="0" y="17337"/>
                      <a:pt x="0" y="11146"/>
                    </a:cubicBezTo>
                    <a:cubicBezTo>
                      <a:pt x="0" y="4954"/>
                      <a:pt x="2857" y="1"/>
                      <a:pt x="6382" y="1"/>
                    </a:cubicBezTo>
                    <a:cubicBezTo>
                      <a:pt x="9906" y="-94"/>
                      <a:pt x="12764" y="4954"/>
                      <a:pt x="12764" y="111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0AA08344-DD5A-FCC9-0D5B-E8AC49DA89F5}"/>
                </a:ext>
              </a:extLst>
            </p:cNvPr>
            <p:cNvSpPr/>
            <p:nvPr/>
          </p:nvSpPr>
          <p:spPr>
            <a:xfrm>
              <a:off x="6253638" y="2955893"/>
              <a:ext cx="37402" cy="53082"/>
            </a:xfrm>
            <a:custGeom>
              <a:avLst/>
              <a:gdLst>
                <a:gd name="connsiteX0" fmla="*/ 13145 w 37402"/>
                <a:gd name="connsiteY0" fmla="*/ 0 h 53082"/>
                <a:gd name="connsiteX1" fmla="*/ 15811 w 37402"/>
                <a:gd name="connsiteY1" fmla="*/ 2572 h 53082"/>
                <a:gd name="connsiteX2" fmla="*/ 22574 w 37402"/>
                <a:gd name="connsiteY2" fmla="*/ 9811 h 53082"/>
                <a:gd name="connsiteX3" fmla="*/ 31052 w 37402"/>
                <a:gd name="connsiteY3" fmla="*/ 20955 h 53082"/>
                <a:gd name="connsiteX4" fmla="*/ 34957 w 37402"/>
                <a:gd name="connsiteY4" fmla="*/ 28003 h 53082"/>
                <a:gd name="connsiteX5" fmla="*/ 36481 w 37402"/>
                <a:gd name="connsiteY5" fmla="*/ 32004 h 53082"/>
                <a:gd name="connsiteX6" fmla="*/ 37052 w 37402"/>
                <a:gd name="connsiteY6" fmla="*/ 34099 h 53082"/>
                <a:gd name="connsiteX7" fmla="*/ 37338 w 37402"/>
                <a:gd name="connsiteY7" fmla="*/ 36385 h 53082"/>
                <a:gd name="connsiteX8" fmla="*/ 37148 w 37402"/>
                <a:gd name="connsiteY8" fmla="*/ 38767 h 53082"/>
                <a:gd name="connsiteX9" fmla="*/ 36862 w 37402"/>
                <a:gd name="connsiteY9" fmla="*/ 40005 h 53082"/>
                <a:gd name="connsiteX10" fmla="*/ 36481 w 37402"/>
                <a:gd name="connsiteY10" fmla="*/ 40957 h 53082"/>
                <a:gd name="connsiteX11" fmla="*/ 36100 w 37402"/>
                <a:gd name="connsiteY11" fmla="*/ 41910 h 53082"/>
                <a:gd name="connsiteX12" fmla="*/ 35528 w 37402"/>
                <a:gd name="connsiteY12" fmla="*/ 42958 h 53082"/>
                <a:gd name="connsiteX13" fmla="*/ 34290 w 37402"/>
                <a:gd name="connsiteY13" fmla="*/ 44863 h 53082"/>
                <a:gd name="connsiteX14" fmla="*/ 27527 w 37402"/>
                <a:gd name="connsiteY14" fmla="*/ 49911 h 53082"/>
                <a:gd name="connsiteX15" fmla="*/ 13621 w 37402"/>
                <a:gd name="connsiteY15" fmla="*/ 52959 h 53082"/>
                <a:gd name="connsiteX16" fmla="*/ 3715 w 37402"/>
                <a:gd name="connsiteY16" fmla="*/ 52864 h 53082"/>
                <a:gd name="connsiteX17" fmla="*/ 0 w 37402"/>
                <a:gd name="connsiteY17" fmla="*/ 52483 h 53082"/>
                <a:gd name="connsiteX18" fmla="*/ 3715 w 37402"/>
                <a:gd name="connsiteY18" fmla="*/ 52197 h 53082"/>
                <a:gd name="connsiteX19" fmla="*/ 13430 w 37402"/>
                <a:gd name="connsiteY19" fmla="*/ 51149 h 53082"/>
                <a:gd name="connsiteX20" fmla="*/ 26289 w 37402"/>
                <a:gd name="connsiteY20" fmla="*/ 47339 h 53082"/>
                <a:gd name="connsiteX21" fmla="*/ 31814 w 37402"/>
                <a:gd name="connsiteY21" fmla="*/ 42863 h 53082"/>
                <a:gd name="connsiteX22" fmla="*/ 32766 w 37402"/>
                <a:gd name="connsiteY22" fmla="*/ 41434 h 53082"/>
                <a:gd name="connsiteX23" fmla="*/ 33147 w 37402"/>
                <a:gd name="connsiteY23" fmla="*/ 40767 h 53082"/>
                <a:gd name="connsiteX24" fmla="*/ 33528 w 37402"/>
                <a:gd name="connsiteY24" fmla="*/ 39814 h 53082"/>
                <a:gd name="connsiteX25" fmla="*/ 33909 w 37402"/>
                <a:gd name="connsiteY25" fmla="*/ 38862 h 53082"/>
                <a:gd name="connsiteX26" fmla="*/ 34004 w 37402"/>
                <a:gd name="connsiteY26" fmla="*/ 38100 h 53082"/>
                <a:gd name="connsiteX27" fmla="*/ 34100 w 37402"/>
                <a:gd name="connsiteY27" fmla="*/ 36481 h 53082"/>
                <a:gd name="connsiteX28" fmla="*/ 32099 w 37402"/>
                <a:gd name="connsiteY28" fmla="*/ 29242 h 53082"/>
                <a:gd name="connsiteX29" fmla="*/ 28670 w 37402"/>
                <a:gd name="connsiteY29" fmla="*/ 22479 h 53082"/>
                <a:gd name="connsiteX30" fmla="*/ 24860 w 37402"/>
                <a:gd name="connsiteY30" fmla="*/ 16288 h 53082"/>
                <a:gd name="connsiteX31" fmla="*/ 21146 w 37402"/>
                <a:gd name="connsiteY31" fmla="*/ 10954 h 53082"/>
                <a:gd name="connsiteX32" fmla="*/ 15335 w 37402"/>
                <a:gd name="connsiteY32" fmla="*/ 3048 h 53082"/>
                <a:gd name="connsiteX33" fmla="*/ 13145 w 37402"/>
                <a:gd name="connsiteY33" fmla="*/ 0 h 53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7402" h="53082">
                  <a:moveTo>
                    <a:pt x="13145" y="0"/>
                  </a:moveTo>
                  <a:cubicBezTo>
                    <a:pt x="13145" y="0"/>
                    <a:pt x="14192" y="857"/>
                    <a:pt x="15811" y="2572"/>
                  </a:cubicBezTo>
                  <a:cubicBezTo>
                    <a:pt x="17526" y="4286"/>
                    <a:pt x="19907" y="6667"/>
                    <a:pt x="22574" y="9811"/>
                  </a:cubicBezTo>
                  <a:cubicBezTo>
                    <a:pt x="25241" y="12954"/>
                    <a:pt x="28289" y="16669"/>
                    <a:pt x="31052" y="20955"/>
                  </a:cubicBezTo>
                  <a:cubicBezTo>
                    <a:pt x="32385" y="23146"/>
                    <a:pt x="33814" y="25432"/>
                    <a:pt x="34957" y="28003"/>
                  </a:cubicBezTo>
                  <a:cubicBezTo>
                    <a:pt x="35433" y="29337"/>
                    <a:pt x="36100" y="30575"/>
                    <a:pt x="36481" y="32004"/>
                  </a:cubicBezTo>
                  <a:cubicBezTo>
                    <a:pt x="36671" y="32671"/>
                    <a:pt x="36862" y="33338"/>
                    <a:pt x="37052" y="34099"/>
                  </a:cubicBezTo>
                  <a:lnTo>
                    <a:pt x="37338" y="36385"/>
                  </a:lnTo>
                  <a:cubicBezTo>
                    <a:pt x="37529" y="37147"/>
                    <a:pt x="37243" y="38005"/>
                    <a:pt x="37148" y="38767"/>
                  </a:cubicBezTo>
                  <a:cubicBezTo>
                    <a:pt x="37052" y="39148"/>
                    <a:pt x="37148" y="39433"/>
                    <a:pt x="36862" y="40005"/>
                  </a:cubicBezTo>
                  <a:lnTo>
                    <a:pt x="36481" y="40957"/>
                  </a:lnTo>
                  <a:lnTo>
                    <a:pt x="36100" y="41910"/>
                  </a:lnTo>
                  <a:lnTo>
                    <a:pt x="35528" y="42958"/>
                  </a:lnTo>
                  <a:cubicBezTo>
                    <a:pt x="35147" y="43720"/>
                    <a:pt x="34766" y="44291"/>
                    <a:pt x="34290" y="44863"/>
                  </a:cubicBezTo>
                  <a:cubicBezTo>
                    <a:pt x="32480" y="47244"/>
                    <a:pt x="30004" y="48768"/>
                    <a:pt x="27527" y="49911"/>
                  </a:cubicBezTo>
                  <a:cubicBezTo>
                    <a:pt x="22574" y="52102"/>
                    <a:pt x="17717" y="52673"/>
                    <a:pt x="13621" y="52959"/>
                  </a:cubicBezTo>
                  <a:cubicBezTo>
                    <a:pt x="9525" y="53245"/>
                    <a:pt x="6096" y="52959"/>
                    <a:pt x="3715" y="52864"/>
                  </a:cubicBezTo>
                  <a:cubicBezTo>
                    <a:pt x="1333" y="52673"/>
                    <a:pt x="0" y="52483"/>
                    <a:pt x="0" y="52483"/>
                  </a:cubicBezTo>
                  <a:cubicBezTo>
                    <a:pt x="0" y="52483"/>
                    <a:pt x="1333" y="52388"/>
                    <a:pt x="3715" y="52197"/>
                  </a:cubicBezTo>
                  <a:cubicBezTo>
                    <a:pt x="6096" y="52102"/>
                    <a:pt x="9430" y="51721"/>
                    <a:pt x="13430" y="51149"/>
                  </a:cubicBezTo>
                  <a:cubicBezTo>
                    <a:pt x="17431" y="50578"/>
                    <a:pt x="22003" y="49530"/>
                    <a:pt x="26289" y="47339"/>
                  </a:cubicBezTo>
                  <a:cubicBezTo>
                    <a:pt x="28480" y="46291"/>
                    <a:pt x="30385" y="44767"/>
                    <a:pt x="31814" y="42863"/>
                  </a:cubicBezTo>
                  <a:cubicBezTo>
                    <a:pt x="32195" y="42386"/>
                    <a:pt x="32480" y="41910"/>
                    <a:pt x="32766" y="41434"/>
                  </a:cubicBezTo>
                  <a:lnTo>
                    <a:pt x="33147" y="40767"/>
                  </a:lnTo>
                  <a:lnTo>
                    <a:pt x="33528" y="39814"/>
                  </a:lnTo>
                  <a:lnTo>
                    <a:pt x="33909" y="38862"/>
                  </a:lnTo>
                  <a:cubicBezTo>
                    <a:pt x="34004" y="38767"/>
                    <a:pt x="34004" y="38386"/>
                    <a:pt x="34004" y="38100"/>
                  </a:cubicBezTo>
                  <a:cubicBezTo>
                    <a:pt x="34004" y="37528"/>
                    <a:pt x="34195" y="37052"/>
                    <a:pt x="34100" y="36481"/>
                  </a:cubicBezTo>
                  <a:cubicBezTo>
                    <a:pt x="34004" y="34099"/>
                    <a:pt x="33052" y="31623"/>
                    <a:pt x="32099" y="29242"/>
                  </a:cubicBezTo>
                  <a:cubicBezTo>
                    <a:pt x="31052" y="26860"/>
                    <a:pt x="29908" y="24574"/>
                    <a:pt x="28670" y="22479"/>
                  </a:cubicBezTo>
                  <a:cubicBezTo>
                    <a:pt x="27337" y="20383"/>
                    <a:pt x="26099" y="18288"/>
                    <a:pt x="24860" y="16288"/>
                  </a:cubicBezTo>
                  <a:cubicBezTo>
                    <a:pt x="23622" y="14383"/>
                    <a:pt x="22384" y="12573"/>
                    <a:pt x="21146" y="10954"/>
                  </a:cubicBezTo>
                  <a:cubicBezTo>
                    <a:pt x="18764" y="7715"/>
                    <a:pt x="16859" y="4858"/>
                    <a:pt x="15335" y="3048"/>
                  </a:cubicBezTo>
                  <a:cubicBezTo>
                    <a:pt x="14002" y="1143"/>
                    <a:pt x="13145" y="0"/>
                    <a:pt x="13145" y="0"/>
                  </a:cubicBezTo>
                  <a:close/>
                </a:path>
              </a:pathLst>
            </a:custGeom>
            <a:solidFill>
              <a:srgbClr val="BA88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A77870E1-B2BE-F9B9-C26F-F552E1D93D76}"/>
                </a:ext>
              </a:extLst>
            </p:cNvPr>
            <p:cNvSpPr/>
            <p:nvPr/>
          </p:nvSpPr>
          <p:spPr>
            <a:xfrm>
              <a:off x="6009988" y="3114198"/>
              <a:ext cx="121158" cy="126015"/>
            </a:xfrm>
            <a:custGeom>
              <a:avLst/>
              <a:gdLst>
                <a:gd name="connsiteX0" fmla="*/ 0 w 121158"/>
                <a:gd name="connsiteY0" fmla="*/ 29623 h 126015"/>
                <a:gd name="connsiteX1" fmla="*/ 56674 w 121158"/>
                <a:gd name="connsiteY1" fmla="*/ 0 h 126015"/>
                <a:gd name="connsiteX2" fmla="*/ 121158 w 121158"/>
                <a:gd name="connsiteY2" fmla="*/ 126016 h 126015"/>
                <a:gd name="connsiteX3" fmla="*/ 0 w 121158"/>
                <a:gd name="connsiteY3" fmla="*/ 29623 h 126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158" h="126015">
                  <a:moveTo>
                    <a:pt x="0" y="29623"/>
                  </a:moveTo>
                  <a:cubicBezTo>
                    <a:pt x="0" y="29623"/>
                    <a:pt x="26289" y="14192"/>
                    <a:pt x="56674" y="0"/>
                  </a:cubicBezTo>
                  <a:cubicBezTo>
                    <a:pt x="56674" y="0"/>
                    <a:pt x="59055" y="70961"/>
                    <a:pt x="121158" y="126016"/>
                  </a:cubicBezTo>
                  <a:cubicBezTo>
                    <a:pt x="121253" y="125920"/>
                    <a:pt x="56864" y="100584"/>
                    <a:pt x="0" y="29623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407" name="图形 364">
              <a:extLst>
                <a:ext uri="{FF2B5EF4-FFF2-40B4-BE49-F238E27FC236}">
                  <a16:creationId xmlns:a16="http://schemas.microsoft.com/office/drawing/2014/main" id="{B1CF9012-EE9F-99B5-4DFD-26B9775F7BC9}"/>
                </a:ext>
              </a:extLst>
            </p:cNvPr>
            <p:cNvGrpSpPr/>
            <p:nvPr/>
          </p:nvGrpSpPr>
          <p:grpSpPr>
            <a:xfrm>
              <a:off x="6108381" y="2964037"/>
              <a:ext cx="82210" cy="36528"/>
              <a:chOff x="6108381" y="2964037"/>
              <a:chExt cx="82210" cy="36528"/>
            </a:xfrm>
          </p:grpSpPr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E615D778-BDBE-7235-DDCF-FF3FE49684F0}"/>
                  </a:ext>
                </a:extLst>
              </p:cNvPr>
              <p:cNvSpPr/>
              <p:nvPr/>
            </p:nvSpPr>
            <p:spPr>
              <a:xfrm>
                <a:off x="6108381" y="2964037"/>
                <a:ext cx="65151" cy="18144"/>
              </a:xfrm>
              <a:custGeom>
                <a:avLst/>
                <a:gdLst>
                  <a:gd name="connsiteX0" fmla="*/ 53626 w 65151"/>
                  <a:gd name="connsiteY0" fmla="*/ 18145 h 18144"/>
                  <a:gd name="connsiteX1" fmla="*/ 0 w 65151"/>
                  <a:gd name="connsiteY1" fmla="*/ 1286 h 18144"/>
                  <a:gd name="connsiteX2" fmla="*/ 65151 w 65151"/>
                  <a:gd name="connsiteY2" fmla="*/ 8239 h 18144"/>
                  <a:gd name="connsiteX3" fmla="*/ 53626 w 65151"/>
                  <a:gd name="connsiteY3" fmla="*/ 18145 h 18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151" h="18144">
                    <a:moveTo>
                      <a:pt x="53626" y="18145"/>
                    </a:moveTo>
                    <a:cubicBezTo>
                      <a:pt x="40577" y="10620"/>
                      <a:pt x="22574" y="3286"/>
                      <a:pt x="0" y="1286"/>
                    </a:cubicBezTo>
                    <a:cubicBezTo>
                      <a:pt x="0" y="1286"/>
                      <a:pt x="36290" y="-4429"/>
                      <a:pt x="65151" y="8239"/>
                    </a:cubicBezTo>
                    <a:cubicBezTo>
                      <a:pt x="61627" y="11763"/>
                      <a:pt x="57722" y="15002"/>
                      <a:pt x="53626" y="18145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E0A5E5DC-5136-E6C7-4E3F-347C0A3EFFE9}"/>
                  </a:ext>
                </a:extLst>
              </p:cNvPr>
              <p:cNvSpPr/>
              <p:nvPr/>
            </p:nvSpPr>
            <p:spPr>
              <a:xfrm>
                <a:off x="6167627" y="2975705"/>
                <a:ext cx="22964" cy="24860"/>
              </a:xfrm>
              <a:custGeom>
                <a:avLst/>
                <a:gdLst>
                  <a:gd name="connsiteX0" fmla="*/ 12573 w 22964"/>
                  <a:gd name="connsiteY0" fmla="*/ 0 h 24860"/>
                  <a:gd name="connsiteX1" fmla="*/ 18859 w 22964"/>
                  <a:gd name="connsiteY1" fmla="*/ 24860 h 24860"/>
                  <a:gd name="connsiteX2" fmla="*/ 0 w 22964"/>
                  <a:gd name="connsiteY2" fmla="*/ 9811 h 24860"/>
                  <a:gd name="connsiteX3" fmla="*/ 12573 w 22964"/>
                  <a:gd name="connsiteY3" fmla="*/ 0 h 24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964" h="24860">
                    <a:moveTo>
                      <a:pt x="12573" y="0"/>
                    </a:moveTo>
                    <a:cubicBezTo>
                      <a:pt x="31432" y="11621"/>
                      <a:pt x="18859" y="24860"/>
                      <a:pt x="18859" y="24860"/>
                    </a:cubicBezTo>
                    <a:cubicBezTo>
                      <a:pt x="18859" y="24860"/>
                      <a:pt x="12287" y="17717"/>
                      <a:pt x="0" y="9811"/>
                    </a:cubicBezTo>
                    <a:cubicBezTo>
                      <a:pt x="4000" y="6382"/>
                      <a:pt x="8192" y="3048"/>
                      <a:pt x="12573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1" name="图形 364">
              <a:extLst>
                <a:ext uri="{FF2B5EF4-FFF2-40B4-BE49-F238E27FC236}">
                  <a16:creationId xmlns:a16="http://schemas.microsoft.com/office/drawing/2014/main" id="{1AA1AE08-D562-B164-5D17-5918F3EBC983}"/>
                </a:ext>
              </a:extLst>
            </p:cNvPr>
            <p:cNvGrpSpPr/>
            <p:nvPr/>
          </p:nvGrpSpPr>
          <p:grpSpPr>
            <a:xfrm>
              <a:off x="6298514" y="2958320"/>
              <a:ext cx="67328" cy="35386"/>
              <a:chOff x="6298514" y="2958320"/>
              <a:chExt cx="67328" cy="35386"/>
            </a:xfrm>
          </p:grpSpPr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62760DB2-5961-9405-9364-2F79E8350256}"/>
                  </a:ext>
                </a:extLst>
              </p:cNvPr>
              <p:cNvSpPr/>
              <p:nvPr/>
            </p:nvSpPr>
            <p:spPr>
              <a:xfrm>
                <a:off x="6311550" y="2958320"/>
                <a:ext cx="54292" cy="18146"/>
              </a:xfrm>
              <a:custGeom>
                <a:avLst/>
                <a:gdLst>
                  <a:gd name="connsiteX0" fmla="*/ 10382 w 54292"/>
                  <a:gd name="connsiteY0" fmla="*/ 18147 h 18146"/>
                  <a:gd name="connsiteX1" fmla="*/ 54293 w 54292"/>
                  <a:gd name="connsiteY1" fmla="*/ 145 h 18146"/>
                  <a:gd name="connsiteX2" fmla="*/ 0 w 54292"/>
                  <a:gd name="connsiteY2" fmla="*/ 10622 h 18146"/>
                  <a:gd name="connsiteX3" fmla="*/ 10382 w 54292"/>
                  <a:gd name="connsiteY3" fmla="*/ 18147 h 18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92" h="18146">
                    <a:moveTo>
                      <a:pt x="10382" y="18147"/>
                    </a:moveTo>
                    <a:cubicBezTo>
                      <a:pt x="20860" y="10908"/>
                      <a:pt x="35433" y="3478"/>
                      <a:pt x="54293" y="145"/>
                    </a:cubicBezTo>
                    <a:cubicBezTo>
                      <a:pt x="54293" y="145"/>
                      <a:pt x="23336" y="-2046"/>
                      <a:pt x="0" y="10622"/>
                    </a:cubicBezTo>
                    <a:cubicBezTo>
                      <a:pt x="3239" y="13384"/>
                      <a:pt x="6763" y="15861"/>
                      <a:pt x="10382" y="18147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F8E69CD8-E5B2-A367-5DF4-5564F5343820}"/>
                  </a:ext>
                </a:extLst>
              </p:cNvPr>
              <p:cNvSpPr/>
              <p:nvPr/>
            </p:nvSpPr>
            <p:spPr>
              <a:xfrm>
                <a:off x="6298514" y="2972371"/>
                <a:ext cx="18940" cy="21335"/>
              </a:xfrm>
              <a:custGeom>
                <a:avLst/>
                <a:gdLst>
                  <a:gd name="connsiteX0" fmla="*/ 7701 w 18940"/>
                  <a:gd name="connsiteY0" fmla="*/ 0 h 21335"/>
                  <a:gd name="connsiteX1" fmla="*/ 4177 w 18940"/>
                  <a:gd name="connsiteY1" fmla="*/ 21336 h 21335"/>
                  <a:gd name="connsiteX2" fmla="*/ 18941 w 18940"/>
                  <a:gd name="connsiteY2" fmla="*/ 7334 h 21335"/>
                  <a:gd name="connsiteX3" fmla="*/ 7701 w 18940"/>
                  <a:gd name="connsiteY3" fmla="*/ 0 h 21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940" h="21335">
                    <a:moveTo>
                      <a:pt x="7701" y="0"/>
                    </a:moveTo>
                    <a:cubicBezTo>
                      <a:pt x="-7253" y="11144"/>
                      <a:pt x="4177" y="21336"/>
                      <a:pt x="4177" y="21336"/>
                    </a:cubicBezTo>
                    <a:cubicBezTo>
                      <a:pt x="4177" y="21336"/>
                      <a:pt x="9130" y="14859"/>
                      <a:pt x="18941" y="7334"/>
                    </a:cubicBezTo>
                    <a:cubicBezTo>
                      <a:pt x="15321" y="4763"/>
                      <a:pt x="11607" y="2191"/>
                      <a:pt x="7701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5CC44376-222D-42F1-D745-7AAEFC61D1F8}"/>
                </a:ext>
              </a:extLst>
            </p:cNvPr>
            <p:cNvSpPr/>
            <p:nvPr/>
          </p:nvSpPr>
          <p:spPr>
            <a:xfrm>
              <a:off x="5983352" y="3572541"/>
              <a:ext cx="357439" cy="224339"/>
            </a:xfrm>
            <a:custGeom>
              <a:avLst/>
              <a:gdLst>
                <a:gd name="connsiteX0" fmla="*/ 3395 w 357439"/>
                <a:gd name="connsiteY0" fmla="*/ 0 h 224339"/>
                <a:gd name="connsiteX1" fmla="*/ 357439 w 357439"/>
                <a:gd name="connsiteY1" fmla="*/ 199263 h 224339"/>
                <a:gd name="connsiteX2" fmla="*/ 8157 w 357439"/>
                <a:gd name="connsiteY2" fmla="*/ 203168 h 224339"/>
                <a:gd name="connsiteX3" fmla="*/ 3395 w 357439"/>
                <a:gd name="connsiteY3" fmla="*/ 0 h 224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439" h="224339">
                  <a:moveTo>
                    <a:pt x="3395" y="0"/>
                  </a:moveTo>
                  <a:cubicBezTo>
                    <a:pt x="3395" y="0"/>
                    <a:pt x="147889" y="200025"/>
                    <a:pt x="357439" y="199263"/>
                  </a:cubicBezTo>
                  <a:cubicBezTo>
                    <a:pt x="357439" y="199263"/>
                    <a:pt x="184370" y="252984"/>
                    <a:pt x="8157" y="203168"/>
                  </a:cubicBezTo>
                  <a:cubicBezTo>
                    <a:pt x="8157" y="203168"/>
                    <a:pt x="-6416" y="89725"/>
                    <a:pt x="3395" y="0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416" name="图形 364">
              <a:extLst>
                <a:ext uri="{FF2B5EF4-FFF2-40B4-BE49-F238E27FC236}">
                  <a16:creationId xmlns:a16="http://schemas.microsoft.com/office/drawing/2014/main" id="{E6E7444E-EABC-948C-1973-6C2AB04EA498}"/>
                </a:ext>
              </a:extLst>
            </p:cNvPr>
            <p:cNvGrpSpPr/>
            <p:nvPr/>
          </p:nvGrpSpPr>
          <p:grpSpPr>
            <a:xfrm>
              <a:off x="5831585" y="2571746"/>
              <a:ext cx="605278" cy="522830"/>
              <a:chOff x="5831585" y="2571746"/>
              <a:chExt cx="605278" cy="522830"/>
            </a:xfrm>
          </p:grpSpPr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514C7211-3F2A-BA87-76FC-FB435A4FDC3E}"/>
                  </a:ext>
                </a:extLst>
              </p:cNvPr>
              <p:cNvSpPr/>
              <p:nvPr/>
            </p:nvSpPr>
            <p:spPr>
              <a:xfrm>
                <a:off x="5831585" y="2571746"/>
                <a:ext cx="605278" cy="522830"/>
              </a:xfrm>
              <a:custGeom>
                <a:avLst/>
                <a:gdLst>
                  <a:gd name="connsiteX0" fmla="*/ 581501 w 605278"/>
                  <a:gd name="connsiteY0" fmla="*/ 175073 h 522830"/>
                  <a:gd name="connsiteX1" fmla="*/ 548164 w 605278"/>
                  <a:gd name="connsiteY1" fmla="*/ 110017 h 522830"/>
                  <a:gd name="connsiteX2" fmla="*/ 469583 w 605278"/>
                  <a:gd name="connsiteY2" fmla="*/ 69536 h 522830"/>
                  <a:gd name="connsiteX3" fmla="*/ 414814 w 605278"/>
                  <a:gd name="connsiteY3" fmla="*/ 29817 h 522830"/>
                  <a:gd name="connsiteX4" fmla="*/ 320326 w 605278"/>
                  <a:gd name="connsiteY4" fmla="*/ 11529 h 522830"/>
                  <a:gd name="connsiteX5" fmla="*/ 150400 w 605278"/>
                  <a:gd name="connsiteY5" fmla="*/ 51248 h 522830"/>
                  <a:gd name="connsiteX6" fmla="*/ 6668 w 605278"/>
                  <a:gd name="connsiteY6" fmla="*/ 223555 h 522830"/>
                  <a:gd name="connsiteX7" fmla="*/ 12192 w 605278"/>
                  <a:gd name="connsiteY7" fmla="*/ 370431 h 522830"/>
                  <a:gd name="connsiteX8" fmla="*/ 84011 w 605278"/>
                  <a:gd name="connsiteY8" fmla="*/ 470443 h 522830"/>
                  <a:gd name="connsiteX9" fmla="*/ 85154 w 605278"/>
                  <a:gd name="connsiteY9" fmla="*/ 471301 h 522830"/>
                  <a:gd name="connsiteX10" fmla="*/ 251365 w 605278"/>
                  <a:gd name="connsiteY10" fmla="*/ 522831 h 522830"/>
                  <a:gd name="connsiteX11" fmla="*/ 183452 w 605278"/>
                  <a:gd name="connsiteY11" fmla="*/ 428343 h 522830"/>
                  <a:gd name="connsiteX12" fmla="*/ 127826 w 605278"/>
                  <a:gd name="connsiteY12" fmla="*/ 410626 h 522830"/>
                  <a:gd name="connsiteX13" fmla="*/ 162782 w 605278"/>
                  <a:gd name="connsiteY13" fmla="*/ 342904 h 522830"/>
                  <a:gd name="connsiteX14" fmla="*/ 196691 w 605278"/>
                  <a:gd name="connsiteY14" fmla="*/ 399006 h 522830"/>
                  <a:gd name="connsiteX15" fmla="*/ 216694 w 605278"/>
                  <a:gd name="connsiteY15" fmla="*/ 333950 h 522830"/>
                  <a:gd name="connsiteX16" fmla="*/ 237363 w 605278"/>
                  <a:gd name="connsiteY16" fmla="*/ 270037 h 522830"/>
                  <a:gd name="connsiteX17" fmla="*/ 282226 w 605278"/>
                  <a:gd name="connsiteY17" fmla="*/ 227175 h 522830"/>
                  <a:gd name="connsiteX18" fmla="*/ 377857 w 605278"/>
                  <a:gd name="connsiteY18" fmla="*/ 156499 h 522830"/>
                  <a:gd name="connsiteX19" fmla="*/ 448151 w 605278"/>
                  <a:gd name="connsiteY19" fmla="*/ 194980 h 522830"/>
                  <a:gd name="connsiteX20" fmla="*/ 505301 w 605278"/>
                  <a:gd name="connsiteY20" fmla="*/ 266037 h 522830"/>
                  <a:gd name="connsiteX21" fmla="*/ 513207 w 605278"/>
                  <a:gd name="connsiteY21" fmla="*/ 327568 h 522830"/>
                  <a:gd name="connsiteX22" fmla="*/ 539401 w 605278"/>
                  <a:gd name="connsiteY22" fmla="*/ 302994 h 522830"/>
                  <a:gd name="connsiteX23" fmla="*/ 561594 w 605278"/>
                  <a:gd name="connsiteY23" fmla="*/ 274419 h 522830"/>
                  <a:gd name="connsiteX24" fmla="*/ 581406 w 605278"/>
                  <a:gd name="connsiteY24" fmla="*/ 226794 h 522830"/>
                  <a:gd name="connsiteX25" fmla="*/ 581501 w 605278"/>
                  <a:gd name="connsiteY25" fmla="*/ 175073 h 522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05278" h="522830">
                    <a:moveTo>
                      <a:pt x="581501" y="175073"/>
                    </a:moveTo>
                    <a:cubicBezTo>
                      <a:pt x="549783" y="164786"/>
                      <a:pt x="550545" y="152880"/>
                      <a:pt x="548164" y="110017"/>
                    </a:cubicBezTo>
                    <a:cubicBezTo>
                      <a:pt x="545783" y="67155"/>
                      <a:pt x="507683" y="68774"/>
                      <a:pt x="469583" y="69536"/>
                    </a:cubicBezTo>
                    <a:cubicBezTo>
                      <a:pt x="431483" y="70298"/>
                      <a:pt x="425958" y="50486"/>
                      <a:pt x="414814" y="29817"/>
                    </a:cubicBezTo>
                    <a:cubicBezTo>
                      <a:pt x="403670" y="9147"/>
                      <a:pt x="375857" y="-14665"/>
                      <a:pt x="320326" y="11529"/>
                    </a:cubicBezTo>
                    <a:cubicBezTo>
                      <a:pt x="264700" y="37722"/>
                      <a:pt x="238506" y="13148"/>
                      <a:pt x="150400" y="51248"/>
                    </a:cubicBezTo>
                    <a:cubicBezTo>
                      <a:pt x="62294" y="89348"/>
                      <a:pt x="20193" y="171930"/>
                      <a:pt x="6668" y="223555"/>
                    </a:cubicBezTo>
                    <a:cubicBezTo>
                      <a:pt x="6668" y="223555"/>
                      <a:pt x="-11525" y="298231"/>
                      <a:pt x="12192" y="370431"/>
                    </a:cubicBezTo>
                    <a:cubicBezTo>
                      <a:pt x="36005" y="442630"/>
                      <a:pt x="84011" y="470443"/>
                      <a:pt x="84011" y="470443"/>
                    </a:cubicBezTo>
                    <a:lnTo>
                      <a:pt x="85154" y="471301"/>
                    </a:lnTo>
                    <a:cubicBezTo>
                      <a:pt x="93440" y="478063"/>
                      <a:pt x="150305" y="521307"/>
                      <a:pt x="251365" y="522831"/>
                    </a:cubicBezTo>
                    <a:cubicBezTo>
                      <a:pt x="222123" y="509686"/>
                      <a:pt x="192024" y="482826"/>
                      <a:pt x="183452" y="428343"/>
                    </a:cubicBezTo>
                    <a:cubicBezTo>
                      <a:pt x="183452" y="428343"/>
                      <a:pt x="150114" y="445012"/>
                      <a:pt x="127826" y="410626"/>
                    </a:cubicBezTo>
                    <a:cubicBezTo>
                      <a:pt x="105632" y="376241"/>
                      <a:pt x="131445" y="335569"/>
                      <a:pt x="162782" y="342904"/>
                    </a:cubicBezTo>
                    <a:cubicBezTo>
                      <a:pt x="188881" y="349000"/>
                      <a:pt x="182404" y="382623"/>
                      <a:pt x="196691" y="399006"/>
                    </a:cubicBezTo>
                    <a:cubicBezTo>
                      <a:pt x="196691" y="399006"/>
                      <a:pt x="183737" y="358143"/>
                      <a:pt x="216694" y="333950"/>
                    </a:cubicBezTo>
                    <a:cubicBezTo>
                      <a:pt x="249650" y="309757"/>
                      <a:pt x="236887" y="295088"/>
                      <a:pt x="237363" y="270037"/>
                    </a:cubicBezTo>
                    <a:cubicBezTo>
                      <a:pt x="237744" y="245082"/>
                      <a:pt x="247650" y="227937"/>
                      <a:pt x="282226" y="227175"/>
                    </a:cubicBezTo>
                    <a:cubicBezTo>
                      <a:pt x="316706" y="226413"/>
                      <a:pt x="370713" y="218793"/>
                      <a:pt x="377857" y="156499"/>
                    </a:cubicBezTo>
                    <a:cubicBezTo>
                      <a:pt x="377857" y="156499"/>
                      <a:pt x="381000" y="182693"/>
                      <a:pt x="448151" y="194980"/>
                    </a:cubicBezTo>
                    <a:cubicBezTo>
                      <a:pt x="515207" y="207268"/>
                      <a:pt x="507778" y="230985"/>
                      <a:pt x="505301" y="266037"/>
                    </a:cubicBezTo>
                    <a:cubicBezTo>
                      <a:pt x="503301" y="294231"/>
                      <a:pt x="513207" y="327568"/>
                      <a:pt x="513207" y="327568"/>
                    </a:cubicBezTo>
                    <a:cubicBezTo>
                      <a:pt x="513207" y="327568"/>
                      <a:pt x="511588" y="304518"/>
                      <a:pt x="539401" y="302994"/>
                    </a:cubicBezTo>
                    <a:cubicBezTo>
                      <a:pt x="567214" y="301375"/>
                      <a:pt x="567976" y="291850"/>
                      <a:pt x="561594" y="274419"/>
                    </a:cubicBezTo>
                    <a:cubicBezTo>
                      <a:pt x="555212" y="256988"/>
                      <a:pt x="549688" y="237938"/>
                      <a:pt x="581406" y="226794"/>
                    </a:cubicBezTo>
                    <a:cubicBezTo>
                      <a:pt x="613220" y="215554"/>
                      <a:pt x="613220" y="185360"/>
                      <a:pt x="581501" y="175073"/>
                    </a:cubicBezTo>
                    <a:close/>
                  </a:path>
                </a:pathLst>
              </a:custGeom>
              <a:solidFill>
                <a:srgbClr val="93572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0B61992A-2333-5ABF-90EC-87B17D81DEEF}"/>
                  </a:ext>
                </a:extLst>
              </p:cNvPr>
              <p:cNvSpPr/>
              <p:nvPr/>
            </p:nvSpPr>
            <p:spPr>
              <a:xfrm>
                <a:off x="5838838" y="2600257"/>
                <a:ext cx="283735" cy="320012"/>
              </a:xfrm>
              <a:custGeom>
                <a:avLst/>
                <a:gdLst>
                  <a:gd name="connsiteX0" fmla="*/ 7320 w 283735"/>
                  <a:gd name="connsiteY0" fmla="*/ 320013 h 320012"/>
                  <a:gd name="connsiteX1" fmla="*/ 65042 w 283735"/>
                  <a:gd name="connsiteY1" fmla="*/ 88841 h 320012"/>
                  <a:gd name="connsiteX2" fmla="*/ 283736 w 283735"/>
                  <a:gd name="connsiteY2" fmla="*/ 2068 h 320012"/>
                  <a:gd name="connsiteX3" fmla="*/ 7320 w 283735"/>
                  <a:gd name="connsiteY3" fmla="*/ 320013 h 320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3735" h="320012">
                    <a:moveTo>
                      <a:pt x="7320" y="320013"/>
                    </a:moveTo>
                    <a:cubicBezTo>
                      <a:pt x="7320" y="320013"/>
                      <a:pt x="-30304" y="198950"/>
                      <a:pt x="65042" y="88841"/>
                    </a:cubicBezTo>
                    <a:cubicBezTo>
                      <a:pt x="160292" y="-21268"/>
                      <a:pt x="283736" y="2068"/>
                      <a:pt x="283736" y="2068"/>
                    </a:cubicBezTo>
                    <a:cubicBezTo>
                      <a:pt x="283736" y="2068"/>
                      <a:pt x="65042" y="88936"/>
                      <a:pt x="7320" y="320013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9" name="图形 364">
              <a:extLst>
                <a:ext uri="{FF2B5EF4-FFF2-40B4-BE49-F238E27FC236}">
                  <a16:creationId xmlns:a16="http://schemas.microsoft.com/office/drawing/2014/main" id="{8A069F3A-68F2-F75C-DEBF-B8B004B7A261}"/>
                </a:ext>
              </a:extLst>
            </p:cNvPr>
            <p:cNvGrpSpPr/>
            <p:nvPr/>
          </p:nvGrpSpPr>
          <p:grpSpPr>
            <a:xfrm>
              <a:off x="5729294" y="2795301"/>
              <a:ext cx="214939" cy="479202"/>
              <a:chOff x="5729294" y="2795301"/>
              <a:chExt cx="214939" cy="479202"/>
            </a:xfrm>
          </p:grpSpPr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3045847B-EE12-30E5-F04B-EC3DE3A1A685}"/>
                  </a:ext>
                </a:extLst>
              </p:cNvPr>
              <p:cNvSpPr/>
              <p:nvPr/>
            </p:nvSpPr>
            <p:spPr>
              <a:xfrm>
                <a:off x="5729294" y="2795301"/>
                <a:ext cx="214939" cy="479202"/>
              </a:xfrm>
              <a:custGeom>
                <a:avLst/>
                <a:gdLst>
                  <a:gd name="connsiteX0" fmla="*/ 114483 w 214939"/>
                  <a:gd name="connsiteY0" fmla="*/ 146876 h 479202"/>
                  <a:gd name="connsiteX1" fmla="*/ 108959 w 214939"/>
                  <a:gd name="connsiteY1" fmla="*/ 0 h 479202"/>
                  <a:gd name="connsiteX2" fmla="*/ 22472 w 214939"/>
                  <a:gd name="connsiteY2" fmla="*/ 72200 h 479202"/>
                  <a:gd name="connsiteX3" fmla="*/ 58190 w 214939"/>
                  <a:gd name="connsiteY3" fmla="*/ 206407 h 479202"/>
                  <a:gd name="connsiteX4" fmla="*/ 183 w 214939"/>
                  <a:gd name="connsiteY4" fmla="*/ 292132 h 479202"/>
                  <a:gd name="connsiteX5" fmla="*/ 66858 w 214939"/>
                  <a:gd name="connsiteY5" fmla="*/ 373952 h 479202"/>
                  <a:gd name="connsiteX6" fmla="*/ 42284 w 214939"/>
                  <a:gd name="connsiteY6" fmla="*/ 411290 h 479202"/>
                  <a:gd name="connsiteX7" fmla="*/ 81146 w 214939"/>
                  <a:gd name="connsiteY7" fmla="*/ 414052 h 479202"/>
                  <a:gd name="connsiteX8" fmla="*/ 70001 w 214939"/>
                  <a:gd name="connsiteY8" fmla="*/ 456533 h 479202"/>
                  <a:gd name="connsiteX9" fmla="*/ 96957 w 214939"/>
                  <a:gd name="connsiteY9" fmla="*/ 479203 h 479202"/>
                  <a:gd name="connsiteX10" fmla="*/ 114864 w 214939"/>
                  <a:gd name="connsiteY10" fmla="*/ 458153 h 479202"/>
                  <a:gd name="connsiteX11" fmla="*/ 163632 w 214939"/>
                  <a:gd name="connsiteY11" fmla="*/ 387858 h 479202"/>
                  <a:gd name="connsiteX12" fmla="*/ 195446 w 214939"/>
                  <a:gd name="connsiteY12" fmla="*/ 386239 h 479202"/>
                  <a:gd name="connsiteX13" fmla="*/ 180777 w 214939"/>
                  <a:gd name="connsiteY13" fmla="*/ 367570 h 479202"/>
                  <a:gd name="connsiteX14" fmla="*/ 214877 w 214939"/>
                  <a:gd name="connsiteY14" fmla="*/ 304038 h 479202"/>
                  <a:gd name="connsiteX15" fmla="*/ 186302 w 214939"/>
                  <a:gd name="connsiteY15" fmla="*/ 246888 h 479202"/>
                  <a:gd name="connsiteX16" fmla="*/ 114483 w 214939"/>
                  <a:gd name="connsiteY16" fmla="*/ 146876 h 47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4939" h="479202">
                    <a:moveTo>
                      <a:pt x="114483" y="146876"/>
                    </a:moveTo>
                    <a:cubicBezTo>
                      <a:pt x="90671" y="74676"/>
                      <a:pt x="108959" y="0"/>
                      <a:pt x="108959" y="0"/>
                    </a:cubicBezTo>
                    <a:cubicBezTo>
                      <a:pt x="108959" y="0"/>
                      <a:pt x="47808" y="3143"/>
                      <a:pt x="22472" y="72200"/>
                    </a:cubicBezTo>
                    <a:cubicBezTo>
                      <a:pt x="-2960" y="141256"/>
                      <a:pt x="59810" y="173831"/>
                      <a:pt x="58190" y="206407"/>
                    </a:cubicBezTo>
                    <a:cubicBezTo>
                      <a:pt x="56571" y="238982"/>
                      <a:pt x="4184" y="249269"/>
                      <a:pt x="183" y="292132"/>
                    </a:cubicBezTo>
                    <a:cubicBezTo>
                      <a:pt x="-3817" y="334994"/>
                      <a:pt x="58952" y="346901"/>
                      <a:pt x="66858" y="373952"/>
                    </a:cubicBezTo>
                    <a:cubicBezTo>
                      <a:pt x="74764" y="400907"/>
                      <a:pt x="42284" y="411290"/>
                      <a:pt x="42284" y="411290"/>
                    </a:cubicBezTo>
                    <a:cubicBezTo>
                      <a:pt x="42284" y="411290"/>
                      <a:pt x="62572" y="421577"/>
                      <a:pt x="81146" y="414052"/>
                    </a:cubicBezTo>
                    <a:cubicBezTo>
                      <a:pt x="81146" y="414052"/>
                      <a:pt x="58952" y="433292"/>
                      <a:pt x="70001" y="456533"/>
                    </a:cubicBezTo>
                    <a:cubicBezTo>
                      <a:pt x="77526" y="472440"/>
                      <a:pt x="96957" y="479203"/>
                      <a:pt x="96957" y="479203"/>
                    </a:cubicBezTo>
                    <a:cubicBezTo>
                      <a:pt x="96957" y="479203"/>
                      <a:pt x="92576" y="465296"/>
                      <a:pt x="114864" y="458153"/>
                    </a:cubicBezTo>
                    <a:cubicBezTo>
                      <a:pt x="137057" y="451009"/>
                      <a:pt x="191445" y="433197"/>
                      <a:pt x="163632" y="387858"/>
                    </a:cubicBezTo>
                    <a:cubicBezTo>
                      <a:pt x="163632" y="387858"/>
                      <a:pt x="178682" y="393763"/>
                      <a:pt x="195446" y="386239"/>
                    </a:cubicBezTo>
                    <a:cubicBezTo>
                      <a:pt x="195446" y="386239"/>
                      <a:pt x="178777" y="386239"/>
                      <a:pt x="180777" y="367570"/>
                    </a:cubicBezTo>
                    <a:cubicBezTo>
                      <a:pt x="182777" y="348901"/>
                      <a:pt x="213353" y="333470"/>
                      <a:pt x="214877" y="304038"/>
                    </a:cubicBezTo>
                    <a:cubicBezTo>
                      <a:pt x="216496" y="274701"/>
                      <a:pt x="186302" y="246888"/>
                      <a:pt x="186302" y="246888"/>
                    </a:cubicBezTo>
                    <a:cubicBezTo>
                      <a:pt x="186302" y="246888"/>
                      <a:pt x="138296" y="219075"/>
                      <a:pt x="114483" y="146876"/>
                    </a:cubicBezTo>
                    <a:close/>
                  </a:path>
                </a:pathLst>
              </a:custGeom>
              <a:solidFill>
                <a:srgbClr val="894C2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D19120AD-C4A6-73DB-C1EF-D3CC227FD5C5}"/>
                  </a:ext>
                </a:extLst>
              </p:cNvPr>
              <p:cNvSpPr/>
              <p:nvPr/>
            </p:nvSpPr>
            <p:spPr>
              <a:xfrm>
                <a:off x="5739667" y="2808731"/>
                <a:ext cx="103217" cy="395610"/>
              </a:xfrm>
              <a:custGeom>
                <a:avLst/>
                <a:gdLst>
                  <a:gd name="connsiteX0" fmla="*/ 77916 w 103217"/>
                  <a:gd name="connsiteY0" fmla="*/ 0 h 395610"/>
                  <a:gd name="connsiteX1" fmla="*/ 15146 w 103217"/>
                  <a:gd name="connsiteY1" fmla="*/ 91916 h 395610"/>
                  <a:gd name="connsiteX2" fmla="*/ 46388 w 103217"/>
                  <a:gd name="connsiteY2" fmla="*/ 212789 h 395610"/>
                  <a:gd name="connsiteX3" fmla="*/ 28672 w 103217"/>
                  <a:gd name="connsiteY3" fmla="*/ 318421 h 395610"/>
                  <a:gd name="connsiteX4" fmla="*/ 46674 w 103217"/>
                  <a:gd name="connsiteY4" fmla="*/ 395383 h 395610"/>
                  <a:gd name="connsiteX5" fmla="*/ 102776 w 103217"/>
                  <a:gd name="connsiteY5" fmla="*/ 346996 h 395610"/>
                  <a:gd name="connsiteX6" fmla="*/ 75344 w 103217"/>
                  <a:gd name="connsiteY6" fmla="*/ 249555 h 395610"/>
                  <a:gd name="connsiteX7" fmla="*/ 71629 w 103217"/>
                  <a:gd name="connsiteY7" fmla="*/ 137446 h 395610"/>
                  <a:gd name="connsiteX8" fmla="*/ 77916 w 103217"/>
                  <a:gd name="connsiteY8" fmla="*/ 0 h 395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217" h="395610">
                    <a:moveTo>
                      <a:pt x="77916" y="0"/>
                    </a:moveTo>
                    <a:cubicBezTo>
                      <a:pt x="77916" y="0"/>
                      <a:pt x="11241" y="24289"/>
                      <a:pt x="15146" y="91916"/>
                    </a:cubicBezTo>
                    <a:cubicBezTo>
                      <a:pt x="19147" y="159544"/>
                      <a:pt x="77725" y="176213"/>
                      <a:pt x="46388" y="212789"/>
                    </a:cubicBezTo>
                    <a:cubicBezTo>
                      <a:pt x="15146" y="249269"/>
                      <a:pt x="-30383" y="275558"/>
                      <a:pt x="28672" y="318421"/>
                    </a:cubicBezTo>
                    <a:cubicBezTo>
                      <a:pt x="69153" y="347758"/>
                      <a:pt x="74677" y="384334"/>
                      <a:pt x="46674" y="395383"/>
                    </a:cubicBezTo>
                    <a:cubicBezTo>
                      <a:pt x="46674" y="395383"/>
                      <a:pt x="96966" y="401765"/>
                      <a:pt x="102776" y="346996"/>
                    </a:cubicBezTo>
                    <a:cubicBezTo>
                      <a:pt x="108682" y="292227"/>
                      <a:pt x="53056" y="301752"/>
                      <a:pt x="75344" y="249555"/>
                    </a:cubicBezTo>
                    <a:cubicBezTo>
                      <a:pt x="97537" y="197453"/>
                      <a:pt x="94870" y="174784"/>
                      <a:pt x="71629" y="137446"/>
                    </a:cubicBezTo>
                    <a:cubicBezTo>
                      <a:pt x="48293" y="100108"/>
                      <a:pt x="24004" y="63056"/>
                      <a:pt x="77916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22" name="图形 364">
              <a:extLst>
                <a:ext uri="{FF2B5EF4-FFF2-40B4-BE49-F238E27FC236}">
                  <a16:creationId xmlns:a16="http://schemas.microsoft.com/office/drawing/2014/main" id="{3084CDDA-2CEC-6648-2D5B-899DF4D6B77D}"/>
                </a:ext>
              </a:extLst>
            </p:cNvPr>
            <p:cNvGrpSpPr/>
            <p:nvPr/>
          </p:nvGrpSpPr>
          <p:grpSpPr>
            <a:xfrm>
              <a:off x="5994367" y="2835878"/>
              <a:ext cx="395001" cy="157734"/>
              <a:chOff x="5994367" y="2835878"/>
              <a:chExt cx="395001" cy="157734"/>
            </a:xfrm>
          </p:grpSpPr>
          <p:grpSp>
            <p:nvGrpSpPr>
              <p:cNvPr id="423" name="图形 364">
                <a:extLst>
                  <a:ext uri="{FF2B5EF4-FFF2-40B4-BE49-F238E27FC236}">
                    <a16:creationId xmlns:a16="http://schemas.microsoft.com/office/drawing/2014/main" id="{0A14E795-73C1-8444-9F4D-28A9CE58D7A3}"/>
                  </a:ext>
                </a:extLst>
              </p:cNvPr>
              <p:cNvGrpSpPr/>
              <p:nvPr/>
            </p:nvGrpSpPr>
            <p:grpSpPr>
              <a:xfrm>
                <a:off x="5994367" y="2835878"/>
                <a:ext cx="395001" cy="157734"/>
                <a:chOff x="5994367" y="2835878"/>
                <a:chExt cx="395001" cy="157734"/>
              </a:xfrm>
            </p:grpSpPr>
            <p:sp>
              <p:nvSpPr>
                <p:cNvPr id="424" name="任意多边形: 形状 423">
                  <a:extLst>
                    <a:ext uri="{FF2B5EF4-FFF2-40B4-BE49-F238E27FC236}">
                      <a16:creationId xmlns:a16="http://schemas.microsoft.com/office/drawing/2014/main" id="{02466C4F-1068-D248-E4F3-D31E61D4BC85}"/>
                    </a:ext>
                  </a:extLst>
                </p:cNvPr>
                <p:cNvSpPr/>
                <p:nvPr/>
              </p:nvSpPr>
              <p:spPr>
                <a:xfrm>
                  <a:off x="5994367" y="2913126"/>
                  <a:ext cx="97726" cy="14478"/>
                </a:xfrm>
                <a:custGeom>
                  <a:avLst/>
                  <a:gdLst>
                    <a:gd name="connsiteX0" fmla="*/ 16859 w 97726"/>
                    <a:gd name="connsiteY0" fmla="*/ 14478 h 14478"/>
                    <a:gd name="connsiteX1" fmla="*/ 0 w 97726"/>
                    <a:gd name="connsiteY1" fmla="*/ 1524 h 14478"/>
                    <a:gd name="connsiteX2" fmla="*/ 97441 w 97726"/>
                    <a:gd name="connsiteY2" fmla="*/ 0 h 14478"/>
                    <a:gd name="connsiteX3" fmla="*/ 97727 w 97726"/>
                    <a:gd name="connsiteY3" fmla="*/ 12668 h 14478"/>
                    <a:gd name="connsiteX4" fmla="*/ 16859 w 97726"/>
                    <a:gd name="connsiteY4" fmla="*/ 14478 h 14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726" h="14478">
                      <a:moveTo>
                        <a:pt x="16859" y="14478"/>
                      </a:moveTo>
                      <a:cubicBezTo>
                        <a:pt x="8382" y="2381"/>
                        <a:pt x="0" y="1524"/>
                        <a:pt x="0" y="1524"/>
                      </a:cubicBezTo>
                      <a:lnTo>
                        <a:pt x="97441" y="0"/>
                      </a:lnTo>
                      <a:lnTo>
                        <a:pt x="97727" y="12668"/>
                      </a:lnTo>
                      <a:lnTo>
                        <a:pt x="16859" y="14478"/>
                      </a:lnTo>
                      <a:close/>
                    </a:path>
                  </a:pathLst>
                </a:custGeom>
                <a:solidFill>
                  <a:srgbClr val="D6800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5" name="任意多边形: 形状 424">
                  <a:extLst>
                    <a:ext uri="{FF2B5EF4-FFF2-40B4-BE49-F238E27FC236}">
                      <a16:creationId xmlns:a16="http://schemas.microsoft.com/office/drawing/2014/main" id="{98F3EF0E-2D68-C6F5-ADBE-3568AFBC0D1B}"/>
                    </a:ext>
                  </a:extLst>
                </p:cNvPr>
                <p:cNvSpPr/>
                <p:nvPr/>
              </p:nvSpPr>
              <p:spPr>
                <a:xfrm>
                  <a:off x="6343839" y="2893409"/>
                  <a:ext cx="32775" cy="14478"/>
                </a:xfrm>
                <a:custGeom>
                  <a:avLst/>
                  <a:gdLst>
                    <a:gd name="connsiteX0" fmla="*/ 4286 w 32775"/>
                    <a:gd name="connsiteY0" fmla="*/ 14478 h 14478"/>
                    <a:gd name="connsiteX1" fmla="*/ 0 w 32775"/>
                    <a:gd name="connsiteY1" fmla="*/ 1905 h 14478"/>
                    <a:gd name="connsiteX2" fmla="*/ 31718 w 32775"/>
                    <a:gd name="connsiteY2" fmla="*/ 0 h 14478"/>
                    <a:gd name="connsiteX3" fmla="*/ 32671 w 32775"/>
                    <a:gd name="connsiteY3" fmla="*/ 12668 h 14478"/>
                    <a:gd name="connsiteX4" fmla="*/ 4286 w 32775"/>
                    <a:gd name="connsiteY4" fmla="*/ 14478 h 14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775" h="14478">
                      <a:moveTo>
                        <a:pt x="4286" y="14478"/>
                      </a:moveTo>
                      <a:lnTo>
                        <a:pt x="0" y="1905"/>
                      </a:lnTo>
                      <a:lnTo>
                        <a:pt x="31718" y="0"/>
                      </a:lnTo>
                      <a:cubicBezTo>
                        <a:pt x="33242" y="7334"/>
                        <a:pt x="32671" y="12668"/>
                        <a:pt x="32671" y="12668"/>
                      </a:cubicBezTo>
                      <a:lnTo>
                        <a:pt x="4286" y="14478"/>
                      </a:lnTo>
                      <a:close/>
                    </a:path>
                  </a:pathLst>
                </a:custGeom>
                <a:solidFill>
                  <a:srgbClr val="D6800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6" name="任意多边形: 形状 425">
                  <a:extLst>
                    <a:ext uri="{FF2B5EF4-FFF2-40B4-BE49-F238E27FC236}">
                      <a16:creationId xmlns:a16="http://schemas.microsoft.com/office/drawing/2014/main" id="{C1D3E3DA-8E9E-8A7E-D248-DAAD40F91381}"/>
                    </a:ext>
                  </a:extLst>
                </p:cNvPr>
                <p:cNvSpPr/>
                <p:nvPr/>
              </p:nvSpPr>
              <p:spPr>
                <a:xfrm>
                  <a:off x="6084378" y="2835878"/>
                  <a:ext cx="304990" cy="157734"/>
                </a:xfrm>
                <a:custGeom>
                  <a:avLst/>
                  <a:gdLst>
                    <a:gd name="connsiteX0" fmla="*/ 234601 w 304990"/>
                    <a:gd name="connsiteY0" fmla="*/ 0 h 157734"/>
                    <a:gd name="connsiteX1" fmla="*/ 164306 w 304990"/>
                    <a:gd name="connsiteY1" fmla="*/ 67818 h 157734"/>
                    <a:gd name="connsiteX2" fmla="*/ 164402 w 304990"/>
                    <a:gd name="connsiteY2" fmla="*/ 71819 h 157734"/>
                    <a:gd name="connsiteX3" fmla="*/ 153162 w 304990"/>
                    <a:gd name="connsiteY3" fmla="*/ 72866 h 157734"/>
                    <a:gd name="connsiteX4" fmla="*/ 76962 w 304990"/>
                    <a:gd name="connsiteY4" fmla="*/ 9144 h 157734"/>
                    <a:gd name="connsiteX5" fmla="*/ 0 w 304990"/>
                    <a:gd name="connsiteY5" fmla="*/ 83439 h 157734"/>
                    <a:gd name="connsiteX6" fmla="*/ 76962 w 304990"/>
                    <a:gd name="connsiteY6" fmla="*/ 157734 h 157734"/>
                    <a:gd name="connsiteX7" fmla="*/ 154019 w 304990"/>
                    <a:gd name="connsiteY7" fmla="*/ 83439 h 157734"/>
                    <a:gd name="connsiteX8" fmla="*/ 154019 w 304990"/>
                    <a:gd name="connsiteY8" fmla="*/ 82868 h 157734"/>
                    <a:gd name="connsiteX9" fmla="*/ 166021 w 304990"/>
                    <a:gd name="connsiteY9" fmla="*/ 82201 h 157734"/>
                    <a:gd name="connsiteX10" fmla="*/ 234696 w 304990"/>
                    <a:gd name="connsiteY10" fmla="*/ 135541 h 157734"/>
                    <a:gd name="connsiteX11" fmla="*/ 304991 w 304990"/>
                    <a:gd name="connsiteY11" fmla="*/ 67723 h 157734"/>
                    <a:gd name="connsiteX12" fmla="*/ 234601 w 304990"/>
                    <a:gd name="connsiteY12" fmla="*/ 0 h 157734"/>
                    <a:gd name="connsiteX13" fmla="*/ 76962 w 304990"/>
                    <a:gd name="connsiteY13" fmla="*/ 145161 h 157734"/>
                    <a:gd name="connsiteX14" fmla="*/ 12668 w 304990"/>
                    <a:gd name="connsiteY14" fmla="*/ 83534 h 157734"/>
                    <a:gd name="connsiteX15" fmla="*/ 76962 w 304990"/>
                    <a:gd name="connsiteY15" fmla="*/ 21908 h 157734"/>
                    <a:gd name="connsiteX16" fmla="*/ 141256 w 304990"/>
                    <a:gd name="connsiteY16" fmla="*/ 83534 h 157734"/>
                    <a:gd name="connsiteX17" fmla="*/ 76962 w 304990"/>
                    <a:gd name="connsiteY17" fmla="*/ 145161 h 157734"/>
                    <a:gd name="connsiteX18" fmla="*/ 234601 w 304990"/>
                    <a:gd name="connsiteY18" fmla="*/ 122968 h 157734"/>
                    <a:gd name="connsiteX19" fmla="*/ 177070 w 304990"/>
                    <a:gd name="connsiteY19" fmla="*/ 67818 h 157734"/>
                    <a:gd name="connsiteX20" fmla="*/ 234601 w 304990"/>
                    <a:gd name="connsiteY20" fmla="*/ 12668 h 157734"/>
                    <a:gd name="connsiteX21" fmla="*/ 292132 w 304990"/>
                    <a:gd name="connsiteY21" fmla="*/ 67818 h 157734"/>
                    <a:gd name="connsiteX22" fmla="*/ 234601 w 304990"/>
                    <a:gd name="connsiteY22" fmla="*/ 122968 h 157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04990" h="157734">
                      <a:moveTo>
                        <a:pt x="234601" y="0"/>
                      </a:moveTo>
                      <a:cubicBezTo>
                        <a:pt x="195834" y="0"/>
                        <a:pt x="164306" y="30480"/>
                        <a:pt x="164306" y="67818"/>
                      </a:cubicBezTo>
                      <a:cubicBezTo>
                        <a:pt x="164306" y="69152"/>
                        <a:pt x="164402" y="70485"/>
                        <a:pt x="164402" y="71819"/>
                      </a:cubicBezTo>
                      <a:cubicBezTo>
                        <a:pt x="160306" y="71152"/>
                        <a:pt x="156401" y="71723"/>
                        <a:pt x="153162" y="72866"/>
                      </a:cubicBezTo>
                      <a:cubicBezTo>
                        <a:pt x="147828" y="36862"/>
                        <a:pt x="115633" y="9144"/>
                        <a:pt x="76962" y="9144"/>
                      </a:cubicBezTo>
                      <a:cubicBezTo>
                        <a:pt x="34481" y="9144"/>
                        <a:pt x="0" y="42481"/>
                        <a:pt x="0" y="83439"/>
                      </a:cubicBezTo>
                      <a:cubicBezTo>
                        <a:pt x="0" y="124397"/>
                        <a:pt x="34576" y="157734"/>
                        <a:pt x="76962" y="157734"/>
                      </a:cubicBezTo>
                      <a:cubicBezTo>
                        <a:pt x="119444" y="157734"/>
                        <a:pt x="154019" y="124397"/>
                        <a:pt x="154019" y="83439"/>
                      </a:cubicBezTo>
                      <a:cubicBezTo>
                        <a:pt x="154019" y="83249"/>
                        <a:pt x="154019" y="83058"/>
                        <a:pt x="154019" y="82868"/>
                      </a:cubicBezTo>
                      <a:cubicBezTo>
                        <a:pt x="156591" y="81439"/>
                        <a:pt x="161163" y="79724"/>
                        <a:pt x="166021" y="82201"/>
                      </a:cubicBezTo>
                      <a:cubicBezTo>
                        <a:pt x="172879" y="112681"/>
                        <a:pt x="201073" y="135541"/>
                        <a:pt x="234696" y="135541"/>
                      </a:cubicBezTo>
                      <a:cubicBezTo>
                        <a:pt x="273463" y="135541"/>
                        <a:pt x="304991" y="105061"/>
                        <a:pt x="304991" y="67723"/>
                      </a:cubicBezTo>
                      <a:cubicBezTo>
                        <a:pt x="304895" y="30480"/>
                        <a:pt x="273368" y="0"/>
                        <a:pt x="234601" y="0"/>
                      </a:cubicBezTo>
                      <a:close/>
                      <a:moveTo>
                        <a:pt x="76962" y="145161"/>
                      </a:moveTo>
                      <a:cubicBezTo>
                        <a:pt x="41529" y="145161"/>
                        <a:pt x="12668" y="117539"/>
                        <a:pt x="12668" y="83534"/>
                      </a:cubicBezTo>
                      <a:cubicBezTo>
                        <a:pt x="12668" y="49530"/>
                        <a:pt x="41529" y="21908"/>
                        <a:pt x="76962" y="21908"/>
                      </a:cubicBezTo>
                      <a:cubicBezTo>
                        <a:pt x="112395" y="21908"/>
                        <a:pt x="141256" y="49530"/>
                        <a:pt x="141256" y="83534"/>
                      </a:cubicBezTo>
                      <a:cubicBezTo>
                        <a:pt x="141351" y="117539"/>
                        <a:pt x="112490" y="145161"/>
                        <a:pt x="76962" y="145161"/>
                      </a:cubicBezTo>
                      <a:close/>
                      <a:moveTo>
                        <a:pt x="234601" y="122968"/>
                      </a:moveTo>
                      <a:cubicBezTo>
                        <a:pt x="202883" y="122968"/>
                        <a:pt x="177070" y="98203"/>
                        <a:pt x="177070" y="67818"/>
                      </a:cubicBezTo>
                      <a:cubicBezTo>
                        <a:pt x="177070" y="37433"/>
                        <a:pt x="202883" y="12668"/>
                        <a:pt x="234601" y="12668"/>
                      </a:cubicBezTo>
                      <a:cubicBezTo>
                        <a:pt x="266319" y="12668"/>
                        <a:pt x="292132" y="37433"/>
                        <a:pt x="292132" y="67818"/>
                      </a:cubicBezTo>
                      <a:cubicBezTo>
                        <a:pt x="292132" y="98203"/>
                        <a:pt x="266319" y="122968"/>
                        <a:pt x="234601" y="122968"/>
                      </a:cubicBezTo>
                      <a:close/>
                    </a:path>
                  </a:pathLst>
                </a:custGeom>
                <a:solidFill>
                  <a:srgbClr val="ED931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D9BB7494-2D7B-4FB9-125E-58CB14BC3005}"/>
                  </a:ext>
                </a:extLst>
              </p:cNvPr>
              <p:cNvSpPr/>
              <p:nvPr/>
            </p:nvSpPr>
            <p:spPr>
              <a:xfrm>
                <a:off x="6085902" y="2848927"/>
                <a:ext cx="83534" cy="142874"/>
              </a:xfrm>
              <a:custGeom>
                <a:avLst/>
                <a:gdLst>
                  <a:gd name="connsiteX0" fmla="*/ 7715 w 83534"/>
                  <a:gd name="connsiteY0" fmla="*/ 71818 h 142874"/>
                  <a:gd name="connsiteX1" fmla="*/ 83153 w 83534"/>
                  <a:gd name="connsiteY1" fmla="*/ 381 h 142874"/>
                  <a:gd name="connsiteX2" fmla="*/ 83534 w 83534"/>
                  <a:gd name="connsiteY2" fmla="*/ 381 h 142874"/>
                  <a:gd name="connsiteX3" fmla="*/ 75438 w 83534"/>
                  <a:gd name="connsiteY3" fmla="*/ 0 h 142874"/>
                  <a:gd name="connsiteX4" fmla="*/ 0 w 83534"/>
                  <a:gd name="connsiteY4" fmla="*/ 71437 h 142874"/>
                  <a:gd name="connsiteX5" fmla="*/ 75057 w 83534"/>
                  <a:gd name="connsiteY5" fmla="*/ 142875 h 142874"/>
                  <a:gd name="connsiteX6" fmla="*/ 7715 w 83534"/>
                  <a:gd name="connsiteY6" fmla="*/ 71818 h 142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534" h="142874">
                    <a:moveTo>
                      <a:pt x="7715" y="71818"/>
                    </a:moveTo>
                    <a:cubicBezTo>
                      <a:pt x="7715" y="32385"/>
                      <a:pt x="41529" y="381"/>
                      <a:pt x="83153" y="381"/>
                    </a:cubicBezTo>
                    <a:cubicBezTo>
                      <a:pt x="83249" y="381"/>
                      <a:pt x="83439" y="381"/>
                      <a:pt x="83534" y="381"/>
                    </a:cubicBezTo>
                    <a:cubicBezTo>
                      <a:pt x="80867" y="95"/>
                      <a:pt x="78200" y="0"/>
                      <a:pt x="75438" y="0"/>
                    </a:cubicBezTo>
                    <a:cubicBezTo>
                      <a:pt x="33814" y="0"/>
                      <a:pt x="0" y="32004"/>
                      <a:pt x="0" y="71437"/>
                    </a:cubicBezTo>
                    <a:cubicBezTo>
                      <a:pt x="0" y="110776"/>
                      <a:pt x="33528" y="142685"/>
                      <a:pt x="75057" y="142875"/>
                    </a:cubicBezTo>
                    <a:cubicBezTo>
                      <a:pt x="37243" y="139065"/>
                      <a:pt x="7715" y="108680"/>
                      <a:pt x="7715" y="71818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CB0918D5-ED4F-D55F-6C71-8F5845A78FE2}"/>
                  </a:ext>
                </a:extLst>
              </p:cNvPr>
              <p:cNvSpPr/>
              <p:nvPr/>
            </p:nvSpPr>
            <p:spPr>
              <a:xfrm>
                <a:off x="6250780" y="2840259"/>
                <a:ext cx="75152" cy="128682"/>
              </a:xfrm>
              <a:custGeom>
                <a:avLst/>
                <a:gdLst>
                  <a:gd name="connsiteX0" fmla="*/ 6858 w 75152"/>
                  <a:gd name="connsiteY0" fmla="*/ 64675 h 128682"/>
                  <a:gd name="connsiteX1" fmla="*/ 74771 w 75152"/>
                  <a:gd name="connsiteY1" fmla="*/ 381 h 128682"/>
                  <a:gd name="connsiteX2" fmla="*/ 75152 w 75152"/>
                  <a:gd name="connsiteY2" fmla="*/ 381 h 128682"/>
                  <a:gd name="connsiteX3" fmla="*/ 67913 w 75152"/>
                  <a:gd name="connsiteY3" fmla="*/ 0 h 128682"/>
                  <a:gd name="connsiteX4" fmla="*/ 0 w 75152"/>
                  <a:gd name="connsiteY4" fmla="*/ 64294 h 128682"/>
                  <a:gd name="connsiteX5" fmla="*/ 67532 w 75152"/>
                  <a:gd name="connsiteY5" fmla="*/ 128683 h 128682"/>
                  <a:gd name="connsiteX6" fmla="*/ 6858 w 75152"/>
                  <a:gd name="connsiteY6" fmla="*/ 64675 h 128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152" h="128682">
                    <a:moveTo>
                      <a:pt x="6858" y="64675"/>
                    </a:moveTo>
                    <a:cubicBezTo>
                      <a:pt x="6858" y="29146"/>
                      <a:pt x="37243" y="381"/>
                      <a:pt x="74771" y="381"/>
                    </a:cubicBezTo>
                    <a:cubicBezTo>
                      <a:pt x="74867" y="381"/>
                      <a:pt x="75057" y="381"/>
                      <a:pt x="75152" y="381"/>
                    </a:cubicBezTo>
                    <a:cubicBezTo>
                      <a:pt x="72771" y="95"/>
                      <a:pt x="70390" y="0"/>
                      <a:pt x="67913" y="0"/>
                    </a:cubicBezTo>
                    <a:cubicBezTo>
                      <a:pt x="30385" y="0"/>
                      <a:pt x="0" y="28861"/>
                      <a:pt x="0" y="64294"/>
                    </a:cubicBezTo>
                    <a:cubicBezTo>
                      <a:pt x="0" y="99727"/>
                      <a:pt x="30194" y="128492"/>
                      <a:pt x="67532" y="128683"/>
                    </a:cubicBezTo>
                    <a:cubicBezTo>
                      <a:pt x="33528" y="125254"/>
                      <a:pt x="6858" y="97917"/>
                      <a:pt x="6858" y="64675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77CF22C0-B030-975C-00AD-D5698407FBB2}"/>
                  </a:ext>
                </a:extLst>
              </p:cNvPr>
              <p:cNvSpPr/>
              <p:nvPr/>
            </p:nvSpPr>
            <p:spPr>
              <a:xfrm>
                <a:off x="6002368" y="2914840"/>
                <a:ext cx="80581" cy="7905"/>
              </a:xfrm>
              <a:custGeom>
                <a:avLst/>
                <a:gdLst>
                  <a:gd name="connsiteX0" fmla="*/ 0 w 80581"/>
                  <a:gd name="connsiteY0" fmla="*/ 1619 h 7905"/>
                  <a:gd name="connsiteX1" fmla="*/ 80582 w 80581"/>
                  <a:gd name="connsiteY1" fmla="*/ 0 h 7905"/>
                  <a:gd name="connsiteX2" fmla="*/ 78581 w 80581"/>
                  <a:gd name="connsiteY2" fmla="*/ 7906 h 7905"/>
                  <a:gd name="connsiteX3" fmla="*/ 0 w 80581"/>
                  <a:gd name="connsiteY3" fmla="*/ 1619 h 7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581" h="7905">
                    <a:moveTo>
                      <a:pt x="0" y="1619"/>
                    </a:moveTo>
                    <a:lnTo>
                      <a:pt x="80582" y="0"/>
                    </a:lnTo>
                    <a:cubicBezTo>
                      <a:pt x="80582" y="0"/>
                      <a:pt x="78581" y="2572"/>
                      <a:pt x="78581" y="7906"/>
                    </a:cubicBezTo>
                    <a:cubicBezTo>
                      <a:pt x="78581" y="7906"/>
                      <a:pt x="53435" y="2191"/>
                      <a:pt x="0" y="1619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30" name="图形 364">
              <a:extLst>
                <a:ext uri="{FF2B5EF4-FFF2-40B4-BE49-F238E27FC236}">
                  <a16:creationId xmlns:a16="http://schemas.microsoft.com/office/drawing/2014/main" id="{B4CEA4A7-F39F-1573-3F1A-7CD779D8DE3C}"/>
                </a:ext>
              </a:extLst>
            </p:cNvPr>
            <p:cNvGrpSpPr/>
            <p:nvPr/>
          </p:nvGrpSpPr>
          <p:grpSpPr>
            <a:xfrm>
              <a:off x="6045517" y="3138995"/>
              <a:ext cx="415194" cy="337057"/>
              <a:chOff x="6045517" y="3138995"/>
              <a:chExt cx="415194" cy="337057"/>
            </a:xfrm>
          </p:grpSpPr>
          <p:grpSp>
            <p:nvGrpSpPr>
              <p:cNvPr id="431" name="图形 364">
                <a:extLst>
                  <a:ext uri="{FF2B5EF4-FFF2-40B4-BE49-F238E27FC236}">
                    <a16:creationId xmlns:a16="http://schemas.microsoft.com/office/drawing/2014/main" id="{49D3DBEC-1AFB-34EA-9FBE-20B1F07BFF5C}"/>
                  </a:ext>
                </a:extLst>
              </p:cNvPr>
              <p:cNvGrpSpPr/>
              <p:nvPr/>
            </p:nvGrpSpPr>
            <p:grpSpPr>
              <a:xfrm>
                <a:off x="6045517" y="3138995"/>
                <a:ext cx="415194" cy="337057"/>
                <a:chOff x="6045517" y="3138995"/>
                <a:chExt cx="415194" cy="337057"/>
              </a:xfrm>
            </p:grpSpPr>
            <p:sp>
              <p:nvSpPr>
                <p:cNvPr id="432" name="任意多边形: 形状 431">
                  <a:extLst>
                    <a:ext uri="{FF2B5EF4-FFF2-40B4-BE49-F238E27FC236}">
                      <a16:creationId xmlns:a16="http://schemas.microsoft.com/office/drawing/2014/main" id="{7559362E-5F26-2924-0798-00D1FCA98469}"/>
                    </a:ext>
                  </a:extLst>
                </p:cNvPr>
                <p:cNvSpPr/>
                <p:nvPr/>
              </p:nvSpPr>
              <p:spPr>
                <a:xfrm>
                  <a:off x="6113049" y="3211734"/>
                  <a:ext cx="347662" cy="264318"/>
                </a:xfrm>
                <a:custGeom>
                  <a:avLst/>
                  <a:gdLst>
                    <a:gd name="connsiteX0" fmla="*/ 0 w 347662"/>
                    <a:gd name="connsiteY0" fmla="*/ 264319 h 264318"/>
                    <a:gd name="connsiteX1" fmla="*/ 201359 w 347662"/>
                    <a:gd name="connsiteY1" fmla="*/ 231362 h 264318"/>
                    <a:gd name="connsiteX2" fmla="*/ 347663 w 347662"/>
                    <a:gd name="connsiteY2" fmla="*/ 0 h 264318"/>
                    <a:gd name="connsiteX3" fmla="*/ 76676 w 347662"/>
                    <a:gd name="connsiteY3" fmla="*/ 69056 h 264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7662" h="264318">
                      <a:moveTo>
                        <a:pt x="0" y="264319"/>
                      </a:moveTo>
                      <a:lnTo>
                        <a:pt x="201359" y="231362"/>
                      </a:lnTo>
                      <a:lnTo>
                        <a:pt x="347663" y="0"/>
                      </a:lnTo>
                      <a:lnTo>
                        <a:pt x="76676" y="69056"/>
                      </a:lnTo>
                      <a:close/>
                    </a:path>
                  </a:pathLst>
                </a:custGeom>
                <a:solidFill>
                  <a:srgbClr val="13A56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" name="任意多边形: 形状 432">
                  <a:extLst>
                    <a:ext uri="{FF2B5EF4-FFF2-40B4-BE49-F238E27FC236}">
                      <a16:creationId xmlns:a16="http://schemas.microsoft.com/office/drawing/2014/main" id="{10780F32-29F6-CCEA-7615-E64DF1F514EE}"/>
                    </a:ext>
                  </a:extLst>
                </p:cNvPr>
                <p:cNvSpPr/>
                <p:nvPr/>
              </p:nvSpPr>
              <p:spPr>
                <a:xfrm>
                  <a:off x="6100762" y="3204114"/>
                  <a:ext cx="322421" cy="271938"/>
                </a:xfrm>
                <a:custGeom>
                  <a:avLst/>
                  <a:gdLst>
                    <a:gd name="connsiteX0" fmla="*/ 78676 w 322421"/>
                    <a:gd name="connsiteY0" fmla="*/ 61150 h 271938"/>
                    <a:gd name="connsiteX1" fmla="*/ 0 w 322421"/>
                    <a:gd name="connsiteY1" fmla="*/ 257651 h 271938"/>
                    <a:gd name="connsiteX2" fmla="*/ 12287 w 322421"/>
                    <a:gd name="connsiteY2" fmla="*/ 271939 h 271938"/>
                    <a:gd name="connsiteX3" fmla="*/ 88964 w 322421"/>
                    <a:gd name="connsiteY3" fmla="*/ 76676 h 271938"/>
                    <a:gd name="connsiteX4" fmla="*/ 310896 w 322421"/>
                    <a:gd name="connsiteY4" fmla="*/ 20098 h 271938"/>
                    <a:gd name="connsiteX5" fmla="*/ 322421 w 322421"/>
                    <a:gd name="connsiteY5" fmla="*/ 0 h 271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2421" h="271938">
                      <a:moveTo>
                        <a:pt x="78676" y="61150"/>
                      </a:moveTo>
                      <a:lnTo>
                        <a:pt x="0" y="257651"/>
                      </a:lnTo>
                      <a:lnTo>
                        <a:pt x="12287" y="271939"/>
                      </a:lnTo>
                      <a:lnTo>
                        <a:pt x="88964" y="76676"/>
                      </a:lnTo>
                      <a:lnTo>
                        <a:pt x="310896" y="20098"/>
                      </a:lnTo>
                      <a:lnTo>
                        <a:pt x="322421" y="0"/>
                      </a:lnTo>
                      <a:close/>
                    </a:path>
                  </a:pathLst>
                </a:custGeom>
                <a:solidFill>
                  <a:srgbClr val="E4E8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4" name="任意多边形: 形状 433">
                  <a:extLst>
                    <a:ext uri="{FF2B5EF4-FFF2-40B4-BE49-F238E27FC236}">
                      <a16:creationId xmlns:a16="http://schemas.microsoft.com/office/drawing/2014/main" id="{FAED6C22-D91F-3E71-2EC3-549DD77CFFAC}"/>
                    </a:ext>
                  </a:extLst>
                </p:cNvPr>
                <p:cNvSpPr/>
                <p:nvPr/>
              </p:nvSpPr>
              <p:spPr>
                <a:xfrm>
                  <a:off x="6089903" y="3197828"/>
                  <a:ext cx="332327" cy="263937"/>
                </a:xfrm>
                <a:custGeom>
                  <a:avLst/>
                  <a:gdLst>
                    <a:gd name="connsiteX0" fmla="*/ 77343 w 332327"/>
                    <a:gd name="connsiteY0" fmla="*/ 57150 h 263937"/>
                    <a:gd name="connsiteX1" fmla="*/ 0 w 332327"/>
                    <a:gd name="connsiteY1" fmla="*/ 251365 h 263937"/>
                    <a:gd name="connsiteX2" fmla="*/ 10858 w 332327"/>
                    <a:gd name="connsiteY2" fmla="*/ 263938 h 263937"/>
                    <a:gd name="connsiteX3" fmla="*/ 89535 w 332327"/>
                    <a:gd name="connsiteY3" fmla="*/ 67437 h 263937"/>
                    <a:gd name="connsiteX4" fmla="*/ 327946 w 332327"/>
                    <a:gd name="connsiteY4" fmla="*/ 7620 h 263937"/>
                    <a:gd name="connsiteX5" fmla="*/ 332327 w 332327"/>
                    <a:gd name="connsiteY5" fmla="*/ 0 h 26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2327" h="263937">
                      <a:moveTo>
                        <a:pt x="77343" y="57150"/>
                      </a:moveTo>
                      <a:lnTo>
                        <a:pt x="0" y="251365"/>
                      </a:lnTo>
                      <a:lnTo>
                        <a:pt x="10858" y="263938"/>
                      </a:lnTo>
                      <a:lnTo>
                        <a:pt x="89535" y="67437"/>
                      </a:lnTo>
                      <a:lnTo>
                        <a:pt x="327946" y="7620"/>
                      </a:lnTo>
                      <a:lnTo>
                        <a:pt x="332327" y="0"/>
                      </a:lnTo>
                      <a:close/>
                    </a:path>
                  </a:pathLst>
                </a:custGeom>
                <a:solidFill>
                  <a:srgbClr val="DBDC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" name="任意多边形: 形状 434">
                  <a:extLst>
                    <a:ext uri="{FF2B5EF4-FFF2-40B4-BE49-F238E27FC236}">
                      <a16:creationId xmlns:a16="http://schemas.microsoft.com/office/drawing/2014/main" id="{DFE137F8-FA67-C99B-313C-57966169A0D0}"/>
                    </a:ext>
                  </a:extLst>
                </p:cNvPr>
                <p:cNvSpPr/>
                <p:nvPr/>
              </p:nvSpPr>
              <p:spPr>
                <a:xfrm>
                  <a:off x="6081330" y="3190684"/>
                  <a:ext cx="340899" cy="258508"/>
                </a:xfrm>
                <a:custGeom>
                  <a:avLst/>
                  <a:gdLst>
                    <a:gd name="connsiteX0" fmla="*/ 81153 w 340899"/>
                    <a:gd name="connsiteY0" fmla="*/ 55816 h 258508"/>
                    <a:gd name="connsiteX1" fmla="*/ 0 w 340899"/>
                    <a:gd name="connsiteY1" fmla="*/ 248602 h 258508"/>
                    <a:gd name="connsiteX2" fmla="*/ 8573 w 340899"/>
                    <a:gd name="connsiteY2" fmla="*/ 258509 h 258508"/>
                    <a:gd name="connsiteX3" fmla="*/ 85916 w 340899"/>
                    <a:gd name="connsiteY3" fmla="*/ 64294 h 258508"/>
                    <a:gd name="connsiteX4" fmla="*/ 336804 w 340899"/>
                    <a:gd name="connsiteY4" fmla="*/ 8001 h 258508"/>
                    <a:gd name="connsiteX5" fmla="*/ 340900 w 340899"/>
                    <a:gd name="connsiteY5" fmla="*/ 0 h 258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0899" h="258508">
                      <a:moveTo>
                        <a:pt x="81153" y="55816"/>
                      </a:moveTo>
                      <a:lnTo>
                        <a:pt x="0" y="248602"/>
                      </a:lnTo>
                      <a:lnTo>
                        <a:pt x="8573" y="258509"/>
                      </a:lnTo>
                      <a:lnTo>
                        <a:pt x="85916" y="64294"/>
                      </a:lnTo>
                      <a:lnTo>
                        <a:pt x="336804" y="8001"/>
                      </a:lnTo>
                      <a:lnTo>
                        <a:pt x="340900" y="0"/>
                      </a:lnTo>
                      <a:close/>
                    </a:path>
                  </a:pathLst>
                </a:custGeom>
                <a:solidFill>
                  <a:srgbClr val="E4E8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" name="任意多边形: 形状 435">
                  <a:extLst>
                    <a:ext uri="{FF2B5EF4-FFF2-40B4-BE49-F238E27FC236}">
                      <a16:creationId xmlns:a16="http://schemas.microsoft.com/office/drawing/2014/main" id="{1D5B392E-86AF-1802-2A5D-4F8519FCD88E}"/>
                    </a:ext>
                  </a:extLst>
                </p:cNvPr>
                <p:cNvSpPr/>
                <p:nvPr/>
              </p:nvSpPr>
              <p:spPr>
                <a:xfrm>
                  <a:off x="6066852" y="3173158"/>
                  <a:ext cx="393858" cy="266128"/>
                </a:xfrm>
                <a:custGeom>
                  <a:avLst/>
                  <a:gdLst>
                    <a:gd name="connsiteX0" fmla="*/ 393859 w 393858"/>
                    <a:gd name="connsiteY0" fmla="*/ 38576 h 266128"/>
                    <a:gd name="connsiteX1" fmla="*/ 370046 w 393858"/>
                    <a:gd name="connsiteY1" fmla="*/ 0 h 266128"/>
                    <a:gd name="connsiteX2" fmla="*/ 348996 w 393858"/>
                    <a:gd name="connsiteY2" fmla="*/ 2381 h 266128"/>
                    <a:gd name="connsiteX3" fmla="*/ 87916 w 393858"/>
                    <a:gd name="connsiteY3" fmla="*/ 46863 h 266128"/>
                    <a:gd name="connsiteX4" fmla="*/ 0 w 393858"/>
                    <a:gd name="connsiteY4" fmla="*/ 249460 h 266128"/>
                    <a:gd name="connsiteX5" fmla="*/ 14478 w 393858"/>
                    <a:gd name="connsiteY5" fmla="*/ 266129 h 266128"/>
                    <a:gd name="connsiteX6" fmla="*/ 95631 w 393858"/>
                    <a:gd name="connsiteY6" fmla="*/ 73342 h 266128"/>
                    <a:gd name="connsiteX7" fmla="*/ 355378 w 393858"/>
                    <a:gd name="connsiteY7" fmla="*/ 17526 h 266128"/>
                    <a:gd name="connsiteX8" fmla="*/ 351282 w 393858"/>
                    <a:gd name="connsiteY8" fmla="*/ 25527 h 266128"/>
                    <a:gd name="connsiteX9" fmla="*/ 355378 w 393858"/>
                    <a:gd name="connsiteY9" fmla="*/ 24670 h 266128"/>
                    <a:gd name="connsiteX10" fmla="*/ 350996 w 393858"/>
                    <a:gd name="connsiteY10" fmla="*/ 32290 h 266128"/>
                    <a:gd name="connsiteX11" fmla="*/ 356330 w 393858"/>
                    <a:gd name="connsiteY11" fmla="*/ 30956 h 266128"/>
                    <a:gd name="connsiteX12" fmla="*/ 344805 w 393858"/>
                    <a:gd name="connsiteY12" fmla="*/ 51054 h 266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93858" h="266128">
                      <a:moveTo>
                        <a:pt x="393859" y="38576"/>
                      </a:moveTo>
                      <a:lnTo>
                        <a:pt x="370046" y="0"/>
                      </a:lnTo>
                      <a:lnTo>
                        <a:pt x="348996" y="2381"/>
                      </a:lnTo>
                      <a:lnTo>
                        <a:pt x="87916" y="46863"/>
                      </a:lnTo>
                      <a:lnTo>
                        <a:pt x="0" y="249460"/>
                      </a:lnTo>
                      <a:lnTo>
                        <a:pt x="14478" y="266129"/>
                      </a:lnTo>
                      <a:lnTo>
                        <a:pt x="95631" y="73342"/>
                      </a:lnTo>
                      <a:lnTo>
                        <a:pt x="355378" y="17526"/>
                      </a:lnTo>
                      <a:lnTo>
                        <a:pt x="351282" y="25527"/>
                      </a:lnTo>
                      <a:lnTo>
                        <a:pt x="355378" y="24670"/>
                      </a:lnTo>
                      <a:lnTo>
                        <a:pt x="350996" y="32290"/>
                      </a:lnTo>
                      <a:lnTo>
                        <a:pt x="356330" y="30956"/>
                      </a:lnTo>
                      <a:lnTo>
                        <a:pt x="344805" y="51054"/>
                      </a:lnTo>
                      <a:close/>
                    </a:path>
                  </a:pathLst>
                </a:custGeom>
                <a:solidFill>
                  <a:srgbClr val="0A8C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" name="任意多边形: 形状 436">
                  <a:extLst>
                    <a:ext uri="{FF2B5EF4-FFF2-40B4-BE49-F238E27FC236}">
                      <a16:creationId xmlns:a16="http://schemas.microsoft.com/office/drawing/2014/main" id="{0685BCF8-C10A-3402-D126-A8CF061B8020}"/>
                    </a:ext>
                  </a:extLst>
                </p:cNvPr>
                <p:cNvSpPr/>
                <p:nvPr/>
              </p:nvSpPr>
              <p:spPr>
                <a:xfrm>
                  <a:off x="6045517" y="3138995"/>
                  <a:ext cx="377775" cy="283622"/>
                </a:xfrm>
                <a:custGeom>
                  <a:avLst/>
                  <a:gdLst>
                    <a:gd name="connsiteX0" fmla="*/ 358045 w 377775"/>
                    <a:gd name="connsiteY0" fmla="*/ 254 h 283622"/>
                    <a:gd name="connsiteX1" fmla="*/ 83820 w 377775"/>
                    <a:gd name="connsiteY1" fmla="*/ 35020 h 283622"/>
                    <a:gd name="connsiteX2" fmla="*/ 0 w 377775"/>
                    <a:gd name="connsiteY2" fmla="*/ 258858 h 283622"/>
                    <a:gd name="connsiteX3" fmla="*/ 21431 w 377775"/>
                    <a:gd name="connsiteY3" fmla="*/ 283623 h 283622"/>
                    <a:gd name="connsiteX4" fmla="*/ 109347 w 377775"/>
                    <a:gd name="connsiteY4" fmla="*/ 81026 h 283622"/>
                    <a:gd name="connsiteX5" fmla="*/ 363474 w 377775"/>
                    <a:gd name="connsiteY5" fmla="*/ 25971 h 283622"/>
                    <a:gd name="connsiteX6" fmla="*/ 377571 w 377775"/>
                    <a:gd name="connsiteY6" fmla="*/ 18923 h 283622"/>
                    <a:gd name="connsiteX7" fmla="*/ 358045 w 377775"/>
                    <a:gd name="connsiteY7" fmla="*/ 254 h 283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77775" h="283622">
                      <a:moveTo>
                        <a:pt x="358045" y="254"/>
                      </a:moveTo>
                      <a:cubicBezTo>
                        <a:pt x="343186" y="2540"/>
                        <a:pt x="83820" y="35020"/>
                        <a:pt x="83820" y="35020"/>
                      </a:cubicBezTo>
                      <a:lnTo>
                        <a:pt x="0" y="258858"/>
                      </a:lnTo>
                      <a:lnTo>
                        <a:pt x="21431" y="283623"/>
                      </a:lnTo>
                      <a:lnTo>
                        <a:pt x="109347" y="81026"/>
                      </a:lnTo>
                      <a:cubicBezTo>
                        <a:pt x="109347" y="81026"/>
                        <a:pt x="351091" y="27686"/>
                        <a:pt x="363474" y="25971"/>
                      </a:cubicBezTo>
                      <a:cubicBezTo>
                        <a:pt x="371951" y="24828"/>
                        <a:pt x="376142" y="23304"/>
                        <a:pt x="377571" y="18923"/>
                      </a:cubicBezTo>
                      <a:cubicBezTo>
                        <a:pt x="379095" y="10541"/>
                        <a:pt x="372047" y="-1937"/>
                        <a:pt x="358045" y="254"/>
                      </a:cubicBezTo>
                      <a:close/>
                    </a:path>
                  </a:pathLst>
                </a:custGeom>
                <a:solidFill>
                  <a:srgbClr val="0A8C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" name="任意多边形: 形状 437">
                  <a:extLst>
                    <a:ext uri="{FF2B5EF4-FFF2-40B4-BE49-F238E27FC236}">
                      <a16:creationId xmlns:a16="http://schemas.microsoft.com/office/drawing/2014/main" id="{CC34E7EA-4F63-A865-54EE-FA8EB5316EA1}"/>
                    </a:ext>
                  </a:extLst>
                </p:cNvPr>
                <p:cNvSpPr/>
                <p:nvPr/>
              </p:nvSpPr>
              <p:spPr>
                <a:xfrm>
                  <a:off x="6154673" y="3157823"/>
                  <a:ext cx="268223" cy="62198"/>
                </a:xfrm>
                <a:custGeom>
                  <a:avLst/>
                  <a:gdLst>
                    <a:gd name="connsiteX0" fmla="*/ 254127 w 268223"/>
                    <a:gd name="connsiteY0" fmla="*/ 7144 h 62198"/>
                    <a:gd name="connsiteX1" fmla="*/ 0 w 268223"/>
                    <a:gd name="connsiteY1" fmla="*/ 62198 h 62198"/>
                    <a:gd name="connsiteX2" fmla="*/ 261080 w 268223"/>
                    <a:gd name="connsiteY2" fmla="*/ 17717 h 62198"/>
                    <a:gd name="connsiteX3" fmla="*/ 267843 w 268223"/>
                    <a:gd name="connsiteY3" fmla="*/ 1429 h 62198"/>
                    <a:gd name="connsiteX4" fmla="*/ 268224 w 268223"/>
                    <a:gd name="connsiteY4" fmla="*/ 0 h 62198"/>
                    <a:gd name="connsiteX5" fmla="*/ 254127 w 268223"/>
                    <a:gd name="connsiteY5" fmla="*/ 7144 h 621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8223" h="62198">
                      <a:moveTo>
                        <a:pt x="254127" y="7144"/>
                      </a:moveTo>
                      <a:cubicBezTo>
                        <a:pt x="241840" y="8763"/>
                        <a:pt x="0" y="62198"/>
                        <a:pt x="0" y="62198"/>
                      </a:cubicBezTo>
                      <a:lnTo>
                        <a:pt x="261080" y="17717"/>
                      </a:lnTo>
                      <a:cubicBezTo>
                        <a:pt x="261080" y="17717"/>
                        <a:pt x="265081" y="9811"/>
                        <a:pt x="267843" y="1429"/>
                      </a:cubicBezTo>
                      <a:cubicBezTo>
                        <a:pt x="267938" y="953"/>
                        <a:pt x="268129" y="476"/>
                        <a:pt x="268224" y="0"/>
                      </a:cubicBezTo>
                      <a:cubicBezTo>
                        <a:pt x="266891" y="4477"/>
                        <a:pt x="262604" y="6001"/>
                        <a:pt x="254127" y="7144"/>
                      </a:cubicBezTo>
                      <a:close/>
                    </a:path>
                  </a:pathLst>
                </a:custGeom>
                <a:solidFill>
                  <a:srgbClr val="13A56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39" name="图形 364">
                  <a:extLst>
                    <a:ext uri="{FF2B5EF4-FFF2-40B4-BE49-F238E27FC236}">
                      <a16:creationId xmlns:a16="http://schemas.microsoft.com/office/drawing/2014/main" id="{1EB04F40-E30B-CA13-70A2-4A8E3741B965}"/>
                    </a:ext>
                  </a:extLst>
                </p:cNvPr>
                <p:cNvGrpSpPr/>
                <p:nvPr/>
              </p:nvGrpSpPr>
              <p:grpSpPr>
                <a:xfrm>
                  <a:off x="6050184" y="3149917"/>
                  <a:ext cx="353091" cy="272700"/>
                  <a:chOff x="6050184" y="3149917"/>
                  <a:chExt cx="353091" cy="272700"/>
                </a:xfrm>
              </p:grpSpPr>
              <p:sp>
                <p:nvSpPr>
                  <p:cNvPr id="440" name="任意多边形: 形状 439">
                    <a:extLst>
                      <a:ext uri="{FF2B5EF4-FFF2-40B4-BE49-F238E27FC236}">
                        <a16:creationId xmlns:a16="http://schemas.microsoft.com/office/drawing/2014/main" id="{75F1B610-FA1C-62B8-FB5C-E5B61055E6CB}"/>
                      </a:ext>
                    </a:extLst>
                  </p:cNvPr>
                  <p:cNvSpPr/>
                  <p:nvPr/>
                </p:nvSpPr>
                <p:spPr>
                  <a:xfrm>
                    <a:off x="6050184" y="3149917"/>
                    <a:ext cx="347757" cy="261937"/>
                  </a:xfrm>
                  <a:custGeom>
                    <a:avLst/>
                    <a:gdLst>
                      <a:gd name="connsiteX0" fmla="*/ 347758 w 347757"/>
                      <a:gd name="connsiteY0" fmla="*/ 6572 h 261937"/>
                      <a:gd name="connsiteX1" fmla="*/ 347758 w 347757"/>
                      <a:gd name="connsiteY1" fmla="*/ 0 h 261937"/>
                      <a:gd name="connsiteX2" fmla="*/ 89726 w 347757"/>
                      <a:gd name="connsiteY2" fmla="*/ 40767 h 261937"/>
                      <a:gd name="connsiteX3" fmla="*/ 0 w 347757"/>
                      <a:gd name="connsiteY3" fmla="*/ 253460 h 261937"/>
                      <a:gd name="connsiteX4" fmla="*/ 7334 w 347757"/>
                      <a:gd name="connsiteY4" fmla="*/ 261937 h 261937"/>
                      <a:gd name="connsiteX5" fmla="*/ 100108 w 347757"/>
                      <a:gd name="connsiteY5" fmla="*/ 54197 h 261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7757" h="261937">
                        <a:moveTo>
                          <a:pt x="347758" y="6572"/>
                        </a:moveTo>
                        <a:lnTo>
                          <a:pt x="347758" y="0"/>
                        </a:lnTo>
                        <a:lnTo>
                          <a:pt x="89726" y="40767"/>
                        </a:lnTo>
                        <a:lnTo>
                          <a:pt x="0" y="253460"/>
                        </a:lnTo>
                        <a:lnTo>
                          <a:pt x="7334" y="261937"/>
                        </a:lnTo>
                        <a:lnTo>
                          <a:pt x="100108" y="54197"/>
                        </a:lnTo>
                        <a:close/>
                      </a:path>
                    </a:pathLst>
                  </a:custGeom>
                  <a:solidFill>
                    <a:srgbClr val="DBDCD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1" name="任意多边形: 形状 440">
                    <a:extLst>
                      <a:ext uri="{FF2B5EF4-FFF2-40B4-BE49-F238E27FC236}">
                        <a16:creationId xmlns:a16="http://schemas.microsoft.com/office/drawing/2014/main" id="{1312CAC3-E080-B013-7AC6-113A60505E19}"/>
                      </a:ext>
                    </a:extLst>
                  </p:cNvPr>
                  <p:cNvSpPr/>
                  <p:nvPr/>
                </p:nvSpPr>
                <p:spPr>
                  <a:xfrm>
                    <a:off x="6057518" y="3155727"/>
                    <a:ext cx="345757" cy="266890"/>
                  </a:xfrm>
                  <a:custGeom>
                    <a:avLst/>
                    <a:gdLst>
                      <a:gd name="connsiteX0" fmla="*/ 92774 w 345757"/>
                      <a:gd name="connsiteY0" fmla="*/ 48387 h 266890"/>
                      <a:gd name="connsiteX1" fmla="*/ 0 w 345757"/>
                      <a:gd name="connsiteY1" fmla="*/ 256127 h 266890"/>
                      <a:gd name="connsiteX2" fmla="*/ 9334 w 345757"/>
                      <a:gd name="connsiteY2" fmla="*/ 266891 h 266890"/>
                      <a:gd name="connsiteX3" fmla="*/ 97250 w 345757"/>
                      <a:gd name="connsiteY3" fmla="*/ 64294 h 266890"/>
                      <a:gd name="connsiteX4" fmla="*/ 345758 w 345757"/>
                      <a:gd name="connsiteY4" fmla="*/ 10287 h 266890"/>
                      <a:gd name="connsiteX5" fmla="*/ 345758 w 345757"/>
                      <a:gd name="connsiteY5" fmla="*/ 0 h 266890"/>
                      <a:gd name="connsiteX6" fmla="*/ 340423 w 345757"/>
                      <a:gd name="connsiteY6" fmla="*/ 762 h 266890"/>
                      <a:gd name="connsiteX7" fmla="*/ 92774 w 345757"/>
                      <a:gd name="connsiteY7" fmla="*/ 48387 h 2668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45757" h="266890">
                        <a:moveTo>
                          <a:pt x="92774" y="48387"/>
                        </a:moveTo>
                        <a:lnTo>
                          <a:pt x="0" y="256127"/>
                        </a:lnTo>
                        <a:lnTo>
                          <a:pt x="9334" y="266891"/>
                        </a:lnTo>
                        <a:lnTo>
                          <a:pt x="97250" y="64294"/>
                        </a:lnTo>
                        <a:cubicBezTo>
                          <a:pt x="97250" y="64294"/>
                          <a:pt x="307372" y="17907"/>
                          <a:pt x="345758" y="10287"/>
                        </a:cubicBezTo>
                        <a:lnTo>
                          <a:pt x="345758" y="0"/>
                        </a:lnTo>
                        <a:lnTo>
                          <a:pt x="340423" y="762"/>
                        </a:lnTo>
                        <a:lnTo>
                          <a:pt x="92774" y="48387"/>
                        </a:lnTo>
                        <a:close/>
                      </a:path>
                    </a:pathLst>
                  </a:custGeom>
                  <a:solidFill>
                    <a:srgbClr val="E4E8E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36C9A3EE-3BF0-68FA-34F2-5E1AC0B0EBFB}"/>
                  </a:ext>
                </a:extLst>
              </p:cNvPr>
              <p:cNvSpPr/>
              <p:nvPr/>
            </p:nvSpPr>
            <p:spPr>
              <a:xfrm>
                <a:off x="6137528" y="3220021"/>
                <a:ext cx="308895" cy="208692"/>
              </a:xfrm>
              <a:custGeom>
                <a:avLst/>
                <a:gdLst>
                  <a:gd name="connsiteX0" fmla="*/ 308896 w 308895"/>
                  <a:gd name="connsiteY0" fmla="*/ 0 h 208692"/>
                  <a:gd name="connsiteX1" fmla="*/ 55340 w 308895"/>
                  <a:gd name="connsiteY1" fmla="*/ 69152 h 208692"/>
                  <a:gd name="connsiteX2" fmla="*/ 0 w 308895"/>
                  <a:gd name="connsiteY2" fmla="*/ 208693 h 208692"/>
                  <a:gd name="connsiteX3" fmla="*/ 308896 w 308895"/>
                  <a:gd name="connsiteY3" fmla="*/ 0 h 208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895" h="208692">
                    <a:moveTo>
                      <a:pt x="308896" y="0"/>
                    </a:moveTo>
                    <a:lnTo>
                      <a:pt x="55340" y="69152"/>
                    </a:lnTo>
                    <a:lnTo>
                      <a:pt x="0" y="208693"/>
                    </a:lnTo>
                    <a:cubicBezTo>
                      <a:pt x="0" y="208693"/>
                      <a:pt x="110395" y="59817"/>
                      <a:pt x="30889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3" name="图形 364">
              <a:extLst>
                <a:ext uri="{FF2B5EF4-FFF2-40B4-BE49-F238E27FC236}">
                  <a16:creationId xmlns:a16="http://schemas.microsoft.com/office/drawing/2014/main" id="{AFC3C21B-86CD-BB19-5C1E-2EE4652D0BD1}"/>
                </a:ext>
              </a:extLst>
            </p:cNvPr>
            <p:cNvGrpSpPr/>
            <p:nvPr/>
          </p:nvGrpSpPr>
          <p:grpSpPr>
            <a:xfrm>
              <a:off x="5921894" y="3172396"/>
              <a:ext cx="390250" cy="352841"/>
              <a:chOff x="5921894" y="3172396"/>
              <a:chExt cx="390250" cy="352841"/>
            </a:xfrm>
          </p:grpSpPr>
          <p:grpSp>
            <p:nvGrpSpPr>
              <p:cNvPr id="444" name="图形 364">
                <a:extLst>
                  <a:ext uri="{FF2B5EF4-FFF2-40B4-BE49-F238E27FC236}">
                    <a16:creationId xmlns:a16="http://schemas.microsoft.com/office/drawing/2014/main" id="{7BA78A8C-532C-95A2-0FDF-33BEA70E4A0E}"/>
                  </a:ext>
                </a:extLst>
              </p:cNvPr>
              <p:cNvGrpSpPr/>
              <p:nvPr/>
            </p:nvGrpSpPr>
            <p:grpSpPr>
              <a:xfrm>
                <a:off x="5921894" y="3172396"/>
                <a:ext cx="390250" cy="352841"/>
                <a:chOff x="5921894" y="3172396"/>
                <a:chExt cx="390250" cy="352841"/>
              </a:xfrm>
            </p:grpSpPr>
            <p:sp>
              <p:nvSpPr>
                <p:cNvPr id="445" name="任意多边形: 形状 444">
                  <a:extLst>
                    <a:ext uri="{FF2B5EF4-FFF2-40B4-BE49-F238E27FC236}">
                      <a16:creationId xmlns:a16="http://schemas.microsoft.com/office/drawing/2014/main" id="{80624A0E-3093-E1CF-8C22-6CA45AEEE9F8}"/>
                    </a:ext>
                  </a:extLst>
                </p:cNvPr>
                <p:cNvSpPr/>
                <p:nvPr/>
              </p:nvSpPr>
              <p:spPr>
                <a:xfrm>
                  <a:off x="6196869" y="3369665"/>
                  <a:ext cx="115275" cy="117323"/>
                </a:xfrm>
                <a:custGeom>
                  <a:avLst/>
                  <a:gdLst>
                    <a:gd name="connsiteX0" fmla="*/ 14573 w 115275"/>
                    <a:gd name="connsiteY0" fmla="*/ 117246 h 117323"/>
                    <a:gd name="connsiteX1" fmla="*/ 0 w 115275"/>
                    <a:gd name="connsiteY1" fmla="*/ 70383 h 117323"/>
                    <a:gd name="connsiteX2" fmla="*/ 21431 w 115275"/>
                    <a:gd name="connsiteY2" fmla="*/ 15519 h 117323"/>
                    <a:gd name="connsiteX3" fmla="*/ 27242 w 115275"/>
                    <a:gd name="connsiteY3" fmla="*/ 50952 h 117323"/>
                    <a:gd name="connsiteX4" fmla="*/ 91249 w 115275"/>
                    <a:gd name="connsiteY4" fmla="*/ 660 h 117323"/>
                    <a:gd name="connsiteX5" fmla="*/ 57912 w 115275"/>
                    <a:gd name="connsiteY5" fmla="*/ 48285 h 117323"/>
                    <a:gd name="connsiteX6" fmla="*/ 111252 w 115275"/>
                    <a:gd name="connsiteY6" fmla="*/ 19710 h 117323"/>
                    <a:gd name="connsiteX7" fmla="*/ 67437 w 115275"/>
                    <a:gd name="connsiteY7" fmla="*/ 66859 h 117323"/>
                    <a:gd name="connsiteX8" fmla="*/ 115062 w 115275"/>
                    <a:gd name="connsiteY8" fmla="*/ 54667 h 117323"/>
                    <a:gd name="connsiteX9" fmla="*/ 72676 w 115275"/>
                    <a:gd name="connsiteY9" fmla="*/ 78956 h 117323"/>
                    <a:gd name="connsiteX10" fmla="*/ 115252 w 115275"/>
                    <a:gd name="connsiteY10" fmla="*/ 83718 h 117323"/>
                    <a:gd name="connsiteX11" fmla="*/ 69818 w 115275"/>
                    <a:gd name="connsiteY11" fmla="*/ 91624 h 117323"/>
                    <a:gd name="connsiteX12" fmla="*/ 14573 w 115275"/>
                    <a:gd name="connsiteY12" fmla="*/ 117246 h 117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5275" h="117323">
                      <a:moveTo>
                        <a:pt x="14573" y="117246"/>
                      </a:moveTo>
                      <a:cubicBezTo>
                        <a:pt x="14383" y="95244"/>
                        <a:pt x="6477" y="79527"/>
                        <a:pt x="0" y="70383"/>
                      </a:cubicBezTo>
                      <a:cubicBezTo>
                        <a:pt x="0" y="70383"/>
                        <a:pt x="9239" y="9709"/>
                        <a:pt x="21431" y="15519"/>
                      </a:cubicBezTo>
                      <a:cubicBezTo>
                        <a:pt x="33623" y="21330"/>
                        <a:pt x="27242" y="50952"/>
                        <a:pt x="27242" y="50952"/>
                      </a:cubicBezTo>
                      <a:cubicBezTo>
                        <a:pt x="27242" y="50952"/>
                        <a:pt x="83915" y="-6769"/>
                        <a:pt x="91249" y="660"/>
                      </a:cubicBezTo>
                      <a:cubicBezTo>
                        <a:pt x="98679" y="8090"/>
                        <a:pt x="57912" y="48285"/>
                        <a:pt x="57912" y="48285"/>
                      </a:cubicBezTo>
                      <a:cubicBezTo>
                        <a:pt x="57912" y="48285"/>
                        <a:pt x="102108" y="8566"/>
                        <a:pt x="111252" y="19710"/>
                      </a:cubicBezTo>
                      <a:cubicBezTo>
                        <a:pt x="120396" y="30855"/>
                        <a:pt x="67437" y="66859"/>
                        <a:pt x="67437" y="66859"/>
                      </a:cubicBezTo>
                      <a:cubicBezTo>
                        <a:pt x="67437" y="66859"/>
                        <a:pt x="111347" y="46761"/>
                        <a:pt x="115062" y="54667"/>
                      </a:cubicBezTo>
                      <a:cubicBezTo>
                        <a:pt x="118777" y="62573"/>
                        <a:pt x="72676" y="78956"/>
                        <a:pt x="72676" y="78956"/>
                      </a:cubicBezTo>
                      <a:cubicBezTo>
                        <a:pt x="72676" y="78956"/>
                        <a:pt x="114967" y="75813"/>
                        <a:pt x="115252" y="83718"/>
                      </a:cubicBezTo>
                      <a:cubicBezTo>
                        <a:pt x="115538" y="91624"/>
                        <a:pt x="69818" y="91624"/>
                        <a:pt x="69818" y="91624"/>
                      </a:cubicBezTo>
                      <a:cubicBezTo>
                        <a:pt x="69818" y="91624"/>
                        <a:pt x="55245" y="118961"/>
                        <a:pt x="14573" y="117246"/>
                      </a:cubicBezTo>
                      <a:close/>
                    </a:path>
                  </a:pathLst>
                </a:custGeom>
                <a:solidFill>
                  <a:srgbClr val="FBCCA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" name="任意多边形: 形状 445">
                  <a:extLst>
                    <a:ext uri="{FF2B5EF4-FFF2-40B4-BE49-F238E27FC236}">
                      <a16:creationId xmlns:a16="http://schemas.microsoft.com/office/drawing/2014/main" id="{D192BCC6-DDCC-3AC2-C0F7-23D384D6BAB5}"/>
                    </a:ext>
                  </a:extLst>
                </p:cNvPr>
                <p:cNvSpPr/>
                <p:nvPr/>
              </p:nvSpPr>
              <p:spPr>
                <a:xfrm>
                  <a:off x="5921894" y="3172396"/>
                  <a:ext cx="289486" cy="352841"/>
                </a:xfrm>
                <a:custGeom>
                  <a:avLst/>
                  <a:gdLst>
                    <a:gd name="connsiteX0" fmla="*/ 266784 w 289486"/>
                    <a:gd name="connsiteY0" fmla="*/ 258032 h 352841"/>
                    <a:gd name="connsiteX1" fmla="*/ 266784 w 289486"/>
                    <a:gd name="connsiteY1" fmla="*/ 258032 h 352841"/>
                    <a:gd name="connsiteX2" fmla="*/ 106097 w 289486"/>
                    <a:gd name="connsiteY2" fmla="*/ 111157 h 352841"/>
                    <a:gd name="connsiteX3" fmla="*/ 52662 w 289486"/>
                    <a:gd name="connsiteY3" fmla="*/ 0 h 352841"/>
                    <a:gd name="connsiteX4" fmla="*/ 12657 w 289486"/>
                    <a:gd name="connsiteY4" fmla="*/ 55531 h 352841"/>
                    <a:gd name="connsiteX5" fmla="*/ 61425 w 289486"/>
                    <a:gd name="connsiteY5" fmla="*/ 300418 h 352841"/>
                    <a:gd name="connsiteX6" fmla="*/ 259545 w 289486"/>
                    <a:gd name="connsiteY6" fmla="*/ 339090 h 352841"/>
                    <a:gd name="connsiteX7" fmla="*/ 289072 w 289486"/>
                    <a:gd name="connsiteY7" fmla="*/ 324231 h 352841"/>
                    <a:gd name="connsiteX8" fmla="*/ 266784 w 289486"/>
                    <a:gd name="connsiteY8" fmla="*/ 258032 h 352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9486" h="352841">
                      <a:moveTo>
                        <a:pt x="266784" y="258032"/>
                      </a:moveTo>
                      <a:cubicBezTo>
                        <a:pt x="266784" y="258032"/>
                        <a:pt x="266784" y="258032"/>
                        <a:pt x="266784" y="258032"/>
                      </a:cubicBezTo>
                      <a:cubicBezTo>
                        <a:pt x="132100" y="278606"/>
                        <a:pt x="114098" y="204026"/>
                        <a:pt x="106097" y="111157"/>
                      </a:cubicBezTo>
                      <a:cubicBezTo>
                        <a:pt x="98191" y="18383"/>
                        <a:pt x="52852" y="0"/>
                        <a:pt x="52662" y="0"/>
                      </a:cubicBezTo>
                      <a:cubicBezTo>
                        <a:pt x="37707" y="12859"/>
                        <a:pt x="21610" y="31242"/>
                        <a:pt x="12657" y="55531"/>
                      </a:cubicBezTo>
                      <a:cubicBezTo>
                        <a:pt x="-6965" y="108966"/>
                        <a:pt x="-12394" y="240411"/>
                        <a:pt x="61425" y="300418"/>
                      </a:cubicBezTo>
                      <a:cubicBezTo>
                        <a:pt x="139720" y="370713"/>
                        <a:pt x="218301" y="355378"/>
                        <a:pt x="259545" y="339090"/>
                      </a:cubicBezTo>
                      <a:cubicBezTo>
                        <a:pt x="278118" y="331756"/>
                        <a:pt x="289072" y="324231"/>
                        <a:pt x="289072" y="324231"/>
                      </a:cubicBezTo>
                      <a:cubicBezTo>
                        <a:pt x="293073" y="280606"/>
                        <a:pt x="266784" y="258032"/>
                        <a:pt x="266784" y="258032"/>
                      </a:cubicBezTo>
                      <a:close/>
                    </a:path>
                  </a:pathLst>
                </a:custGeom>
                <a:solidFill>
                  <a:srgbClr val="FBC7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326CC927-8582-139C-A61E-9602BC52B915}"/>
                  </a:ext>
                </a:extLst>
              </p:cNvPr>
              <p:cNvSpPr/>
              <p:nvPr/>
            </p:nvSpPr>
            <p:spPr>
              <a:xfrm>
                <a:off x="5925386" y="3177920"/>
                <a:ext cx="205855" cy="325373"/>
              </a:xfrm>
              <a:custGeom>
                <a:avLst/>
                <a:gdLst>
                  <a:gd name="connsiteX0" fmla="*/ 49265 w 205855"/>
                  <a:gd name="connsiteY0" fmla="*/ 0 h 325373"/>
                  <a:gd name="connsiteX1" fmla="*/ 7355 w 205855"/>
                  <a:gd name="connsiteY1" fmla="*/ 188119 h 325373"/>
                  <a:gd name="connsiteX2" fmla="*/ 205856 w 205855"/>
                  <a:gd name="connsiteY2" fmla="*/ 323088 h 325373"/>
                  <a:gd name="connsiteX3" fmla="*/ 49265 w 205855"/>
                  <a:gd name="connsiteY3" fmla="*/ 0 h 325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855" h="325373">
                    <a:moveTo>
                      <a:pt x="49265" y="0"/>
                    </a:moveTo>
                    <a:cubicBezTo>
                      <a:pt x="49265" y="0"/>
                      <a:pt x="-22744" y="50768"/>
                      <a:pt x="7355" y="188119"/>
                    </a:cubicBezTo>
                    <a:cubicBezTo>
                      <a:pt x="37549" y="325469"/>
                      <a:pt x="153468" y="330994"/>
                      <a:pt x="205856" y="323088"/>
                    </a:cubicBezTo>
                    <a:cubicBezTo>
                      <a:pt x="205856" y="323183"/>
                      <a:pt x="-6933" y="283845"/>
                      <a:pt x="49265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524505E8-DAC8-C5E5-2B66-90FF2D9E9952}"/>
              </a:ext>
            </a:extLst>
          </p:cNvPr>
          <p:cNvSpPr txBox="1"/>
          <p:nvPr/>
        </p:nvSpPr>
        <p:spPr>
          <a:xfrm>
            <a:off x="1633488" y="1725348"/>
            <a:ext cx="58913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幼儿园竞聘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CC3F7CB-6F29-C518-09E7-EC0D3060BC5C}"/>
              </a:ext>
            </a:extLst>
          </p:cNvPr>
          <p:cNvSpPr txBox="1"/>
          <p:nvPr/>
        </p:nvSpPr>
        <p:spPr>
          <a:xfrm rot="20935479">
            <a:off x="1620785" y="1853741"/>
            <a:ext cx="985114" cy="1108253"/>
          </a:xfrm>
          <a:custGeom>
            <a:avLst/>
            <a:gdLst/>
            <a:ahLst/>
            <a:cxnLst/>
            <a:rect l="l" t="t" r="r" b="b"/>
            <a:pathLst>
              <a:path w="985114" h="1108253">
                <a:moveTo>
                  <a:pt x="234087" y="0"/>
                </a:moveTo>
                <a:lnTo>
                  <a:pt x="391363" y="65837"/>
                </a:lnTo>
                <a:lnTo>
                  <a:pt x="220675" y="432816"/>
                </a:lnTo>
                <a:lnTo>
                  <a:pt x="263347" y="432816"/>
                </a:lnTo>
                <a:lnTo>
                  <a:pt x="352349" y="248717"/>
                </a:lnTo>
                <a:lnTo>
                  <a:pt x="481584" y="307239"/>
                </a:lnTo>
                <a:lnTo>
                  <a:pt x="481584" y="180442"/>
                </a:lnTo>
                <a:lnTo>
                  <a:pt x="583997" y="180442"/>
                </a:lnTo>
                <a:lnTo>
                  <a:pt x="598627" y="10973"/>
                </a:lnTo>
                <a:lnTo>
                  <a:pt x="775411" y="26823"/>
                </a:lnTo>
                <a:lnTo>
                  <a:pt x="762000" y="180442"/>
                </a:lnTo>
                <a:lnTo>
                  <a:pt x="985114" y="180442"/>
                </a:lnTo>
                <a:lnTo>
                  <a:pt x="985114" y="1102157"/>
                </a:lnTo>
                <a:lnTo>
                  <a:pt x="808330" y="1102157"/>
                </a:lnTo>
                <a:lnTo>
                  <a:pt x="808330" y="345034"/>
                </a:lnTo>
                <a:lnTo>
                  <a:pt x="747370" y="345034"/>
                </a:lnTo>
                <a:lnTo>
                  <a:pt x="680314" y="1108253"/>
                </a:lnTo>
                <a:lnTo>
                  <a:pt x="503530" y="1092404"/>
                </a:lnTo>
                <a:lnTo>
                  <a:pt x="569367" y="345034"/>
                </a:lnTo>
                <a:lnTo>
                  <a:pt x="494995" y="345034"/>
                </a:lnTo>
                <a:lnTo>
                  <a:pt x="234087" y="894893"/>
                </a:lnTo>
                <a:lnTo>
                  <a:pt x="331623" y="894893"/>
                </a:lnTo>
                <a:lnTo>
                  <a:pt x="331623" y="705917"/>
                </a:lnTo>
                <a:lnTo>
                  <a:pt x="470611" y="705917"/>
                </a:lnTo>
                <a:lnTo>
                  <a:pt x="470611" y="1060704"/>
                </a:lnTo>
                <a:lnTo>
                  <a:pt x="9754" y="1060704"/>
                </a:lnTo>
                <a:lnTo>
                  <a:pt x="9754" y="953415"/>
                </a:lnTo>
                <a:lnTo>
                  <a:pt x="178003" y="608381"/>
                </a:lnTo>
                <a:lnTo>
                  <a:pt x="0" y="608381"/>
                </a:lnTo>
                <a:lnTo>
                  <a:pt x="0" y="492557"/>
                </a:ln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solidFill>
                <a:srgbClr val="FFFFFF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52A644E-42F7-BFA8-1202-2F239B72D31E}"/>
              </a:ext>
            </a:extLst>
          </p:cNvPr>
          <p:cNvSpPr txBox="1"/>
          <p:nvPr/>
        </p:nvSpPr>
        <p:spPr>
          <a:xfrm rot="21380248">
            <a:off x="2757160" y="1824522"/>
            <a:ext cx="922935" cy="1066800"/>
          </a:xfrm>
          <a:custGeom>
            <a:avLst/>
            <a:gdLst/>
            <a:ahLst/>
            <a:cxnLst/>
            <a:rect l="l" t="t" r="r" b="b"/>
            <a:pathLst>
              <a:path w="922935" h="1066800">
                <a:moveTo>
                  <a:pt x="549859" y="0"/>
                </a:moveTo>
                <a:lnTo>
                  <a:pt x="726644" y="0"/>
                </a:lnTo>
                <a:lnTo>
                  <a:pt x="726644" y="887578"/>
                </a:lnTo>
                <a:lnTo>
                  <a:pt x="922935" y="887578"/>
                </a:lnTo>
                <a:lnTo>
                  <a:pt x="922935" y="1052170"/>
                </a:lnTo>
                <a:lnTo>
                  <a:pt x="549859" y="1052170"/>
                </a:lnTo>
                <a:close/>
                <a:moveTo>
                  <a:pt x="163373" y="0"/>
                </a:moveTo>
                <a:lnTo>
                  <a:pt x="340157" y="0"/>
                </a:lnTo>
                <a:lnTo>
                  <a:pt x="340157" y="642518"/>
                </a:lnTo>
                <a:lnTo>
                  <a:pt x="164592" y="1066800"/>
                </a:lnTo>
                <a:lnTo>
                  <a:pt x="0" y="1005840"/>
                </a:lnTo>
                <a:lnTo>
                  <a:pt x="163373" y="612038"/>
                </a:ln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9600">
                <a:solidFill>
                  <a:srgbClr val="FFFFFF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9703EDB-1520-7AE2-6EE0-CB26BB0E1A0A}"/>
              </a:ext>
            </a:extLst>
          </p:cNvPr>
          <p:cNvSpPr txBox="1"/>
          <p:nvPr/>
        </p:nvSpPr>
        <p:spPr>
          <a:xfrm rot="579735">
            <a:off x="3913357" y="1875817"/>
            <a:ext cx="958291" cy="1048512"/>
          </a:xfrm>
          <a:custGeom>
            <a:avLst/>
            <a:gdLst/>
            <a:ahLst/>
            <a:cxnLst/>
            <a:rect l="l" t="t" r="r" b="b"/>
            <a:pathLst>
              <a:path w="958291" h="1048512">
                <a:moveTo>
                  <a:pt x="217017" y="418185"/>
                </a:moveTo>
                <a:lnTo>
                  <a:pt x="741273" y="418185"/>
                </a:lnTo>
                <a:lnTo>
                  <a:pt x="741273" y="576681"/>
                </a:lnTo>
                <a:lnTo>
                  <a:pt x="662025" y="576681"/>
                </a:lnTo>
                <a:lnTo>
                  <a:pt x="662025" y="686409"/>
                </a:lnTo>
                <a:lnTo>
                  <a:pt x="737616" y="686409"/>
                </a:lnTo>
                <a:lnTo>
                  <a:pt x="737616" y="846125"/>
                </a:lnTo>
                <a:lnTo>
                  <a:pt x="503529" y="846125"/>
                </a:lnTo>
                <a:lnTo>
                  <a:pt x="503529" y="576681"/>
                </a:lnTo>
                <a:lnTo>
                  <a:pt x="448665" y="576681"/>
                </a:lnTo>
                <a:lnTo>
                  <a:pt x="392582" y="844905"/>
                </a:lnTo>
                <a:lnTo>
                  <a:pt x="237744" y="813206"/>
                </a:lnTo>
                <a:lnTo>
                  <a:pt x="286511" y="576681"/>
                </a:lnTo>
                <a:lnTo>
                  <a:pt x="217017" y="576681"/>
                </a:lnTo>
                <a:close/>
                <a:moveTo>
                  <a:pt x="234086" y="206045"/>
                </a:moveTo>
                <a:lnTo>
                  <a:pt x="725424" y="206045"/>
                </a:lnTo>
                <a:lnTo>
                  <a:pt x="725424" y="362102"/>
                </a:lnTo>
                <a:lnTo>
                  <a:pt x="234086" y="362102"/>
                </a:lnTo>
                <a:close/>
                <a:moveTo>
                  <a:pt x="176784" y="162153"/>
                </a:moveTo>
                <a:lnTo>
                  <a:pt x="176784" y="886358"/>
                </a:lnTo>
                <a:lnTo>
                  <a:pt x="781507" y="886358"/>
                </a:lnTo>
                <a:lnTo>
                  <a:pt x="781507" y="162153"/>
                </a:lnTo>
                <a:close/>
                <a:moveTo>
                  <a:pt x="0" y="0"/>
                </a:moveTo>
                <a:lnTo>
                  <a:pt x="958291" y="0"/>
                </a:lnTo>
                <a:lnTo>
                  <a:pt x="958291" y="1048512"/>
                </a:lnTo>
                <a:lnTo>
                  <a:pt x="0" y="1048512"/>
                </a:ln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9600">
                <a:solidFill>
                  <a:srgbClr val="FFFFFF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1A6ACFE-8357-89EE-F9B1-FF8E1EC9EA7A}"/>
              </a:ext>
            </a:extLst>
          </p:cNvPr>
          <p:cNvSpPr txBox="1"/>
          <p:nvPr/>
        </p:nvSpPr>
        <p:spPr>
          <a:xfrm rot="21224072">
            <a:off x="5076294" y="1821413"/>
            <a:ext cx="959511" cy="1081431"/>
          </a:xfrm>
          <a:custGeom>
            <a:avLst/>
            <a:gdLst/>
            <a:ahLst/>
            <a:cxnLst/>
            <a:rect l="l" t="t" r="r" b="b"/>
            <a:pathLst>
              <a:path w="959511" h="1081431">
                <a:moveTo>
                  <a:pt x="249936" y="616915"/>
                </a:moveTo>
                <a:lnTo>
                  <a:pt x="249936" y="681533"/>
                </a:lnTo>
                <a:lnTo>
                  <a:pt x="713232" y="681533"/>
                </a:lnTo>
                <a:lnTo>
                  <a:pt x="713232" y="616915"/>
                </a:lnTo>
                <a:close/>
                <a:moveTo>
                  <a:pt x="73152" y="466954"/>
                </a:moveTo>
                <a:lnTo>
                  <a:pt x="890016" y="466954"/>
                </a:lnTo>
                <a:lnTo>
                  <a:pt x="890016" y="831495"/>
                </a:lnTo>
                <a:lnTo>
                  <a:pt x="732740" y="831495"/>
                </a:lnTo>
                <a:lnTo>
                  <a:pt x="732740" y="908304"/>
                </a:lnTo>
                <a:lnTo>
                  <a:pt x="955853" y="908304"/>
                </a:lnTo>
                <a:lnTo>
                  <a:pt x="955853" y="1069239"/>
                </a:lnTo>
                <a:lnTo>
                  <a:pt x="555955" y="1069239"/>
                </a:lnTo>
                <a:lnTo>
                  <a:pt x="555955" y="831495"/>
                </a:lnTo>
                <a:lnTo>
                  <a:pt x="408432" y="831495"/>
                </a:lnTo>
                <a:lnTo>
                  <a:pt x="168250" y="1081431"/>
                </a:lnTo>
                <a:lnTo>
                  <a:pt x="36576" y="963168"/>
                </a:lnTo>
                <a:lnTo>
                  <a:pt x="169469" y="831495"/>
                </a:lnTo>
                <a:lnTo>
                  <a:pt x="73152" y="831495"/>
                </a:lnTo>
                <a:close/>
                <a:moveTo>
                  <a:pt x="173126" y="230429"/>
                </a:moveTo>
                <a:lnTo>
                  <a:pt x="349911" y="230429"/>
                </a:lnTo>
                <a:lnTo>
                  <a:pt x="349911" y="275539"/>
                </a:lnTo>
                <a:lnTo>
                  <a:pt x="609600" y="275539"/>
                </a:lnTo>
                <a:lnTo>
                  <a:pt x="609600" y="230429"/>
                </a:lnTo>
                <a:lnTo>
                  <a:pt x="786384" y="230429"/>
                </a:lnTo>
                <a:lnTo>
                  <a:pt x="786384" y="275539"/>
                </a:lnTo>
                <a:lnTo>
                  <a:pt x="959511" y="275539"/>
                </a:lnTo>
                <a:lnTo>
                  <a:pt x="959511" y="434035"/>
                </a:lnTo>
                <a:lnTo>
                  <a:pt x="0" y="434035"/>
                </a:lnTo>
                <a:lnTo>
                  <a:pt x="0" y="275539"/>
                </a:lnTo>
                <a:lnTo>
                  <a:pt x="173126" y="275539"/>
                </a:lnTo>
                <a:close/>
                <a:moveTo>
                  <a:pt x="390144" y="0"/>
                </a:moveTo>
                <a:lnTo>
                  <a:pt x="566928" y="0"/>
                </a:lnTo>
                <a:lnTo>
                  <a:pt x="566928" y="47549"/>
                </a:lnTo>
                <a:lnTo>
                  <a:pt x="932688" y="47549"/>
                </a:lnTo>
                <a:lnTo>
                  <a:pt x="932688" y="201168"/>
                </a:lnTo>
                <a:lnTo>
                  <a:pt x="34138" y="201168"/>
                </a:lnTo>
                <a:lnTo>
                  <a:pt x="34138" y="47549"/>
                </a:lnTo>
                <a:lnTo>
                  <a:pt x="390144" y="47549"/>
                </a:ln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9600">
                <a:solidFill>
                  <a:srgbClr val="FFFFFF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C93128C-ACCE-1D24-272E-E9A88DE3CEB7}"/>
              </a:ext>
            </a:extLst>
          </p:cNvPr>
          <p:cNvSpPr txBox="1"/>
          <p:nvPr/>
        </p:nvSpPr>
        <p:spPr>
          <a:xfrm rot="393248">
            <a:off x="6229432" y="1868247"/>
            <a:ext cx="1004620" cy="1070458"/>
          </a:xfrm>
          <a:custGeom>
            <a:avLst/>
            <a:gdLst/>
            <a:ahLst/>
            <a:cxnLst/>
            <a:rect l="l" t="t" r="r" b="b"/>
            <a:pathLst>
              <a:path w="1004620" h="1070458">
                <a:moveTo>
                  <a:pt x="171907" y="709575"/>
                </a:moveTo>
                <a:lnTo>
                  <a:pt x="171907" y="815645"/>
                </a:lnTo>
                <a:lnTo>
                  <a:pt x="225551" y="815645"/>
                </a:lnTo>
                <a:lnTo>
                  <a:pt x="225551" y="709575"/>
                </a:lnTo>
                <a:close/>
                <a:moveTo>
                  <a:pt x="401116" y="555956"/>
                </a:moveTo>
                <a:lnTo>
                  <a:pt x="1004620" y="555956"/>
                </a:lnTo>
                <a:lnTo>
                  <a:pt x="1004620" y="709575"/>
                </a:lnTo>
                <a:lnTo>
                  <a:pt x="630325" y="709575"/>
                </a:lnTo>
                <a:lnTo>
                  <a:pt x="630325" y="751028"/>
                </a:lnTo>
                <a:lnTo>
                  <a:pt x="965606" y="751028"/>
                </a:lnTo>
                <a:lnTo>
                  <a:pt x="965606" y="1070458"/>
                </a:lnTo>
                <a:lnTo>
                  <a:pt x="788822" y="1070458"/>
                </a:lnTo>
                <a:lnTo>
                  <a:pt x="788822" y="900989"/>
                </a:lnTo>
                <a:lnTo>
                  <a:pt x="455980" y="900989"/>
                </a:lnTo>
                <a:lnTo>
                  <a:pt x="455980" y="709575"/>
                </a:lnTo>
                <a:lnTo>
                  <a:pt x="401116" y="709575"/>
                </a:lnTo>
                <a:close/>
                <a:moveTo>
                  <a:pt x="171907" y="446228"/>
                </a:moveTo>
                <a:lnTo>
                  <a:pt x="171907" y="552298"/>
                </a:lnTo>
                <a:lnTo>
                  <a:pt x="225551" y="552298"/>
                </a:lnTo>
                <a:lnTo>
                  <a:pt x="225551" y="446228"/>
                </a:lnTo>
                <a:close/>
                <a:moveTo>
                  <a:pt x="766876" y="346253"/>
                </a:moveTo>
                <a:lnTo>
                  <a:pt x="766876" y="396240"/>
                </a:lnTo>
                <a:lnTo>
                  <a:pt x="842467" y="396240"/>
                </a:lnTo>
                <a:lnTo>
                  <a:pt x="842467" y="346253"/>
                </a:lnTo>
                <a:close/>
                <a:moveTo>
                  <a:pt x="560831" y="346253"/>
                </a:moveTo>
                <a:lnTo>
                  <a:pt x="560831" y="396240"/>
                </a:lnTo>
                <a:lnTo>
                  <a:pt x="636422" y="396240"/>
                </a:lnTo>
                <a:lnTo>
                  <a:pt x="636422" y="346253"/>
                </a:lnTo>
                <a:close/>
                <a:moveTo>
                  <a:pt x="766876" y="190196"/>
                </a:moveTo>
                <a:lnTo>
                  <a:pt x="766876" y="240183"/>
                </a:lnTo>
                <a:lnTo>
                  <a:pt x="842467" y="240183"/>
                </a:lnTo>
                <a:lnTo>
                  <a:pt x="842467" y="190196"/>
                </a:lnTo>
                <a:close/>
                <a:moveTo>
                  <a:pt x="560831" y="190196"/>
                </a:moveTo>
                <a:lnTo>
                  <a:pt x="560831" y="240183"/>
                </a:lnTo>
                <a:lnTo>
                  <a:pt x="636422" y="240183"/>
                </a:lnTo>
                <a:lnTo>
                  <a:pt x="636422" y="190196"/>
                </a:lnTo>
                <a:close/>
                <a:moveTo>
                  <a:pt x="171907" y="184100"/>
                </a:moveTo>
                <a:lnTo>
                  <a:pt x="171907" y="288951"/>
                </a:lnTo>
                <a:lnTo>
                  <a:pt x="225551" y="288951"/>
                </a:lnTo>
                <a:lnTo>
                  <a:pt x="225551" y="184100"/>
                </a:lnTo>
                <a:close/>
                <a:moveTo>
                  <a:pt x="2438" y="19507"/>
                </a:moveTo>
                <a:lnTo>
                  <a:pt x="392582" y="19507"/>
                </a:lnTo>
                <a:lnTo>
                  <a:pt x="392582" y="184100"/>
                </a:lnTo>
                <a:lnTo>
                  <a:pt x="365759" y="184100"/>
                </a:lnTo>
                <a:lnTo>
                  <a:pt x="365759" y="815645"/>
                </a:lnTo>
                <a:lnTo>
                  <a:pt x="419404" y="815645"/>
                </a:lnTo>
                <a:lnTo>
                  <a:pt x="419404" y="980237"/>
                </a:lnTo>
                <a:lnTo>
                  <a:pt x="365759" y="980237"/>
                </a:lnTo>
                <a:lnTo>
                  <a:pt x="365759" y="1069239"/>
                </a:lnTo>
                <a:lnTo>
                  <a:pt x="225551" y="1069239"/>
                </a:lnTo>
                <a:lnTo>
                  <a:pt x="225551" y="980237"/>
                </a:lnTo>
                <a:lnTo>
                  <a:pt x="0" y="980237"/>
                </a:lnTo>
                <a:lnTo>
                  <a:pt x="0" y="815645"/>
                </a:lnTo>
                <a:lnTo>
                  <a:pt x="36576" y="815645"/>
                </a:lnTo>
                <a:lnTo>
                  <a:pt x="36576" y="184100"/>
                </a:lnTo>
                <a:lnTo>
                  <a:pt x="2438" y="184100"/>
                </a:lnTo>
                <a:close/>
                <a:moveTo>
                  <a:pt x="610818" y="0"/>
                </a:moveTo>
                <a:lnTo>
                  <a:pt x="790041" y="0"/>
                </a:lnTo>
                <a:lnTo>
                  <a:pt x="790041" y="59741"/>
                </a:lnTo>
                <a:lnTo>
                  <a:pt x="983893" y="59741"/>
                </a:lnTo>
                <a:lnTo>
                  <a:pt x="983893" y="524256"/>
                </a:lnTo>
                <a:lnTo>
                  <a:pt x="416966" y="524256"/>
                </a:lnTo>
                <a:lnTo>
                  <a:pt x="416966" y="59741"/>
                </a:lnTo>
                <a:lnTo>
                  <a:pt x="610818" y="59741"/>
                </a:ln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9600">
                <a:solidFill>
                  <a:srgbClr val="FFFFFF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61" name="任意多边形: 形状 360" descr="D:\51PPT模板网\51pptmoban.com\图片.jpg">
            <a:extLst>
              <a:ext uri="{FF2B5EF4-FFF2-40B4-BE49-F238E27FC236}">
                <a16:creationId xmlns:a16="http://schemas.microsoft.com/office/drawing/2014/main" id="{8858B46A-A731-8197-46EB-55F1386ADFCF}"/>
              </a:ext>
            </a:extLst>
          </p:cNvPr>
          <p:cNvSpPr/>
          <p:nvPr/>
        </p:nvSpPr>
        <p:spPr>
          <a:xfrm>
            <a:off x="661055" y="713638"/>
            <a:ext cx="1321958" cy="780810"/>
          </a:xfrm>
          <a:custGeom>
            <a:avLst/>
            <a:gdLst>
              <a:gd name="connsiteX0" fmla="*/ 625179 w 1321958"/>
              <a:gd name="connsiteY0" fmla="*/ 0 h 780810"/>
              <a:gd name="connsiteX1" fmla="*/ 948909 w 1321958"/>
              <a:gd name="connsiteY1" fmla="*/ 172126 h 780810"/>
              <a:gd name="connsiteX2" fmla="*/ 961500 w 1321958"/>
              <a:gd name="connsiteY2" fmla="*/ 195323 h 780810"/>
              <a:gd name="connsiteX3" fmla="*/ 1002447 w 1321958"/>
              <a:gd name="connsiteY3" fmla="*/ 182613 h 780810"/>
              <a:gd name="connsiteX4" fmla="*/ 1056039 w 1321958"/>
              <a:gd name="connsiteY4" fmla="*/ 177210 h 780810"/>
              <a:gd name="connsiteX5" fmla="*/ 1321958 w 1321958"/>
              <a:gd name="connsiteY5" fmla="*/ 443129 h 780810"/>
              <a:gd name="connsiteX6" fmla="*/ 1056039 w 1321958"/>
              <a:gd name="connsiteY6" fmla="*/ 709048 h 780810"/>
              <a:gd name="connsiteX7" fmla="*/ 907361 w 1321958"/>
              <a:gd name="connsiteY7" fmla="*/ 663633 h 780810"/>
              <a:gd name="connsiteX8" fmla="*/ 905107 w 1321958"/>
              <a:gd name="connsiteY8" fmla="*/ 661773 h 780810"/>
              <a:gd name="connsiteX9" fmla="*/ 901237 w 1321958"/>
              <a:gd name="connsiteY9" fmla="*/ 666463 h 780810"/>
              <a:gd name="connsiteX10" fmla="*/ 625179 w 1321958"/>
              <a:gd name="connsiteY10" fmla="*/ 780810 h 780810"/>
              <a:gd name="connsiteX11" fmla="*/ 349121 w 1321958"/>
              <a:gd name="connsiteY11" fmla="*/ 666463 h 780810"/>
              <a:gd name="connsiteX12" fmla="*/ 327096 w 1321958"/>
              <a:gd name="connsiteY12" fmla="*/ 639768 h 780810"/>
              <a:gd name="connsiteX13" fmla="*/ 278081 w 1321958"/>
              <a:gd name="connsiteY13" fmla="*/ 672815 h 780810"/>
              <a:gd name="connsiteX14" fmla="*/ 200167 w 1321958"/>
              <a:gd name="connsiteY14" fmla="*/ 688545 h 780810"/>
              <a:gd name="connsiteX15" fmla="*/ 0 w 1321958"/>
              <a:gd name="connsiteY15" fmla="*/ 488378 h 780810"/>
              <a:gd name="connsiteX16" fmla="*/ 200167 w 1321958"/>
              <a:gd name="connsiteY16" fmla="*/ 288211 h 780810"/>
              <a:gd name="connsiteX17" fmla="*/ 240508 w 1321958"/>
              <a:gd name="connsiteY17" fmla="*/ 292278 h 780810"/>
              <a:gd name="connsiteX18" fmla="*/ 248019 w 1321958"/>
              <a:gd name="connsiteY18" fmla="*/ 294609 h 780810"/>
              <a:gd name="connsiteX19" fmla="*/ 265454 w 1321958"/>
              <a:gd name="connsiteY19" fmla="*/ 238442 h 780810"/>
              <a:gd name="connsiteX20" fmla="*/ 625179 w 1321958"/>
              <a:gd name="connsiteY20" fmla="*/ 0 h 78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21958" h="780810">
                <a:moveTo>
                  <a:pt x="625179" y="0"/>
                </a:moveTo>
                <a:cubicBezTo>
                  <a:pt x="759938" y="0"/>
                  <a:pt x="878751" y="68277"/>
                  <a:pt x="948909" y="172126"/>
                </a:cubicBezTo>
                <a:lnTo>
                  <a:pt x="961500" y="195323"/>
                </a:lnTo>
                <a:lnTo>
                  <a:pt x="1002447" y="182613"/>
                </a:lnTo>
                <a:cubicBezTo>
                  <a:pt x="1019758" y="179070"/>
                  <a:pt x="1037681" y="177210"/>
                  <a:pt x="1056039" y="177210"/>
                </a:cubicBezTo>
                <a:cubicBezTo>
                  <a:pt x="1202902" y="177210"/>
                  <a:pt x="1321958" y="296266"/>
                  <a:pt x="1321958" y="443129"/>
                </a:cubicBezTo>
                <a:cubicBezTo>
                  <a:pt x="1321958" y="589992"/>
                  <a:pt x="1202902" y="709048"/>
                  <a:pt x="1056039" y="709048"/>
                </a:cubicBezTo>
                <a:cubicBezTo>
                  <a:pt x="1000965" y="709048"/>
                  <a:pt x="949802" y="692306"/>
                  <a:pt x="907361" y="663633"/>
                </a:cubicBezTo>
                <a:lnTo>
                  <a:pt x="905107" y="661773"/>
                </a:lnTo>
                <a:lnTo>
                  <a:pt x="901237" y="666463"/>
                </a:lnTo>
                <a:cubicBezTo>
                  <a:pt x="830588" y="737113"/>
                  <a:pt x="732987" y="780810"/>
                  <a:pt x="625179" y="780810"/>
                </a:cubicBezTo>
                <a:cubicBezTo>
                  <a:pt x="517372" y="780810"/>
                  <a:pt x="419770" y="737113"/>
                  <a:pt x="349121" y="666463"/>
                </a:cubicBezTo>
                <a:lnTo>
                  <a:pt x="327096" y="639768"/>
                </a:lnTo>
                <a:lnTo>
                  <a:pt x="278081" y="672815"/>
                </a:lnTo>
                <a:cubicBezTo>
                  <a:pt x="254133" y="682944"/>
                  <a:pt x="227804" y="688545"/>
                  <a:pt x="200167" y="688545"/>
                </a:cubicBezTo>
                <a:cubicBezTo>
                  <a:pt x="89618" y="688545"/>
                  <a:pt x="0" y="598927"/>
                  <a:pt x="0" y="488378"/>
                </a:cubicBezTo>
                <a:cubicBezTo>
                  <a:pt x="0" y="377829"/>
                  <a:pt x="89618" y="288211"/>
                  <a:pt x="200167" y="288211"/>
                </a:cubicBezTo>
                <a:cubicBezTo>
                  <a:pt x="213986" y="288211"/>
                  <a:pt x="227477" y="289611"/>
                  <a:pt x="240508" y="292278"/>
                </a:cubicBezTo>
                <a:lnTo>
                  <a:pt x="248019" y="294609"/>
                </a:lnTo>
                <a:lnTo>
                  <a:pt x="265454" y="238442"/>
                </a:lnTo>
                <a:cubicBezTo>
                  <a:pt x="324721" y="98319"/>
                  <a:pt x="463468" y="0"/>
                  <a:pt x="625179" y="0"/>
                </a:cubicBez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0" name="任意多边形: 形状 359">
            <a:extLst>
              <a:ext uri="{FF2B5EF4-FFF2-40B4-BE49-F238E27FC236}">
                <a16:creationId xmlns:a16="http://schemas.microsoft.com/office/drawing/2014/main" id="{1640BA69-5142-C249-DC69-66AD0010F8F5}"/>
              </a:ext>
            </a:extLst>
          </p:cNvPr>
          <p:cNvSpPr/>
          <p:nvPr/>
        </p:nvSpPr>
        <p:spPr>
          <a:xfrm>
            <a:off x="1949659" y="404377"/>
            <a:ext cx="749618" cy="442760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2 h 442760"/>
              <a:gd name="connsiteX8" fmla="*/ 511049 w 749618"/>
              <a:gd name="connsiteY8" fmla="*/ 377919 h 442760"/>
              <a:gd name="connsiteX9" fmla="*/ 354509 w 749618"/>
              <a:gd name="connsiteY9" fmla="*/ 442760 h 442760"/>
              <a:gd name="connsiteX10" fmla="*/ 197970 w 749618"/>
              <a:gd name="connsiteY10" fmla="*/ 377919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8" y="402067"/>
                  <a:pt x="558174" y="397848"/>
                  <a:pt x="540134" y="390217"/>
                </a:cubicBezTo>
                <a:lnTo>
                  <a:pt x="514438" y="372892"/>
                </a:lnTo>
                <a:lnTo>
                  <a:pt x="511049" y="377919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19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0" y="0"/>
                  <a:pt x="354509" y="0"/>
                </a:cubicBezTo>
                <a:close/>
              </a:path>
            </a:pathLst>
          </a:custGeom>
          <a:blipFill dpi="0" rotWithShape="1">
            <a:blip r:embed="rId3" cstate="screen">
              <a:alphaModFix amt="56000"/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9" name="任意多边形: 形状 358">
            <a:extLst>
              <a:ext uri="{FF2B5EF4-FFF2-40B4-BE49-F238E27FC236}">
                <a16:creationId xmlns:a16="http://schemas.microsoft.com/office/drawing/2014/main" id="{3C47238A-B04F-7B84-F620-374B2AF73F57}"/>
              </a:ext>
            </a:extLst>
          </p:cNvPr>
          <p:cNvSpPr/>
          <p:nvPr/>
        </p:nvSpPr>
        <p:spPr>
          <a:xfrm>
            <a:off x="7538330" y="3110564"/>
            <a:ext cx="749618" cy="442760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3 h 442760"/>
              <a:gd name="connsiteX8" fmla="*/ 511049 w 749618"/>
              <a:gd name="connsiteY8" fmla="*/ 377920 h 442760"/>
              <a:gd name="connsiteX9" fmla="*/ 354509 w 749618"/>
              <a:gd name="connsiteY9" fmla="*/ 442760 h 442760"/>
              <a:gd name="connsiteX10" fmla="*/ 197970 w 749618"/>
              <a:gd name="connsiteY10" fmla="*/ 377920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9" y="402067"/>
                  <a:pt x="558174" y="397848"/>
                  <a:pt x="540134" y="390217"/>
                </a:cubicBezTo>
                <a:lnTo>
                  <a:pt x="514438" y="372893"/>
                </a:lnTo>
                <a:lnTo>
                  <a:pt x="511049" y="377920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20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1" y="0"/>
                  <a:pt x="354509" y="0"/>
                </a:cubicBezTo>
                <a:close/>
              </a:path>
            </a:pathLst>
          </a:custGeom>
          <a:blipFill dpi="0" rotWithShape="1">
            <a:blip r:embed="rId3" cstate="screen">
              <a:alphaModFix amt="28000"/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2" name="任意多边形: 形状 361">
            <a:extLst>
              <a:ext uri="{FF2B5EF4-FFF2-40B4-BE49-F238E27FC236}">
                <a16:creationId xmlns:a16="http://schemas.microsoft.com/office/drawing/2014/main" id="{89B2736A-CF21-3B9F-DD0A-7AB537FB9339}"/>
              </a:ext>
            </a:extLst>
          </p:cNvPr>
          <p:cNvSpPr/>
          <p:nvPr/>
        </p:nvSpPr>
        <p:spPr>
          <a:xfrm>
            <a:off x="2516637" y="1231397"/>
            <a:ext cx="512988" cy="302994"/>
          </a:xfrm>
          <a:custGeom>
            <a:avLst/>
            <a:gdLst>
              <a:gd name="connsiteX0" fmla="*/ 625179 w 1321958"/>
              <a:gd name="connsiteY0" fmla="*/ 0 h 780810"/>
              <a:gd name="connsiteX1" fmla="*/ 948909 w 1321958"/>
              <a:gd name="connsiteY1" fmla="*/ 172126 h 780810"/>
              <a:gd name="connsiteX2" fmla="*/ 961500 w 1321958"/>
              <a:gd name="connsiteY2" fmla="*/ 195323 h 780810"/>
              <a:gd name="connsiteX3" fmla="*/ 1002447 w 1321958"/>
              <a:gd name="connsiteY3" fmla="*/ 182613 h 780810"/>
              <a:gd name="connsiteX4" fmla="*/ 1056039 w 1321958"/>
              <a:gd name="connsiteY4" fmla="*/ 177210 h 780810"/>
              <a:gd name="connsiteX5" fmla="*/ 1321958 w 1321958"/>
              <a:gd name="connsiteY5" fmla="*/ 443129 h 780810"/>
              <a:gd name="connsiteX6" fmla="*/ 1056039 w 1321958"/>
              <a:gd name="connsiteY6" fmla="*/ 709048 h 780810"/>
              <a:gd name="connsiteX7" fmla="*/ 907361 w 1321958"/>
              <a:gd name="connsiteY7" fmla="*/ 663633 h 780810"/>
              <a:gd name="connsiteX8" fmla="*/ 905107 w 1321958"/>
              <a:gd name="connsiteY8" fmla="*/ 661773 h 780810"/>
              <a:gd name="connsiteX9" fmla="*/ 901237 w 1321958"/>
              <a:gd name="connsiteY9" fmla="*/ 666463 h 780810"/>
              <a:gd name="connsiteX10" fmla="*/ 625179 w 1321958"/>
              <a:gd name="connsiteY10" fmla="*/ 780810 h 780810"/>
              <a:gd name="connsiteX11" fmla="*/ 349121 w 1321958"/>
              <a:gd name="connsiteY11" fmla="*/ 666463 h 780810"/>
              <a:gd name="connsiteX12" fmla="*/ 327096 w 1321958"/>
              <a:gd name="connsiteY12" fmla="*/ 639768 h 780810"/>
              <a:gd name="connsiteX13" fmla="*/ 278081 w 1321958"/>
              <a:gd name="connsiteY13" fmla="*/ 672815 h 780810"/>
              <a:gd name="connsiteX14" fmla="*/ 200167 w 1321958"/>
              <a:gd name="connsiteY14" fmla="*/ 688545 h 780810"/>
              <a:gd name="connsiteX15" fmla="*/ 0 w 1321958"/>
              <a:gd name="connsiteY15" fmla="*/ 488378 h 780810"/>
              <a:gd name="connsiteX16" fmla="*/ 200167 w 1321958"/>
              <a:gd name="connsiteY16" fmla="*/ 288211 h 780810"/>
              <a:gd name="connsiteX17" fmla="*/ 240508 w 1321958"/>
              <a:gd name="connsiteY17" fmla="*/ 292278 h 780810"/>
              <a:gd name="connsiteX18" fmla="*/ 248019 w 1321958"/>
              <a:gd name="connsiteY18" fmla="*/ 294609 h 780810"/>
              <a:gd name="connsiteX19" fmla="*/ 265454 w 1321958"/>
              <a:gd name="connsiteY19" fmla="*/ 238442 h 780810"/>
              <a:gd name="connsiteX20" fmla="*/ 625179 w 1321958"/>
              <a:gd name="connsiteY20" fmla="*/ 0 h 78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21958" h="780810">
                <a:moveTo>
                  <a:pt x="625179" y="0"/>
                </a:moveTo>
                <a:cubicBezTo>
                  <a:pt x="759938" y="0"/>
                  <a:pt x="878751" y="68277"/>
                  <a:pt x="948909" y="172126"/>
                </a:cubicBezTo>
                <a:lnTo>
                  <a:pt x="961500" y="195323"/>
                </a:lnTo>
                <a:lnTo>
                  <a:pt x="1002447" y="182613"/>
                </a:lnTo>
                <a:cubicBezTo>
                  <a:pt x="1019758" y="179070"/>
                  <a:pt x="1037681" y="177210"/>
                  <a:pt x="1056039" y="177210"/>
                </a:cubicBezTo>
                <a:cubicBezTo>
                  <a:pt x="1202902" y="177210"/>
                  <a:pt x="1321958" y="296266"/>
                  <a:pt x="1321958" y="443129"/>
                </a:cubicBezTo>
                <a:cubicBezTo>
                  <a:pt x="1321958" y="589992"/>
                  <a:pt x="1202902" y="709048"/>
                  <a:pt x="1056039" y="709048"/>
                </a:cubicBezTo>
                <a:cubicBezTo>
                  <a:pt x="1000965" y="709048"/>
                  <a:pt x="949802" y="692306"/>
                  <a:pt x="907361" y="663633"/>
                </a:cubicBezTo>
                <a:lnTo>
                  <a:pt x="905107" y="661773"/>
                </a:lnTo>
                <a:lnTo>
                  <a:pt x="901237" y="666463"/>
                </a:lnTo>
                <a:cubicBezTo>
                  <a:pt x="830588" y="737113"/>
                  <a:pt x="732987" y="780810"/>
                  <a:pt x="625179" y="780810"/>
                </a:cubicBezTo>
                <a:cubicBezTo>
                  <a:pt x="517372" y="780810"/>
                  <a:pt x="419770" y="737113"/>
                  <a:pt x="349121" y="666463"/>
                </a:cubicBezTo>
                <a:lnTo>
                  <a:pt x="327096" y="639768"/>
                </a:lnTo>
                <a:lnTo>
                  <a:pt x="278081" y="672815"/>
                </a:lnTo>
                <a:cubicBezTo>
                  <a:pt x="254133" y="682944"/>
                  <a:pt x="227804" y="688545"/>
                  <a:pt x="200167" y="688545"/>
                </a:cubicBezTo>
                <a:cubicBezTo>
                  <a:pt x="89618" y="688545"/>
                  <a:pt x="0" y="598927"/>
                  <a:pt x="0" y="488378"/>
                </a:cubicBezTo>
                <a:cubicBezTo>
                  <a:pt x="0" y="377829"/>
                  <a:pt x="89618" y="288211"/>
                  <a:pt x="200167" y="288211"/>
                </a:cubicBezTo>
                <a:cubicBezTo>
                  <a:pt x="213986" y="288211"/>
                  <a:pt x="227477" y="289611"/>
                  <a:pt x="240508" y="292278"/>
                </a:cubicBezTo>
                <a:lnTo>
                  <a:pt x="248019" y="294609"/>
                </a:lnTo>
                <a:lnTo>
                  <a:pt x="265454" y="238442"/>
                </a:lnTo>
                <a:cubicBezTo>
                  <a:pt x="324721" y="98319"/>
                  <a:pt x="463468" y="0"/>
                  <a:pt x="625179" y="0"/>
                </a:cubicBezTo>
                <a:close/>
              </a:path>
            </a:pathLst>
          </a:custGeom>
          <a:blipFill dpi="0"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4" name="文本框 363">
            <a:extLst>
              <a:ext uri="{FF2B5EF4-FFF2-40B4-BE49-F238E27FC236}">
                <a16:creationId xmlns:a16="http://schemas.microsoft.com/office/drawing/2014/main" id="{E3612AAC-2422-F437-7111-C3F32B8215D9}"/>
              </a:ext>
            </a:extLst>
          </p:cNvPr>
          <p:cNvSpPr txBox="1"/>
          <p:nvPr/>
        </p:nvSpPr>
        <p:spPr>
          <a:xfrm>
            <a:off x="2404608" y="3349217"/>
            <a:ext cx="4280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blipFill dpi="0" rotWithShape="1"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演示斜黑体" panose="00000A08000000000000" pitchFamily="50" charset="-122"/>
                <a:ea typeface="演示斜黑体" panose="00000A08000000000000" pitchFamily="50" charset="-122"/>
              </a:rPr>
              <a:t>幼儿园教师工作竞聘</a:t>
            </a:r>
            <a:r>
              <a:rPr lang="en-US" altLang="zh-CN" b="1" dirty="0">
                <a:blipFill dpi="0" rotWithShape="1"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演示斜黑体" panose="00000A08000000000000" pitchFamily="50" charset="-122"/>
                <a:ea typeface="演示斜黑体" panose="00000A08000000000000" pitchFamily="50" charset="-122"/>
              </a:rPr>
              <a:t>PPT</a:t>
            </a:r>
            <a:r>
              <a:rPr lang="zh-CN" altLang="en-US" b="1" dirty="0">
                <a:blipFill dpi="0" rotWithShape="1"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演示斜黑体" panose="00000A08000000000000" pitchFamily="50" charset="-122"/>
                <a:ea typeface="演示斜黑体" panose="00000A08000000000000" pitchFamily="50" charset="-122"/>
              </a:rPr>
              <a:t>模板</a:t>
            </a:r>
          </a:p>
        </p:txBody>
      </p:sp>
      <p:grpSp>
        <p:nvGrpSpPr>
          <p:cNvPr id="365" name="组合 364">
            <a:extLst>
              <a:ext uri="{FF2B5EF4-FFF2-40B4-BE49-F238E27FC236}">
                <a16:creationId xmlns:a16="http://schemas.microsoft.com/office/drawing/2014/main" id="{4045D676-9C81-A8D9-4F66-2125C5B77710}"/>
              </a:ext>
            </a:extLst>
          </p:cNvPr>
          <p:cNvGrpSpPr/>
          <p:nvPr/>
        </p:nvGrpSpPr>
        <p:grpSpPr>
          <a:xfrm>
            <a:off x="2089089" y="4451336"/>
            <a:ext cx="4746416" cy="315056"/>
            <a:chOff x="1253246" y="4118390"/>
            <a:chExt cx="4746416" cy="315056"/>
          </a:xfrm>
        </p:grpSpPr>
        <p:sp>
          <p:nvSpPr>
            <p:cNvPr id="408" name="文本框 407">
              <a:extLst>
                <a:ext uri="{FF2B5EF4-FFF2-40B4-BE49-F238E27FC236}">
                  <a16:creationId xmlns:a16="http://schemas.microsoft.com/office/drawing/2014/main" id="{5CF1BD3B-DFE5-3B3E-B31C-3C9D02014C36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blipFill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tretch>
                      <a:fillRect/>
                    </a:stretch>
                  </a:blipFill>
                  <a:sym typeface="+mn-lt"/>
                </a:rPr>
                <a:t>汇报人：</a:t>
              </a:r>
              <a:r>
                <a:rPr lang="en-US" altLang="zh-CN" sz="1400" dirty="0">
                  <a:blipFill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tretch>
                      <a:fillRect/>
                    </a:stretch>
                  </a:blipFill>
                  <a:sym typeface="+mn-lt"/>
                </a:rPr>
                <a:t>51PPT</a:t>
              </a:r>
              <a:r>
                <a:rPr lang="zh-CN" altLang="en-US" sz="1400" dirty="0">
                  <a:blipFill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tretch>
                      <a:fillRect/>
                    </a:stretch>
                  </a:blipFill>
                  <a:sym typeface="+mn-lt"/>
                </a:rPr>
                <a:t>模板网</a:t>
              </a:r>
            </a:p>
          </p:txBody>
        </p:sp>
        <p:sp>
          <p:nvSpPr>
            <p:cNvPr id="412" name="iconfont-10019-4889788">
              <a:extLst>
                <a:ext uri="{FF2B5EF4-FFF2-40B4-BE49-F238E27FC236}">
                  <a16:creationId xmlns:a16="http://schemas.microsoft.com/office/drawing/2014/main" id="{AEF46AC5-00BA-9DF4-F12C-D1BFF053F264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101600" dist="38100" dir="2700000" sx="101000" sy="101000" algn="tl" rotWithShape="0">
                <a:srgbClr val="247AFF">
                  <a:alpha val="12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12" name="文本框 511">
              <a:extLst>
                <a:ext uri="{FF2B5EF4-FFF2-40B4-BE49-F238E27FC236}">
                  <a16:creationId xmlns:a16="http://schemas.microsoft.com/office/drawing/2014/main" id="{7E9D34BB-9C9E-02CD-D2BE-10E58F9D4935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blipFill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tretch>
                      <a:fillRect/>
                    </a:stretch>
                  </a:blipFill>
                  <a:sym typeface="+mn-lt"/>
                </a:rPr>
                <a:t>时间：</a:t>
              </a:r>
              <a:r>
                <a:rPr lang="en-US" altLang="zh-CN" sz="1400" dirty="0">
                  <a:blipFill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tretch>
                      <a:fillRect/>
                    </a:stretch>
                  </a:blipFill>
                  <a:sym typeface="+mn-lt"/>
                </a:rPr>
                <a:t>2024.02.28</a:t>
              </a:r>
              <a:endParaRPr lang="zh-CN" altLang="en-US" sz="1400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  <a:sym typeface="+mn-lt"/>
              </a:endParaRPr>
            </a:p>
          </p:txBody>
        </p:sp>
        <p:sp>
          <p:nvSpPr>
            <p:cNvPr id="513" name="iconfont-11899-5651509">
              <a:extLst>
                <a:ext uri="{FF2B5EF4-FFF2-40B4-BE49-F238E27FC236}">
                  <a16:creationId xmlns:a16="http://schemas.microsoft.com/office/drawing/2014/main" id="{E06A5FCC-5E5D-E0A7-C15A-2CB19DC938A6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101600" dist="38100" dir="2700000" sx="101000" sy="101000" algn="tl" rotWithShape="0">
                <a:srgbClr val="247AFF">
                  <a:alpha val="12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748" name="任意多边形: 形状 747">
            <a:extLst>
              <a:ext uri="{FF2B5EF4-FFF2-40B4-BE49-F238E27FC236}">
                <a16:creationId xmlns:a16="http://schemas.microsoft.com/office/drawing/2014/main" id="{EF6B4D20-D131-0389-F657-EBF04F1EB116}"/>
              </a:ext>
            </a:extLst>
          </p:cNvPr>
          <p:cNvSpPr/>
          <p:nvPr/>
        </p:nvSpPr>
        <p:spPr>
          <a:xfrm>
            <a:off x="10948622" y="566318"/>
            <a:ext cx="582204" cy="599430"/>
          </a:xfrm>
          <a:custGeom>
            <a:avLst/>
            <a:gdLst>
              <a:gd name="connsiteX0" fmla="*/ 98254 w 253022"/>
              <a:gd name="connsiteY0" fmla="*/ 260266 h 260508"/>
              <a:gd name="connsiteX1" fmla="*/ 150407 w 253022"/>
              <a:gd name="connsiteY1" fmla="*/ 217648 h 260508"/>
              <a:gd name="connsiteX2" fmla="*/ 150546 w 253022"/>
              <a:gd name="connsiteY2" fmla="*/ 215975 h 260508"/>
              <a:gd name="connsiteX3" fmla="*/ 219316 w 253022"/>
              <a:gd name="connsiteY3" fmla="*/ 215117 h 260508"/>
              <a:gd name="connsiteX4" fmla="*/ 211601 w 253022"/>
              <a:gd name="connsiteY4" fmla="*/ 128726 h 260508"/>
              <a:gd name="connsiteX5" fmla="*/ 241224 w 253022"/>
              <a:gd name="connsiteY5" fmla="*/ 48525 h 260508"/>
              <a:gd name="connsiteX6" fmla="*/ 185121 w 253022"/>
              <a:gd name="connsiteY6" fmla="*/ 42810 h 260508"/>
              <a:gd name="connsiteX7" fmla="*/ 179311 w 253022"/>
              <a:gd name="connsiteY7" fmla="*/ 20998 h 260508"/>
              <a:gd name="connsiteX8" fmla="*/ 125781 w 253022"/>
              <a:gd name="connsiteY8" fmla="*/ 1948 h 260508"/>
              <a:gd name="connsiteX9" fmla="*/ 78727 w 253022"/>
              <a:gd name="connsiteY9" fmla="*/ 83863 h 260508"/>
              <a:gd name="connsiteX10" fmla="*/ 146 w 253022"/>
              <a:gd name="connsiteY10" fmla="*/ 131488 h 260508"/>
              <a:gd name="connsiteX11" fmla="*/ 28721 w 253022"/>
              <a:gd name="connsiteY11" fmla="*/ 185114 h 260508"/>
              <a:gd name="connsiteX12" fmla="*/ 71393 w 253022"/>
              <a:gd name="connsiteY12" fmla="*/ 180351 h 260508"/>
              <a:gd name="connsiteX13" fmla="*/ 50819 w 253022"/>
              <a:gd name="connsiteY13" fmla="*/ 221309 h 260508"/>
              <a:gd name="connsiteX14" fmla="*/ 98254 w 253022"/>
              <a:gd name="connsiteY14" fmla="*/ 260266 h 260508"/>
              <a:gd name="connsiteX15" fmla="*/ 86252 w 253022"/>
              <a:gd name="connsiteY15" fmla="*/ 104723 h 260508"/>
              <a:gd name="connsiteX16" fmla="*/ 86252 w 253022"/>
              <a:gd name="connsiteY16" fmla="*/ 104723 h 260508"/>
              <a:gd name="connsiteX17" fmla="*/ 84347 w 253022"/>
              <a:gd name="connsiteY17" fmla="*/ 113676 h 260508"/>
              <a:gd name="connsiteX18" fmla="*/ 85395 w 253022"/>
              <a:gd name="connsiteY18" fmla="*/ 117391 h 260508"/>
              <a:gd name="connsiteX19" fmla="*/ 89205 w 253022"/>
              <a:gd name="connsiteY19" fmla="*/ 159301 h 260508"/>
              <a:gd name="connsiteX20" fmla="*/ 56439 w 253022"/>
              <a:gd name="connsiteY20" fmla="*/ 173588 h 260508"/>
              <a:gd name="connsiteX21" fmla="*/ 22530 w 253022"/>
              <a:gd name="connsiteY21" fmla="*/ 166826 h 260508"/>
              <a:gd name="connsiteX22" fmla="*/ 12433 w 253022"/>
              <a:gd name="connsiteY22" fmla="*/ 147776 h 260508"/>
              <a:gd name="connsiteX23" fmla="*/ 33388 w 253022"/>
              <a:gd name="connsiteY23" fmla="*/ 103104 h 260508"/>
              <a:gd name="connsiteX24" fmla="*/ 85776 w 253022"/>
              <a:gd name="connsiteY24" fmla="*/ 104723 h 260508"/>
              <a:gd name="connsiteX25" fmla="*/ 151689 w 253022"/>
              <a:gd name="connsiteY25" fmla="*/ 97008 h 260508"/>
              <a:gd name="connsiteX26" fmla="*/ 119590 w 253022"/>
              <a:gd name="connsiteY26" fmla="*/ 132155 h 260508"/>
              <a:gd name="connsiteX27" fmla="*/ 107112 w 253022"/>
              <a:gd name="connsiteY27" fmla="*/ 161778 h 260508"/>
              <a:gd name="connsiteX28" fmla="*/ 102825 w 253022"/>
              <a:gd name="connsiteY28" fmla="*/ 158253 h 260508"/>
              <a:gd name="connsiteX29" fmla="*/ 101301 w 253022"/>
              <a:gd name="connsiteY29" fmla="*/ 156729 h 260508"/>
              <a:gd name="connsiteX30" fmla="*/ 95682 w 253022"/>
              <a:gd name="connsiteY30" fmla="*/ 121582 h 260508"/>
              <a:gd name="connsiteX31" fmla="*/ 98634 w 253022"/>
              <a:gd name="connsiteY31" fmla="*/ 125202 h 260508"/>
              <a:gd name="connsiteX32" fmla="*/ 94443 w 253022"/>
              <a:gd name="connsiteY32" fmla="*/ 137584 h 260508"/>
              <a:gd name="connsiteX33" fmla="*/ 103969 w 253022"/>
              <a:gd name="connsiteY33" fmla="*/ 141775 h 260508"/>
              <a:gd name="connsiteX34" fmla="*/ 151212 w 253022"/>
              <a:gd name="connsiteY34" fmla="*/ 97008 h 260508"/>
              <a:gd name="connsiteX35" fmla="*/ 102254 w 253022"/>
              <a:gd name="connsiteY35" fmla="*/ 109771 h 260508"/>
              <a:gd name="connsiteX36" fmla="*/ 97872 w 253022"/>
              <a:gd name="connsiteY36" fmla="*/ 105389 h 260508"/>
              <a:gd name="connsiteX37" fmla="*/ 123685 w 253022"/>
              <a:gd name="connsiteY37" fmla="*/ 83577 h 260508"/>
              <a:gd name="connsiteX38" fmla="*/ 101778 w 253022"/>
              <a:gd name="connsiteY38" fmla="*/ 109771 h 260508"/>
              <a:gd name="connsiteX39" fmla="*/ 156070 w 253022"/>
              <a:gd name="connsiteY39" fmla="*/ 77196 h 260508"/>
              <a:gd name="connsiteX40" fmla="*/ 162262 w 253022"/>
              <a:gd name="connsiteY40" fmla="*/ 77862 h 260508"/>
              <a:gd name="connsiteX41" fmla="*/ 163595 w 253022"/>
              <a:gd name="connsiteY41" fmla="*/ 77862 h 260508"/>
              <a:gd name="connsiteX42" fmla="*/ 170548 w 253022"/>
              <a:gd name="connsiteY42" fmla="*/ 80148 h 260508"/>
              <a:gd name="connsiteX43" fmla="*/ 169786 w 253022"/>
              <a:gd name="connsiteY43" fmla="*/ 80148 h 260508"/>
              <a:gd name="connsiteX44" fmla="*/ 152737 w 253022"/>
              <a:gd name="connsiteY44" fmla="*/ 84435 h 260508"/>
              <a:gd name="connsiteX45" fmla="*/ 154546 w 253022"/>
              <a:gd name="connsiteY45" fmla="*/ 83196 h 260508"/>
              <a:gd name="connsiteX46" fmla="*/ 155404 w 253022"/>
              <a:gd name="connsiteY46" fmla="*/ 77196 h 260508"/>
              <a:gd name="connsiteX47" fmla="*/ 174358 w 253022"/>
              <a:gd name="connsiteY47" fmla="*/ 82625 h 260508"/>
              <a:gd name="connsiteX48" fmla="*/ 185026 w 253022"/>
              <a:gd name="connsiteY48" fmla="*/ 94722 h 260508"/>
              <a:gd name="connsiteX49" fmla="*/ 183312 w 253022"/>
              <a:gd name="connsiteY49" fmla="*/ 94722 h 260508"/>
              <a:gd name="connsiteX50" fmla="*/ 150641 w 253022"/>
              <a:gd name="connsiteY50" fmla="*/ 115772 h 260508"/>
              <a:gd name="connsiteX51" fmla="*/ 126257 w 253022"/>
              <a:gd name="connsiteY51" fmla="*/ 146538 h 260508"/>
              <a:gd name="connsiteX52" fmla="*/ 125495 w 253022"/>
              <a:gd name="connsiteY52" fmla="*/ 142347 h 260508"/>
              <a:gd name="connsiteX53" fmla="*/ 141402 w 253022"/>
              <a:gd name="connsiteY53" fmla="*/ 120344 h 260508"/>
              <a:gd name="connsiteX54" fmla="*/ 174454 w 253022"/>
              <a:gd name="connsiteY54" fmla="*/ 88816 h 260508"/>
              <a:gd name="connsiteX55" fmla="*/ 173882 w 253022"/>
              <a:gd name="connsiteY55" fmla="*/ 82625 h 260508"/>
              <a:gd name="connsiteX56" fmla="*/ 174358 w 253022"/>
              <a:gd name="connsiteY56" fmla="*/ 112057 h 260508"/>
              <a:gd name="connsiteX57" fmla="*/ 151403 w 253022"/>
              <a:gd name="connsiteY57" fmla="*/ 134727 h 260508"/>
              <a:gd name="connsiteX58" fmla="*/ 131496 w 253022"/>
              <a:gd name="connsiteY58" fmla="*/ 165397 h 260508"/>
              <a:gd name="connsiteX59" fmla="*/ 131496 w 253022"/>
              <a:gd name="connsiteY59" fmla="*/ 168731 h 260508"/>
              <a:gd name="connsiteX60" fmla="*/ 125971 w 253022"/>
              <a:gd name="connsiteY60" fmla="*/ 168731 h 260508"/>
              <a:gd name="connsiteX61" fmla="*/ 118066 w 253022"/>
              <a:gd name="connsiteY61" fmla="*/ 167017 h 260508"/>
              <a:gd name="connsiteX62" fmla="*/ 134925 w 253022"/>
              <a:gd name="connsiteY62" fmla="*/ 153586 h 260508"/>
              <a:gd name="connsiteX63" fmla="*/ 173596 w 253022"/>
              <a:gd name="connsiteY63" fmla="*/ 112057 h 260508"/>
              <a:gd name="connsiteX64" fmla="*/ 169977 w 253022"/>
              <a:gd name="connsiteY64" fmla="*/ 55955 h 260508"/>
              <a:gd name="connsiteX65" fmla="*/ 162642 w 253022"/>
              <a:gd name="connsiteY65" fmla="*/ 66718 h 260508"/>
              <a:gd name="connsiteX66" fmla="*/ 162642 w 253022"/>
              <a:gd name="connsiteY66" fmla="*/ 66718 h 260508"/>
              <a:gd name="connsiteX67" fmla="*/ 162642 w 253022"/>
              <a:gd name="connsiteY67" fmla="*/ 66718 h 260508"/>
              <a:gd name="connsiteX68" fmla="*/ 160833 w 253022"/>
              <a:gd name="connsiteY68" fmla="*/ 66718 h 260508"/>
              <a:gd name="connsiteX69" fmla="*/ 96539 w 253022"/>
              <a:gd name="connsiteY69" fmla="*/ 89483 h 260508"/>
              <a:gd name="connsiteX70" fmla="*/ 121209 w 253022"/>
              <a:gd name="connsiteY70" fmla="*/ 14807 h 260508"/>
              <a:gd name="connsiteX71" fmla="*/ 165405 w 253022"/>
              <a:gd name="connsiteY71" fmla="*/ 20046 h 260508"/>
              <a:gd name="connsiteX72" fmla="*/ 169215 w 253022"/>
              <a:gd name="connsiteY72" fmla="*/ 55955 h 260508"/>
              <a:gd name="connsiteX73" fmla="*/ 194646 w 253022"/>
              <a:gd name="connsiteY73" fmla="*/ 124725 h 260508"/>
              <a:gd name="connsiteX74" fmla="*/ 173882 w 253022"/>
              <a:gd name="connsiteY74" fmla="*/ 69861 h 260508"/>
              <a:gd name="connsiteX75" fmla="*/ 179407 w 253022"/>
              <a:gd name="connsiteY75" fmla="*/ 61194 h 260508"/>
              <a:gd name="connsiteX76" fmla="*/ 238176 w 253022"/>
              <a:gd name="connsiteY76" fmla="*/ 61194 h 260508"/>
              <a:gd name="connsiteX77" fmla="*/ 199504 w 253022"/>
              <a:gd name="connsiteY77" fmla="*/ 123487 h 260508"/>
              <a:gd name="connsiteX78" fmla="*/ 198361 w 253022"/>
              <a:gd name="connsiteY78" fmla="*/ 124535 h 260508"/>
              <a:gd name="connsiteX79" fmla="*/ 193504 w 253022"/>
              <a:gd name="connsiteY79" fmla="*/ 124725 h 260508"/>
              <a:gd name="connsiteX80" fmla="*/ 178263 w 253022"/>
              <a:gd name="connsiteY80" fmla="*/ 125297 h 260508"/>
              <a:gd name="connsiteX81" fmla="*/ 153117 w 253022"/>
              <a:gd name="connsiteY81" fmla="*/ 150443 h 260508"/>
              <a:gd name="connsiteX82" fmla="*/ 174454 w 253022"/>
              <a:gd name="connsiteY82" fmla="*/ 125011 h 260508"/>
              <a:gd name="connsiteX83" fmla="*/ 186645 w 253022"/>
              <a:gd name="connsiteY83" fmla="*/ 112152 h 260508"/>
              <a:gd name="connsiteX84" fmla="*/ 183312 w 253022"/>
              <a:gd name="connsiteY84" fmla="*/ 123963 h 260508"/>
              <a:gd name="connsiteX85" fmla="*/ 177501 w 253022"/>
              <a:gd name="connsiteY85" fmla="*/ 125297 h 260508"/>
              <a:gd name="connsiteX86" fmla="*/ 140163 w 253022"/>
              <a:gd name="connsiteY86" fmla="*/ 178923 h 260508"/>
              <a:gd name="connsiteX87" fmla="*/ 140163 w 253022"/>
              <a:gd name="connsiteY87" fmla="*/ 178923 h 260508"/>
              <a:gd name="connsiteX88" fmla="*/ 190170 w 253022"/>
              <a:gd name="connsiteY88" fmla="*/ 136346 h 260508"/>
              <a:gd name="connsiteX89" fmla="*/ 190741 w 253022"/>
              <a:gd name="connsiteY89" fmla="*/ 134822 h 260508"/>
              <a:gd name="connsiteX90" fmla="*/ 192170 w 253022"/>
              <a:gd name="connsiteY90" fmla="*/ 134822 h 260508"/>
              <a:gd name="connsiteX91" fmla="*/ 204648 w 253022"/>
              <a:gd name="connsiteY91" fmla="*/ 212355 h 260508"/>
              <a:gd name="connsiteX92" fmla="*/ 144684 w 253022"/>
              <a:gd name="connsiteY92" fmla="*/ 194251 h 260508"/>
              <a:gd name="connsiteX93" fmla="*/ 139783 w 253022"/>
              <a:gd name="connsiteY93" fmla="*/ 178922 h 260508"/>
              <a:gd name="connsiteX94" fmla="*/ 95301 w 253022"/>
              <a:gd name="connsiteY94" fmla="*/ 249312 h 260508"/>
              <a:gd name="connsiteX95" fmla="*/ 60725 w 253022"/>
              <a:gd name="connsiteY95" fmla="*/ 218166 h 260508"/>
              <a:gd name="connsiteX96" fmla="*/ 97968 w 253022"/>
              <a:gd name="connsiteY96" fmla="*/ 175398 h 260508"/>
              <a:gd name="connsiteX97" fmla="*/ 99873 w 253022"/>
              <a:gd name="connsiteY97" fmla="*/ 170350 h 260508"/>
              <a:gd name="connsiteX98" fmla="*/ 111398 w 253022"/>
              <a:gd name="connsiteY98" fmla="*/ 176732 h 260508"/>
              <a:gd name="connsiteX99" fmla="*/ 129686 w 253022"/>
              <a:gd name="connsiteY99" fmla="*/ 179875 h 260508"/>
              <a:gd name="connsiteX100" fmla="*/ 129686 w 253022"/>
              <a:gd name="connsiteY100" fmla="*/ 179875 h 260508"/>
              <a:gd name="connsiteX101" fmla="*/ 130639 w 253022"/>
              <a:gd name="connsiteY101" fmla="*/ 184257 h 260508"/>
              <a:gd name="connsiteX102" fmla="*/ 130639 w 253022"/>
              <a:gd name="connsiteY102" fmla="*/ 192067 h 260508"/>
              <a:gd name="connsiteX103" fmla="*/ 94920 w 253022"/>
              <a:gd name="connsiteY103" fmla="*/ 249312 h 260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3022" h="260508">
                <a:moveTo>
                  <a:pt x="98254" y="260266"/>
                </a:moveTo>
                <a:cubicBezTo>
                  <a:pt x="124424" y="262899"/>
                  <a:pt x="147774" y="243819"/>
                  <a:pt x="150407" y="217648"/>
                </a:cubicBezTo>
                <a:cubicBezTo>
                  <a:pt x="150463" y="217091"/>
                  <a:pt x="150509" y="216533"/>
                  <a:pt x="150546" y="215975"/>
                </a:cubicBezTo>
                <a:cubicBezTo>
                  <a:pt x="170547" y="232678"/>
                  <a:pt x="199737" y="232314"/>
                  <a:pt x="219316" y="215117"/>
                </a:cubicBezTo>
                <a:cubicBezTo>
                  <a:pt x="247891" y="190162"/>
                  <a:pt x="243033" y="143013"/>
                  <a:pt x="211601" y="128726"/>
                </a:cubicBezTo>
                <a:cubicBezTo>
                  <a:pt x="238557" y="111486"/>
                  <a:pt x="270846" y="78910"/>
                  <a:pt x="241224" y="48525"/>
                </a:cubicBezTo>
                <a:cubicBezTo>
                  <a:pt x="226451" y="33127"/>
                  <a:pt x="202695" y="30707"/>
                  <a:pt x="185121" y="42810"/>
                </a:cubicBezTo>
                <a:cubicBezTo>
                  <a:pt x="185636" y="35098"/>
                  <a:pt x="183594" y="27432"/>
                  <a:pt x="179311" y="20998"/>
                </a:cubicBezTo>
                <a:cubicBezTo>
                  <a:pt x="167448" y="3762"/>
                  <a:pt x="145866" y="-3919"/>
                  <a:pt x="125781" y="1948"/>
                </a:cubicBezTo>
                <a:cubicBezTo>
                  <a:pt x="90253" y="10616"/>
                  <a:pt x="62344" y="51859"/>
                  <a:pt x="78727" y="83863"/>
                </a:cubicBezTo>
                <a:cubicBezTo>
                  <a:pt x="49486" y="71481"/>
                  <a:pt x="2527" y="100722"/>
                  <a:pt x="146" y="131488"/>
                </a:cubicBezTo>
                <a:cubicBezTo>
                  <a:pt x="-1473" y="150538"/>
                  <a:pt x="10528" y="177208"/>
                  <a:pt x="28721" y="185114"/>
                </a:cubicBezTo>
                <a:cubicBezTo>
                  <a:pt x="41389" y="190543"/>
                  <a:pt x="57296" y="186638"/>
                  <a:pt x="71393" y="180351"/>
                </a:cubicBezTo>
                <a:cubicBezTo>
                  <a:pt x="57201" y="190543"/>
                  <a:pt x="45104" y="202735"/>
                  <a:pt x="50819" y="221309"/>
                </a:cubicBezTo>
                <a:cubicBezTo>
                  <a:pt x="57320" y="242677"/>
                  <a:pt x="76029" y="258042"/>
                  <a:pt x="98254" y="260266"/>
                </a:cubicBezTo>
                <a:close/>
                <a:moveTo>
                  <a:pt x="86252" y="104723"/>
                </a:moveTo>
                <a:lnTo>
                  <a:pt x="86252" y="104723"/>
                </a:lnTo>
                <a:cubicBezTo>
                  <a:pt x="85271" y="107623"/>
                  <a:pt x="84632" y="110628"/>
                  <a:pt x="84347" y="113676"/>
                </a:cubicBezTo>
                <a:cubicBezTo>
                  <a:pt x="84168" y="115006"/>
                  <a:pt x="84548" y="116351"/>
                  <a:pt x="85395" y="117391"/>
                </a:cubicBezTo>
                <a:cubicBezTo>
                  <a:pt x="79190" y="131056"/>
                  <a:pt x="80637" y="146979"/>
                  <a:pt x="89205" y="159301"/>
                </a:cubicBezTo>
                <a:cubicBezTo>
                  <a:pt x="78906" y="165381"/>
                  <a:pt x="67902" y="170179"/>
                  <a:pt x="56439" y="173588"/>
                </a:cubicBezTo>
                <a:cubicBezTo>
                  <a:pt x="42532" y="177303"/>
                  <a:pt x="32150" y="178065"/>
                  <a:pt x="22530" y="166826"/>
                </a:cubicBezTo>
                <a:cubicBezTo>
                  <a:pt x="17875" y="161248"/>
                  <a:pt x="14436" y="154759"/>
                  <a:pt x="12433" y="147776"/>
                </a:cubicBezTo>
                <a:cubicBezTo>
                  <a:pt x="6147" y="127297"/>
                  <a:pt x="17767" y="114248"/>
                  <a:pt x="33388" y="103104"/>
                </a:cubicBezTo>
                <a:cubicBezTo>
                  <a:pt x="49009" y="91959"/>
                  <a:pt x="74632" y="82149"/>
                  <a:pt x="85776" y="104723"/>
                </a:cubicBezTo>
                <a:close/>
                <a:moveTo>
                  <a:pt x="151689" y="97008"/>
                </a:moveTo>
                <a:cubicBezTo>
                  <a:pt x="139597" y="107372"/>
                  <a:pt x="128817" y="119175"/>
                  <a:pt x="119590" y="132155"/>
                </a:cubicBezTo>
                <a:cubicBezTo>
                  <a:pt x="116065" y="137679"/>
                  <a:pt x="104254" y="152729"/>
                  <a:pt x="107112" y="161778"/>
                </a:cubicBezTo>
                <a:cubicBezTo>
                  <a:pt x="105622" y="160679"/>
                  <a:pt x="104191" y="159502"/>
                  <a:pt x="102825" y="158253"/>
                </a:cubicBezTo>
                <a:cubicBezTo>
                  <a:pt x="102417" y="157655"/>
                  <a:pt x="101900" y="157138"/>
                  <a:pt x="101301" y="156729"/>
                </a:cubicBezTo>
                <a:cubicBezTo>
                  <a:pt x="92072" y="147438"/>
                  <a:pt x="89809" y="133288"/>
                  <a:pt x="95682" y="121582"/>
                </a:cubicBezTo>
                <a:cubicBezTo>
                  <a:pt x="95929" y="123238"/>
                  <a:pt x="97062" y="124627"/>
                  <a:pt x="98634" y="125202"/>
                </a:cubicBezTo>
                <a:cubicBezTo>
                  <a:pt x="96812" y="129173"/>
                  <a:pt x="95408" y="133323"/>
                  <a:pt x="94443" y="137584"/>
                </a:cubicBezTo>
                <a:cubicBezTo>
                  <a:pt x="93205" y="143109"/>
                  <a:pt x="100349" y="145299"/>
                  <a:pt x="103969" y="141775"/>
                </a:cubicBezTo>
                <a:cubicBezTo>
                  <a:pt x="117304" y="127488"/>
                  <a:pt x="132353" y="107104"/>
                  <a:pt x="151212" y="97008"/>
                </a:cubicBezTo>
                <a:close/>
                <a:moveTo>
                  <a:pt x="102254" y="109771"/>
                </a:moveTo>
                <a:cubicBezTo>
                  <a:pt x="101803" y="107564"/>
                  <a:pt x="100079" y="105840"/>
                  <a:pt x="97872" y="105389"/>
                </a:cubicBezTo>
                <a:cubicBezTo>
                  <a:pt x="103521" y="95208"/>
                  <a:pt x="112704" y="87448"/>
                  <a:pt x="123685" y="83577"/>
                </a:cubicBezTo>
                <a:cubicBezTo>
                  <a:pt x="115708" y="91722"/>
                  <a:pt x="108383" y="100480"/>
                  <a:pt x="101778" y="109771"/>
                </a:cubicBezTo>
                <a:close/>
                <a:moveTo>
                  <a:pt x="156070" y="77196"/>
                </a:moveTo>
                <a:cubicBezTo>
                  <a:pt x="158147" y="77271"/>
                  <a:pt x="160216" y="77494"/>
                  <a:pt x="162262" y="77862"/>
                </a:cubicBezTo>
                <a:lnTo>
                  <a:pt x="163595" y="77862"/>
                </a:lnTo>
                <a:cubicBezTo>
                  <a:pt x="165986" y="78379"/>
                  <a:pt x="168317" y="79145"/>
                  <a:pt x="170548" y="80148"/>
                </a:cubicBezTo>
                <a:cubicBezTo>
                  <a:pt x="170297" y="80100"/>
                  <a:pt x="170038" y="80100"/>
                  <a:pt x="169786" y="80148"/>
                </a:cubicBezTo>
                <a:cubicBezTo>
                  <a:pt x="163907" y="80638"/>
                  <a:pt x="158148" y="82086"/>
                  <a:pt x="152737" y="84435"/>
                </a:cubicBezTo>
                <a:lnTo>
                  <a:pt x="154546" y="83196"/>
                </a:lnTo>
                <a:cubicBezTo>
                  <a:pt x="156269" y="81679"/>
                  <a:pt x="156632" y="79135"/>
                  <a:pt x="155404" y="77196"/>
                </a:cubicBezTo>
                <a:close/>
                <a:moveTo>
                  <a:pt x="174358" y="82625"/>
                </a:moveTo>
                <a:cubicBezTo>
                  <a:pt x="179039" y="85506"/>
                  <a:pt x="182753" y="89718"/>
                  <a:pt x="185026" y="94722"/>
                </a:cubicBezTo>
                <a:lnTo>
                  <a:pt x="183312" y="94722"/>
                </a:lnTo>
                <a:cubicBezTo>
                  <a:pt x="171256" y="99738"/>
                  <a:pt x="160192" y="106867"/>
                  <a:pt x="150641" y="115772"/>
                </a:cubicBezTo>
                <a:cubicBezTo>
                  <a:pt x="141908" y="125533"/>
                  <a:pt x="133766" y="135806"/>
                  <a:pt x="126257" y="146538"/>
                </a:cubicBezTo>
                <a:cubicBezTo>
                  <a:pt x="112922" y="162349"/>
                  <a:pt x="122923" y="146538"/>
                  <a:pt x="125495" y="142347"/>
                </a:cubicBezTo>
                <a:cubicBezTo>
                  <a:pt x="130122" y="134547"/>
                  <a:pt x="135446" y="127183"/>
                  <a:pt x="141402" y="120344"/>
                </a:cubicBezTo>
                <a:cubicBezTo>
                  <a:pt x="151498" y="108819"/>
                  <a:pt x="164166" y="100151"/>
                  <a:pt x="174454" y="88816"/>
                </a:cubicBezTo>
                <a:cubicBezTo>
                  <a:pt x="175782" y="86885"/>
                  <a:pt x="175541" y="84280"/>
                  <a:pt x="173882" y="82625"/>
                </a:cubicBezTo>
                <a:close/>
                <a:moveTo>
                  <a:pt x="174358" y="112057"/>
                </a:moveTo>
                <a:cubicBezTo>
                  <a:pt x="167310" y="120534"/>
                  <a:pt x="155308" y="129488"/>
                  <a:pt x="151403" y="134727"/>
                </a:cubicBezTo>
                <a:cubicBezTo>
                  <a:pt x="143722" y="144232"/>
                  <a:pt x="137050" y="154511"/>
                  <a:pt x="131496" y="165397"/>
                </a:cubicBezTo>
                <a:cubicBezTo>
                  <a:pt x="131067" y="166467"/>
                  <a:pt x="131067" y="167661"/>
                  <a:pt x="131496" y="168731"/>
                </a:cubicBezTo>
                <a:cubicBezTo>
                  <a:pt x="129656" y="168826"/>
                  <a:pt x="127812" y="168826"/>
                  <a:pt x="125971" y="168731"/>
                </a:cubicBezTo>
                <a:cubicBezTo>
                  <a:pt x="123288" y="168408"/>
                  <a:pt x="120641" y="167834"/>
                  <a:pt x="118066" y="167017"/>
                </a:cubicBezTo>
                <a:cubicBezTo>
                  <a:pt x="124760" y="164086"/>
                  <a:pt x="130572" y="159456"/>
                  <a:pt x="134925" y="153586"/>
                </a:cubicBezTo>
                <a:cubicBezTo>
                  <a:pt x="147307" y="137679"/>
                  <a:pt x="157308" y="122916"/>
                  <a:pt x="173596" y="112057"/>
                </a:cubicBezTo>
                <a:close/>
                <a:moveTo>
                  <a:pt x="169977" y="55955"/>
                </a:moveTo>
                <a:cubicBezTo>
                  <a:pt x="167125" y="59248"/>
                  <a:pt x="164664" y="62859"/>
                  <a:pt x="162642" y="66718"/>
                </a:cubicBezTo>
                <a:cubicBezTo>
                  <a:pt x="162642" y="66718"/>
                  <a:pt x="162642" y="66718"/>
                  <a:pt x="162642" y="66718"/>
                </a:cubicBezTo>
                <a:lnTo>
                  <a:pt x="162642" y="66718"/>
                </a:lnTo>
                <a:lnTo>
                  <a:pt x="160833" y="66718"/>
                </a:lnTo>
                <a:cubicBezTo>
                  <a:pt x="137121" y="64676"/>
                  <a:pt x="113683" y="72975"/>
                  <a:pt x="96539" y="89483"/>
                </a:cubicBezTo>
                <a:cubicBezTo>
                  <a:pt x="70631" y="64813"/>
                  <a:pt x="92253" y="26332"/>
                  <a:pt x="121209" y="14807"/>
                </a:cubicBezTo>
                <a:cubicBezTo>
                  <a:pt x="135724" y="7917"/>
                  <a:pt x="152903" y="9953"/>
                  <a:pt x="165405" y="20046"/>
                </a:cubicBezTo>
                <a:cubicBezTo>
                  <a:pt x="175565" y="29333"/>
                  <a:pt x="177200" y="44742"/>
                  <a:pt x="169215" y="55955"/>
                </a:cubicBezTo>
                <a:close/>
                <a:moveTo>
                  <a:pt x="194646" y="124725"/>
                </a:moveTo>
                <a:cubicBezTo>
                  <a:pt x="201028" y="101961"/>
                  <a:pt x="196075" y="78339"/>
                  <a:pt x="173882" y="69861"/>
                </a:cubicBezTo>
                <a:cubicBezTo>
                  <a:pt x="175913" y="67097"/>
                  <a:pt x="177758" y="64201"/>
                  <a:pt x="179407" y="61194"/>
                </a:cubicBezTo>
                <a:cubicBezTo>
                  <a:pt x="195504" y="44049"/>
                  <a:pt x="223983" y="37381"/>
                  <a:pt x="238176" y="61194"/>
                </a:cubicBezTo>
                <a:cubicBezTo>
                  <a:pt x="254845" y="89769"/>
                  <a:pt x="220078" y="111676"/>
                  <a:pt x="199504" y="123487"/>
                </a:cubicBezTo>
                <a:cubicBezTo>
                  <a:pt x="199039" y="123732"/>
                  <a:pt x="198646" y="124093"/>
                  <a:pt x="198361" y="124535"/>
                </a:cubicBezTo>
                <a:cubicBezTo>
                  <a:pt x="196740" y="124436"/>
                  <a:pt x="195112" y="124500"/>
                  <a:pt x="193504" y="124725"/>
                </a:cubicBezTo>
                <a:close/>
                <a:moveTo>
                  <a:pt x="178263" y="125297"/>
                </a:moveTo>
                <a:cubicBezTo>
                  <a:pt x="171064" y="134783"/>
                  <a:pt x="162604" y="143243"/>
                  <a:pt x="153117" y="150443"/>
                </a:cubicBezTo>
                <a:cubicBezTo>
                  <a:pt x="159327" y="141248"/>
                  <a:pt x="166478" y="132724"/>
                  <a:pt x="174454" y="125011"/>
                </a:cubicBezTo>
                <a:cubicBezTo>
                  <a:pt x="179053" y="121266"/>
                  <a:pt x="183151" y="116944"/>
                  <a:pt x="186645" y="112152"/>
                </a:cubicBezTo>
                <a:cubicBezTo>
                  <a:pt x="185927" y="116190"/>
                  <a:pt x="184810" y="120146"/>
                  <a:pt x="183312" y="123963"/>
                </a:cubicBezTo>
                <a:cubicBezTo>
                  <a:pt x="181294" y="123062"/>
                  <a:pt x="178924" y="123606"/>
                  <a:pt x="177501" y="125297"/>
                </a:cubicBezTo>
                <a:close/>
                <a:moveTo>
                  <a:pt x="140163" y="178923"/>
                </a:moveTo>
                <a:lnTo>
                  <a:pt x="140163" y="178923"/>
                </a:lnTo>
                <a:cubicBezTo>
                  <a:pt x="162513" y="173215"/>
                  <a:pt x="180972" y="157500"/>
                  <a:pt x="190170" y="136346"/>
                </a:cubicBezTo>
                <a:cubicBezTo>
                  <a:pt x="190334" y="135828"/>
                  <a:pt x="190525" y="135320"/>
                  <a:pt x="190741" y="134822"/>
                </a:cubicBezTo>
                <a:cubicBezTo>
                  <a:pt x="191212" y="134919"/>
                  <a:pt x="191699" y="134919"/>
                  <a:pt x="192170" y="134822"/>
                </a:cubicBezTo>
                <a:cubicBezTo>
                  <a:pt x="237414" y="134822"/>
                  <a:pt x="236366" y="194067"/>
                  <a:pt x="204648" y="212355"/>
                </a:cubicBezTo>
                <a:cubicBezTo>
                  <a:pt x="183090" y="223914"/>
                  <a:pt x="156243" y="215809"/>
                  <a:pt x="144684" y="194251"/>
                </a:cubicBezTo>
                <a:cubicBezTo>
                  <a:pt x="142128" y="189483"/>
                  <a:pt x="140467" y="184288"/>
                  <a:pt x="139783" y="178922"/>
                </a:cubicBezTo>
                <a:close/>
                <a:moveTo>
                  <a:pt x="95301" y="249312"/>
                </a:moveTo>
                <a:cubicBezTo>
                  <a:pt x="81013" y="246836"/>
                  <a:pt x="62820" y="233787"/>
                  <a:pt x="60725" y="218166"/>
                </a:cubicBezTo>
                <a:cubicBezTo>
                  <a:pt x="57963" y="198449"/>
                  <a:pt x="85299" y="185019"/>
                  <a:pt x="97968" y="175398"/>
                </a:cubicBezTo>
                <a:cubicBezTo>
                  <a:pt x="99610" y="174290"/>
                  <a:pt x="100373" y="172266"/>
                  <a:pt x="99873" y="170350"/>
                </a:cubicBezTo>
                <a:cubicBezTo>
                  <a:pt x="103357" y="173068"/>
                  <a:pt x="107246" y="175221"/>
                  <a:pt x="111398" y="176732"/>
                </a:cubicBezTo>
                <a:cubicBezTo>
                  <a:pt x="117255" y="178873"/>
                  <a:pt x="123450" y="179938"/>
                  <a:pt x="129686" y="179875"/>
                </a:cubicBezTo>
                <a:lnTo>
                  <a:pt x="129686" y="179875"/>
                </a:lnTo>
                <a:cubicBezTo>
                  <a:pt x="129902" y="181356"/>
                  <a:pt x="130220" y="182820"/>
                  <a:pt x="130639" y="184257"/>
                </a:cubicBezTo>
                <a:cubicBezTo>
                  <a:pt x="128582" y="186454"/>
                  <a:pt x="128582" y="189870"/>
                  <a:pt x="130639" y="192067"/>
                </a:cubicBezTo>
                <a:cubicBezTo>
                  <a:pt x="156166" y="218547"/>
                  <a:pt x="126829" y="254742"/>
                  <a:pt x="94920" y="249312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49" name="任意多边形: 形状 748">
            <a:extLst>
              <a:ext uri="{FF2B5EF4-FFF2-40B4-BE49-F238E27FC236}">
                <a16:creationId xmlns:a16="http://schemas.microsoft.com/office/drawing/2014/main" id="{4D3C4574-FF8C-30AA-C56F-34521E48EA04}"/>
              </a:ext>
            </a:extLst>
          </p:cNvPr>
          <p:cNvSpPr/>
          <p:nvPr/>
        </p:nvSpPr>
        <p:spPr>
          <a:xfrm>
            <a:off x="3987426" y="5367924"/>
            <a:ext cx="882591" cy="451600"/>
          </a:xfrm>
          <a:custGeom>
            <a:avLst/>
            <a:gdLst>
              <a:gd name="connsiteX0" fmla="*/ 386171 w 396859"/>
              <a:gd name="connsiteY0" fmla="*/ 40936 h 203063"/>
              <a:gd name="connsiteX1" fmla="*/ 221770 w 396859"/>
              <a:gd name="connsiteY1" fmla="*/ 47698 h 203063"/>
              <a:gd name="connsiteX2" fmla="*/ 74132 w 396859"/>
              <a:gd name="connsiteY2" fmla="*/ 9598 h 203063"/>
              <a:gd name="connsiteX3" fmla="*/ 68703 w 396859"/>
              <a:gd name="connsiteY3" fmla="*/ 14742 h 203063"/>
              <a:gd name="connsiteX4" fmla="*/ 65179 w 396859"/>
              <a:gd name="connsiteY4" fmla="*/ 17218 h 203063"/>
              <a:gd name="connsiteX5" fmla="*/ 123 w 396859"/>
              <a:gd name="connsiteY5" fmla="*/ 157141 h 203063"/>
              <a:gd name="connsiteX6" fmla="*/ 7396 w 396859"/>
              <a:gd name="connsiteY6" fmla="*/ 167341 h 203063"/>
              <a:gd name="connsiteX7" fmla="*/ 9648 w 396859"/>
              <a:gd name="connsiteY7" fmla="*/ 167428 h 203063"/>
              <a:gd name="connsiteX8" fmla="*/ 26412 w 396859"/>
              <a:gd name="connsiteY8" fmla="*/ 184096 h 203063"/>
              <a:gd name="connsiteX9" fmla="*/ 30699 w 396859"/>
              <a:gd name="connsiteY9" fmla="*/ 185716 h 203063"/>
              <a:gd name="connsiteX10" fmla="*/ 43626 w 396859"/>
              <a:gd name="connsiteY10" fmla="*/ 189500 h 203063"/>
              <a:gd name="connsiteX11" fmla="*/ 44224 w 396859"/>
              <a:gd name="connsiteY11" fmla="*/ 189145 h 203063"/>
              <a:gd name="connsiteX12" fmla="*/ 78133 w 396859"/>
              <a:gd name="connsiteY12" fmla="*/ 170571 h 203063"/>
              <a:gd name="connsiteX13" fmla="*/ 97183 w 396859"/>
              <a:gd name="connsiteY13" fmla="*/ 171619 h 203063"/>
              <a:gd name="connsiteX14" fmla="*/ 132807 w 396859"/>
              <a:gd name="connsiteY14" fmla="*/ 179239 h 203063"/>
              <a:gd name="connsiteX15" fmla="*/ 133473 w 396859"/>
              <a:gd name="connsiteY15" fmla="*/ 179239 h 203063"/>
              <a:gd name="connsiteX16" fmla="*/ 158429 w 396859"/>
              <a:gd name="connsiteY16" fmla="*/ 191716 h 203063"/>
              <a:gd name="connsiteX17" fmla="*/ 161191 w 396859"/>
              <a:gd name="connsiteY17" fmla="*/ 192669 h 203063"/>
              <a:gd name="connsiteX18" fmla="*/ 168356 w 396859"/>
              <a:gd name="connsiteY18" fmla="*/ 202781 h 203063"/>
              <a:gd name="connsiteX19" fmla="*/ 173288 w 396859"/>
              <a:gd name="connsiteY19" fmla="*/ 202194 h 203063"/>
              <a:gd name="connsiteX20" fmla="*/ 325688 w 396859"/>
              <a:gd name="connsiteY20" fmla="*/ 202861 h 203063"/>
              <a:gd name="connsiteX21" fmla="*/ 330069 w 396859"/>
              <a:gd name="connsiteY21" fmla="*/ 202861 h 203063"/>
              <a:gd name="connsiteX22" fmla="*/ 337880 w 396859"/>
              <a:gd name="connsiteY22" fmla="*/ 199527 h 203063"/>
              <a:gd name="connsiteX23" fmla="*/ 357501 w 396859"/>
              <a:gd name="connsiteY23" fmla="*/ 173809 h 203063"/>
              <a:gd name="connsiteX24" fmla="*/ 359501 w 396859"/>
              <a:gd name="connsiteY24" fmla="*/ 172857 h 203063"/>
              <a:gd name="connsiteX25" fmla="*/ 375789 w 396859"/>
              <a:gd name="connsiteY25" fmla="*/ 127804 h 203063"/>
              <a:gd name="connsiteX26" fmla="*/ 396649 w 396859"/>
              <a:gd name="connsiteY26" fmla="*/ 50080 h 203063"/>
              <a:gd name="connsiteX27" fmla="*/ 386171 w 396859"/>
              <a:gd name="connsiteY27" fmla="*/ 40936 h 203063"/>
              <a:gd name="connsiteX28" fmla="*/ 34508 w 396859"/>
              <a:gd name="connsiteY28" fmla="*/ 167523 h 203063"/>
              <a:gd name="connsiteX29" fmla="*/ 27269 w 396859"/>
              <a:gd name="connsiteY29" fmla="*/ 161046 h 203063"/>
              <a:gd name="connsiteX30" fmla="*/ 35556 w 396859"/>
              <a:gd name="connsiteY30" fmla="*/ 153616 h 203063"/>
              <a:gd name="connsiteX31" fmla="*/ 33651 w 396859"/>
              <a:gd name="connsiteY31" fmla="*/ 161617 h 203063"/>
              <a:gd name="connsiteX32" fmla="*/ 34508 w 396859"/>
              <a:gd name="connsiteY32" fmla="*/ 167523 h 203063"/>
              <a:gd name="connsiteX33" fmla="*/ 22507 w 396859"/>
              <a:gd name="connsiteY33" fmla="*/ 140281 h 203063"/>
              <a:gd name="connsiteX34" fmla="*/ 79657 w 396859"/>
              <a:gd name="connsiteY34" fmla="*/ 28934 h 203063"/>
              <a:gd name="connsiteX35" fmla="*/ 80800 w 396859"/>
              <a:gd name="connsiteY35" fmla="*/ 26934 h 203063"/>
              <a:gd name="connsiteX36" fmla="*/ 80800 w 396859"/>
              <a:gd name="connsiteY36" fmla="*/ 26934 h 203063"/>
              <a:gd name="connsiteX37" fmla="*/ 206339 w 396859"/>
              <a:gd name="connsiteY37" fmla="*/ 59890 h 203063"/>
              <a:gd name="connsiteX38" fmla="*/ 212912 w 396859"/>
              <a:gd name="connsiteY38" fmla="*/ 65510 h 203063"/>
              <a:gd name="connsiteX39" fmla="*/ 173288 w 396859"/>
              <a:gd name="connsiteY39" fmla="*/ 140472 h 203063"/>
              <a:gd name="connsiteX40" fmla="*/ 172430 w 396859"/>
              <a:gd name="connsiteY40" fmla="*/ 139805 h 203063"/>
              <a:gd name="connsiteX41" fmla="*/ 22507 w 396859"/>
              <a:gd name="connsiteY41" fmla="*/ 140281 h 203063"/>
              <a:gd name="connsiteX42" fmla="*/ 343119 w 396859"/>
              <a:gd name="connsiteY42" fmla="*/ 162760 h 203063"/>
              <a:gd name="connsiteX43" fmla="*/ 343119 w 396859"/>
              <a:gd name="connsiteY43" fmla="*/ 162760 h 203063"/>
              <a:gd name="connsiteX44" fmla="*/ 273300 w 396859"/>
              <a:gd name="connsiteY44" fmla="*/ 139710 h 203063"/>
              <a:gd name="connsiteX45" fmla="*/ 263775 w 396859"/>
              <a:gd name="connsiteY45" fmla="*/ 144568 h 203063"/>
              <a:gd name="connsiteX46" fmla="*/ 248821 w 396859"/>
              <a:gd name="connsiteY46" fmla="*/ 141520 h 203063"/>
              <a:gd name="connsiteX47" fmla="*/ 344071 w 396859"/>
              <a:gd name="connsiteY47" fmla="*/ 160570 h 203063"/>
              <a:gd name="connsiteX48" fmla="*/ 343119 w 396859"/>
              <a:gd name="connsiteY48" fmla="*/ 162760 h 203063"/>
              <a:gd name="connsiteX49" fmla="*/ 143094 w 396859"/>
              <a:gd name="connsiteY49" fmla="*/ 157236 h 203063"/>
              <a:gd name="connsiteX50" fmla="*/ 132521 w 396859"/>
              <a:gd name="connsiteY50" fmla="*/ 144568 h 203063"/>
              <a:gd name="connsiteX51" fmla="*/ 154619 w 396859"/>
              <a:gd name="connsiteY51" fmla="*/ 152092 h 203063"/>
              <a:gd name="connsiteX52" fmla="*/ 143094 w 396859"/>
              <a:gd name="connsiteY52" fmla="*/ 157236 h 203063"/>
              <a:gd name="connsiteX53" fmla="*/ 170335 w 396859"/>
              <a:gd name="connsiteY53" fmla="*/ 183525 h 203063"/>
              <a:gd name="connsiteX54" fmla="*/ 165382 w 396859"/>
              <a:gd name="connsiteY54" fmla="*/ 175238 h 203063"/>
              <a:gd name="connsiteX55" fmla="*/ 157381 w 396859"/>
              <a:gd name="connsiteY55" fmla="*/ 170952 h 203063"/>
              <a:gd name="connsiteX56" fmla="*/ 167668 w 396859"/>
              <a:gd name="connsiteY56" fmla="*/ 166475 h 203063"/>
              <a:gd name="connsiteX57" fmla="*/ 172811 w 396859"/>
              <a:gd name="connsiteY57" fmla="*/ 161046 h 203063"/>
              <a:gd name="connsiteX58" fmla="*/ 179765 w 396859"/>
              <a:gd name="connsiteY58" fmla="*/ 161617 h 203063"/>
              <a:gd name="connsiteX59" fmla="*/ 179765 w 396859"/>
              <a:gd name="connsiteY59" fmla="*/ 161617 h 203063"/>
              <a:gd name="connsiteX60" fmla="*/ 198053 w 396859"/>
              <a:gd name="connsiteY60" fmla="*/ 173714 h 203063"/>
              <a:gd name="connsiteX61" fmla="*/ 198053 w 396859"/>
              <a:gd name="connsiteY61" fmla="*/ 173714 h 203063"/>
              <a:gd name="connsiteX62" fmla="*/ 170335 w 396859"/>
              <a:gd name="connsiteY62" fmla="*/ 183525 h 203063"/>
              <a:gd name="connsiteX63" fmla="*/ 363121 w 396859"/>
              <a:gd name="connsiteY63" fmla="*/ 104467 h 203063"/>
              <a:gd name="connsiteX64" fmla="*/ 356263 w 396859"/>
              <a:gd name="connsiteY64" fmla="*/ 130375 h 203063"/>
              <a:gd name="connsiteX65" fmla="*/ 353501 w 396859"/>
              <a:gd name="connsiteY65" fmla="*/ 145234 h 203063"/>
              <a:gd name="connsiteX66" fmla="*/ 196814 w 396859"/>
              <a:gd name="connsiteY66" fmla="*/ 135709 h 203063"/>
              <a:gd name="connsiteX67" fmla="*/ 238439 w 396859"/>
              <a:gd name="connsiteY67" fmla="*/ 56842 h 203063"/>
              <a:gd name="connsiteX68" fmla="*/ 238439 w 396859"/>
              <a:gd name="connsiteY68" fmla="*/ 56842 h 203063"/>
              <a:gd name="connsiteX69" fmla="*/ 372551 w 396859"/>
              <a:gd name="connsiteY69" fmla="*/ 57509 h 203063"/>
              <a:gd name="connsiteX70" fmla="*/ 374551 w 396859"/>
              <a:gd name="connsiteY70" fmla="*/ 61510 h 203063"/>
              <a:gd name="connsiteX71" fmla="*/ 363121 w 396859"/>
              <a:gd name="connsiteY71" fmla="*/ 104467 h 20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396859" h="203063">
                <a:moveTo>
                  <a:pt x="386171" y="40936"/>
                </a:moveTo>
                <a:cubicBezTo>
                  <a:pt x="358644" y="-19262"/>
                  <a:pt x="259298" y="6646"/>
                  <a:pt x="221770" y="47698"/>
                </a:cubicBezTo>
                <a:cubicBezTo>
                  <a:pt x="200339" y="-12595"/>
                  <a:pt x="124901" y="-3451"/>
                  <a:pt x="74132" y="9598"/>
                </a:cubicBezTo>
                <a:cubicBezTo>
                  <a:pt x="71498" y="10153"/>
                  <a:pt x="69399" y="12141"/>
                  <a:pt x="68703" y="14742"/>
                </a:cubicBezTo>
                <a:cubicBezTo>
                  <a:pt x="67337" y="15254"/>
                  <a:pt x="66123" y="16106"/>
                  <a:pt x="65179" y="17218"/>
                </a:cubicBezTo>
                <a:cubicBezTo>
                  <a:pt x="31220" y="57106"/>
                  <a:pt x="8735" y="105468"/>
                  <a:pt x="123" y="157141"/>
                </a:cubicBezTo>
                <a:cubicBezTo>
                  <a:pt x="-685" y="161966"/>
                  <a:pt x="2571" y="166532"/>
                  <a:pt x="7396" y="167341"/>
                </a:cubicBezTo>
                <a:cubicBezTo>
                  <a:pt x="8140" y="167466"/>
                  <a:pt x="8897" y="167495"/>
                  <a:pt x="9648" y="167428"/>
                </a:cubicBezTo>
                <a:cubicBezTo>
                  <a:pt x="13932" y="174158"/>
                  <a:pt x="19658" y="179851"/>
                  <a:pt x="26412" y="184096"/>
                </a:cubicBezTo>
                <a:cubicBezTo>
                  <a:pt x="27728" y="184898"/>
                  <a:pt x="29182" y="185447"/>
                  <a:pt x="30699" y="185716"/>
                </a:cubicBezTo>
                <a:cubicBezTo>
                  <a:pt x="33223" y="190331"/>
                  <a:pt x="39011" y="192025"/>
                  <a:pt x="43626" y="189500"/>
                </a:cubicBezTo>
                <a:cubicBezTo>
                  <a:pt x="43830" y="189389"/>
                  <a:pt x="44029" y="189270"/>
                  <a:pt x="44224" y="189145"/>
                </a:cubicBezTo>
                <a:cubicBezTo>
                  <a:pt x="54405" y="181094"/>
                  <a:pt x="65868" y="174815"/>
                  <a:pt x="78133" y="170571"/>
                </a:cubicBezTo>
                <a:cubicBezTo>
                  <a:pt x="84502" y="170234"/>
                  <a:pt x="90889" y="170585"/>
                  <a:pt x="97183" y="171619"/>
                </a:cubicBezTo>
                <a:cubicBezTo>
                  <a:pt x="109434" y="171876"/>
                  <a:pt x="121523" y="174462"/>
                  <a:pt x="132807" y="179239"/>
                </a:cubicBezTo>
                <a:lnTo>
                  <a:pt x="133473" y="179239"/>
                </a:lnTo>
                <a:cubicBezTo>
                  <a:pt x="142023" y="182918"/>
                  <a:pt x="150355" y="187084"/>
                  <a:pt x="158429" y="191716"/>
                </a:cubicBezTo>
                <a:cubicBezTo>
                  <a:pt x="159307" y="192146"/>
                  <a:pt x="160235" y="192466"/>
                  <a:pt x="161191" y="192669"/>
                </a:cubicBezTo>
                <a:cubicBezTo>
                  <a:pt x="160377" y="197440"/>
                  <a:pt x="163585" y="201967"/>
                  <a:pt x="168356" y="202781"/>
                </a:cubicBezTo>
                <a:cubicBezTo>
                  <a:pt x="170022" y="203065"/>
                  <a:pt x="171735" y="202861"/>
                  <a:pt x="173288" y="202194"/>
                </a:cubicBezTo>
                <a:cubicBezTo>
                  <a:pt x="224723" y="178286"/>
                  <a:pt x="274062" y="184096"/>
                  <a:pt x="325688" y="202861"/>
                </a:cubicBezTo>
                <a:cubicBezTo>
                  <a:pt x="327135" y="203132"/>
                  <a:pt x="328621" y="203132"/>
                  <a:pt x="330069" y="202861"/>
                </a:cubicBezTo>
                <a:cubicBezTo>
                  <a:pt x="333085" y="203248"/>
                  <a:pt x="336073" y="201972"/>
                  <a:pt x="337880" y="199527"/>
                </a:cubicBezTo>
                <a:lnTo>
                  <a:pt x="357501" y="173809"/>
                </a:lnTo>
                <a:cubicBezTo>
                  <a:pt x="358202" y="173571"/>
                  <a:pt x="358874" y="173251"/>
                  <a:pt x="359501" y="172857"/>
                </a:cubicBezTo>
                <a:cubicBezTo>
                  <a:pt x="371408" y="164665"/>
                  <a:pt x="372455" y="140472"/>
                  <a:pt x="375789" y="127804"/>
                </a:cubicBezTo>
                <a:lnTo>
                  <a:pt x="396649" y="50080"/>
                </a:lnTo>
                <a:cubicBezTo>
                  <a:pt x="398078" y="43793"/>
                  <a:pt x="391982" y="40078"/>
                  <a:pt x="386171" y="40936"/>
                </a:cubicBezTo>
                <a:close/>
                <a:moveTo>
                  <a:pt x="34508" y="167523"/>
                </a:moveTo>
                <a:cubicBezTo>
                  <a:pt x="31836" y="165673"/>
                  <a:pt x="29404" y="163497"/>
                  <a:pt x="27269" y="161046"/>
                </a:cubicBezTo>
                <a:cubicBezTo>
                  <a:pt x="29796" y="158319"/>
                  <a:pt x="32570" y="155832"/>
                  <a:pt x="35556" y="153616"/>
                </a:cubicBezTo>
                <a:cubicBezTo>
                  <a:pt x="34985" y="156283"/>
                  <a:pt x="34318" y="158950"/>
                  <a:pt x="33651" y="161617"/>
                </a:cubicBezTo>
                <a:cubicBezTo>
                  <a:pt x="33111" y="163620"/>
                  <a:pt x="33421" y="165757"/>
                  <a:pt x="34508" y="167523"/>
                </a:cubicBezTo>
                <a:close/>
                <a:moveTo>
                  <a:pt x="22507" y="140281"/>
                </a:moveTo>
                <a:cubicBezTo>
                  <a:pt x="32561" y="99197"/>
                  <a:pt x="52138" y="61054"/>
                  <a:pt x="79657" y="28934"/>
                </a:cubicBezTo>
                <a:cubicBezTo>
                  <a:pt x="80108" y="28310"/>
                  <a:pt x="80492" y="27640"/>
                  <a:pt x="80800" y="26934"/>
                </a:cubicBezTo>
                <a:lnTo>
                  <a:pt x="80800" y="26934"/>
                </a:lnTo>
                <a:cubicBezTo>
                  <a:pt x="123758" y="15694"/>
                  <a:pt x="190814" y="4931"/>
                  <a:pt x="206339" y="59890"/>
                </a:cubicBezTo>
                <a:cubicBezTo>
                  <a:pt x="206989" y="63045"/>
                  <a:pt x="209694" y="65359"/>
                  <a:pt x="212912" y="65510"/>
                </a:cubicBezTo>
                <a:lnTo>
                  <a:pt x="173288" y="140472"/>
                </a:lnTo>
                <a:cubicBezTo>
                  <a:pt x="173020" y="140227"/>
                  <a:pt x="172734" y="140004"/>
                  <a:pt x="172430" y="139805"/>
                </a:cubicBezTo>
                <a:cubicBezTo>
                  <a:pt x="129377" y="119136"/>
                  <a:pt x="62988" y="107896"/>
                  <a:pt x="22507" y="140281"/>
                </a:cubicBezTo>
                <a:close/>
                <a:moveTo>
                  <a:pt x="343119" y="162760"/>
                </a:moveTo>
                <a:lnTo>
                  <a:pt x="343119" y="162760"/>
                </a:lnTo>
                <a:cubicBezTo>
                  <a:pt x="324735" y="146854"/>
                  <a:pt x="296065" y="144949"/>
                  <a:pt x="273300" y="139710"/>
                </a:cubicBezTo>
                <a:cubicBezTo>
                  <a:pt x="269341" y="138562"/>
                  <a:pt x="265170" y="140688"/>
                  <a:pt x="263775" y="144568"/>
                </a:cubicBezTo>
                <a:cubicBezTo>
                  <a:pt x="258863" y="143223"/>
                  <a:pt x="253867" y="142205"/>
                  <a:pt x="248821" y="141520"/>
                </a:cubicBezTo>
                <a:cubicBezTo>
                  <a:pt x="282825" y="136376"/>
                  <a:pt x="317972" y="139329"/>
                  <a:pt x="344071" y="160570"/>
                </a:cubicBezTo>
                <a:cubicBezTo>
                  <a:pt x="343404" y="161617"/>
                  <a:pt x="343309" y="162189"/>
                  <a:pt x="343119" y="162760"/>
                </a:cubicBezTo>
                <a:close/>
                <a:moveTo>
                  <a:pt x="143094" y="157236"/>
                </a:moveTo>
                <a:cubicBezTo>
                  <a:pt x="141026" y="151984"/>
                  <a:pt x="137318" y="147541"/>
                  <a:pt x="132521" y="144568"/>
                </a:cubicBezTo>
                <a:cubicBezTo>
                  <a:pt x="140013" y="146687"/>
                  <a:pt x="147390" y="149199"/>
                  <a:pt x="154619" y="152092"/>
                </a:cubicBezTo>
                <a:cubicBezTo>
                  <a:pt x="150428" y="153712"/>
                  <a:pt x="146808" y="155426"/>
                  <a:pt x="143094" y="157236"/>
                </a:cubicBezTo>
                <a:close/>
                <a:moveTo>
                  <a:pt x="170335" y="183525"/>
                </a:moveTo>
                <a:cubicBezTo>
                  <a:pt x="170310" y="180069"/>
                  <a:pt x="168414" y="176897"/>
                  <a:pt x="165382" y="175238"/>
                </a:cubicBezTo>
                <a:lnTo>
                  <a:pt x="157381" y="170952"/>
                </a:lnTo>
                <a:lnTo>
                  <a:pt x="167668" y="166475"/>
                </a:lnTo>
                <a:cubicBezTo>
                  <a:pt x="170148" y="165586"/>
                  <a:pt x="172057" y="163570"/>
                  <a:pt x="172811" y="161046"/>
                </a:cubicBezTo>
                <a:cubicBezTo>
                  <a:pt x="174992" y="162040"/>
                  <a:pt x="177451" y="162243"/>
                  <a:pt x="179765" y="161617"/>
                </a:cubicBezTo>
                <a:cubicBezTo>
                  <a:pt x="179765" y="161617"/>
                  <a:pt x="179765" y="161617"/>
                  <a:pt x="179765" y="161617"/>
                </a:cubicBezTo>
                <a:cubicBezTo>
                  <a:pt x="186914" y="163770"/>
                  <a:pt x="193274" y="167977"/>
                  <a:pt x="198053" y="173714"/>
                </a:cubicBezTo>
                <a:lnTo>
                  <a:pt x="198053" y="173714"/>
                </a:lnTo>
                <a:cubicBezTo>
                  <a:pt x="188574" y="176266"/>
                  <a:pt x="179308" y="179546"/>
                  <a:pt x="170335" y="183525"/>
                </a:cubicBezTo>
                <a:close/>
                <a:moveTo>
                  <a:pt x="363121" y="104467"/>
                </a:moveTo>
                <a:lnTo>
                  <a:pt x="356263" y="130375"/>
                </a:lnTo>
                <a:cubicBezTo>
                  <a:pt x="355501" y="133042"/>
                  <a:pt x="354644" y="139234"/>
                  <a:pt x="353501" y="145234"/>
                </a:cubicBezTo>
                <a:cubicBezTo>
                  <a:pt x="311019" y="111135"/>
                  <a:pt x="246916" y="119136"/>
                  <a:pt x="196814" y="135709"/>
                </a:cubicBezTo>
                <a:cubicBezTo>
                  <a:pt x="210721" y="109420"/>
                  <a:pt x="224596" y="83131"/>
                  <a:pt x="238439" y="56842"/>
                </a:cubicBezTo>
                <a:lnTo>
                  <a:pt x="238439" y="56842"/>
                </a:lnTo>
                <a:cubicBezTo>
                  <a:pt x="269204" y="27410"/>
                  <a:pt x="359216" y="-1546"/>
                  <a:pt x="372551" y="57509"/>
                </a:cubicBezTo>
                <a:cubicBezTo>
                  <a:pt x="372891" y="58983"/>
                  <a:pt x="373576" y="60354"/>
                  <a:pt x="374551" y="61510"/>
                </a:cubicBezTo>
                <a:cubicBezTo>
                  <a:pt x="370836" y="75892"/>
                  <a:pt x="367026" y="89989"/>
                  <a:pt x="363121" y="104467"/>
                </a:cubicBez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80" name="组合 779">
            <a:extLst>
              <a:ext uri="{FF2B5EF4-FFF2-40B4-BE49-F238E27FC236}">
                <a16:creationId xmlns:a16="http://schemas.microsoft.com/office/drawing/2014/main" id="{63929FA7-8368-65A9-D2B0-AAA042E72DEB}"/>
              </a:ext>
            </a:extLst>
          </p:cNvPr>
          <p:cNvGrpSpPr/>
          <p:nvPr/>
        </p:nvGrpSpPr>
        <p:grpSpPr>
          <a:xfrm rot="3102375">
            <a:off x="5836037" y="5255820"/>
            <a:ext cx="479188" cy="683907"/>
            <a:chOff x="3638704" y="5343099"/>
            <a:chExt cx="371321" cy="529957"/>
          </a:xfr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grpSpPr>
        <p:sp>
          <p:nvSpPr>
            <p:cNvPr id="750" name="任意多边形: 形状 749">
              <a:extLst>
                <a:ext uri="{FF2B5EF4-FFF2-40B4-BE49-F238E27FC236}">
                  <a16:creationId xmlns:a16="http://schemas.microsoft.com/office/drawing/2014/main" id="{CD94C2C3-7F0D-AD49-3163-E0B32DAF40DF}"/>
                </a:ext>
              </a:extLst>
            </p:cNvPr>
            <p:cNvSpPr/>
            <p:nvPr/>
          </p:nvSpPr>
          <p:spPr>
            <a:xfrm>
              <a:off x="3638704" y="5499955"/>
              <a:ext cx="293939" cy="373101"/>
            </a:xfrm>
            <a:custGeom>
              <a:avLst/>
              <a:gdLst>
                <a:gd name="connsiteX0" fmla="*/ 186019 w 186309"/>
                <a:gd name="connsiteY0" fmla="*/ 70783 h 236485"/>
                <a:gd name="connsiteX1" fmla="*/ 117249 w 186309"/>
                <a:gd name="connsiteY1" fmla="*/ 5346 h 236485"/>
                <a:gd name="connsiteX2" fmla="*/ 24857 w 186309"/>
                <a:gd name="connsiteY2" fmla="*/ 137553 h 236485"/>
                <a:gd name="connsiteX3" fmla="*/ 27047 w 186309"/>
                <a:gd name="connsiteY3" fmla="*/ 138696 h 236485"/>
                <a:gd name="connsiteX4" fmla="*/ 27047 w 186309"/>
                <a:gd name="connsiteY4" fmla="*/ 191560 h 236485"/>
                <a:gd name="connsiteX5" fmla="*/ 27047 w 186309"/>
                <a:gd name="connsiteY5" fmla="*/ 191560 h 236485"/>
                <a:gd name="connsiteX6" fmla="*/ 47669 w 186309"/>
                <a:gd name="connsiteY6" fmla="*/ 234565 h 236485"/>
                <a:gd name="connsiteX7" fmla="*/ 90674 w 186309"/>
                <a:gd name="connsiteY7" fmla="*/ 213943 h 236485"/>
                <a:gd name="connsiteX8" fmla="*/ 90674 w 186309"/>
                <a:gd name="connsiteY8" fmla="*/ 211276 h 236485"/>
                <a:gd name="connsiteX9" fmla="*/ 95056 w 186309"/>
                <a:gd name="connsiteY9" fmla="*/ 207466 h 236485"/>
                <a:gd name="connsiteX10" fmla="*/ 105152 w 186309"/>
                <a:gd name="connsiteY10" fmla="*/ 168414 h 236485"/>
                <a:gd name="connsiteX11" fmla="*/ 186019 w 186309"/>
                <a:gd name="connsiteY11" fmla="*/ 70783 h 236485"/>
                <a:gd name="connsiteX12" fmla="*/ 43621 w 186309"/>
                <a:gd name="connsiteY12" fmla="*/ 209181 h 236485"/>
                <a:gd name="connsiteX13" fmla="*/ 53146 w 186309"/>
                <a:gd name="connsiteY13" fmla="*/ 214134 h 236485"/>
                <a:gd name="connsiteX14" fmla="*/ 64671 w 186309"/>
                <a:gd name="connsiteY14" fmla="*/ 216991 h 236485"/>
                <a:gd name="connsiteX15" fmla="*/ 43916 w 186309"/>
                <a:gd name="connsiteY15" fmla="*/ 209825 h 236485"/>
                <a:gd name="connsiteX16" fmla="*/ 43621 w 186309"/>
                <a:gd name="connsiteY16" fmla="*/ 209181 h 236485"/>
                <a:gd name="connsiteX17" fmla="*/ 102295 w 186309"/>
                <a:gd name="connsiteY17" fmla="*/ 150412 h 236485"/>
                <a:gd name="connsiteX18" fmla="*/ 95246 w 186309"/>
                <a:gd name="connsiteY18" fmla="*/ 155269 h 236485"/>
                <a:gd name="connsiteX19" fmla="*/ 86483 w 186309"/>
                <a:gd name="connsiteY19" fmla="*/ 165366 h 236485"/>
                <a:gd name="connsiteX20" fmla="*/ 84007 w 186309"/>
                <a:gd name="connsiteY20" fmla="*/ 191655 h 236485"/>
                <a:gd name="connsiteX21" fmla="*/ 56194 w 186309"/>
                <a:gd name="connsiteY21" fmla="*/ 195084 h 236485"/>
                <a:gd name="connsiteX22" fmla="*/ 42380 w 186309"/>
                <a:gd name="connsiteY22" fmla="*/ 148459 h 236485"/>
                <a:gd name="connsiteX23" fmla="*/ 44478 w 186309"/>
                <a:gd name="connsiteY23" fmla="*/ 145078 h 236485"/>
                <a:gd name="connsiteX24" fmla="*/ 42387 w 186309"/>
                <a:gd name="connsiteY24" fmla="*/ 131770 h 236485"/>
                <a:gd name="connsiteX25" fmla="*/ 39049 w 186309"/>
                <a:gd name="connsiteY25" fmla="*/ 130219 h 236485"/>
                <a:gd name="connsiteX26" fmla="*/ 35810 w 186309"/>
                <a:gd name="connsiteY26" fmla="*/ 122694 h 236485"/>
                <a:gd name="connsiteX27" fmla="*/ 108295 w 186309"/>
                <a:gd name="connsiteY27" fmla="*/ 21634 h 236485"/>
                <a:gd name="connsiteX28" fmla="*/ 123154 w 186309"/>
                <a:gd name="connsiteY28" fmla="*/ 23729 h 236485"/>
                <a:gd name="connsiteX29" fmla="*/ 148110 w 186309"/>
                <a:gd name="connsiteY29" fmla="*/ 41255 h 236485"/>
                <a:gd name="connsiteX30" fmla="*/ 160683 w 186309"/>
                <a:gd name="connsiteY30" fmla="*/ 99643 h 236485"/>
                <a:gd name="connsiteX31" fmla="*/ 102295 w 186309"/>
                <a:gd name="connsiteY31" fmla="*/ 150412 h 23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6309" h="236485">
                  <a:moveTo>
                    <a:pt x="186019" y="70783"/>
                  </a:moveTo>
                  <a:cubicBezTo>
                    <a:pt x="184210" y="51733"/>
                    <a:pt x="140681" y="-3608"/>
                    <a:pt x="117249" y="5346"/>
                  </a:cubicBezTo>
                  <a:cubicBezTo>
                    <a:pt x="44478" y="-25039"/>
                    <a:pt x="-44009" y="81546"/>
                    <a:pt x="24857" y="137553"/>
                  </a:cubicBezTo>
                  <a:cubicBezTo>
                    <a:pt x="25534" y="138027"/>
                    <a:pt x="26270" y="138412"/>
                    <a:pt x="27047" y="138696"/>
                  </a:cubicBezTo>
                  <a:cubicBezTo>
                    <a:pt x="18087" y="155178"/>
                    <a:pt x="18087" y="175077"/>
                    <a:pt x="27047" y="191560"/>
                  </a:cubicBezTo>
                  <a:lnTo>
                    <a:pt x="27047" y="191560"/>
                  </a:lnTo>
                  <a:cubicBezTo>
                    <a:pt x="20866" y="209130"/>
                    <a:pt x="30099" y="228384"/>
                    <a:pt x="47669" y="234565"/>
                  </a:cubicBezTo>
                  <a:cubicBezTo>
                    <a:pt x="65239" y="240746"/>
                    <a:pt x="84493" y="231513"/>
                    <a:pt x="90674" y="213943"/>
                  </a:cubicBezTo>
                  <a:cubicBezTo>
                    <a:pt x="90810" y="213060"/>
                    <a:pt x="90810" y="212160"/>
                    <a:pt x="90674" y="211276"/>
                  </a:cubicBezTo>
                  <a:cubicBezTo>
                    <a:pt x="92244" y="210137"/>
                    <a:pt x="93710" y="208862"/>
                    <a:pt x="95056" y="207466"/>
                  </a:cubicBezTo>
                  <a:cubicBezTo>
                    <a:pt x="103538" y="196337"/>
                    <a:pt x="107178" y="182260"/>
                    <a:pt x="105152" y="168414"/>
                  </a:cubicBezTo>
                  <a:cubicBezTo>
                    <a:pt x="148300" y="166985"/>
                    <a:pt x="190210" y="113359"/>
                    <a:pt x="186019" y="70783"/>
                  </a:cubicBezTo>
                  <a:close/>
                  <a:moveTo>
                    <a:pt x="43621" y="209181"/>
                  </a:moveTo>
                  <a:cubicBezTo>
                    <a:pt x="46625" y="211142"/>
                    <a:pt x="49815" y="212801"/>
                    <a:pt x="53146" y="214134"/>
                  </a:cubicBezTo>
                  <a:cubicBezTo>
                    <a:pt x="56856" y="215554"/>
                    <a:pt x="60727" y="216514"/>
                    <a:pt x="64671" y="216991"/>
                  </a:cubicBezTo>
                  <a:cubicBezTo>
                    <a:pt x="56961" y="220744"/>
                    <a:pt x="47669" y="217535"/>
                    <a:pt x="43916" y="209825"/>
                  </a:cubicBezTo>
                  <a:cubicBezTo>
                    <a:pt x="43813" y="209613"/>
                    <a:pt x="43714" y="209398"/>
                    <a:pt x="43621" y="209181"/>
                  </a:cubicBezTo>
                  <a:close/>
                  <a:moveTo>
                    <a:pt x="102295" y="150412"/>
                  </a:moveTo>
                  <a:cubicBezTo>
                    <a:pt x="99155" y="150379"/>
                    <a:pt x="96333" y="152323"/>
                    <a:pt x="95246" y="155269"/>
                  </a:cubicBezTo>
                  <a:cubicBezTo>
                    <a:pt x="90058" y="155675"/>
                    <a:pt x="86155" y="160171"/>
                    <a:pt x="86483" y="165366"/>
                  </a:cubicBezTo>
                  <a:cubicBezTo>
                    <a:pt x="87964" y="174195"/>
                    <a:pt x="87110" y="183257"/>
                    <a:pt x="84007" y="191655"/>
                  </a:cubicBezTo>
                  <a:cubicBezTo>
                    <a:pt x="78482" y="202132"/>
                    <a:pt x="64957" y="199656"/>
                    <a:pt x="56194" y="195084"/>
                  </a:cubicBezTo>
                  <a:cubicBezTo>
                    <a:pt x="39504" y="186023"/>
                    <a:pt x="33319" y="165149"/>
                    <a:pt x="42380" y="148459"/>
                  </a:cubicBezTo>
                  <a:cubicBezTo>
                    <a:pt x="43014" y="147292"/>
                    <a:pt x="43714" y="146163"/>
                    <a:pt x="44478" y="145078"/>
                  </a:cubicBezTo>
                  <a:cubicBezTo>
                    <a:pt x="47576" y="140826"/>
                    <a:pt x="46640" y="134868"/>
                    <a:pt x="42387" y="131770"/>
                  </a:cubicBezTo>
                  <a:cubicBezTo>
                    <a:pt x="41386" y="131041"/>
                    <a:pt x="40252" y="130514"/>
                    <a:pt x="39049" y="130219"/>
                  </a:cubicBezTo>
                  <a:cubicBezTo>
                    <a:pt x="39333" y="127321"/>
                    <a:pt x="38110" y="124479"/>
                    <a:pt x="35810" y="122694"/>
                  </a:cubicBezTo>
                  <a:cubicBezTo>
                    <a:pt x="-16006" y="80212"/>
                    <a:pt x="54860" y="1536"/>
                    <a:pt x="108295" y="21634"/>
                  </a:cubicBezTo>
                  <a:cubicBezTo>
                    <a:pt x="111058" y="27444"/>
                    <a:pt x="119059" y="31159"/>
                    <a:pt x="123154" y="23729"/>
                  </a:cubicBezTo>
                  <a:cubicBezTo>
                    <a:pt x="123154" y="23729"/>
                    <a:pt x="146205" y="39636"/>
                    <a:pt x="148110" y="41255"/>
                  </a:cubicBezTo>
                  <a:cubicBezTo>
                    <a:pt x="166155" y="54936"/>
                    <a:pt x="171498" y="79748"/>
                    <a:pt x="160683" y="99643"/>
                  </a:cubicBezTo>
                  <a:cubicBezTo>
                    <a:pt x="150491" y="124694"/>
                    <a:pt x="131060" y="149269"/>
                    <a:pt x="102295" y="1504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1" name="任意多边形: 形状 750">
              <a:extLst>
                <a:ext uri="{FF2B5EF4-FFF2-40B4-BE49-F238E27FC236}">
                  <a16:creationId xmlns:a16="http://schemas.microsoft.com/office/drawing/2014/main" id="{46E681C7-4FEA-8E2A-8CFB-6D03B858E988}"/>
                </a:ext>
              </a:extLst>
            </p:cNvPr>
            <p:cNvSpPr/>
            <p:nvPr/>
          </p:nvSpPr>
          <p:spPr>
            <a:xfrm>
              <a:off x="3745138" y="5365673"/>
              <a:ext cx="43918" cy="85946"/>
            </a:xfrm>
            <a:custGeom>
              <a:avLst/>
              <a:gdLst>
                <a:gd name="connsiteX0" fmla="*/ 27213 w 27837"/>
                <a:gd name="connsiteY0" fmla="*/ 41786 h 54476"/>
                <a:gd name="connsiteX1" fmla="*/ 17688 w 27837"/>
                <a:gd name="connsiteY1" fmla="*/ 5591 h 54476"/>
                <a:gd name="connsiteX2" fmla="*/ 5591 w 27837"/>
                <a:gd name="connsiteY2" fmla="*/ 638 h 54476"/>
                <a:gd name="connsiteX3" fmla="*/ 638 w 27837"/>
                <a:gd name="connsiteY3" fmla="*/ 12735 h 54476"/>
                <a:gd name="connsiteX4" fmla="*/ 10163 w 27837"/>
                <a:gd name="connsiteY4" fmla="*/ 48835 h 54476"/>
                <a:gd name="connsiteX5" fmla="*/ 22165 w 27837"/>
                <a:gd name="connsiteY5" fmla="*/ 53883 h 54476"/>
                <a:gd name="connsiteX6" fmla="*/ 27213 w 27837"/>
                <a:gd name="connsiteY6" fmla="*/ 41786 h 54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37" h="54476">
                  <a:moveTo>
                    <a:pt x="27213" y="41786"/>
                  </a:moveTo>
                  <a:cubicBezTo>
                    <a:pt x="23879" y="29785"/>
                    <a:pt x="20641" y="17688"/>
                    <a:pt x="17688" y="5591"/>
                  </a:cubicBezTo>
                  <a:cubicBezTo>
                    <a:pt x="15603" y="997"/>
                    <a:pt x="10299" y="-1175"/>
                    <a:pt x="5591" y="638"/>
                  </a:cubicBezTo>
                  <a:cubicBezTo>
                    <a:pt x="997" y="2723"/>
                    <a:pt x="-1175" y="8027"/>
                    <a:pt x="638" y="12735"/>
                  </a:cubicBezTo>
                  <a:lnTo>
                    <a:pt x="10163" y="48835"/>
                  </a:lnTo>
                  <a:cubicBezTo>
                    <a:pt x="12209" y="53416"/>
                    <a:pt x="17459" y="55624"/>
                    <a:pt x="22165" y="53883"/>
                  </a:cubicBezTo>
                  <a:cubicBezTo>
                    <a:pt x="26795" y="51834"/>
                    <a:pt x="29013" y="46520"/>
                    <a:pt x="27213" y="417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2" name="任意多边形: 形状 751">
              <a:extLst>
                <a:ext uri="{FF2B5EF4-FFF2-40B4-BE49-F238E27FC236}">
                  <a16:creationId xmlns:a16="http://schemas.microsoft.com/office/drawing/2014/main" id="{C6D1CC83-1B79-4263-6B5B-2100059973A5}"/>
                </a:ext>
              </a:extLst>
            </p:cNvPr>
            <p:cNvSpPr/>
            <p:nvPr/>
          </p:nvSpPr>
          <p:spPr>
            <a:xfrm>
              <a:off x="3846292" y="5343099"/>
              <a:ext cx="61655" cy="110060"/>
            </a:xfrm>
            <a:custGeom>
              <a:avLst/>
              <a:gdLst>
                <a:gd name="connsiteX0" fmla="*/ 38059 w 39079"/>
                <a:gd name="connsiteY0" fmla="*/ 12278 h 69760"/>
                <a:gd name="connsiteX1" fmla="*/ 21009 w 39079"/>
                <a:gd name="connsiteY1" fmla="*/ 5230 h 69760"/>
                <a:gd name="connsiteX2" fmla="*/ 340 w 39079"/>
                <a:gd name="connsiteY2" fmla="*/ 59999 h 69760"/>
                <a:gd name="connsiteX3" fmla="*/ 18628 w 39079"/>
                <a:gd name="connsiteY3" fmla="*/ 62285 h 69760"/>
                <a:gd name="connsiteX4" fmla="*/ 38059 w 39079"/>
                <a:gd name="connsiteY4" fmla="*/ 12278 h 69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79" h="69760">
                  <a:moveTo>
                    <a:pt x="38059" y="12278"/>
                  </a:moveTo>
                  <a:cubicBezTo>
                    <a:pt x="43393" y="1706"/>
                    <a:pt x="26343" y="-5343"/>
                    <a:pt x="21009" y="5230"/>
                  </a:cubicBezTo>
                  <a:cubicBezTo>
                    <a:pt x="12178" y="22694"/>
                    <a:pt x="5249" y="41055"/>
                    <a:pt x="340" y="59999"/>
                  </a:cubicBezTo>
                  <a:cubicBezTo>
                    <a:pt x="-2708" y="71429"/>
                    <a:pt x="15675" y="73619"/>
                    <a:pt x="18628" y="62285"/>
                  </a:cubicBezTo>
                  <a:cubicBezTo>
                    <a:pt x="23331" y="44980"/>
                    <a:pt x="29844" y="28219"/>
                    <a:pt x="38059" y="122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3" name="任意多边形: 形状 752">
              <a:extLst>
                <a:ext uri="{FF2B5EF4-FFF2-40B4-BE49-F238E27FC236}">
                  <a16:creationId xmlns:a16="http://schemas.microsoft.com/office/drawing/2014/main" id="{79A3FFC7-66B6-0B13-A227-81E852DEA014}"/>
                </a:ext>
              </a:extLst>
            </p:cNvPr>
            <p:cNvSpPr/>
            <p:nvPr/>
          </p:nvSpPr>
          <p:spPr>
            <a:xfrm>
              <a:off x="3928242" y="5426643"/>
              <a:ext cx="81783" cy="66003"/>
            </a:xfrm>
            <a:custGeom>
              <a:avLst/>
              <a:gdLst>
                <a:gd name="connsiteX0" fmla="*/ 40980 w 51837"/>
                <a:gd name="connsiteY0" fmla="*/ 94 h 41835"/>
                <a:gd name="connsiteX1" fmla="*/ 1833 w 51837"/>
                <a:gd name="connsiteY1" fmla="*/ 27049 h 41835"/>
                <a:gd name="connsiteX2" fmla="*/ 3452 w 51837"/>
                <a:gd name="connsiteY2" fmla="*/ 40003 h 41835"/>
                <a:gd name="connsiteX3" fmla="*/ 16406 w 51837"/>
                <a:gd name="connsiteY3" fmla="*/ 38384 h 41835"/>
                <a:gd name="connsiteX4" fmla="*/ 48029 w 51837"/>
                <a:gd name="connsiteY4" fmla="*/ 17143 h 41835"/>
                <a:gd name="connsiteX5" fmla="*/ 49930 w 51837"/>
                <a:gd name="connsiteY5" fmla="*/ 3808 h 41835"/>
                <a:gd name="connsiteX6" fmla="*/ 40980 w 51837"/>
                <a:gd name="connsiteY6" fmla="*/ 94 h 41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837" h="41835">
                  <a:moveTo>
                    <a:pt x="40980" y="94"/>
                  </a:moveTo>
                  <a:cubicBezTo>
                    <a:pt x="26340" y="6516"/>
                    <a:pt x="13055" y="15664"/>
                    <a:pt x="1833" y="27049"/>
                  </a:cubicBezTo>
                  <a:cubicBezTo>
                    <a:pt x="-1137" y="31116"/>
                    <a:pt x="-427" y="36792"/>
                    <a:pt x="3452" y="40003"/>
                  </a:cubicBezTo>
                  <a:cubicBezTo>
                    <a:pt x="7519" y="42973"/>
                    <a:pt x="13195" y="42263"/>
                    <a:pt x="16406" y="38384"/>
                  </a:cubicBezTo>
                  <a:cubicBezTo>
                    <a:pt x="25537" y="29402"/>
                    <a:pt x="36260" y="22199"/>
                    <a:pt x="48029" y="17143"/>
                  </a:cubicBezTo>
                  <a:cubicBezTo>
                    <a:pt x="52236" y="13986"/>
                    <a:pt x="53087" y="8015"/>
                    <a:pt x="49930" y="3808"/>
                  </a:cubicBezTo>
                  <a:cubicBezTo>
                    <a:pt x="47846" y="1032"/>
                    <a:pt x="44417" y="-391"/>
                    <a:pt x="40980" y="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4" name="任意多边形: 形状 753">
              <a:extLst>
                <a:ext uri="{FF2B5EF4-FFF2-40B4-BE49-F238E27FC236}">
                  <a16:creationId xmlns:a16="http://schemas.microsoft.com/office/drawing/2014/main" id="{B3F0BA7E-B19A-FA7A-0844-030000F8F6B3}"/>
                </a:ext>
              </a:extLst>
            </p:cNvPr>
            <p:cNvSpPr/>
            <p:nvPr/>
          </p:nvSpPr>
          <p:spPr>
            <a:xfrm>
              <a:off x="3716221" y="5616111"/>
              <a:ext cx="113513" cy="96227"/>
            </a:xfrm>
            <a:custGeom>
              <a:avLst/>
              <a:gdLst>
                <a:gd name="connsiteX0" fmla="*/ 71831 w 71949"/>
                <a:gd name="connsiteY0" fmla="*/ 22591 h 60992"/>
                <a:gd name="connsiteX1" fmla="*/ 58401 w 71949"/>
                <a:gd name="connsiteY1" fmla="*/ 9923 h 60992"/>
                <a:gd name="connsiteX2" fmla="*/ 38493 w 71949"/>
                <a:gd name="connsiteY2" fmla="*/ 21067 h 60992"/>
                <a:gd name="connsiteX3" fmla="*/ 36684 w 71949"/>
                <a:gd name="connsiteY3" fmla="*/ 16019 h 60992"/>
                <a:gd name="connsiteX4" fmla="*/ 32302 w 71949"/>
                <a:gd name="connsiteY4" fmla="*/ 6494 h 60992"/>
                <a:gd name="connsiteX5" fmla="*/ 27635 w 71949"/>
                <a:gd name="connsiteY5" fmla="*/ 4970 h 60992"/>
                <a:gd name="connsiteX6" fmla="*/ 11919 w 71949"/>
                <a:gd name="connsiteY6" fmla="*/ 16 h 60992"/>
                <a:gd name="connsiteX7" fmla="*/ 1727 w 71949"/>
                <a:gd name="connsiteY7" fmla="*/ 3541 h 60992"/>
                <a:gd name="connsiteX8" fmla="*/ 488 w 71949"/>
                <a:gd name="connsiteY8" fmla="*/ 18590 h 60992"/>
                <a:gd name="connsiteX9" fmla="*/ 13157 w 71949"/>
                <a:gd name="connsiteY9" fmla="*/ 51070 h 60992"/>
                <a:gd name="connsiteX10" fmla="*/ 16871 w 71949"/>
                <a:gd name="connsiteY10" fmla="*/ 52785 h 60992"/>
                <a:gd name="connsiteX11" fmla="*/ 16372 w 71949"/>
                <a:gd name="connsiteY11" fmla="*/ 59366 h 60992"/>
                <a:gd name="connsiteX12" fmla="*/ 20301 w 71949"/>
                <a:gd name="connsiteY12" fmla="*/ 60976 h 60992"/>
                <a:gd name="connsiteX13" fmla="*/ 51447 w 71949"/>
                <a:gd name="connsiteY13" fmla="*/ 48213 h 60992"/>
                <a:gd name="connsiteX14" fmla="*/ 63258 w 71949"/>
                <a:gd name="connsiteY14" fmla="*/ 37735 h 60992"/>
                <a:gd name="connsiteX15" fmla="*/ 65449 w 71949"/>
                <a:gd name="connsiteY15" fmla="*/ 36402 h 60992"/>
                <a:gd name="connsiteX16" fmla="*/ 69069 w 71949"/>
                <a:gd name="connsiteY16" fmla="*/ 30020 h 60992"/>
                <a:gd name="connsiteX17" fmla="*/ 71831 w 71949"/>
                <a:gd name="connsiteY17" fmla="*/ 22591 h 6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1949" h="60992">
                  <a:moveTo>
                    <a:pt x="71831" y="22591"/>
                  </a:moveTo>
                  <a:cubicBezTo>
                    <a:pt x="72974" y="14399"/>
                    <a:pt x="65640" y="10113"/>
                    <a:pt x="58401" y="9923"/>
                  </a:cubicBezTo>
                  <a:cubicBezTo>
                    <a:pt x="50253" y="9824"/>
                    <a:pt x="42669" y="14070"/>
                    <a:pt x="38493" y="21067"/>
                  </a:cubicBezTo>
                  <a:cubicBezTo>
                    <a:pt x="38076" y="19323"/>
                    <a:pt x="37469" y="17630"/>
                    <a:pt x="36684" y="16019"/>
                  </a:cubicBezTo>
                  <a:cubicBezTo>
                    <a:pt x="37672" y="12206"/>
                    <a:pt x="35841" y="8224"/>
                    <a:pt x="32302" y="6494"/>
                  </a:cubicBezTo>
                  <a:cubicBezTo>
                    <a:pt x="30830" y="5759"/>
                    <a:pt x="29257" y="5246"/>
                    <a:pt x="27635" y="4970"/>
                  </a:cubicBezTo>
                  <a:cubicBezTo>
                    <a:pt x="23122" y="1559"/>
                    <a:pt x="17571" y="-190"/>
                    <a:pt x="11919" y="16"/>
                  </a:cubicBezTo>
                  <a:cubicBezTo>
                    <a:pt x="8197" y="-145"/>
                    <a:pt x="4554" y="1115"/>
                    <a:pt x="1727" y="3541"/>
                  </a:cubicBezTo>
                  <a:cubicBezTo>
                    <a:pt x="-940" y="6874"/>
                    <a:pt x="203" y="14590"/>
                    <a:pt x="488" y="18590"/>
                  </a:cubicBezTo>
                  <a:cubicBezTo>
                    <a:pt x="1534" y="30402"/>
                    <a:pt x="5928" y="41670"/>
                    <a:pt x="13157" y="51070"/>
                  </a:cubicBezTo>
                  <a:cubicBezTo>
                    <a:pt x="13987" y="52280"/>
                    <a:pt x="15412" y="52938"/>
                    <a:pt x="16871" y="52785"/>
                  </a:cubicBezTo>
                  <a:cubicBezTo>
                    <a:pt x="14916" y="54464"/>
                    <a:pt x="14692" y="57411"/>
                    <a:pt x="16372" y="59366"/>
                  </a:cubicBezTo>
                  <a:cubicBezTo>
                    <a:pt x="17348" y="60502"/>
                    <a:pt x="18809" y="61101"/>
                    <a:pt x="20301" y="60976"/>
                  </a:cubicBezTo>
                  <a:cubicBezTo>
                    <a:pt x="31560" y="59296"/>
                    <a:pt x="42246" y="54917"/>
                    <a:pt x="51447" y="48213"/>
                  </a:cubicBezTo>
                  <a:cubicBezTo>
                    <a:pt x="55712" y="45109"/>
                    <a:pt x="59668" y="41600"/>
                    <a:pt x="63258" y="37735"/>
                  </a:cubicBezTo>
                  <a:lnTo>
                    <a:pt x="65449" y="36402"/>
                  </a:lnTo>
                  <a:cubicBezTo>
                    <a:pt x="67459" y="34843"/>
                    <a:pt x="68762" y="32545"/>
                    <a:pt x="69069" y="30020"/>
                  </a:cubicBezTo>
                  <a:cubicBezTo>
                    <a:pt x="70433" y="27732"/>
                    <a:pt x="71370" y="25215"/>
                    <a:pt x="71831" y="225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55" name="任意多边形: 形状 754">
            <a:extLst>
              <a:ext uri="{FF2B5EF4-FFF2-40B4-BE49-F238E27FC236}">
                <a16:creationId xmlns:a16="http://schemas.microsoft.com/office/drawing/2014/main" id="{2BD7CB52-ED59-43BE-7B10-784596719E04}"/>
              </a:ext>
            </a:extLst>
          </p:cNvPr>
          <p:cNvSpPr/>
          <p:nvPr/>
        </p:nvSpPr>
        <p:spPr>
          <a:xfrm rot="21376022">
            <a:off x="2483887" y="5364014"/>
            <a:ext cx="604499" cy="489060"/>
          </a:xfrm>
          <a:custGeom>
            <a:avLst/>
            <a:gdLst>
              <a:gd name="connsiteX0" fmla="*/ 290321 w 292272"/>
              <a:gd name="connsiteY0" fmla="*/ 221266 h 236458"/>
              <a:gd name="connsiteX1" fmla="*/ 279272 w 292272"/>
              <a:gd name="connsiteY1" fmla="*/ 209169 h 236458"/>
              <a:gd name="connsiteX2" fmla="*/ 276224 w 292272"/>
              <a:gd name="connsiteY2" fmla="*/ 206883 h 236458"/>
              <a:gd name="connsiteX3" fmla="*/ 258222 w 292272"/>
              <a:gd name="connsiteY3" fmla="*/ 154210 h 236458"/>
              <a:gd name="connsiteX4" fmla="*/ 252126 w 292272"/>
              <a:gd name="connsiteY4" fmla="*/ 148780 h 236458"/>
              <a:gd name="connsiteX5" fmla="*/ 250887 w 292272"/>
              <a:gd name="connsiteY5" fmla="*/ 147447 h 236458"/>
              <a:gd name="connsiteX6" fmla="*/ 108012 w 292272"/>
              <a:gd name="connsiteY6" fmla="*/ 35338 h 236458"/>
              <a:gd name="connsiteX7" fmla="*/ 104774 w 292272"/>
              <a:gd name="connsiteY7" fmla="*/ 29337 h 236458"/>
              <a:gd name="connsiteX8" fmla="*/ 71532 w 292272"/>
              <a:gd name="connsiteY8" fmla="*/ 5525 h 236458"/>
              <a:gd name="connsiteX9" fmla="*/ 48100 w 292272"/>
              <a:gd name="connsiteY9" fmla="*/ 0 h 236458"/>
              <a:gd name="connsiteX10" fmla="*/ 10857 w 292272"/>
              <a:gd name="connsiteY10" fmla="*/ 14859 h 236458"/>
              <a:gd name="connsiteX11" fmla="*/ 1332 w 292272"/>
              <a:gd name="connsiteY11" fmla="*/ 49244 h 236458"/>
              <a:gd name="connsiteX12" fmla="*/ 3809 w 292272"/>
              <a:gd name="connsiteY12" fmla="*/ 58769 h 236458"/>
              <a:gd name="connsiteX13" fmla="*/ 22192 w 292272"/>
              <a:gd name="connsiteY13" fmla="*/ 75533 h 236458"/>
              <a:gd name="connsiteX14" fmla="*/ 37908 w 292272"/>
              <a:gd name="connsiteY14" fmla="*/ 93821 h 236458"/>
              <a:gd name="connsiteX15" fmla="*/ 42956 w 292272"/>
              <a:gd name="connsiteY15" fmla="*/ 96393 h 236458"/>
              <a:gd name="connsiteX16" fmla="*/ 57530 w 292272"/>
              <a:gd name="connsiteY16" fmla="*/ 114205 h 236458"/>
              <a:gd name="connsiteX17" fmla="*/ 137730 w 292272"/>
              <a:gd name="connsiteY17" fmla="*/ 179070 h 236458"/>
              <a:gd name="connsiteX18" fmla="*/ 189737 w 292272"/>
              <a:gd name="connsiteY18" fmla="*/ 212503 h 236458"/>
              <a:gd name="connsiteX19" fmla="*/ 196881 w 292272"/>
              <a:gd name="connsiteY19" fmla="*/ 218694 h 236458"/>
              <a:gd name="connsiteX20" fmla="*/ 260793 w 292272"/>
              <a:gd name="connsiteY20" fmla="*/ 227743 h 236458"/>
              <a:gd name="connsiteX21" fmla="*/ 268413 w 292272"/>
              <a:gd name="connsiteY21" fmla="*/ 225076 h 236458"/>
              <a:gd name="connsiteX22" fmla="*/ 275462 w 292272"/>
              <a:gd name="connsiteY22" fmla="*/ 232886 h 236458"/>
              <a:gd name="connsiteX23" fmla="*/ 288416 w 292272"/>
              <a:gd name="connsiteY23" fmla="*/ 234696 h 236458"/>
              <a:gd name="connsiteX24" fmla="*/ 290401 w 292272"/>
              <a:gd name="connsiteY24" fmla="*/ 221373 h 236458"/>
              <a:gd name="connsiteX25" fmla="*/ 290321 w 292272"/>
              <a:gd name="connsiteY25" fmla="*/ 221266 h 236458"/>
              <a:gd name="connsiteX26" fmla="*/ 29622 w 292272"/>
              <a:gd name="connsiteY26" fmla="*/ 56388 h 236458"/>
              <a:gd name="connsiteX27" fmla="*/ 20097 w 292272"/>
              <a:gd name="connsiteY27" fmla="*/ 47720 h 236458"/>
              <a:gd name="connsiteX28" fmla="*/ 20097 w 292272"/>
              <a:gd name="connsiteY28" fmla="*/ 45911 h 236458"/>
              <a:gd name="connsiteX29" fmla="*/ 53625 w 292272"/>
              <a:gd name="connsiteY29" fmla="*/ 17812 h 236458"/>
              <a:gd name="connsiteX30" fmla="*/ 56292 w 292272"/>
              <a:gd name="connsiteY30" fmla="*/ 16764 h 236458"/>
              <a:gd name="connsiteX31" fmla="*/ 57911 w 292272"/>
              <a:gd name="connsiteY31" fmla="*/ 18098 h 236458"/>
              <a:gd name="connsiteX32" fmla="*/ 65435 w 292272"/>
              <a:gd name="connsiteY32" fmla="*/ 23241 h 236458"/>
              <a:gd name="connsiteX33" fmla="*/ 57530 w 292272"/>
              <a:gd name="connsiteY33" fmla="*/ 27527 h 236458"/>
              <a:gd name="connsiteX34" fmla="*/ 56387 w 292272"/>
              <a:gd name="connsiteY34" fmla="*/ 28766 h 236458"/>
              <a:gd name="connsiteX35" fmla="*/ 48957 w 292272"/>
              <a:gd name="connsiteY35" fmla="*/ 28766 h 236458"/>
              <a:gd name="connsiteX36" fmla="*/ 29622 w 292272"/>
              <a:gd name="connsiteY36" fmla="*/ 56388 h 236458"/>
              <a:gd name="connsiteX37" fmla="*/ 182784 w 292272"/>
              <a:gd name="connsiteY37" fmla="*/ 195167 h 236458"/>
              <a:gd name="connsiteX38" fmla="*/ 182212 w 292272"/>
              <a:gd name="connsiteY38" fmla="*/ 196310 h 236458"/>
              <a:gd name="connsiteX39" fmla="*/ 48862 w 292272"/>
              <a:gd name="connsiteY39" fmla="*/ 50673 h 236458"/>
              <a:gd name="connsiteX40" fmla="*/ 49910 w 292272"/>
              <a:gd name="connsiteY40" fmla="*/ 52102 h 236458"/>
              <a:gd name="connsiteX41" fmla="*/ 186117 w 292272"/>
              <a:gd name="connsiteY41" fmla="*/ 171355 h 236458"/>
              <a:gd name="connsiteX42" fmla="*/ 182784 w 292272"/>
              <a:gd name="connsiteY42" fmla="*/ 195167 h 236458"/>
              <a:gd name="connsiteX43" fmla="*/ 67245 w 292272"/>
              <a:gd name="connsiteY43" fmla="*/ 42767 h 236458"/>
              <a:gd name="connsiteX44" fmla="*/ 67722 w 292272"/>
              <a:gd name="connsiteY44" fmla="*/ 42767 h 236458"/>
              <a:gd name="connsiteX45" fmla="*/ 84581 w 292272"/>
              <a:gd name="connsiteY45" fmla="*/ 40100 h 236458"/>
              <a:gd name="connsiteX46" fmla="*/ 87248 w 292272"/>
              <a:gd name="connsiteY46" fmla="*/ 43244 h 236458"/>
              <a:gd name="connsiteX47" fmla="*/ 217740 w 292272"/>
              <a:gd name="connsiteY47" fmla="*/ 145733 h 236458"/>
              <a:gd name="connsiteX48" fmla="*/ 197071 w 292272"/>
              <a:gd name="connsiteY48" fmla="*/ 156877 h 236458"/>
              <a:gd name="connsiteX49" fmla="*/ 67626 w 292272"/>
              <a:gd name="connsiteY49" fmla="*/ 42482 h 236458"/>
              <a:gd name="connsiteX50" fmla="*/ 244315 w 292272"/>
              <a:gd name="connsiteY50" fmla="*/ 204692 h 236458"/>
              <a:gd name="connsiteX51" fmla="*/ 244791 w 292272"/>
              <a:gd name="connsiteY51" fmla="*/ 206312 h 236458"/>
              <a:gd name="connsiteX52" fmla="*/ 203167 w 292272"/>
              <a:gd name="connsiteY52" fmla="*/ 200406 h 236458"/>
              <a:gd name="connsiteX53" fmla="*/ 203167 w 292272"/>
              <a:gd name="connsiteY53" fmla="*/ 200406 h 236458"/>
              <a:gd name="connsiteX54" fmla="*/ 216974 w 292272"/>
              <a:gd name="connsiteY54" fmla="*/ 164440 h 236458"/>
              <a:gd name="connsiteX55" fmla="*/ 237647 w 292272"/>
              <a:gd name="connsiteY55" fmla="*/ 163830 h 236458"/>
              <a:gd name="connsiteX56" fmla="*/ 241839 w 292272"/>
              <a:gd name="connsiteY56" fmla="*/ 163830 h 236458"/>
              <a:gd name="connsiteX57" fmla="*/ 250792 w 292272"/>
              <a:gd name="connsiteY57" fmla="*/ 190024 h 236458"/>
              <a:gd name="connsiteX58" fmla="*/ 244696 w 292272"/>
              <a:gd name="connsiteY58" fmla="*/ 204788 h 236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292272" h="236458">
                <a:moveTo>
                  <a:pt x="290321" y="221266"/>
                </a:moveTo>
                <a:lnTo>
                  <a:pt x="279272" y="209169"/>
                </a:lnTo>
                <a:cubicBezTo>
                  <a:pt x="278388" y="208245"/>
                  <a:pt x="277359" y="207472"/>
                  <a:pt x="276224" y="206883"/>
                </a:cubicBezTo>
                <a:lnTo>
                  <a:pt x="258222" y="154210"/>
                </a:lnTo>
                <a:cubicBezTo>
                  <a:pt x="257455" y="151346"/>
                  <a:pt x="255059" y="149212"/>
                  <a:pt x="252126" y="148780"/>
                </a:cubicBezTo>
                <a:cubicBezTo>
                  <a:pt x="251791" y="148269"/>
                  <a:pt x="251372" y="147819"/>
                  <a:pt x="250887" y="147447"/>
                </a:cubicBezTo>
                <a:lnTo>
                  <a:pt x="108012" y="35338"/>
                </a:lnTo>
                <a:cubicBezTo>
                  <a:pt x="107953" y="32935"/>
                  <a:pt x="106750" y="30705"/>
                  <a:pt x="104774" y="29337"/>
                </a:cubicBezTo>
                <a:cubicBezTo>
                  <a:pt x="94010" y="20955"/>
                  <a:pt x="82866" y="13049"/>
                  <a:pt x="71532" y="5525"/>
                </a:cubicBezTo>
                <a:cubicBezTo>
                  <a:pt x="63755" y="3541"/>
                  <a:pt x="55943" y="1699"/>
                  <a:pt x="48100" y="0"/>
                </a:cubicBezTo>
                <a:cubicBezTo>
                  <a:pt x="34495" y="1183"/>
                  <a:pt x="21540" y="6351"/>
                  <a:pt x="10857" y="14859"/>
                </a:cubicBezTo>
                <a:cubicBezTo>
                  <a:pt x="1461" y="23613"/>
                  <a:pt x="-2221" y="36903"/>
                  <a:pt x="1332" y="49244"/>
                </a:cubicBezTo>
                <a:cubicBezTo>
                  <a:pt x="-510" y="52572"/>
                  <a:pt x="579" y="56760"/>
                  <a:pt x="3809" y="58769"/>
                </a:cubicBezTo>
                <a:cubicBezTo>
                  <a:pt x="10338" y="63900"/>
                  <a:pt x="16483" y="69503"/>
                  <a:pt x="22192" y="75533"/>
                </a:cubicBezTo>
                <a:cubicBezTo>
                  <a:pt x="27717" y="81439"/>
                  <a:pt x="32384" y="88011"/>
                  <a:pt x="37908" y="93821"/>
                </a:cubicBezTo>
                <a:cubicBezTo>
                  <a:pt x="39185" y="95312"/>
                  <a:pt x="41000" y="96236"/>
                  <a:pt x="42956" y="96393"/>
                </a:cubicBezTo>
                <a:cubicBezTo>
                  <a:pt x="47161" y="102836"/>
                  <a:pt x="52047" y="108807"/>
                  <a:pt x="57530" y="114205"/>
                </a:cubicBezTo>
                <a:cubicBezTo>
                  <a:pt x="83055" y="137279"/>
                  <a:pt x="109829" y="158934"/>
                  <a:pt x="137730" y="179070"/>
                </a:cubicBezTo>
                <a:cubicBezTo>
                  <a:pt x="151732" y="190214"/>
                  <a:pt x="170020" y="213455"/>
                  <a:pt x="189737" y="212503"/>
                </a:cubicBezTo>
                <a:cubicBezTo>
                  <a:pt x="190616" y="215840"/>
                  <a:pt x="193452" y="218298"/>
                  <a:pt x="196881" y="218694"/>
                </a:cubicBezTo>
                <a:lnTo>
                  <a:pt x="260793" y="227743"/>
                </a:lnTo>
                <a:cubicBezTo>
                  <a:pt x="263622" y="228216"/>
                  <a:pt x="266497" y="227210"/>
                  <a:pt x="268413" y="225076"/>
                </a:cubicBezTo>
                <a:lnTo>
                  <a:pt x="275462" y="232886"/>
                </a:lnTo>
                <a:cubicBezTo>
                  <a:pt x="278618" y="236828"/>
                  <a:pt x="284301" y="237622"/>
                  <a:pt x="288416" y="234696"/>
                </a:cubicBezTo>
                <a:cubicBezTo>
                  <a:pt x="292643" y="231565"/>
                  <a:pt x="293532" y="225600"/>
                  <a:pt x="290401" y="221373"/>
                </a:cubicBezTo>
                <a:cubicBezTo>
                  <a:pt x="290375" y="221337"/>
                  <a:pt x="290348" y="221301"/>
                  <a:pt x="290321" y="221266"/>
                </a:cubicBezTo>
                <a:close/>
                <a:moveTo>
                  <a:pt x="29622" y="56388"/>
                </a:moveTo>
                <a:cubicBezTo>
                  <a:pt x="26478" y="53340"/>
                  <a:pt x="23145" y="50578"/>
                  <a:pt x="20097" y="47720"/>
                </a:cubicBezTo>
                <a:cubicBezTo>
                  <a:pt x="20138" y="47118"/>
                  <a:pt x="20138" y="46513"/>
                  <a:pt x="20097" y="45911"/>
                </a:cubicBezTo>
                <a:cubicBezTo>
                  <a:pt x="13429" y="25241"/>
                  <a:pt x="39147" y="20288"/>
                  <a:pt x="53625" y="17812"/>
                </a:cubicBezTo>
                <a:cubicBezTo>
                  <a:pt x="54573" y="17639"/>
                  <a:pt x="55479" y="17283"/>
                  <a:pt x="56292" y="16764"/>
                </a:cubicBezTo>
                <a:cubicBezTo>
                  <a:pt x="56787" y="17259"/>
                  <a:pt x="57330" y="17706"/>
                  <a:pt x="57911" y="18098"/>
                </a:cubicBezTo>
                <a:lnTo>
                  <a:pt x="65435" y="23241"/>
                </a:lnTo>
                <a:cubicBezTo>
                  <a:pt x="62638" y="24347"/>
                  <a:pt x="59983" y="25786"/>
                  <a:pt x="57530" y="27527"/>
                </a:cubicBezTo>
                <a:cubicBezTo>
                  <a:pt x="57101" y="27893"/>
                  <a:pt x="56717" y="28309"/>
                  <a:pt x="56387" y="28766"/>
                </a:cubicBezTo>
                <a:cubicBezTo>
                  <a:pt x="54078" y="27477"/>
                  <a:pt x="51266" y="27477"/>
                  <a:pt x="48957" y="28766"/>
                </a:cubicBezTo>
                <a:cubicBezTo>
                  <a:pt x="37731" y="33483"/>
                  <a:pt x="30211" y="44226"/>
                  <a:pt x="29622" y="56388"/>
                </a:cubicBezTo>
                <a:close/>
                <a:moveTo>
                  <a:pt x="182784" y="195167"/>
                </a:moveTo>
                <a:cubicBezTo>
                  <a:pt x="182537" y="195518"/>
                  <a:pt x="182344" y="195903"/>
                  <a:pt x="182212" y="196310"/>
                </a:cubicBezTo>
                <a:cubicBezTo>
                  <a:pt x="186784" y="180785"/>
                  <a:pt x="21049" y="83439"/>
                  <a:pt x="48862" y="50673"/>
                </a:cubicBezTo>
                <a:cubicBezTo>
                  <a:pt x="49180" y="51172"/>
                  <a:pt x="49530" y="51649"/>
                  <a:pt x="49910" y="52102"/>
                </a:cubicBezTo>
                <a:cubicBezTo>
                  <a:pt x="95820" y="91345"/>
                  <a:pt x="141223" y="131096"/>
                  <a:pt x="186117" y="171355"/>
                </a:cubicBezTo>
                <a:cubicBezTo>
                  <a:pt x="182827" y="178832"/>
                  <a:pt x="181673" y="187074"/>
                  <a:pt x="182784" y="195167"/>
                </a:cubicBezTo>
                <a:close/>
                <a:moveTo>
                  <a:pt x="67245" y="42767"/>
                </a:moveTo>
                <a:cubicBezTo>
                  <a:pt x="67245" y="42767"/>
                  <a:pt x="67245" y="42767"/>
                  <a:pt x="67722" y="42767"/>
                </a:cubicBezTo>
                <a:cubicBezTo>
                  <a:pt x="72606" y="39270"/>
                  <a:pt x="78855" y="38281"/>
                  <a:pt x="84581" y="40100"/>
                </a:cubicBezTo>
                <a:cubicBezTo>
                  <a:pt x="85230" y="41330"/>
                  <a:pt x="86140" y="42403"/>
                  <a:pt x="87248" y="43244"/>
                </a:cubicBezTo>
                <a:lnTo>
                  <a:pt x="217740" y="145733"/>
                </a:lnTo>
                <a:cubicBezTo>
                  <a:pt x="210003" y="147597"/>
                  <a:pt x="202881" y="151437"/>
                  <a:pt x="197071" y="156877"/>
                </a:cubicBezTo>
                <a:cubicBezTo>
                  <a:pt x="154463" y="118205"/>
                  <a:pt x="111314" y="80074"/>
                  <a:pt x="67626" y="42482"/>
                </a:cubicBezTo>
                <a:close/>
                <a:moveTo>
                  <a:pt x="244315" y="204692"/>
                </a:moveTo>
                <a:cubicBezTo>
                  <a:pt x="244315" y="205359"/>
                  <a:pt x="244315" y="205740"/>
                  <a:pt x="244791" y="206312"/>
                </a:cubicBezTo>
                <a:lnTo>
                  <a:pt x="203167" y="200406"/>
                </a:lnTo>
                <a:lnTo>
                  <a:pt x="203167" y="200406"/>
                </a:lnTo>
                <a:cubicBezTo>
                  <a:pt x="197048" y="186662"/>
                  <a:pt x="203229" y="170559"/>
                  <a:pt x="216974" y="164440"/>
                </a:cubicBezTo>
                <a:cubicBezTo>
                  <a:pt x="223517" y="161527"/>
                  <a:pt x="230944" y="161308"/>
                  <a:pt x="237647" y="163830"/>
                </a:cubicBezTo>
                <a:cubicBezTo>
                  <a:pt x="239027" y="164141"/>
                  <a:pt x="240459" y="164141"/>
                  <a:pt x="241839" y="163830"/>
                </a:cubicBezTo>
                <a:cubicBezTo>
                  <a:pt x="244887" y="172593"/>
                  <a:pt x="247839" y="181356"/>
                  <a:pt x="250792" y="190024"/>
                </a:cubicBezTo>
                <a:cubicBezTo>
                  <a:pt x="246173" y="193429"/>
                  <a:pt x="243825" y="199116"/>
                  <a:pt x="244696" y="204788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55" name="组合 854">
            <a:extLst>
              <a:ext uri="{FF2B5EF4-FFF2-40B4-BE49-F238E27FC236}">
                <a16:creationId xmlns:a16="http://schemas.microsoft.com/office/drawing/2014/main" id="{5F7DADDA-7833-931F-6891-1B8A9D39BC4D}"/>
              </a:ext>
            </a:extLst>
          </p:cNvPr>
          <p:cNvGrpSpPr/>
          <p:nvPr/>
        </p:nvGrpSpPr>
        <p:grpSpPr>
          <a:xfrm>
            <a:off x="-327591" y="4463234"/>
            <a:ext cx="2475340" cy="2139758"/>
            <a:chOff x="291762" y="4919372"/>
            <a:chExt cx="1951215" cy="1686689"/>
          </a:xfrm>
        </p:grpSpPr>
        <p:grpSp>
          <p:nvGrpSpPr>
            <p:cNvPr id="785" name="图形 782">
              <a:extLst>
                <a:ext uri="{FF2B5EF4-FFF2-40B4-BE49-F238E27FC236}">
                  <a16:creationId xmlns:a16="http://schemas.microsoft.com/office/drawing/2014/main" id="{9A294448-E957-56D5-0E42-09F3C243CA55}"/>
                </a:ext>
              </a:extLst>
            </p:cNvPr>
            <p:cNvGrpSpPr/>
            <p:nvPr/>
          </p:nvGrpSpPr>
          <p:grpSpPr>
            <a:xfrm flipH="1">
              <a:off x="291762" y="4919372"/>
              <a:ext cx="1951215" cy="1686689"/>
              <a:chOff x="1914029" y="4725724"/>
              <a:chExt cx="1951215" cy="1686689"/>
            </a:xfrm>
          </p:grpSpPr>
          <p:grpSp>
            <p:nvGrpSpPr>
              <p:cNvPr id="786" name="图形 782">
                <a:extLst>
                  <a:ext uri="{FF2B5EF4-FFF2-40B4-BE49-F238E27FC236}">
                    <a16:creationId xmlns:a16="http://schemas.microsoft.com/office/drawing/2014/main" id="{F733183D-1C23-F371-538C-C04E75D6ADCD}"/>
                  </a:ext>
                </a:extLst>
              </p:cNvPr>
              <p:cNvGrpSpPr/>
              <p:nvPr/>
            </p:nvGrpSpPr>
            <p:grpSpPr>
              <a:xfrm>
                <a:off x="1914029" y="6002938"/>
                <a:ext cx="1090847" cy="409475"/>
                <a:chOff x="1914029" y="6002938"/>
                <a:chExt cx="1090847" cy="409475"/>
              </a:xfrm>
            </p:grpSpPr>
            <p:sp>
              <p:nvSpPr>
                <p:cNvPr id="787" name="任意多边形: 形状 786">
                  <a:extLst>
                    <a:ext uri="{FF2B5EF4-FFF2-40B4-BE49-F238E27FC236}">
                      <a16:creationId xmlns:a16="http://schemas.microsoft.com/office/drawing/2014/main" id="{C6D2EDCC-E91E-4C8A-C87F-0ECFF381C401}"/>
                    </a:ext>
                  </a:extLst>
                </p:cNvPr>
                <p:cNvSpPr/>
                <p:nvPr/>
              </p:nvSpPr>
              <p:spPr>
                <a:xfrm>
                  <a:off x="1914029" y="6025092"/>
                  <a:ext cx="1090847" cy="387321"/>
                </a:xfrm>
                <a:custGeom>
                  <a:avLst/>
                  <a:gdLst>
                    <a:gd name="connsiteX0" fmla="*/ 0 w 1090847"/>
                    <a:gd name="connsiteY0" fmla="*/ 236119 h 387321"/>
                    <a:gd name="connsiteX1" fmla="*/ 383975 w 1090847"/>
                    <a:gd name="connsiteY1" fmla="*/ 250046 h 387321"/>
                    <a:gd name="connsiteX2" fmla="*/ 805353 w 1090847"/>
                    <a:gd name="connsiteY2" fmla="*/ 387322 h 387321"/>
                    <a:gd name="connsiteX3" fmla="*/ 1090847 w 1090847"/>
                    <a:gd name="connsiteY3" fmla="*/ 168277 h 387321"/>
                    <a:gd name="connsiteX4" fmla="*/ 632067 w 1090847"/>
                    <a:gd name="connsiteY4" fmla="*/ 64425 h 387321"/>
                    <a:gd name="connsiteX5" fmla="*/ 325683 w 1090847"/>
                    <a:gd name="connsiteY5" fmla="*/ 1954 h 387321"/>
                    <a:gd name="connsiteX6" fmla="*/ 0 w 1090847"/>
                    <a:gd name="connsiteY6" fmla="*/ 236119 h 387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90847" h="387321">
                      <a:moveTo>
                        <a:pt x="0" y="236119"/>
                      </a:moveTo>
                      <a:cubicBezTo>
                        <a:pt x="0" y="236119"/>
                        <a:pt x="257840" y="190361"/>
                        <a:pt x="383975" y="250046"/>
                      </a:cubicBezTo>
                      <a:cubicBezTo>
                        <a:pt x="383975" y="250046"/>
                        <a:pt x="582130" y="257805"/>
                        <a:pt x="805353" y="387322"/>
                      </a:cubicBezTo>
                      <a:cubicBezTo>
                        <a:pt x="805353" y="387322"/>
                        <a:pt x="1036733" y="193345"/>
                        <a:pt x="1090847" y="168277"/>
                      </a:cubicBezTo>
                      <a:cubicBezTo>
                        <a:pt x="1090847" y="168277"/>
                        <a:pt x="986796" y="43535"/>
                        <a:pt x="632067" y="64425"/>
                      </a:cubicBezTo>
                      <a:cubicBezTo>
                        <a:pt x="632067" y="64425"/>
                        <a:pt x="446446" y="-13166"/>
                        <a:pt x="325683" y="1954"/>
                      </a:cubicBezTo>
                      <a:lnTo>
                        <a:pt x="0" y="236119"/>
                      </a:lnTo>
                      <a:close/>
                    </a:path>
                  </a:pathLst>
                </a:custGeom>
                <a:solidFill>
                  <a:srgbClr val="925F2D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8" name="任意多边形: 形状 787">
                  <a:extLst>
                    <a:ext uri="{FF2B5EF4-FFF2-40B4-BE49-F238E27FC236}">
                      <a16:creationId xmlns:a16="http://schemas.microsoft.com/office/drawing/2014/main" id="{A80D9345-24AE-2505-C43E-404BAD35B694}"/>
                    </a:ext>
                  </a:extLst>
                </p:cNvPr>
                <p:cNvSpPr/>
                <p:nvPr/>
              </p:nvSpPr>
              <p:spPr>
                <a:xfrm>
                  <a:off x="1914029" y="6027046"/>
                  <a:ext cx="1084281" cy="371640"/>
                </a:xfrm>
                <a:custGeom>
                  <a:avLst/>
                  <a:gdLst>
                    <a:gd name="connsiteX0" fmla="*/ 383975 w 1084281"/>
                    <a:gd name="connsiteY0" fmla="*/ 248092 h 371640"/>
                    <a:gd name="connsiteX1" fmla="*/ 0 w 1084281"/>
                    <a:gd name="connsiteY1" fmla="*/ 220438 h 371640"/>
                    <a:gd name="connsiteX2" fmla="*/ 325683 w 1084281"/>
                    <a:gd name="connsiteY2" fmla="*/ 0 h 371640"/>
                    <a:gd name="connsiteX3" fmla="*/ 632067 w 1084281"/>
                    <a:gd name="connsiteY3" fmla="*/ 62471 h 371640"/>
                    <a:gd name="connsiteX4" fmla="*/ 1084282 w 1084281"/>
                    <a:gd name="connsiteY4" fmla="*/ 147025 h 371640"/>
                    <a:gd name="connsiteX5" fmla="*/ 809929 w 1084281"/>
                    <a:gd name="connsiteY5" fmla="*/ 371640 h 371640"/>
                    <a:gd name="connsiteX6" fmla="*/ 383975 w 1084281"/>
                    <a:gd name="connsiteY6" fmla="*/ 248092 h 371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84281" h="371640">
                      <a:moveTo>
                        <a:pt x="383975" y="248092"/>
                      </a:moveTo>
                      <a:cubicBezTo>
                        <a:pt x="383975" y="248092"/>
                        <a:pt x="275945" y="156574"/>
                        <a:pt x="0" y="220438"/>
                      </a:cubicBezTo>
                      <a:lnTo>
                        <a:pt x="325683" y="0"/>
                      </a:lnTo>
                      <a:lnTo>
                        <a:pt x="632067" y="62471"/>
                      </a:lnTo>
                      <a:cubicBezTo>
                        <a:pt x="632067" y="62471"/>
                        <a:pt x="937456" y="25068"/>
                        <a:pt x="1084282" y="147025"/>
                      </a:cubicBezTo>
                      <a:cubicBezTo>
                        <a:pt x="1084282" y="147025"/>
                        <a:pt x="893886" y="284699"/>
                        <a:pt x="809929" y="371640"/>
                      </a:cubicBezTo>
                      <a:cubicBezTo>
                        <a:pt x="809929" y="371441"/>
                        <a:pt x="581732" y="224417"/>
                        <a:pt x="383975" y="248092"/>
                      </a:cubicBezTo>
                      <a:close/>
                    </a:path>
                  </a:pathLst>
                </a:custGeom>
                <a:solidFill>
                  <a:srgbClr val="E4C2A3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89" name="图形 782">
                  <a:extLst>
                    <a:ext uri="{FF2B5EF4-FFF2-40B4-BE49-F238E27FC236}">
                      <a16:creationId xmlns:a16="http://schemas.microsoft.com/office/drawing/2014/main" id="{D04FBCB7-088D-3169-9B6C-8D43265D514E}"/>
                    </a:ext>
                  </a:extLst>
                </p:cNvPr>
                <p:cNvGrpSpPr/>
                <p:nvPr/>
              </p:nvGrpSpPr>
              <p:grpSpPr>
                <a:xfrm>
                  <a:off x="1914029" y="6002938"/>
                  <a:ext cx="1079905" cy="357554"/>
                  <a:chOff x="1914029" y="6002938"/>
                  <a:chExt cx="1079905" cy="357554"/>
                </a:xfrm>
              </p:grpSpPr>
              <p:sp>
                <p:nvSpPr>
                  <p:cNvPr id="790" name="任意多边形: 形状 789">
                    <a:extLst>
                      <a:ext uri="{FF2B5EF4-FFF2-40B4-BE49-F238E27FC236}">
                        <a16:creationId xmlns:a16="http://schemas.microsoft.com/office/drawing/2014/main" id="{F866D084-F847-9DF2-4C34-95303556F559}"/>
                      </a:ext>
                    </a:extLst>
                  </p:cNvPr>
                  <p:cNvSpPr/>
                  <p:nvPr/>
                </p:nvSpPr>
                <p:spPr>
                  <a:xfrm>
                    <a:off x="2298004" y="6053467"/>
                    <a:ext cx="695929" cy="307024"/>
                  </a:xfrm>
                  <a:custGeom>
                    <a:avLst/>
                    <a:gdLst>
                      <a:gd name="connsiteX0" fmla="*/ 243914 w 695929"/>
                      <a:gd name="connsiteY0" fmla="*/ 22520 h 307024"/>
                      <a:gd name="connsiteX1" fmla="*/ 0 w 695929"/>
                      <a:gd name="connsiteY1" fmla="*/ 221670 h 307024"/>
                      <a:gd name="connsiteX2" fmla="*/ 242123 w 695929"/>
                      <a:gd name="connsiteY2" fmla="*/ 227639 h 307024"/>
                      <a:gd name="connsiteX3" fmla="*/ 432519 w 695929"/>
                      <a:gd name="connsiteY3" fmla="*/ 307020 h 307024"/>
                      <a:gd name="connsiteX4" fmla="*/ 695930 w 695929"/>
                      <a:gd name="connsiteY4" fmla="*/ 99116 h 307024"/>
                      <a:gd name="connsiteX5" fmla="*/ 243914 w 695929"/>
                      <a:gd name="connsiteY5" fmla="*/ 22520 h 3070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5929" h="307024">
                        <a:moveTo>
                          <a:pt x="243914" y="22520"/>
                        </a:moveTo>
                        <a:lnTo>
                          <a:pt x="0" y="221670"/>
                        </a:lnTo>
                        <a:cubicBezTo>
                          <a:pt x="0" y="221670"/>
                          <a:pt x="94303" y="184267"/>
                          <a:pt x="242123" y="227639"/>
                        </a:cubicBezTo>
                        <a:cubicBezTo>
                          <a:pt x="389944" y="271010"/>
                          <a:pt x="429734" y="306224"/>
                          <a:pt x="432519" y="307020"/>
                        </a:cubicBezTo>
                        <a:cubicBezTo>
                          <a:pt x="435304" y="308015"/>
                          <a:pt x="625700" y="138906"/>
                          <a:pt x="695930" y="99116"/>
                        </a:cubicBezTo>
                        <a:cubicBezTo>
                          <a:pt x="695731" y="99116"/>
                          <a:pt x="475691" y="-56861"/>
                          <a:pt x="243914" y="22520"/>
                        </a:cubicBezTo>
                        <a:close/>
                      </a:path>
                    </a:pathLst>
                  </a:custGeom>
                  <a:solidFill>
                    <a:srgbClr val="FFE8C9"/>
                  </a:solidFill>
                  <a:ln w="19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1" name="任意多边形: 形状 790">
                    <a:extLst>
                      <a:ext uri="{FF2B5EF4-FFF2-40B4-BE49-F238E27FC236}">
                        <a16:creationId xmlns:a16="http://schemas.microsoft.com/office/drawing/2014/main" id="{6229A412-E6C8-67F3-993A-CF9E895E00FB}"/>
                      </a:ext>
                    </a:extLst>
                  </p:cNvPr>
                  <p:cNvSpPr/>
                  <p:nvPr/>
                </p:nvSpPr>
                <p:spPr>
                  <a:xfrm>
                    <a:off x="1914029" y="6002938"/>
                    <a:ext cx="627690" cy="272398"/>
                  </a:xfrm>
                  <a:custGeom>
                    <a:avLst/>
                    <a:gdLst>
                      <a:gd name="connsiteX0" fmla="*/ 322101 w 627690"/>
                      <a:gd name="connsiteY0" fmla="*/ 7396 h 272398"/>
                      <a:gd name="connsiteX1" fmla="*/ 0 w 627690"/>
                      <a:gd name="connsiteY1" fmla="*/ 224651 h 272398"/>
                      <a:gd name="connsiteX2" fmla="*/ 224019 w 627690"/>
                      <a:gd name="connsiteY2" fmla="*/ 199782 h 272398"/>
                      <a:gd name="connsiteX3" fmla="*/ 383776 w 627690"/>
                      <a:gd name="connsiteY3" fmla="*/ 272399 h 272398"/>
                      <a:gd name="connsiteX4" fmla="*/ 627690 w 627690"/>
                      <a:gd name="connsiteY4" fmla="*/ 73249 h 272398"/>
                      <a:gd name="connsiteX5" fmla="*/ 322101 w 627690"/>
                      <a:gd name="connsiteY5" fmla="*/ 7396 h 272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7690" h="272398">
                        <a:moveTo>
                          <a:pt x="322101" y="7396"/>
                        </a:moveTo>
                        <a:lnTo>
                          <a:pt x="0" y="224651"/>
                        </a:lnTo>
                        <a:cubicBezTo>
                          <a:pt x="0" y="224651"/>
                          <a:pt x="124344" y="193017"/>
                          <a:pt x="224019" y="199782"/>
                        </a:cubicBezTo>
                        <a:cubicBezTo>
                          <a:pt x="292458" y="204358"/>
                          <a:pt x="366268" y="234001"/>
                          <a:pt x="383776" y="272399"/>
                        </a:cubicBezTo>
                        <a:lnTo>
                          <a:pt x="627690" y="73249"/>
                        </a:lnTo>
                        <a:cubicBezTo>
                          <a:pt x="627889" y="73050"/>
                          <a:pt x="501157" y="-27619"/>
                          <a:pt x="322101" y="7396"/>
                        </a:cubicBezTo>
                        <a:close/>
                      </a:path>
                    </a:pathLst>
                  </a:custGeom>
                  <a:solidFill>
                    <a:srgbClr val="FFF2E1"/>
                  </a:solidFill>
                  <a:ln w="19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792" name="图形 782">
                <a:extLst>
                  <a:ext uri="{FF2B5EF4-FFF2-40B4-BE49-F238E27FC236}">
                    <a16:creationId xmlns:a16="http://schemas.microsoft.com/office/drawing/2014/main" id="{33CFEC31-D1A2-71B8-603F-F76EF3287D11}"/>
                  </a:ext>
                </a:extLst>
              </p:cNvPr>
              <p:cNvGrpSpPr/>
              <p:nvPr/>
            </p:nvGrpSpPr>
            <p:grpSpPr>
              <a:xfrm>
                <a:off x="3404369" y="5451984"/>
                <a:ext cx="460874" cy="440174"/>
                <a:chOff x="3404369" y="5451984"/>
                <a:chExt cx="460874" cy="440174"/>
              </a:xfrm>
            </p:grpSpPr>
            <p:sp>
              <p:nvSpPr>
                <p:cNvPr id="793" name="任意多边形: 形状 792">
                  <a:extLst>
                    <a:ext uri="{FF2B5EF4-FFF2-40B4-BE49-F238E27FC236}">
                      <a16:creationId xmlns:a16="http://schemas.microsoft.com/office/drawing/2014/main" id="{14A3E8D3-B141-1702-3345-1CAA95E506BB}"/>
                    </a:ext>
                  </a:extLst>
                </p:cNvPr>
                <p:cNvSpPr/>
                <p:nvPr/>
              </p:nvSpPr>
              <p:spPr>
                <a:xfrm>
                  <a:off x="3404369" y="5451988"/>
                  <a:ext cx="460874" cy="440169"/>
                </a:xfrm>
                <a:custGeom>
                  <a:avLst/>
                  <a:gdLst>
                    <a:gd name="connsiteX0" fmla="*/ 0 w 460874"/>
                    <a:gd name="connsiteY0" fmla="*/ 253155 h 440169"/>
                    <a:gd name="connsiteX1" fmla="*/ 231579 w 460874"/>
                    <a:gd name="connsiteY1" fmla="*/ 270464 h 440169"/>
                    <a:gd name="connsiteX2" fmla="*/ 444058 w 460874"/>
                    <a:gd name="connsiteY2" fmla="*/ 289 h 440169"/>
                    <a:gd name="connsiteX3" fmla="*/ 286091 w 460874"/>
                    <a:gd name="connsiteY3" fmla="*/ 384662 h 440169"/>
                    <a:gd name="connsiteX4" fmla="*/ 69036 w 460874"/>
                    <a:gd name="connsiteY4" fmla="*/ 440169 h 440169"/>
                    <a:gd name="connsiteX5" fmla="*/ 0 w 460874"/>
                    <a:gd name="connsiteY5" fmla="*/ 253155 h 440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0874" h="440169">
                      <a:moveTo>
                        <a:pt x="0" y="253155"/>
                      </a:moveTo>
                      <a:cubicBezTo>
                        <a:pt x="0" y="253155"/>
                        <a:pt x="187213" y="290359"/>
                        <a:pt x="231579" y="270464"/>
                      </a:cubicBezTo>
                      <a:cubicBezTo>
                        <a:pt x="275945" y="250569"/>
                        <a:pt x="373033" y="-9858"/>
                        <a:pt x="444058" y="289"/>
                      </a:cubicBezTo>
                      <a:cubicBezTo>
                        <a:pt x="515283" y="10435"/>
                        <a:pt x="340604" y="328359"/>
                        <a:pt x="286091" y="384662"/>
                      </a:cubicBezTo>
                      <a:cubicBezTo>
                        <a:pt x="231579" y="440965"/>
                        <a:pt x="69036" y="440169"/>
                        <a:pt x="69036" y="440169"/>
                      </a:cubicBezTo>
                      <a:cubicBezTo>
                        <a:pt x="69036" y="440169"/>
                        <a:pt x="43769" y="298914"/>
                        <a:pt x="0" y="253155"/>
                      </a:cubicBezTo>
                      <a:close/>
                    </a:path>
                  </a:pathLst>
                </a:custGeom>
                <a:solidFill>
                  <a:srgbClr val="F1C7A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4" name="任意多边形: 形状 793">
                  <a:extLst>
                    <a:ext uri="{FF2B5EF4-FFF2-40B4-BE49-F238E27FC236}">
                      <a16:creationId xmlns:a16="http://schemas.microsoft.com/office/drawing/2014/main" id="{04D123E3-FB12-716C-2EDD-C104D177914B}"/>
                    </a:ext>
                  </a:extLst>
                </p:cNvPr>
                <p:cNvSpPr/>
                <p:nvPr/>
              </p:nvSpPr>
              <p:spPr>
                <a:xfrm>
                  <a:off x="3700010" y="5451984"/>
                  <a:ext cx="165019" cy="225306"/>
                </a:xfrm>
                <a:custGeom>
                  <a:avLst/>
                  <a:gdLst>
                    <a:gd name="connsiteX0" fmla="*/ 71821 w 165019"/>
                    <a:gd name="connsiteY0" fmla="*/ 208396 h 225306"/>
                    <a:gd name="connsiteX1" fmla="*/ 91319 w 165019"/>
                    <a:gd name="connsiteY1" fmla="*/ 225307 h 225306"/>
                    <a:gd name="connsiteX2" fmla="*/ 148218 w 165019"/>
                    <a:gd name="connsiteY2" fmla="*/ 293 h 225306"/>
                    <a:gd name="connsiteX3" fmla="*/ 0 w 165019"/>
                    <a:gd name="connsiteY3" fmla="*/ 180145 h 225306"/>
                    <a:gd name="connsiteX4" fmla="*/ 71821 w 165019"/>
                    <a:gd name="connsiteY4" fmla="*/ 208396 h 225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5019" h="225306">
                      <a:moveTo>
                        <a:pt x="71821" y="208396"/>
                      </a:moveTo>
                      <a:cubicBezTo>
                        <a:pt x="78586" y="213767"/>
                        <a:pt x="85151" y="219338"/>
                        <a:pt x="91319" y="225307"/>
                      </a:cubicBezTo>
                      <a:cubicBezTo>
                        <a:pt x="145831" y="121255"/>
                        <a:pt x="190595" y="6461"/>
                        <a:pt x="148218" y="293"/>
                      </a:cubicBezTo>
                      <a:cubicBezTo>
                        <a:pt x="102460" y="-6272"/>
                        <a:pt x="46157" y="98774"/>
                        <a:pt x="0" y="180145"/>
                      </a:cubicBezTo>
                      <a:cubicBezTo>
                        <a:pt x="26460" y="183129"/>
                        <a:pt x="48544" y="190092"/>
                        <a:pt x="71821" y="208396"/>
                      </a:cubicBezTo>
                      <a:close/>
                    </a:path>
                  </a:pathLst>
                </a:custGeom>
                <a:solidFill>
                  <a:srgbClr val="8CCBC1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5" name="任意多边形: 形状 794">
                  <a:extLst>
                    <a:ext uri="{FF2B5EF4-FFF2-40B4-BE49-F238E27FC236}">
                      <a16:creationId xmlns:a16="http://schemas.microsoft.com/office/drawing/2014/main" id="{7691D1DC-3FB6-1A07-1EF4-B9060182912C}"/>
                    </a:ext>
                  </a:extLst>
                </p:cNvPr>
                <p:cNvSpPr/>
                <p:nvPr/>
              </p:nvSpPr>
              <p:spPr>
                <a:xfrm>
                  <a:off x="3716324" y="5586370"/>
                  <a:ext cx="94302" cy="67245"/>
                </a:xfrm>
                <a:custGeom>
                  <a:avLst/>
                  <a:gdLst>
                    <a:gd name="connsiteX0" fmla="*/ 9749 w 94302"/>
                    <a:gd name="connsiteY0" fmla="*/ 0 h 67245"/>
                    <a:gd name="connsiteX1" fmla="*/ 0 w 94302"/>
                    <a:gd name="connsiteY1" fmla="*/ 17110 h 67245"/>
                    <a:gd name="connsiteX2" fmla="*/ 87141 w 94302"/>
                    <a:gd name="connsiteY2" fmla="*/ 67245 h 67245"/>
                    <a:gd name="connsiteX3" fmla="*/ 94303 w 94302"/>
                    <a:gd name="connsiteY3" fmla="*/ 52523 h 67245"/>
                    <a:gd name="connsiteX4" fmla="*/ 9749 w 94302"/>
                    <a:gd name="connsiteY4" fmla="*/ 0 h 67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302" h="67245">
                      <a:moveTo>
                        <a:pt x="9749" y="0"/>
                      </a:moveTo>
                      <a:cubicBezTo>
                        <a:pt x="6565" y="5770"/>
                        <a:pt x="3183" y="11539"/>
                        <a:pt x="0" y="17110"/>
                      </a:cubicBezTo>
                      <a:cubicBezTo>
                        <a:pt x="34021" y="22680"/>
                        <a:pt x="63266" y="42178"/>
                        <a:pt x="87141" y="67245"/>
                      </a:cubicBezTo>
                      <a:cubicBezTo>
                        <a:pt x="89528" y="62272"/>
                        <a:pt x="92114" y="57497"/>
                        <a:pt x="94303" y="52523"/>
                      </a:cubicBezTo>
                      <a:cubicBezTo>
                        <a:pt x="72020" y="25665"/>
                        <a:pt x="43570" y="2984"/>
                        <a:pt x="9749" y="0"/>
                      </a:cubicBezTo>
                      <a:close/>
                    </a:path>
                  </a:pathLst>
                </a:custGeom>
                <a:solidFill>
                  <a:srgbClr val="127DC2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6" name="任意多边形: 形状 795">
                  <a:extLst>
                    <a:ext uri="{FF2B5EF4-FFF2-40B4-BE49-F238E27FC236}">
                      <a16:creationId xmlns:a16="http://schemas.microsoft.com/office/drawing/2014/main" id="{7DDEAC4E-5579-0126-D503-AA659A2CA8DC}"/>
                    </a:ext>
                  </a:extLst>
                </p:cNvPr>
                <p:cNvSpPr/>
                <p:nvPr/>
              </p:nvSpPr>
              <p:spPr>
                <a:xfrm>
                  <a:off x="3742387" y="5451994"/>
                  <a:ext cx="122644" cy="156260"/>
                </a:xfrm>
                <a:custGeom>
                  <a:avLst/>
                  <a:gdLst>
                    <a:gd name="connsiteX0" fmla="*/ 82763 w 122644"/>
                    <a:gd name="connsiteY0" fmla="*/ 156261 h 156260"/>
                    <a:gd name="connsiteX1" fmla="*/ 105842 w 122644"/>
                    <a:gd name="connsiteY1" fmla="*/ 283 h 156260"/>
                    <a:gd name="connsiteX2" fmla="*/ 0 w 122644"/>
                    <a:gd name="connsiteY2" fmla="*/ 106523 h 156260"/>
                    <a:gd name="connsiteX3" fmla="*/ 82763 w 122644"/>
                    <a:gd name="connsiteY3" fmla="*/ 156261 h 156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644" h="156260">
                      <a:moveTo>
                        <a:pt x="82763" y="156261"/>
                      </a:moveTo>
                      <a:cubicBezTo>
                        <a:pt x="118973" y="75885"/>
                        <a:pt x="138868" y="5058"/>
                        <a:pt x="105842" y="283"/>
                      </a:cubicBezTo>
                      <a:cubicBezTo>
                        <a:pt x="73413" y="-4293"/>
                        <a:pt x="35612" y="47236"/>
                        <a:pt x="0" y="106523"/>
                      </a:cubicBezTo>
                      <a:cubicBezTo>
                        <a:pt x="34021" y="101947"/>
                        <a:pt x="64659" y="127612"/>
                        <a:pt x="82763" y="156261"/>
                      </a:cubicBezTo>
                      <a:close/>
                    </a:path>
                  </a:pathLst>
                </a:custGeom>
                <a:solidFill>
                  <a:srgbClr val="E23127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7" name="任意多边形: 形状 796">
                  <a:extLst>
                    <a:ext uri="{FF2B5EF4-FFF2-40B4-BE49-F238E27FC236}">
                      <a16:creationId xmlns:a16="http://schemas.microsoft.com/office/drawing/2014/main" id="{57F56507-FB46-08E3-2F08-6BB025267800}"/>
                    </a:ext>
                  </a:extLst>
                </p:cNvPr>
                <p:cNvSpPr/>
                <p:nvPr/>
              </p:nvSpPr>
              <p:spPr>
                <a:xfrm>
                  <a:off x="3696031" y="5622977"/>
                  <a:ext cx="99873" cy="64261"/>
                </a:xfrm>
                <a:custGeom>
                  <a:avLst/>
                  <a:gdLst>
                    <a:gd name="connsiteX0" fmla="*/ 9351 w 99873"/>
                    <a:gd name="connsiteY0" fmla="*/ 0 h 64261"/>
                    <a:gd name="connsiteX1" fmla="*/ 0 w 99873"/>
                    <a:gd name="connsiteY1" fmla="*/ 16314 h 64261"/>
                    <a:gd name="connsiteX2" fmla="*/ 65853 w 99873"/>
                    <a:gd name="connsiteY2" fmla="*/ 42774 h 64261"/>
                    <a:gd name="connsiteX3" fmla="*/ 90125 w 99873"/>
                    <a:gd name="connsiteY3" fmla="*/ 64261 h 64261"/>
                    <a:gd name="connsiteX4" fmla="*/ 99873 w 99873"/>
                    <a:gd name="connsiteY4" fmla="*/ 45560 h 64261"/>
                    <a:gd name="connsiteX5" fmla="*/ 9351 w 99873"/>
                    <a:gd name="connsiteY5" fmla="*/ 0 h 64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9873" h="64261">
                      <a:moveTo>
                        <a:pt x="9351" y="0"/>
                      </a:moveTo>
                      <a:cubicBezTo>
                        <a:pt x="6167" y="5571"/>
                        <a:pt x="3183" y="10942"/>
                        <a:pt x="0" y="16314"/>
                      </a:cubicBezTo>
                      <a:cubicBezTo>
                        <a:pt x="22879" y="19895"/>
                        <a:pt x="44764" y="28649"/>
                        <a:pt x="65853" y="42774"/>
                      </a:cubicBezTo>
                      <a:cubicBezTo>
                        <a:pt x="75203" y="49141"/>
                        <a:pt x="83161" y="56303"/>
                        <a:pt x="90125" y="64261"/>
                      </a:cubicBezTo>
                      <a:cubicBezTo>
                        <a:pt x="93507" y="58094"/>
                        <a:pt x="96690" y="51926"/>
                        <a:pt x="99873" y="45560"/>
                      </a:cubicBezTo>
                      <a:cubicBezTo>
                        <a:pt x="74607" y="20492"/>
                        <a:pt x="45958" y="1194"/>
                        <a:pt x="9351" y="0"/>
                      </a:cubicBezTo>
                      <a:close/>
                    </a:path>
                  </a:pathLst>
                </a:custGeom>
                <a:solidFill>
                  <a:srgbClr val="127DC2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8" name="任意多边形: 形状 797">
                  <a:extLst>
                    <a:ext uri="{FF2B5EF4-FFF2-40B4-BE49-F238E27FC236}">
                      <a16:creationId xmlns:a16="http://schemas.microsoft.com/office/drawing/2014/main" id="{7F81CFE3-E391-9F95-F5BF-1B672C0B5B76}"/>
                    </a:ext>
                  </a:extLst>
                </p:cNvPr>
                <p:cNvSpPr/>
                <p:nvPr/>
              </p:nvSpPr>
              <p:spPr>
                <a:xfrm>
                  <a:off x="3814598" y="5538769"/>
                  <a:ext cx="21144" cy="39951"/>
                </a:xfrm>
                <a:custGeom>
                  <a:avLst/>
                  <a:gdLst>
                    <a:gd name="connsiteX0" fmla="*/ 6573 w 21144"/>
                    <a:gd name="connsiteY0" fmla="*/ 20942 h 39951"/>
                    <a:gd name="connsiteX1" fmla="*/ 20898 w 21144"/>
                    <a:gd name="connsiteY1" fmla="*/ 848 h 39951"/>
                    <a:gd name="connsiteX2" fmla="*/ 19903 w 21144"/>
                    <a:gd name="connsiteY2" fmla="*/ 52 h 39951"/>
                    <a:gd name="connsiteX3" fmla="*/ 605 w 21144"/>
                    <a:gd name="connsiteY3" fmla="*/ 19748 h 39951"/>
                    <a:gd name="connsiteX4" fmla="*/ 207 w 21144"/>
                    <a:gd name="connsiteY4" fmla="*/ 22732 h 39951"/>
                    <a:gd name="connsiteX5" fmla="*/ 18113 w 21144"/>
                    <a:gd name="connsiteY5" fmla="*/ 39643 h 39951"/>
                    <a:gd name="connsiteX6" fmla="*/ 21097 w 21144"/>
                    <a:gd name="connsiteY6" fmla="*/ 37852 h 39951"/>
                    <a:gd name="connsiteX7" fmla="*/ 6573 w 21144"/>
                    <a:gd name="connsiteY7" fmla="*/ 20942 h 39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44" h="39951">
                      <a:moveTo>
                        <a:pt x="6573" y="20942"/>
                      </a:moveTo>
                      <a:cubicBezTo>
                        <a:pt x="9558" y="13381"/>
                        <a:pt x="17715" y="8209"/>
                        <a:pt x="20898" y="848"/>
                      </a:cubicBezTo>
                      <a:cubicBezTo>
                        <a:pt x="21097" y="251"/>
                        <a:pt x="20500" y="-147"/>
                        <a:pt x="19903" y="52"/>
                      </a:cubicBezTo>
                      <a:cubicBezTo>
                        <a:pt x="12940" y="5423"/>
                        <a:pt x="5977" y="12785"/>
                        <a:pt x="605" y="19748"/>
                      </a:cubicBezTo>
                      <a:cubicBezTo>
                        <a:pt x="8" y="20544"/>
                        <a:pt x="-191" y="21936"/>
                        <a:pt x="207" y="22732"/>
                      </a:cubicBezTo>
                      <a:cubicBezTo>
                        <a:pt x="4186" y="29298"/>
                        <a:pt x="11547" y="35863"/>
                        <a:pt x="18113" y="39643"/>
                      </a:cubicBezTo>
                      <a:cubicBezTo>
                        <a:pt x="19306" y="40439"/>
                        <a:pt x="21495" y="39643"/>
                        <a:pt x="21097" y="37852"/>
                      </a:cubicBezTo>
                      <a:cubicBezTo>
                        <a:pt x="19505" y="31088"/>
                        <a:pt x="11746" y="25915"/>
                        <a:pt x="6573" y="20942"/>
                      </a:cubicBezTo>
                      <a:close/>
                    </a:path>
                  </a:pathLst>
                </a:custGeom>
                <a:solidFill>
                  <a:srgbClr val="962620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9" name="任意多边形: 形状 798">
                  <a:extLst>
                    <a:ext uri="{FF2B5EF4-FFF2-40B4-BE49-F238E27FC236}">
                      <a16:creationId xmlns:a16="http://schemas.microsoft.com/office/drawing/2014/main" id="{2ADBF691-0961-9689-352C-94421BD8AB76}"/>
                    </a:ext>
                  </a:extLst>
                </p:cNvPr>
                <p:cNvSpPr/>
                <p:nvPr/>
              </p:nvSpPr>
              <p:spPr>
                <a:xfrm>
                  <a:off x="3843721" y="5501918"/>
                  <a:ext cx="16263" cy="17781"/>
                </a:xfrm>
                <a:custGeom>
                  <a:avLst/>
                  <a:gdLst>
                    <a:gd name="connsiteX0" fmla="*/ 14256 w 16263"/>
                    <a:gd name="connsiteY0" fmla="*/ 6065 h 17781"/>
                    <a:gd name="connsiteX1" fmla="*/ 12068 w 16263"/>
                    <a:gd name="connsiteY1" fmla="*/ 7060 h 17781"/>
                    <a:gd name="connsiteX2" fmla="*/ 8487 w 16263"/>
                    <a:gd name="connsiteY2" fmla="*/ 494 h 17781"/>
                    <a:gd name="connsiteX3" fmla="*/ 6497 w 16263"/>
                    <a:gd name="connsiteY3" fmla="*/ 1688 h 17781"/>
                    <a:gd name="connsiteX4" fmla="*/ 8885 w 16263"/>
                    <a:gd name="connsiteY4" fmla="*/ 8651 h 17781"/>
                    <a:gd name="connsiteX5" fmla="*/ 330 w 16263"/>
                    <a:gd name="connsiteY5" fmla="*/ 13426 h 17781"/>
                    <a:gd name="connsiteX6" fmla="*/ 1125 w 16263"/>
                    <a:gd name="connsiteY6" fmla="*/ 14819 h 17781"/>
                    <a:gd name="connsiteX7" fmla="*/ 9680 w 16263"/>
                    <a:gd name="connsiteY7" fmla="*/ 11437 h 17781"/>
                    <a:gd name="connsiteX8" fmla="*/ 12466 w 16263"/>
                    <a:gd name="connsiteY8" fmla="*/ 17206 h 17781"/>
                    <a:gd name="connsiteX9" fmla="*/ 15251 w 16263"/>
                    <a:gd name="connsiteY9" fmla="*/ 16013 h 17781"/>
                    <a:gd name="connsiteX10" fmla="*/ 13261 w 16263"/>
                    <a:gd name="connsiteY10" fmla="*/ 9646 h 17781"/>
                    <a:gd name="connsiteX11" fmla="*/ 15649 w 16263"/>
                    <a:gd name="connsiteY11" fmla="*/ 8254 h 17781"/>
                    <a:gd name="connsiteX12" fmla="*/ 14256 w 16263"/>
                    <a:gd name="connsiteY12" fmla="*/ 6065 h 17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263" h="17781">
                      <a:moveTo>
                        <a:pt x="14256" y="6065"/>
                      </a:moveTo>
                      <a:cubicBezTo>
                        <a:pt x="13460" y="6463"/>
                        <a:pt x="12863" y="6861"/>
                        <a:pt x="12068" y="7060"/>
                      </a:cubicBezTo>
                      <a:cubicBezTo>
                        <a:pt x="11073" y="4871"/>
                        <a:pt x="9680" y="2683"/>
                        <a:pt x="8487" y="494"/>
                      </a:cubicBezTo>
                      <a:cubicBezTo>
                        <a:pt x="7691" y="-699"/>
                        <a:pt x="6099" y="494"/>
                        <a:pt x="6497" y="1688"/>
                      </a:cubicBezTo>
                      <a:cubicBezTo>
                        <a:pt x="7492" y="3877"/>
                        <a:pt x="8089" y="6264"/>
                        <a:pt x="8885" y="8651"/>
                      </a:cubicBezTo>
                      <a:cubicBezTo>
                        <a:pt x="5900" y="10243"/>
                        <a:pt x="3115" y="11636"/>
                        <a:pt x="330" y="13426"/>
                      </a:cubicBezTo>
                      <a:cubicBezTo>
                        <a:pt x="-466" y="14023"/>
                        <a:pt x="330" y="15217"/>
                        <a:pt x="1125" y="14819"/>
                      </a:cubicBezTo>
                      <a:cubicBezTo>
                        <a:pt x="3911" y="13625"/>
                        <a:pt x="6895" y="12630"/>
                        <a:pt x="9680" y="11437"/>
                      </a:cubicBezTo>
                      <a:cubicBezTo>
                        <a:pt x="10277" y="13426"/>
                        <a:pt x="11073" y="15615"/>
                        <a:pt x="12466" y="17206"/>
                      </a:cubicBezTo>
                      <a:cubicBezTo>
                        <a:pt x="13460" y="18400"/>
                        <a:pt x="15251" y="17604"/>
                        <a:pt x="15251" y="16013"/>
                      </a:cubicBezTo>
                      <a:cubicBezTo>
                        <a:pt x="15052" y="13824"/>
                        <a:pt x="14057" y="11636"/>
                        <a:pt x="13261" y="9646"/>
                      </a:cubicBezTo>
                      <a:cubicBezTo>
                        <a:pt x="14057" y="9248"/>
                        <a:pt x="14853" y="8850"/>
                        <a:pt x="15649" y="8254"/>
                      </a:cubicBezTo>
                      <a:cubicBezTo>
                        <a:pt x="17041" y="7458"/>
                        <a:pt x="15848" y="5468"/>
                        <a:pt x="14256" y="6065"/>
                      </a:cubicBezTo>
                      <a:close/>
                    </a:path>
                  </a:pathLst>
                </a:custGeom>
                <a:solidFill>
                  <a:srgbClr val="FBF8F9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0" name="任意多边形: 形状 799">
                  <a:extLst>
                    <a:ext uri="{FF2B5EF4-FFF2-40B4-BE49-F238E27FC236}">
                      <a16:creationId xmlns:a16="http://schemas.microsoft.com/office/drawing/2014/main" id="{F7E25523-D6CF-2528-BB0E-48BC189C3FD8}"/>
                    </a:ext>
                  </a:extLst>
                </p:cNvPr>
                <p:cNvSpPr/>
                <p:nvPr/>
              </p:nvSpPr>
              <p:spPr>
                <a:xfrm>
                  <a:off x="3836635" y="5526367"/>
                  <a:ext cx="19863" cy="21576"/>
                </a:xfrm>
                <a:custGeom>
                  <a:avLst/>
                  <a:gdLst>
                    <a:gd name="connsiteX0" fmla="*/ 19551 w 19863"/>
                    <a:gd name="connsiteY0" fmla="*/ 2506 h 21576"/>
                    <a:gd name="connsiteX1" fmla="*/ 17760 w 19863"/>
                    <a:gd name="connsiteY1" fmla="*/ 119 h 21576"/>
                    <a:gd name="connsiteX2" fmla="*/ 7415 w 19863"/>
                    <a:gd name="connsiteY2" fmla="*/ 7480 h 21576"/>
                    <a:gd name="connsiteX3" fmla="*/ 4431 w 19863"/>
                    <a:gd name="connsiteY3" fmla="*/ 2307 h 21576"/>
                    <a:gd name="connsiteX4" fmla="*/ 3436 w 19863"/>
                    <a:gd name="connsiteY4" fmla="*/ 2506 h 21576"/>
                    <a:gd name="connsiteX5" fmla="*/ 5624 w 19863"/>
                    <a:gd name="connsiteY5" fmla="*/ 8872 h 21576"/>
                    <a:gd name="connsiteX6" fmla="*/ 651 w 19863"/>
                    <a:gd name="connsiteY6" fmla="*/ 12056 h 21576"/>
                    <a:gd name="connsiteX7" fmla="*/ 1247 w 19863"/>
                    <a:gd name="connsiteY7" fmla="*/ 14244 h 21576"/>
                    <a:gd name="connsiteX8" fmla="*/ 6818 w 19863"/>
                    <a:gd name="connsiteY8" fmla="*/ 11658 h 21576"/>
                    <a:gd name="connsiteX9" fmla="*/ 7017 w 19863"/>
                    <a:gd name="connsiteY9" fmla="*/ 12056 h 21576"/>
                    <a:gd name="connsiteX10" fmla="*/ 11593 w 19863"/>
                    <a:gd name="connsiteY10" fmla="*/ 21207 h 21576"/>
                    <a:gd name="connsiteX11" fmla="*/ 13383 w 19863"/>
                    <a:gd name="connsiteY11" fmla="*/ 20412 h 21576"/>
                    <a:gd name="connsiteX12" fmla="*/ 9206 w 19863"/>
                    <a:gd name="connsiteY12" fmla="*/ 10066 h 21576"/>
                    <a:gd name="connsiteX13" fmla="*/ 10001 w 19863"/>
                    <a:gd name="connsiteY13" fmla="*/ 9469 h 21576"/>
                    <a:gd name="connsiteX14" fmla="*/ 19551 w 19863"/>
                    <a:gd name="connsiteY14" fmla="*/ 2506 h 21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9863" h="21576">
                      <a:moveTo>
                        <a:pt x="19551" y="2506"/>
                      </a:moveTo>
                      <a:cubicBezTo>
                        <a:pt x="20546" y="1312"/>
                        <a:pt x="18954" y="-478"/>
                        <a:pt x="17760" y="119"/>
                      </a:cubicBezTo>
                      <a:cubicBezTo>
                        <a:pt x="13781" y="1909"/>
                        <a:pt x="10797" y="4893"/>
                        <a:pt x="7415" y="7480"/>
                      </a:cubicBezTo>
                      <a:cubicBezTo>
                        <a:pt x="6221" y="5689"/>
                        <a:pt x="5227" y="3899"/>
                        <a:pt x="4431" y="2307"/>
                      </a:cubicBezTo>
                      <a:cubicBezTo>
                        <a:pt x="4232" y="1710"/>
                        <a:pt x="3237" y="1909"/>
                        <a:pt x="3436" y="2506"/>
                      </a:cubicBezTo>
                      <a:cubicBezTo>
                        <a:pt x="4033" y="4694"/>
                        <a:pt x="4630" y="6883"/>
                        <a:pt x="5624" y="8872"/>
                      </a:cubicBezTo>
                      <a:cubicBezTo>
                        <a:pt x="4033" y="10066"/>
                        <a:pt x="2441" y="11260"/>
                        <a:pt x="651" y="12056"/>
                      </a:cubicBezTo>
                      <a:cubicBezTo>
                        <a:pt x="-543" y="12652"/>
                        <a:pt x="54" y="14642"/>
                        <a:pt x="1247" y="14244"/>
                      </a:cubicBezTo>
                      <a:cubicBezTo>
                        <a:pt x="3237" y="13647"/>
                        <a:pt x="5028" y="12851"/>
                        <a:pt x="6818" y="11658"/>
                      </a:cubicBezTo>
                      <a:cubicBezTo>
                        <a:pt x="6818" y="11857"/>
                        <a:pt x="6818" y="11857"/>
                        <a:pt x="7017" y="12056"/>
                      </a:cubicBezTo>
                      <a:cubicBezTo>
                        <a:pt x="8609" y="15040"/>
                        <a:pt x="9604" y="18422"/>
                        <a:pt x="11593" y="21207"/>
                      </a:cubicBezTo>
                      <a:cubicBezTo>
                        <a:pt x="12190" y="22003"/>
                        <a:pt x="13383" y="21406"/>
                        <a:pt x="13383" y="20412"/>
                      </a:cubicBezTo>
                      <a:cubicBezTo>
                        <a:pt x="13185" y="16830"/>
                        <a:pt x="11394" y="13249"/>
                        <a:pt x="9206" y="10066"/>
                      </a:cubicBezTo>
                      <a:cubicBezTo>
                        <a:pt x="9405" y="9867"/>
                        <a:pt x="9802" y="9668"/>
                        <a:pt x="10001" y="9469"/>
                      </a:cubicBezTo>
                      <a:cubicBezTo>
                        <a:pt x="13582" y="7679"/>
                        <a:pt x="16965" y="5490"/>
                        <a:pt x="19551" y="2506"/>
                      </a:cubicBezTo>
                      <a:close/>
                    </a:path>
                  </a:pathLst>
                </a:custGeom>
                <a:solidFill>
                  <a:srgbClr val="FBF8F9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01" name="图形 782">
                <a:extLst>
                  <a:ext uri="{FF2B5EF4-FFF2-40B4-BE49-F238E27FC236}">
                    <a16:creationId xmlns:a16="http://schemas.microsoft.com/office/drawing/2014/main" id="{A4C8235A-A985-939D-0521-AB8B5EA7FD7F}"/>
                  </a:ext>
                </a:extLst>
              </p:cNvPr>
              <p:cNvGrpSpPr/>
              <p:nvPr/>
            </p:nvGrpSpPr>
            <p:grpSpPr>
              <a:xfrm>
                <a:off x="3462054" y="5436614"/>
                <a:ext cx="313189" cy="522789"/>
                <a:chOff x="3462054" y="5436614"/>
                <a:chExt cx="313189" cy="522789"/>
              </a:xfrm>
            </p:grpSpPr>
            <p:sp>
              <p:nvSpPr>
                <p:cNvPr id="802" name="任意多边形: 形状 801">
                  <a:extLst>
                    <a:ext uri="{FF2B5EF4-FFF2-40B4-BE49-F238E27FC236}">
                      <a16:creationId xmlns:a16="http://schemas.microsoft.com/office/drawing/2014/main" id="{B8FCF8A8-7080-B709-2D00-D8674101D40F}"/>
                    </a:ext>
                  </a:extLst>
                </p:cNvPr>
                <p:cNvSpPr/>
                <p:nvPr/>
              </p:nvSpPr>
              <p:spPr>
                <a:xfrm>
                  <a:off x="3462054" y="5436634"/>
                  <a:ext cx="312902" cy="522768"/>
                </a:xfrm>
                <a:custGeom>
                  <a:avLst/>
                  <a:gdLst>
                    <a:gd name="connsiteX0" fmla="*/ 11 w 312902"/>
                    <a:gd name="connsiteY0" fmla="*/ 329189 h 522768"/>
                    <a:gd name="connsiteX1" fmla="*/ 116397 w 312902"/>
                    <a:gd name="connsiteY1" fmla="*/ 333566 h 522768"/>
                    <a:gd name="connsiteX2" fmla="*/ 180062 w 312902"/>
                    <a:gd name="connsiteY2" fmla="*/ 162071 h 522768"/>
                    <a:gd name="connsiteX3" fmla="*/ 290280 w 312902"/>
                    <a:gd name="connsiteY3" fmla="*/ 522 h 522768"/>
                    <a:gd name="connsiteX4" fmla="*/ 257652 w 312902"/>
                    <a:gd name="connsiteY4" fmla="*/ 333367 h 522768"/>
                    <a:gd name="connsiteX5" fmla="*/ 43780 w 312902"/>
                    <a:gd name="connsiteY5" fmla="*/ 522768 h 522768"/>
                    <a:gd name="connsiteX6" fmla="*/ 25676 w 312902"/>
                    <a:gd name="connsiteY6" fmla="*/ 522768 h 522768"/>
                    <a:gd name="connsiteX7" fmla="*/ 11 w 312902"/>
                    <a:gd name="connsiteY7" fmla="*/ 329189 h 52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2902" h="522768">
                      <a:moveTo>
                        <a:pt x="11" y="329189"/>
                      </a:moveTo>
                      <a:cubicBezTo>
                        <a:pt x="-1183" y="327001"/>
                        <a:pt x="94314" y="356843"/>
                        <a:pt x="116397" y="333566"/>
                      </a:cubicBezTo>
                      <a:cubicBezTo>
                        <a:pt x="138481" y="310488"/>
                        <a:pt x="162156" y="209222"/>
                        <a:pt x="180062" y="162071"/>
                      </a:cubicBezTo>
                      <a:cubicBezTo>
                        <a:pt x="198166" y="114919"/>
                        <a:pt x="241736" y="-9027"/>
                        <a:pt x="290280" y="522"/>
                      </a:cubicBezTo>
                      <a:cubicBezTo>
                        <a:pt x="338824" y="10271"/>
                        <a:pt x="300427" y="189924"/>
                        <a:pt x="257652" y="333367"/>
                      </a:cubicBezTo>
                      <a:cubicBezTo>
                        <a:pt x="214878" y="476811"/>
                        <a:pt x="190208" y="512423"/>
                        <a:pt x="43780" y="522768"/>
                      </a:cubicBezTo>
                      <a:lnTo>
                        <a:pt x="25676" y="522768"/>
                      </a:lnTo>
                      <a:cubicBezTo>
                        <a:pt x="25676" y="522967"/>
                        <a:pt x="37414" y="395639"/>
                        <a:pt x="11" y="329189"/>
                      </a:cubicBezTo>
                      <a:close/>
                    </a:path>
                  </a:pathLst>
                </a:custGeom>
                <a:solidFill>
                  <a:srgbClr val="F4D9BF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3" name="任意多边形: 形状 802">
                  <a:extLst>
                    <a:ext uri="{FF2B5EF4-FFF2-40B4-BE49-F238E27FC236}">
                      <a16:creationId xmlns:a16="http://schemas.microsoft.com/office/drawing/2014/main" id="{255AF5BB-0114-915B-FB2B-21CF8316DA43}"/>
                    </a:ext>
                  </a:extLst>
                </p:cNvPr>
                <p:cNvSpPr/>
                <p:nvPr/>
              </p:nvSpPr>
              <p:spPr>
                <a:xfrm>
                  <a:off x="3624210" y="5436614"/>
                  <a:ext cx="151033" cy="243461"/>
                </a:xfrm>
                <a:custGeom>
                  <a:avLst/>
                  <a:gdLst>
                    <a:gd name="connsiteX0" fmla="*/ 87936 w 151033"/>
                    <a:gd name="connsiteY0" fmla="*/ 218991 h 243461"/>
                    <a:gd name="connsiteX1" fmla="*/ 120564 w 151033"/>
                    <a:gd name="connsiteY1" fmla="*/ 243462 h 243461"/>
                    <a:gd name="connsiteX2" fmla="*/ 128323 w 151033"/>
                    <a:gd name="connsiteY2" fmla="*/ 543 h 243461"/>
                    <a:gd name="connsiteX3" fmla="*/ 18105 w 151033"/>
                    <a:gd name="connsiteY3" fmla="*/ 162091 h 243461"/>
                    <a:gd name="connsiteX4" fmla="*/ 0 w 151033"/>
                    <a:gd name="connsiteY4" fmla="*/ 217200 h 243461"/>
                    <a:gd name="connsiteX5" fmla="*/ 87936 w 151033"/>
                    <a:gd name="connsiteY5" fmla="*/ 218991 h 243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1033" h="243461">
                      <a:moveTo>
                        <a:pt x="87936" y="218991"/>
                      </a:moveTo>
                      <a:cubicBezTo>
                        <a:pt x="100271" y="225556"/>
                        <a:pt x="111015" y="233912"/>
                        <a:pt x="120564" y="243462"/>
                      </a:cubicBezTo>
                      <a:cubicBezTo>
                        <a:pt x="150606" y="124091"/>
                        <a:pt x="167119" y="8302"/>
                        <a:pt x="128323" y="543"/>
                      </a:cubicBezTo>
                      <a:cubicBezTo>
                        <a:pt x="79779" y="-9206"/>
                        <a:pt x="36209" y="114940"/>
                        <a:pt x="18105" y="162091"/>
                      </a:cubicBezTo>
                      <a:cubicBezTo>
                        <a:pt x="12534" y="176615"/>
                        <a:pt x="6565" y="196112"/>
                        <a:pt x="0" y="217200"/>
                      </a:cubicBezTo>
                      <a:cubicBezTo>
                        <a:pt x="28251" y="206258"/>
                        <a:pt x="58691" y="203672"/>
                        <a:pt x="87936" y="218991"/>
                      </a:cubicBezTo>
                      <a:close/>
                    </a:path>
                  </a:pathLst>
                </a:custGeom>
                <a:solidFill>
                  <a:srgbClr val="8CCBC1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4" name="任意多边形: 形状 803">
                  <a:extLst>
                    <a:ext uri="{FF2B5EF4-FFF2-40B4-BE49-F238E27FC236}">
                      <a16:creationId xmlns:a16="http://schemas.microsoft.com/office/drawing/2014/main" id="{977593B3-BBDA-94AE-2F90-B7EFBE299C3E}"/>
                    </a:ext>
                  </a:extLst>
                </p:cNvPr>
                <p:cNvSpPr/>
                <p:nvPr/>
              </p:nvSpPr>
              <p:spPr>
                <a:xfrm>
                  <a:off x="3656639" y="5436807"/>
                  <a:ext cx="118330" cy="143992"/>
                </a:xfrm>
                <a:custGeom>
                  <a:avLst/>
                  <a:gdLst>
                    <a:gd name="connsiteX0" fmla="*/ 85350 w 118330"/>
                    <a:gd name="connsiteY0" fmla="*/ 128275 h 143992"/>
                    <a:gd name="connsiteX1" fmla="*/ 109423 w 118330"/>
                    <a:gd name="connsiteY1" fmla="*/ 143992 h 143992"/>
                    <a:gd name="connsiteX2" fmla="*/ 95695 w 118330"/>
                    <a:gd name="connsiteY2" fmla="*/ 549 h 143992"/>
                    <a:gd name="connsiteX3" fmla="*/ 0 w 118330"/>
                    <a:gd name="connsiteY3" fmla="*/ 124495 h 143992"/>
                    <a:gd name="connsiteX4" fmla="*/ 85350 w 118330"/>
                    <a:gd name="connsiteY4" fmla="*/ 128275 h 1439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8330" h="143992">
                      <a:moveTo>
                        <a:pt x="85350" y="128275"/>
                      </a:moveTo>
                      <a:cubicBezTo>
                        <a:pt x="94502" y="132652"/>
                        <a:pt x="102261" y="137825"/>
                        <a:pt x="109423" y="143992"/>
                      </a:cubicBezTo>
                      <a:cubicBezTo>
                        <a:pt x="122753" y="66600"/>
                        <a:pt x="123350" y="6119"/>
                        <a:pt x="95695" y="549"/>
                      </a:cubicBezTo>
                      <a:cubicBezTo>
                        <a:pt x="57298" y="-7210"/>
                        <a:pt x="21885" y="68988"/>
                        <a:pt x="0" y="124495"/>
                      </a:cubicBezTo>
                      <a:cubicBezTo>
                        <a:pt x="26262" y="111563"/>
                        <a:pt x="59287" y="115741"/>
                        <a:pt x="85350" y="128275"/>
                      </a:cubicBezTo>
                      <a:close/>
                    </a:path>
                  </a:pathLst>
                </a:custGeom>
                <a:solidFill>
                  <a:srgbClr val="E23127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5" name="任意多边形: 形状 804">
                  <a:extLst>
                    <a:ext uri="{FF2B5EF4-FFF2-40B4-BE49-F238E27FC236}">
                      <a16:creationId xmlns:a16="http://schemas.microsoft.com/office/drawing/2014/main" id="{FC0F5320-FF7D-0BF2-8DFB-3A12B9DE0BD3}"/>
                    </a:ext>
                  </a:extLst>
                </p:cNvPr>
                <p:cNvSpPr/>
                <p:nvPr/>
              </p:nvSpPr>
              <p:spPr>
                <a:xfrm>
                  <a:off x="3639330" y="5585932"/>
                  <a:ext cx="117381" cy="58133"/>
                </a:xfrm>
                <a:custGeom>
                  <a:avLst/>
                  <a:gdLst>
                    <a:gd name="connsiteX0" fmla="*/ 96292 w 117381"/>
                    <a:gd name="connsiteY0" fmla="*/ 24511 h 58133"/>
                    <a:gd name="connsiteX1" fmla="*/ 6963 w 117381"/>
                    <a:gd name="connsiteY1" fmla="*/ 2229 h 58133"/>
                    <a:gd name="connsiteX2" fmla="*/ 2984 w 117381"/>
                    <a:gd name="connsiteY2" fmla="*/ 12972 h 58133"/>
                    <a:gd name="connsiteX3" fmla="*/ 0 w 117381"/>
                    <a:gd name="connsiteY3" fmla="*/ 20930 h 58133"/>
                    <a:gd name="connsiteX4" fmla="*/ 113999 w 117381"/>
                    <a:gd name="connsiteY4" fmla="*/ 58134 h 58133"/>
                    <a:gd name="connsiteX5" fmla="*/ 117381 w 117381"/>
                    <a:gd name="connsiteY5" fmla="*/ 43013 h 58133"/>
                    <a:gd name="connsiteX6" fmla="*/ 96292 w 117381"/>
                    <a:gd name="connsiteY6" fmla="*/ 24511 h 58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7381" h="58133">
                      <a:moveTo>
                        <a:pt x="96292" y="24511"/>
                      </a:moveTo>
                      <a:cubicBezTo>
                        <a:pt x="74408" y="8197"/>
                        <a:pt x="37005" y="-5531"/>
                        <a:pt x="6963" y="2229"/>
                      </a:cubicBezTo>
                      <a:cubicBezTo>
                        <a:pt x="5571" y="6009"/>
                        <a:pt x="4178" y="9590"/>
                        <a:pt x="2984" y="12972"/>
                      </a:cubicBezTo>
                      <a:cubicBezTo>
                        <a:pt x="1989" y="15558"/>
                        <a:pt x="995" y="18145"/>
                        <a:pt x="0" y="20930"/>
                      </a:cubicBezTo>
                      <a:cubicBezTo>
                        <a:pt x="37602" y="8993"/>
                        <a:pt x="81570" y="31275"/>
                        <a:pt x="113999" y="58134"/>
                      </a:cubicBezTo>
                      <a:cubicBezTo>
                        <a:pt x="114596" y="55945"/>
                        <a:pt x="116983" y="45202"/>
                        <a:pt x="117381" y="43013"/>
                      </a:cubicBezTo>
                      <a:cubicBezTo>
                        <a:pt x="111611" y="35453"/>
                        <a:pt x="103852" y="30082"/>
                        <a:pt x="96292" y="24511"/>
                      </a:cubicBezTo>
                      <a:close/>
                    </a:path>
                  </a:pathLst>
                </a:custGeom>
                <a:solidFill>
                  <a:srgbClr val="127DC2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6" name="任意多边形: 形状 805">
                  <a:extLst>
                    <a:ext uri="{FF2B5EF4-FFF2-40B4-BE49-F238E27FC236}">
                      <a16:creationId xmlns:a16="http://schemas.microsoft.com/office/drawing/2014/main" id="{8000426A-63A7-AE59-31C0-321B8784B866}"/>
                    </a:ext>
                  </a:extLst>
                </p:cNvPr>
                <p:cNvSpPr/>
                <p:nvPr/>
              </p:nvSpPr>
              <p:spPr>
                <a:xfrm>
                  <a:off x="3624210" y="5625633"/>
                  <a:ext cx="123548" cy="54442"/>
                </a:xfrm>
                <a:custGeom>
                  <a:avLst/>
                  <a:gdLst>
                    <a:gd name="connsiteX0" fmla="*/ 6366 w 123548"/>
                    <a:gd name="connsiteY0" fmla="*/ 7490 h 54442"/>
                    <a:gd name="connsiteX1" fmla="*/ 0 w 123548"/>
                    <a:gd name="connsiteY1" fmla="*/ 28181 h 54442"/>
                    <a:gd name="connsiteX2" fmla="*/ 87737 w 123548"/>
                    <a:gd name="connsiteY2" fmla="*/ 29972 h 54442"/>
                    <a:gd name="connsiteX3" fmla="*/ 120365 w 123548"/>
                    <a:gd name="connsiteY3" fmla="*/ 54443 h 54442"/>
                    <a:gd name="connsiteX4" fmla="*/ 123548 w 123548"/>
                    <a:gd name="connsiteY4" fmla="*/ 41710 h 54442"/>
                    <a:gd name="connsiteX5" fmla="*/ 6366 w 123548"/>
                    <a:gd name="connsiteY5" fmla="*/ 7490 h 54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3548" h="54442">
                      <a:moveTo>
                        <a:pt x="6366" y="7490"/>
                      </a:moveTo>
                      <a:cubicBezTo>
                        <a:pt x="4377" y="14056"/>
                        <a:pt x="2188" y="21019"/>
                        <a:pt x="0" y="28181"/>
                      </a:cubicBezTo>
                      <a:cubicBezTo>
                        <a:pt x="28251" y="17239"/>
                        <a:pt x="58691" y="14653"/>
                        <a:pt x="87737" y="29972"/>
                      </a:cubicBezTo>
                      <a:cubicBezTo>
                        <a:pt x="100072" y="36537"/>
                        <a:pt x="110816" y="44893"/>
                        <a:pt x="120365" y="54443"/>
                      </a:cubicBezTo>
                      <a:cubicBezTo>
                        <a:pt x="121360" y="50265"/>
                        <a:pt x="122554" y="45888"/>
                        <a:pt x="123548" y="41710"/>
                      </a:cubicBezTo>
                      <a:cubicBezTo>
                        <a:pt x="91915" y="9082"/>
                        <a:pt x="50136" y="-12007"/>
                        <a:pt x="6366" y="7490"/>
                      </a:cubicBezTo>
                      <a:close/>
                    </a:path>
                  </a:pathLst>
                </a:custGeom>
                <a:solidFill>
                  <a:srgbClr val="127DC2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7" name="任意多边形: 形状 806">
                  <a:extLst>
                    <a:ext uri="{FF2B5EF4-FFF2-40B4-BE49-F238E27FC236}">
                      <a16:creationId xmlns:a16="http://schemas.microsoft.com/office/drawing/2014/main" id="{43027EF3-B8B7-9197-3AFE-7A3460953062}"/>
                    </a:ext>
                  </a:extLst>
                </p:cNvPr>
                <p:cNvSpPr/>
                <p:nvPr/>
              </p:nvSpPr>
              <p:spPr>
                <a:xfrm>
                  <a:off x="3735320" y="5511866"/>
                  <a:ext cx="33070" cy="33135"/>
                </a:xfrm>
                <a:custGeom>
                  <a:avLst/>
                  <a:gdLst>
                    <a:gd name="connsiteX0" fmla="*/ 32333 w 33070"/>
                    <a:gd name="connsiteY0" fmla="*/ 30138 h 33135"/>
                    <a:gd name="connsiteX1" fmla="*/ 11443 w 33070"/>
                    <a:gd name="connsiteY1" fmla="*/ 22379 h 33135"/>
                    <a:gd name="connsiteX2" fmla="*/ 6271 w 33070"/>
                    <a:gd name="connsiteY2" fmla="*/ 20390 h 33135"/>
                    <a:gd name="connsiteX3" fmla="*/ 6470 w 33070"/>
                    <a:gd name="connsiteY3" fmla="*/ 12630 h 33135"/>
                    <a:gd name="connsiteX4" fmla="*/ 10250 w 33070"/>
                    <a:gd name="connsiteY4" fmla="*/ 1688 h 33135"/>
                    <a:gd name="connsiteX5" fmla="*/ 8061 w 33070"/>
                    <a:gd name="connsiteY5" fmla="*/ 494 h 33135"/>
                    <a:gd name="connsiteX6" fmla="*/ 1098 w 33070"/>
                    <a:gd name="connsiteY6" fmla="*/ 15217 h 33135"/>
                    <a:gd name="connsiteX7" fmla="*/ 1894 w 33070"/>
                    <a:gd name="connsiteY7" fmla="*/ 23573 h 33135"/>
                    <a:gd name="connsiteX8" fmla="*/ 15223 w 33070"/>
                    <a:gd name="connsiteY8" fmla="*/ 29143 h 33135"/>
                    <a:gd name="connsiteX9" fmla="*/ 30742 w 33070"/>
                    <a:gd name="connsiteY9" fmla="*/ 33122 h 33135"/>
                    <a:gd name="connsiteX10" fmla="*/ 32333 w 33070"/>
                    <a:gd name="connsiteY10" fmla="*/ 30138 h 33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3070" h="33135">
                      <a:moveTo>
                        <a:pt x="32333" y="30138"/>
                      </a:moveTo>
                      <a:cubicBezTo>
                        <a:pt x="26365" y="25960"/>
                        <a:pt x="18208" y="24766"/>
                        <a:pt x="11443" y="22379"/>
                      </a:cubicBezTo>
                      <a:cubicBezTo>
                        <a:pt x="9653" y="21782"/>
                        <a:pt x="8061" y="20986"/>
                        <a:pt x="6271" y="20390"/>
                      </a:cubicBezTo>
                      <a:cubicBezTo>
                        <a:pt x="3684" y="19395"/>
                        <a:pt x="6072" y="14023"/>
                        <a:pt x="6470" y="12630"/>
                      </a:cubicBezTo>
                      <a:cubicBezTo>
                        <a:pt x="7663" y="9049"/>
                        <a:pt x="8857" y="5269"/>
                        <a:pt x="10250" y="1688"/>
                      </a:cubicBezTo>
                      <a:cubicBezTo>
                        <a:pt x="10847" y="494"/>
                        <a:pt x="8857" y="-699"/>
                        <a:pt x="8061" y="494"/>
                      </a:cubicBezTo>
                      <a:cubicBezTo>
                        <a:pt x="5276" y="5269"/>
                        <a:pt x="3087" y="10243"/>
                        <a:pt x="1098" y="15217"/>
                      </a:cubicBezTo>
                      <a:cubicBezTo>
                        <a:pt x="-295" y="18400"/>
                        <a:pt x="-693" y="20986"/>
                        <a:pt x="1894" y="23573"/>
                      </a:cubicBezTo>
                      <a:cubicBezTo>
                        <a:pt x="5077" y="26557"/>
                        <a:pt x="11046" y="27751"/>
                        <a:pt x="15223" y="29143"/>
                      </a:cubicBezTo>
                      <a:cubicBezTo>
                        <a:pt x="20197" y="30735"/>
                        <a:pt x="25569" y="32724"/>
                        <a:pt x="30742" y="33122"/>
                      </a:cubicBezTo>
                      <a:cubicBezTo>
                        <a:pt x="32731" y="33321"/>
                        <a:pt x="33925" y="31133"/>
                        <a:pt x="32333" y="30138"/>
                      </a:cubicBezTo>
                      <a:close/>
                    </a:path>
                  </a:pathLst>
                </a:custGeom>
                <a:solidFill>
                  <a:srgbClr val="962620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8" name="任意多边形: 形状 807">
                  <a:extLst>
                    <a:ext uri="{FF2B5EF4-FFF2-40B4-BE49-F238E27FC236}">
                      <a16:creationId xmlns:a16="http://schemas.microsoft.com/office/drawing/2014/main" id="{D15E7672-B42E-FA7D-6240-F28CAA3A65A8}"/>
                    </a:ext>
                  </a:extLst>
                </p:cNvPr>
                <p:cNvSpPr/>
                <p:nvPr/>
              </p:nvSpPr>
              <p:spPr>
                <a:xfrm>
                  <a:off x="3745163" y="5489048"/>
                  <a:ext cx="26887" cy="27332"/>
                </a:xfrm>
                <a:custGeom>
                  <a:avLst/>
                  <a:gdLst>
                    <a:gd name="connsiteX0" fmla="*/ 26470 w 26887"/>
                    <a:gd name="connsiteY0" fmla="*/ 24108 h 27332"/>
                    <a:gd name="connsiteX1" fmla="*/ 14533 w 26887"/>
                    <a:gd name="connsiteY1" fmla="*/ 10977 h 27332"/>
                    <a:gd name="connsiteX2" fmla="*/ 14135 w 26887"/>
                    <a:gd name="connsiteY2" fmla="*/ 10579 h 27332"/>
                    <a:gd name="connsiteX3" fmla="*/ 24480 w 26887"/>
                    <a:gd name="connsiteY3" fmla="*/ 4810 h 27332"/>
                    <a:gd name="connsiteX4" fmla="*/ 22889 w 26887"/>
                    <a:gd name="connsiteY4" fmla="*/ 2025 h 27332"/>
                    <a:gd name="connsiteX5" fmla="*/ 11548 w 26887"/>
                    <a:gd name="connsiteY5" fmla="*/ 7794 h 27332"/>
                    <a:gd name="connsiteX6" fmla="*/ 2397 w 26887"/>
                    <a:gd name="connsiteY6" fmla="*/ 234 h 27332"/>
                    <a:gd name="connsiteX7" fmla="*/ 805 w 26887"/>
                    <a:gd name="connsiteY7" fmla="*/ 2025 h 27332"/>
                    <a:gd name="connsiteX8" fmla="*/ 8166 w 26887"/>
                    <a:gd name="connsiteY8" fmla="*/ 10182 h 27332"/>
                    <a:gd name="connsiteX9" fmla="*/ 407 w 26887"/>
                    <a:gd name="connsiteY9" fmla="*/ 16150 h 27332"/>
                    <a:gd name="connsiteX10" fmla="*/ 1601 w 26887"/>
                    <a:gd name="connsiteY10" fmla="*/ 18140 h 27332"/>
                    <a:gd name="connsiteX11" fmla="*/ 10355 w 26887"/>
                    <a:gd name="connsiteY11" fmla="*/ 12768 h 27332"/>
                    <a:gd name="connsiteX12" fmla="*/ 11151 w 26887"/>
                    <a:gd name="connsiteY12" fmla="*/ 13564 h 27332"/>
                    <a:gd name="connsiteX13" fmla="*/ 23685 w 26887"/>
                    <a:gd name="connsiteY13" fmla="*/ 26894 h 27332"/>
                    <a:gd name="connsiteX14" fmla="*/ 26470 w 26887"/>
                    <a:gd name="connsiteY14" fmla="*/ 24108 h 27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6887" h="27332">
                      <a:moveTo>
                        <a:pt x="26470" y="24108"/>
                      </a:moveTo>
                      <a:cubicBezTo>
                        <a:pt x="22889" y="19532"/>
                        <a:pt x="18512" y="15354"/>
                        <a:pt x="14533" y="10977"/>
                      </a:cubicBezTo>
                      <a:cubicBezTo>
                        <a:pt x="14334" y="10778"/>
                        <a:pt x="14334" y="10778"/>
                        <a:pt x="14135" y="10579"/>
                      </a:cubicBezTo>
                      <a:cubicBezTo>
                        <a:pt x="17716" y="8789"/>
                        <a:pt x="21496" y="7396"/>
                        <a:pt x="24480" y="4810"/>
                      </a:cubicBezTo>
                      <a:cubicBezTo>
                        <a:pt x="26072" y="3616"/>
                        <a:pt x="24480" y="1428"/>
                        <a:pt x="22889" y="2025"/>
                      </a:cubicBezTo>
                      <a:cubicBezTo>
                        <a:pt x="18910" y="3417"/>
                        <a:pt x="15328" y="5407"/>
                        <a:pt x="11548" y="7794"/>
                      </a:cubicBezTo>
                      <a:cubicBezTo>
                        <a:pt x="8763" y="5009"/>
                        <a:pt x="5779" y="2422"/>
                        <a:pt x="2397" y="234"/>
                      </a:cubicBezTo>
                      <a:cubicBezTo>
                        <a:pt x="1402" y="-562"/>
                        <a:pt x="-389" y="831"/>
                        <a:pt x="805" y="2025"/>
                      </a:cubicBezTo>
                      <a:cubicBezTo>
                        <a:pt x="3391" y="4611"/>
                        <a:pt x="5779" y="7396"/>
                        <a:pt x="8166" y="10182"/>
                      </a:cubicBezTo>
                      <a:cubicBezTo>
                        <a:pt x="5381" y="12171"/>
                        <a:pt x="2795" y="14161"/>
                        <a:pt x="407" y="16150"/>
                      </a:cubicBezTo>
                      <a:cubicBezTo>
                        <a:pt x="-588" y="16946"/>
                        <a:pt x="407" y="18737"/>
                        <a:pt x="1601" y="18140"/>
                      </a:cubicBezTo>
                      <a:cubicBezTo>
                        <a:pt x="4585" y="16349"/>
                        <a:pt x="7371" y="14558"/>
                        <a:pt x="10355" y="12768"/>
                      </a:cubicBezTo>
                      <a:cubicBezTo>
                        <a:pt x="10554" y="13166"/>
                        <a:pt x="10952" y="13365"/>
                        <a:pt x="11151" y="13564"/>
                      </a:cubicBezTo>
                      <a:cubicBezTo>
                        <a:pt x="14931" y="18140"/>
                        <a:pt x="18711" y="23511"/>
                        <a:pt x="23685" y="26894"/>
                      </a:cubicBezTo>
                      <a:cubicBezTo>
                        <a:pt x="25475" y="28286"/>
                        <a:pt x="27862" y="26098"/>
                        <a:pt x="26470" y="24108"/>
                      </a:cubicBezTo>
                      <a:close/>
                    </a:path>
                  </a:pathLst>
                </a:custGeom>
                <a:solidFill>
                  <a:srgbClr val="FBF8F9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9" name="任意多边形: 形状 808">
                  <a:extLst>
                    <a:ext uri="{FF2B5EF4-FFF2-40B4-BE49-F238E27FC236}">
                      <a16:creationId xmlns:a16="http://schemas.microsoft.com/office/drawing/2014/main" id="{5F607B88-5ECD-7BE4-7FEC-8497B69AA405}"/>
                    </a:ext>
                  </a:extLst>
                </p:cNvPr>
                <p:cNvSpPr/>
                <p:nvPr/>
              </p:nvSpPr>
              <p:spPr>
                <a:xfrm>
                  <a:off x="3748102" y="5465570"/>
                  <a:ext cx="25659" cy="22755"/>
                </a:xfrm>
                <a:custGeom>
                  <a:avLst/>
                  <a:gdLst>
                    <a:gd name="connsiteX0" fmla="*/ 25520 w 25659"/>
                    <a:gd name="connsiteY0" fmla="*/ 19534 h 22755"/>
                    <a:gd name="connsiteX1" fmla="*/ 17363 w 25659"/>
                    <a:gd name="connsiteY1" fmla="*/ 9785 h 22755"/>
                    <a:gd name="connsiteX2" fmla="*/ 23332 w 25659"/>
                    <a:gd name="connsiteY2" fmla="*/ 3220 h 22755"/>
                    <a:gd name="connsiteX3" fmla="*/ 21143 w 25659"/>
                    <a:gd name="connsiteY3" fmla="*/ 1231 h 22755"/>
                    <a:gd name="connsiteX4" fmla="*/ 13981 w 25659"/>
                    <a:gd name="connsiteY4" fmla="*/ 6602 h 22755"/>
                    <a:gd name="connsiteX5" fmla="*/ 7614 w 25659"/>
                    <a:gd name="connsiteY5" fmla="*/ 236 h 22755"/>
                    <a:gd name="connsiteX6" fmla="*/ 6222 w 25659"/>
                    <a:gd name="connsiteY6" fmla="*/ 1827 h 22755"/>
                    <a:gd name="connsiteX7" fmla="*/ 11196 w 25659"/>
                    <a:gd name="connsiteY7" fmla="*/ 8791 h 22755"/>
                    <a:gd name="connsiteX8" fmla="*/ 253 w 25659"/>
                    <a:gd name="connsiteY8" fmla="*/ 19932 h 22755"/>
                    <a:gd name="connsiteX9" fmla="*/ 2243 w 25659"/>
                    <a:gd name="connsiteY9" fmla="*/ 22518 h 22755"/>
                    <a:gd name="connsiteX10" fmla="*/ 13384 w 25659"/>
                    <a:gd name="connsiteY10" fmla="*/ 13367 h 22755"/>
                    <a:gd name="connsiteX11" fmla="*/ 13981 w 25659"/>
                    <a:gd name="connsiteY11" fmla="*/ 12969 h 22755"/>
                    <a:gd name="connsiteX12" fmla="*/ 13981 w 25659"/>
                    <a:gd name="connsiteY12" fmla="*/ 12969 h 22755"/>
                    <a:gd name="connsiteX13" fmla="*/ 22735 w 25659"/>
                    <a:gd name="connsiteY13" fmla="*/ 22319 h 22755"/>
                    <a:gd name="connsiteX14" fmla="*/ 25520 w 25659"/>
                    <a:gd name="connsiteY14" fmla="*/ 19534 h 22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5659" h="22755">
                      <a:moveTo>
                        <a:pt x="25520" y="19534"/>
                      </a:moveTo>
                      <a:cubicBezTo>
                        <a:pt x="24127" y="15754"/>
                        <a:pt x="20347" y="12770"/>
                        <a:pt x="17363" y="9785"/>
                      </a:cubicBezTo>
                      <a:cubicBezTo>
                        <a:pt x="19551" y="7796"/>
                        <a:pt x="21541" y="5608"/>
                        <a:pt x="23332" y="3220"/>
                      </a:cubicBezTo>
                      <a:cubicBezTo>
                        <a:pt x="24326" y="1827"/>
                        <a:pt x="22536" y="37"/>
                        <a:pt x="21143" y="1231"/>
                      </a:cubicBezTo>
                      <a:cubicBezTo>
                        <a:pt x="18955" y="3021"/>
                        <a:pt x="16567" y="4812"/>
                        <a:pt x="13981" y="6602"/>
                      </a:cubicBezTo>
                      <a:cubicBezTo>
                        <a:pt x="11991" y="4414"/>
                        <a:pt x="10002" y="2225"/>
                        <a:pt x="7614" y="236"/>
                      </a:cubicBezTo>
                      <a:cubicBezTo>
                        <a:pt x="6620" y="-560"/>
                        <a:pt x="5426" y="833"/>
                        <a:pt x="6222" y="1827"/>
                      </a:cubicBezTo>
                      <a:cubicBezTo>
                        <a:pt x="8012" y="4016"/>
                        <a:pt x="9604" y="6403"/>
                        <a:pt x="11196" y="8791"/>
                      </a:cubicBezTo>
                      <a:cubicBezTo>
                        <a:pt x="7018" y="12173"/>
                        <a:pt x="3039" y="15754"/>
                        <a:pt x="253" y="19932"/>
                      </a:cubicBezTo>
                      <a:cubicBezTo>
                        <a:pt x="-542" y="21126"/>
                        <a:pt x="651" y="23513"/>
                        <a:pt x="2243" y="22518"/>
                      </a:cubicBezTo>
                      <a:cubicBezTo>
                        <a:pt x="6421" y="20131"/>
                        <a:pt x="10002" y="16749"/>
                        <a:pt x="13384" y="13367"/>
                      </a:cubicBezTo>
                      <a:cubicBezTo>
                        <a:pt x="13583" y="13168"/>
                        <a:pt x="13782" y="12969"/>
                        <a:pt x="13981" y="12969"/>
                      </a:cubicBezTo>
                      <a:cubicBezTo>
                        <a:pt x="13981" y="12969"/>
                        <a:pt x="13981" y="12969"/>
                        <a:pt x="13981" y="12969"/>
                      </a:cubicBezTo>
                      <a:cubicBezTo>
                        <a:pt x="16567" y="16351"/>
                        <a:pt x="18955" y="20330"/>
                        <a:pt x="22735" y="22319"/>
                      </a:cubicBezTo>
                      <a:cubicBezTo>
                        <a:pt x="24724" y="22916"/>
                        <a:pt x="26117" y="20927"/>
                        <a:pt x="25520" y="19534"/>
                      </a:cubicBezTo>
                      <a:close/>
                    </a:path>
                  </a:pathLst>
                </a:custGeom>
                <a:solidFill>
                  <a:srgbClr val="FBF8F9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10" name="图形 782">
                <a:extLst>
                  <a:ext uri="{FF2B5EF4-FFF2-40B4-BE49-F238E27FC236}">
                    <a16:creationId xmlns:a16="http://schemas.microsoft.com/office/drawing/2014/main" id="{06F3F073-3F00-0F24-8771-CE9033638EB7}"/>
                  </a:ext>
                </a:extLst>
              </p:cNvPr>
              <p:cNvGrpSpPr/>
              <p:nvPr/>
            </p:nvGrpSpPr>
            <p:grpSpPr>
              <a:xfrm>
                <a:off x="3096990" y="5681822"/>
                <a:ext cx="416515" cy="327520"/>
                <a:chOff x="3096990" y="5681822"/>
                <a:chExt cx="416515" cy="327520"/>
              </a:xfrm>
            </p:grpSpPr>
            <p:sp>
              <p:nvSpPr>
                <p:cNvPr id="811" name="任意多边形: 形状 810">
                  <a:extLst>
                    <a:ext uri="{FF2B5EF4-FFF2-40B4-BE49-F238E27FC236}">
                      <a16:creationId xmlns:a16="http://schemas.microsoft.com/office/drawing/2014/main" id="{18767A63-5601-8543-629C-A720B968EECD}"/>
                    </a:ext>
                  </a:extLst>
                </p:cNvPr>
                <p:cNvSpPr/>
                <p:nvPr/>
              </p:nvSpPr>
              <p:spPr>
                <a:xfrm>
                  <a:off x="3096990" y="5681822"/>
                  <a:ext cx="416515" cy="327520"/>
                </a:xfrm>
                <a:custGeom>
                  <a:avLst/>
                  <a:gdLst>
                    <a:gd name="connsiteX0" fmla="*/ 85151 w 416515"/>
                    <a:gd name="connsiteY0" fmla="*/ 21730 h 327520"/>
                    <a:gd name="connsiteX1" fmla="*/ 284699 w 416515"/>
                    <a:gd name="connsiteY1" fmla="*/ 4222 h 327520"/>
                    <a:gd name="connsiteX2" fmla="*/ 322499 w 416515"/>
                    <a:gd name="connsiteY2" fmla="*/ 43018 h 327520"/>
                    <a:gd name="connsiteX3" fmla="*/ 369651 w 416515"/>
                    <a:gd name="connsiteY3" fmla="*/ 51175 h 327520"/>
                    <a:gd name="connsiteX4" fmla="*/ 401881 w 416515"/>
                    <a:gd name="connsiteY4" fmla="*/ 299067 h 327520"/>
                    <a:gd name="connsiteX5" fmla="*/ 191192 w 416515"/>
                    <a:gd name="connsiteY5" fmla="*/ 327517 h 327520"/>
                    <a:gd name="connsiteX6" fmla="*/ 0 w 416515"/>
                    <a:gd name="connsiteY6" fmla="*/ 291706 h 327520"/>
                    <a:gd name="connsiteX7" fmla="*/ 82167 w 416515"/>
                    <a:gd name="connsiteY7" fmla="*/ 156817 h 327520"/>
                    <a:gd name="connsiteX8" fmla="*/ 85151 w 416515"/>
                    <a:gd name="connsiteY8" fmla="*/ 21730 h 32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515" h="327520">
                      <a:moveTo>
                        <a:pt x="85151" y="21730"/>
                      </a:moveTo>
                      <a:cubicBezTo>
                        <a:pt x="85151" y="21730"/>
                        <a:pt x="197956" y="-11495"/>
                        <a:pt x="284699" y="4222"/>
                      </a:cubicBezTo>
                      <a:cubicBezTo>
                        <a:pt x="284699" y="4222"/>
                        <a:pt x="300416" y="10787"/>
                        <a:pt x="322499" y="43018"/>
                      </a:cubicBezTo>
                      <a:cubicBezTo>
                        <a:pt x="322499" y="43018"/>
                        <a:pt x="358509" y="43415"/>
                        <a:pt x="369651" y="51175"/>
                      </a:cubicBezTo>
                      <a:cubicBezTo>
                        <a:pt x="369651" y="51175"/>
                        <a:pt x="448236" y="181686"/>
                        <a:pt x="401881" y="299067"/>
                      </a:cubicBezTo>
                      <a:cubicBezTo>
                        <a:pt x="401881" y="299067"/>
                        <a:pt x="269777" y="327318"/>
                        <a:pt x="191192" y="327517"/>
                      </a:cubicBezTo>
                      <a:cubicBezTo>
                        <a:pt x="112606" y="327716"/>
                        <a:pt x="13728" y="318365"/>
                        <a:pt x="0" y="291706"/>
                      </a:cubicBezTo>
                      <a:cubicBezTo>
                        <a:pt x="0" y="291706"/>
                        <a:pt x="76596" y="220482"/>
                        <a:pt x="82167" y="156817"/>
                      </a:cubicBezTo>
                      <a:cubicBezTo>
                        <a:pt x="87936" y="92954"/>
                        <a:pt x="85151" y="21730"/>
                        <a:pt x="85151" y="21730"/>
                      </a:cubicBezTo>
                      <a:close/>
                    </a:path>
                  </a:pathLst>
                </a:custGeom>
                <a:solidFill>
                  <a:srgbClr val="0F6DB3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2" name="任意多边形: 形状 811">
                  <a:extLst>
                    <a:ext uri="{FF2B5EF4-FFF2-40B4-BE49-F238E27FC236}">
                      <a16:creationId xmlns:a16="http://schemas.microsoft.com/office/drawing/2014/main" id="{E1380E7F-58EB-4749-1DE9-4802CCE36616}"/>
                    </a:ext>
                  </a:extLst>
                </p:cNvPr>
                <p:cNvSpPr/>
                <p:nvPr/>
              </p:nvSpPr>
              <p:spPr>
                <a:xfrm>
                  <a:off x="3179356" y="5803728"/>
                  <a:ext cx="151799" cy="96322"/>
                </a:xfrm>
                <a:custGeom>
                  <a:avLst/>
                  <a:gdLst>
                    <a:gd name="connsiteX0" fmla="*/ 15319 w 151799"/>
                    <a:gd name="connsiteY0" fmla="*/ 95 h 96322"/>
                    <a:gd name="connsiteX1" fmla="*/ 151800 w 151799"/>
                    <a:gd name="connsiteY1" fmla="*/ 67340 h 96322"/>
                    <a:gd name="connsiteX2" fmla="*/ 0 w 151799"/>
                    <a:gd name="connsiteY2" fmla="*/ 82659 h 96322"/>
                    <a:gd name="connsiteX3" fmla="*/ 15319 w 151799"/>
                    <a:gd name="connsiteY3" fmla="*/ 95 h 96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1799" h="96322">
                      <a:moveTo>
                        <a:pt x="15319" y="95"/>
                      </a:moveTo>
                      <a:cubicBezTo>
                        <a:pt x="14921" y="-1895"/>
                        <a:pt x="117978" y="27749"/>
                        <a:pt x="151800" y="67340"/>
                      </a:cubicBezTo>
                      <a:cubicBezTo>
                        <a:pt x="151800" y="67340"/>
                        <a:pt x="89528" y="120659"/>
                        <a:pt x="0" y="82659"/>
                      </a:cubicBezTo>
                      <a:cubicBezTo>
                        <a:pt x="0" y="82659"/>
                        <a:pt x="20094" y="31330"/>
                        <a:pt x="15319" y="95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3" name="任意多边形: 形状 812">
                  <a:extLst>
                    <a:ext uri="{FF2B5EF4-FFF2-40B4-BE49-F238E27FC236}">
                      <a16:creationId xmlns:a16="http://schemas.microsoft.com/office/drawing/2014/main" id="{D89D4123-A782-771D-C5AE-26DE2FAE91FB}"/>
                    </a:ext>
                  </a:extLst>
                </p:cNvPr>
                <p:cNvSpPr/>
                <p:nvPr/>
              </p:nvSpPr>
              <p:spPr>
                <a:xfrm>
                  <a:off x="3292303" y="5716423"/>
                  <a:ext cx="149393" cy="12016"/>
                </a:xfrm>
                <a:custGeom>
                  <a:avLst/>
                  <a:gdLst>
                    <a:gd name="connsiteX0" fmla="*/ 148872 w 149393"/>
                    <a:gd name="connsiteY0" fmla="*/ 10406 h 12016"/>
                    <a:gd name="connsiteX1" fmla="*/ 115449 w 149393"/>
                    <a:gd name="connsiteY1" fmla="*/ 5034 h 12016"/>
                    <a:gd name="connsiteX2" fmla="*/ 71679 w 149393"/>
                    <a:gd name="connsiteY2" fmla="*/ 60 h 12016"/>
                    <a:gd name="connsiteX3" fmla="*/ 654 w 149393"/>
                    <a:gd name="connsiteY3" fmla="*/ 6228 h 12016"/>
                    <a:gd name="connsiteX4" fmla="*/ 853 w 149393"/>
                    <a:gd name="connsiteY4" fmla="*/ 7819 h 12016"/>
                    <a:gd name="connsiteX5" fmla="*/ 71083 w 149393"/>
                    <a:gd name="connsiteY5" fmla="*/ 5034 h 12016"/>
                    <a:gd name="connsiteX6" fmla="*/ 148474 w 149393"/>
                    <a:gd name="connsiteY6" fmla="*/ 11997 h 12016"/>
                    <a:gd name="connsiteX7" fmla="*/ 148872 w 149393"/>
                    <a:gd name="connsiteY7" fmla="*/ 10406 h 1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393" h="12016">
                      <a:moveTo>
                        <a:pt x="148872" y="10406"/>
                      </a:moveTo>
                      <a:cubicBezTo>
                        <a:pt x="138129" y="7222"/>
                        <a:pt x="126590" y="6824"/>
                        <a:pt x="115449" y="5034"/>
                      </a:cubicBezTo>
                      <a:cubicBezTo>
                        <a:pt x="100726" y="2845"/>
                        <a:pt x="86601" y="458"/>
                        <a:pt x="71679" y="60"/>
                      </a:cubicBezTo>
                      <a:cubicBezTo>
                        <a:pt x="47606" y="-537"/>
                        <a:pt x="24329" y="3442"/>
                        <a:pt x="654" y="6228"/>
                      </a:cubicBezTo>
                      <a:cubicBezTo>
                        <a:pt x="-341" y="6427"/>
                        <a:pt x="-142" y="7819"/>
                        <a:pt x="853" y="7819"/>
                      </a:cubicBezTo>
                      <a:cubicBezTo>
                        <a:pt x="24329" y="6626"/>
                        <a:pt x="47408" y="4039"/>
                        <a:pt x="71083" y="5034"/>
                      </a:cubicBezTo>
                      <a:cubicBezTo>
                        <a:pt x="96946" y="6228"/>
                        <a:pt x="122611" y="9809"/>
                        <a:pt x="148474" y="11997"/>
                      </a:cubicBezTo>
                      <a:cubicBezTo>
                        <a:pt x="149270" y="12196"/>
                        <a:pt x="149867" y="10803"/>
                        <a:pt x="148872" y="10406"/>
                      </a:cubicBezTo>
                      <a:close/>
                    </a:path>
                  </a:pathLst>
                </a:custGeom>
                <a:solidFill>
                  <a:srgbClr val="03538E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14" name="图形 782">
                <a:extLst>
                  <a:ext uri="{FF2B5EF4-FFF2-40B4-BE49-F238E27FC236}">
                    <a16:creationId xmlns:a16="http://schemas.microsoft.com/office/drawing/2014/main" id="{381A53CF-8958-E590-355E-7737C01671EC}"/>
                  </a:ext>
                </a:extLst>
              </p:cNvPr>
              <p:cNvGrpSpPr/>
              <p:nvPr/>
            </p:nvGrpSpPr>
            <p:grpSpPr>
              <a:xfrm>
                <a:off x="2426365" y="5561575"/>
                <a:ext cx="782414" cy="618419"/>
                <a:chOff x="2426365" y="5561575"/>
                <a:chExt cx="782414" cy="618419"/>
              </a:xfrm>
            </p:grpSpPr>
            <p:sp>
              <p:nvSpPr>
                <p:cNvPr id="815" name="任意多边形: 形状 814">
                  <a:extLst>
                    <a:ext uri="{FF2B5EF4-FFF2-40B4-BE49-F238E27FC236}">
                      <a16:creationId xmlns:a16="http://schemas.microsoft.com/office/drawing/2014/main" id="{23D36C4D-12A3-83A4-B195-E5D937A07A7A}"/>
                    </a:ext>
                  </a:extLst>
                </p:cNvPr>
                <p:cNvSpPr/>
                <p:nvPr/>
              </p:nvSpPr>
              <p:spPr>
                <a:xfrm>
                  <a:off x="2548881" y="5606862"/>
                  <a:ext cx="219044" cy="252468"/>
                </a:xfrm>
                <a:custGeom>
                  <a:avLst/>
                  <a:gdLst>
                    <a:gd name="connsiteX0" fmla="*/ 0 w 219044"/>
                    <a:gd name="connsiteY0" fmla="*/ 160354 h 252468"/>
                    <a:gd name="connsiteX1" fmla="*/ 123350 w 219044"/>
                    <a:gd name="connsiteY1" fmla="*/ 252469 h 252468"/>
                    <a:gd name="connsiteX2" fmla="*/ 216061 w 219044"/>
                    <a:gd name="connsiteY2" fmla="*/ 144438 h 252468"/>
                    <a:gd name="connsiteX3" fmla="*/ 219045 w 219044"/>
                    <a:gd name="connsiteY3" fmla="*/ 35015 h 252468"/>
                    <a:gd name="connsiteX4" fmla="*/ 198553 w 219044"/>
                    <a:gd name="connsiteY4" fmla="*/ 0 h 252468"/>
                    <a:gd name="connsiteX5" fmla="*/ 92910 w 219044"/>
                    <a:gd name="connsiteY5" fmla="*/ 71025 h 252468"/>
                    <a:gd name="connsiteX6" fmla="*/ 0 w 219044"/>
                    <a:gd name="connsiteY6" fmla="*/ 160354 h 252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044" h="252468">
                      <a:moveTo>
                        <a:pt x="0" y="160354"/>
                      </a:moveTo>
                      <a:cubicBezTo>
                        <a:pt x="0" y="160354"/>
                        <a:pt x="83758" y="211684"/>
                        <a:pt x="123350" y="252469"/>
                      </a:cubicBezTo>
                      <a:cubicBezTo>
                        <a:pt x="123350" y="252469"/>
                        <a:pt x="204720" y="174878"/>
                        <a:pt x="216061" y="144438"/>
                      </a:cubicBezTo>
                      <a:lnTo>
                        <a:pt x="219045" y="35015"/>
                      </a:lnTo>
                      <a:lnTo>
                        <a:pt x="198553" y="0"/>
                      </a:lnTo>
                      <a:cubicBezTo>
                        <a:pt x="198553" y="0"/>
                        <a:pt x="147423" y="28450"/>
                        <a:pt x="92910" y="71025"/>
                      </a:cubicBezTo>
                      <a:cubicBezTo>
                        <a:pt x="38199" y="113402"/>
                        <a:pt x="0" y="160354"/>
                        <a:pt x="0" y="160354"/>
                      </a:cubicBezTo>
                      <a:close/>
                    </a:path>
                  </a:pathLst>
                </a:custGeom>
                <a:solidFill>
                  <a:srgbClr val="A82A2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6" name="任意多边形: 形状 815">
                  <a:extLst>
                    <a:ext uri="{FF2B5EF4-FFF2-40B4-BE49-F238E27FC236}">
                      <a16:creationId xmlns:a16="http://schemas.microsoft.com/office/drawing/2014/main" id="{785C3796-3077-1DD6-672A-4AB7B1A450D8}"/>
                    </a:ext>
                  </a:extLst>
                </p:cNvPr>
                <p:cNvSpPr/>
                <p:nvPr/>
              </p:nvSpPr>
              <p:spPr>
                <a:xfrm>
                  <a:off x="2715590" y="5561575"/>
                  <a:ext cx="493189" cy="447769"/>
                </a:xfrm>
                <a:custGeom>
                  <a:avLst/>
                  <a:gdLst>
                    <a:gd name="connsiteX0" fmla="*/ 7174 w 493189"/>
                    <a:gd name="connsiteY0" fmla="*/ 30365 h 447769"/>
                    <a:gd name="connsiteX1" fmla="*/ 27268 w 493189"/>
                    <a:gd name="connsiteY1" fmla="*/ 211212 h 447769"/>
                    <a:gd name="connsiteX2" fmla="*/ 382594 w 493189"/>
                    <a:gd name="connsiteY2" fmla="*/ 446769 h 447769"/>
                    <a:gd name="connsiteX3" fmla="*/ 471127 w 493189"/>
                    <a:gd name="connsiteY3" fmla="*/ 129045 h 447769"/>
                    <a:gd name="connsiteX4" fmla="*/ 323107 w 493189"/>
                    <a:gd name="connsiteY4" fmla="*/ 98804 h 447769"/>
                    <a:gd name="connsiteX5" fmla="*/ 209507 w 493189"/>
                    <a:gd name="connsiteY5" fmla="*/ 25988 h 447769"/>
                    <a:gd name="connsiteX6" fmla="*/ 107843 w 493189"/>
                    <a:gd name="connsiteY6" fmla="*/ 324 h 447769"/>
                    <a:gd name="connsiteX7" fmla="*/ 7174 w 493189"/>
                    <a:gd name="connsiteY7" fmla="*/ 30365 h 447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93189" h="447769">
                      <a:moveTo>
                        <a:pt x="7174" y="30365"/>
                      </a:moveTo>
                      <a:cubicBezTo>
                        <a:pt x="7174" y="30365"/>
                        <a:pt x="-18491" y="107956"/>
                        <a:pt x="27268" y="211212"/>
                      </a:cubicBezTo>
                      <a:cubicBezTo>
                        <a:pt x="73026" y="314467"/>
                        <a:pt x="141465" y="461293"/>
                        <a:pt x="382594" y="446769"/>
                      </a:cubicBezTo>
                      <a:cubicBezTo>
                        <a:pt x="382594" y="446769"/>
                        <a:pt x="552498" y="323221"/>
                        <a:pt x="471127" y="129045"/>
                      </a:cubicBezTo>
                      <a:cubicBezTo>
                        <a:pt x="471127" y="129045"/>
                        <a:pt x="399306" y="137003"/>
                        <a:pt x="323107" y="98804"/>
                      </a:cubicBezTo>
                      <a:cubicBezTo>
                        <a:pt x="246909" y="60606"/>
                        <a:pt x="234375" y="33747"/>
                        <a:pt x="209507" y="25988"/>
                      </a:cubicBezTo>
                      <a:cubicBezTo>
                        <a:pt x="184638" y="18428"/>
                        <a:pt x="108241" y="4502"/>
                        <a:pt x="107843" y="324"/>
                      </a:cubicBezTo>
                      <a:cubicBezTo>
                        <a:pt x="107644" y="-3655"/>
                        <a:pt x="7174" y="30365"/>
                        <a:pt x="7174" y="30365"/>
                      </a:cubicBezTo>
                      <a:close/>
                    </a:path>
                  </a:pathLst>
                </a:custGeom>
                <a:solidFill>
                  <a:srgbClr val="E23127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7" name="任意多边形: 形状 816">
                  <a:extLst>
                    <a:ext uri="{FF2B5EF4-FFF2-40B4-BE49-F238E27FC236}">
                      <a16:creationId xmlns:a16="http://schemas.microsoft.com/office/drawing/2014/main" id="{8D6378B5-5C58-010A-1641-E9714200A146}"/>
                    </a:ext>
                  </a:extLst>
                </p:cNvPr>
                <p:cNvSpPr/>
                <p:nvPr/>
              </p:nvSpPr>
              <p:spPr>
                <a:xfrm>
                  <a:off x="2848099" y="5588688"/>
                  <a:ext cx="182043" cy="288746"/>
                </a:xfrm>
                <a:custGeom>
                  <a:avLst/>
                  <a:gdLst>
                    <a:gd name="connsiteX0" fmla="*/ 4 w 182043"/>
                    <a:gd name="connsiteY0" fmla="*/ 257512 h 288746"/>
                    <a:gd name="connsiteX1" fmla="*/ 178065 w 182043"/>
                    <a:gd name="connsiteY1" fmla="*/ 288747 h 288746"/>
                    <a:gd name="connsiteX2" fmla="*/ 178065 w 182043"/>
                    <a:gd name="connsiteY2" fmla="*/ 158434 h 288746"/>
                    <a:gd name="connsiteX3" fmla="*/ 91123 w 182043"/>
                    <a:gd name="connsiteY3" fmla="*/ 467 h 288746"/>
                    <a:gd name="connsiteX4" fmla="*/ 4 w 182043"/>
                    <a:gd name="connsiteY4" fmla="*/ 257512 h 288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2043" h="288746">
                      <a:moveTo>
                        <a:pt x="4" y="257512"/>
                      </a:moveTo>
                      <a:cubicBezTo>
                        <a:pt x="-792" y="262286"/>
                        <a:pt x="130913" y="261690"/>
                        <a:pt x="178065" y="288747"/>
                      </a:cubicBezTo>
                      <a:cubicBezTo>
                        <a:pt x="178065" y="288747"/>
                        <a:pt x="187017" y="227868"/>
                        <a:pt x="178065" y="158434"/>
                      </a:cubicBezTo>
                      <a:cubicBezTo>
                        <a:pt x="169112" y="89199"/>
                        <a:pt x="142054" y="10813"/>
                        <a:pt x="91123" y="467"/>
                      </a:cubicBezTo>
                      <a:cubicBezTo>
                        <a:pt x="39993" y="-10077"/>
                        <a:pt x="16715" y="160424"/>
                        <a:pt x="4" y="257512"/>
                      </a:cubicBezTo>
                      <a:close/>
                    </a:path>
                  </a:pathLst>
                </a:custGeom>
                <a:solidFill>
                  <a:srgbClr val="A82A2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8" name="任意多边形: 形状 817">
                  <a:extLst>
                    <a:ext uri="{FF2B5EF4-FFF2-40B4-BE49-F238E27FC236}">
                      <a16:creationId xmlns:a16="http://schemas.microsoft.com/office/drawing/2014/main" id="{8F2B9116-C931-9F78-4283-822D63872E8B}"/>
                    </a:ext>
                  </a:extLst>
                </p:cNvPr>
                <p:cNvSpPr/>
                <p:nvPr/>
              </p:nvSpPr>
              <p:spPr>
                <a:xfrm>
                  <a:off x="2426365" y="5848727"/>
                  <a:ext cx="586581" cy="331267"/>
                </a:xfrm>
                <a:custGeom>
                  <a:avLst/>
                  <a:gdLst>
                    <a:gd name="connsiteX0" fmla="*/ 437455 w 586581"/>
                    <a:gd name="connsiteY0" fmla="*/ 59 h 331267"/>
                    <a:gd name="connsiteX1" fmla="*/ 368817 w 586581"/>
                    <a:gd name="connsiteY1" fmla="*/ 113660 h 331267"/>
                    <a:gd name="connsiteX2" fmla="*/ 161311 w 586581"/>
                    <a:gd name="connsiteY2" fmla="*/ 187471 h 331267"/>
                    <a:gd name="connsiteX3" fmla="*/ 45721 w 586581"/>
                    <a:gd name="connsiteY3" fmla="*/ 181900 h 331267"/>
                    <a:gd name="connsiteX4" fmla="*/ 110380 w 586581"/>
                    <a:gd name="connsiteY4" fmla="*/ 200999 h 331267"/>
                    <a:gd name="connsiteX5" fmla="*/ 1156 w 586581"/>
                    <a:gd name="connsiteY5" fmla="*/ 255711 h 331267"/>
                    <a:gd name="connsiteX6" fmla="*/ 102621 w 586581"/>
                    <a:gd name="connsiteY6" fmla="*/ 229847 h 331267"/>
                    <a:gd name="connsiteX7" fmla="*/ 42538 w 586581"/>
                    <a:gd name="connsiteY7" fmla="*/ 299082 h 331267"/>
                    <a:gd name="connsiteX8" fmla="*/ 127888 w 586581"/>
                    <a:gd name="connsiteY8" fmla="*/ 247753 h 331267"/>
                    <a:gd name="connsiteX9" fmla="*/ 100233 w 586581"/>
                    <a:gd name="connsiteY9" fmla="*/ 329124 h 331267"/>
                    <a:gd name="connsiteX10" fmla="*/ 151563 w 586581"/>
                    <a:gd name="connsiteY10" fmla="*/ 264465 h 331267"/>
                    <a:gd name="connsiteX11" fmla="*/ 148379 w 586581"/>
                    <a:gd name="connsiteY11" fmla="*/ 331113 h 331267"/>
                    <a:gd name="connsiteX12" fmla="*/ 200107 w 586581"/>
                    <a:gd name="connsiteY12" fmla="*/ 239994 h 331267"/>
                    <a:gd name="connsiteX13" fmla="*/ 437654 w 586581"/>
                    <a:gd name="connsiteY13" fmla="*/ 191251 h 331267"/>
                    <a:gd name="connsiteX14" fmla="*/ 586469 w 586581"/>
                    <a:gd name="connsiteY14" fmla="*/ 22143 h 331267"/>
                    <a:gd name="connsiteX15" fmla="*/ 437455 w 586581"/>
                    <a:gd name="connsiteY15" fmla="*/ 59 h 331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86581" h="331267">
                      <a:moveTo>
                        <a:pt x="437455" y="59"/>
                      </a:moveTo>
                      <a:cubicBezTo>
                        <a:pt x="437455" y="59"/>
                        <a:pt x="432680" y="70289"/>
                        <a:pt x="368817" y="113660"/>
                      </a:cubicBezTo>
                      <a:cubicBezTo>
                        <a:pt x="304954" y="157230"/>
                        <a:pt x="182997" y="191450"/>
                        <a:pt x="161311" y="187471"/>
                      </a:cubicBezTo>
                      <a:cubicBezTo>
                        <a:pt x="139626" y="183492"/>
                        <a:pt x="64223" y="160214"/>
                        <a:pt x="45721" y="181900"/>
                      </a:cubicBezTo>
                      <a:cubicBezTo>
                        <a:pt x="27218" y="203586"/>
                        <a:pt x="107197" y="197617"/>
                        <a:pt x="110380" y="200999"/>
                      </a:cubicBezTo>
                      <a:cubicBezTo>
                        <a:pt x="110380" y="200999"/>
                        <a:pt x="-13169" y="230842"/>
                        <a:pt x="1156" y="255711"/>
                      </a:cubicBezTo>
                      <a:cubicBezTo>
                        <a:pt x="11302" y="273617"/>
                        <a:pt x="56464" y="234423"/>
                        <a:pt x="102621" y="229847"/>
                      </a:cubicBezTo>
                      <a:cubicBezTo>
                        <a:pt x="102621" y="229847"/>
                        <a:pt x="26025" y="275208"/>
                        <a:pt x="42538" y="299082"/>
                      </a:cubicBezTo>
                      <a:cubicBezTo>
                        <a:pt x="59249" y="323155"/>
                        <a:pt x="120128" y="249742"/>
                        <a:pt x="127888" y="247753"/>
                      </a:cubicBezTo>
                      <a:cubicBezTo>
                        <a:pt x="127888" y="247753"/>
                        <a:pt x="78946" y="313407"/>
                        <a:pt x="100233" y="329124"/>
                      </a:cubicBezTo>
                      <a:cubicBezTo>
                        <a:pt x="121521" y="344841"/>
                        <a:pt x="150170" y="263072"/>
                        <a:pt x="151563" y="264465"/>
                      </a:cubicBezTo>
                      <a:cubicBezTo>
                        <a:pt x="152955" y="265857"/>
                        <a:pt x="129479" y="326736"/>
                        <a:pt x="148379" y="331113"/>
                      </a:cubicBezTo>
                      <a:cubicBezTo>
                        <a:pt x="167280" y="335490"/>
                        <a:pt x="188965" y="245564"/>
                        <a:pt x="200107" y="239994"/>
                      </a:cubicBezTo>
                      <a:cubicBezTo>
                        <a:pt x="211248" y="234423"/>
                        <a:pt x="321666" y="238999"/>
                        <a:pt x="437654" y="191251"/>
                      </a:cubicBezTo>
                      <a:cubicBezTo>
                        <a:pt x="553642" y="143503"/>
                        <a:pt x="588857" y="71283"/>
                        <a:pt x="586469" y="22143"/>
                      </a:cubicBezTo>
                      <a:cubicBezTo>
                        <a:pt x="586270" y="22342"/>
                        <a:pt x="508679" y="-1334"/>
                        <a:pt x="437455" y="59"/>
                      </a:cubicBezTo>
                      <a:close/>
                    </a:path>
                  </a:pathLst>
                </a:custGeom>
                <a:solidFill>
                  <a:srgbClr val="F1C7A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9" name="任意多边形: 形状 818">
                  <a:extLst>
                    <a:ext uri="{FF2B5EF4-FFF2-40B4-BE49-F238E27FC236}">
                      <a16:creationId xmlns:a16="http://schemas.microsoft.com/office/drawing/2014/main" id="{E5FF9742-41A5-9FFC-4C68-1F959A39D381}"/>
                    </a:ext>
                  </a:extLst>
                </p:cNvPr>
                <p:cNvSpPr/>
                <p:nvPr/>
              </p:nvSpPr>
              <p:spPr>
                <a:xfrm>
                  <a:off x="2494373" y="5771195"/>
                  <a:ext cx="461732" cy="278841"/>
                </a:xfrm>
                <a:custGeom>
                  <a:avLst/>
                  <a:gdLst>
                    <a:gd name="connsiteX0" fmla="*/ 60675 w 461732"/>
                    <a:gd name="connsiteY0" fmla="*/ 0 h 278841"/>
                    <a:gd name="connsiteX1" fmla="*/ 194 w 461732"/>
                    <a:gd name="connsiteY1" fmla="*/ 145035 h 278841"/>
                    <a:gd name="connsiteX2" fmla="*/ 273155 w 461732"/>
                    <a:gd name="connsiteY2" fmla="*/ 203925 h 278841"/>
                    <a:gd name="connsiteX3" fmla="*/ 314735 w 461732"/>
                    <a:gd name="connsiteY3" fmla="*/ 231380 h 278841"/>
                    <a:gd name="connsiteX4" fmla="*/ 350348 w 461732"/>
                    <a:gd name="connsiteY4" fmla="*/ 278531 h 278841"/>
                    <a:gd name="connsiteX5" fmla="*/ 341594 w 461732"/>
                    <a:gd name="connsiteY5" fmla="*/ 218647 h 278841"/>
                    <a:gd name="connsiteX6" fmla="*/ 401478 w 461732"/>
                    <a:gd name="connsiteY6" fmla="*/ 262018 h 278841"/>
                    <a:gd name="connsiteX7" fmla="*/ 361688 w 461732"/>
                    <a:gd name="connsiteY7" fmla="*/ 206909 h 278841"/>
                    <a:gd name="connsiteX8" fmla="*/ 444451 w 461732"/>
                    <a:gd name="connsiteY8" fmla="*/ 233170 h 278841"/>
                    <a:gd name="connsiteX9" fmla="*/ 377007 w 461732"/>
                    <a:gd name="connsiteY9" fmla="*/ 187810 h 278841"/>
                    <a:gd name="connsiteX10" fmla="*/ 461561 w 461732"/>
                    <a:gd name="connsiteY10" fmla="*/ 186815 h 278841"/>
                    <a:gd name="connsiteX11" fmla="*/ 365269 w 461732"/>
                    <a:gd name="connsiteY11" fmla="*/ 169108 h 278841"/>
                    <a:gd name="connsiteX12" fmla="*/ 407446 w 461732"/>
                    <a:gd name="connsiteY12" fmla="*/ 131308 h 278841"/>
                    <a:gd name="connsiteX13" fmla="*/ 332243 w 461732"/>
                    <a:gd name="connsiteY13" fmla="*/ 161150 h 278841"/>
                    <a:gd name="connsiteX14" fmla="*/ 283699 w 461732"/>
                    <a:gd name="connsiteY14" fmla="*/ 154983 h 278841"/>
                    <a:gd name="connsiteX15" fmla="*/ 154182 w 461732"/>
                    <a:gd name="connsiteY15" fmla="*/ 111611 h 278841"/>
                    <a:gd name="connsiteX16" fmla="*/ 148810 w 461732"/>
                    <a:gd name="connsiteY16" fmla="*/ 62670 h 278841"/>
                    <a:gd name="connsiteX17" fmla="*/ 60675 w 461732"/>
                    <a:gd name="connsiteY17" fmla="*/ 0 h 278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61732" h="278841">
                      <a:moveTo>
                        <a:pt x="60675" y="0"/>
                      </a:moveTo>
                      <a:cubicBezTo>
                        <a:pt x="60675" y="0"/>
                        <a:pt x="-3984" y="75004"/>
                        <a:pt x="194" y="145035"/>
                      </a:cubicBezTo>
                      <a:cubicBezTo>
                        <a:pt x="4372" y="215066"/>
                        <a:pt x="84151" y="253861"/>
                        <a:pt x="273155" y="203925"/>
                      </a:cubicBezTo>
                      <a:cubicBezTo>
                        <a:pt x="273155" y="203925"/>
                        <a:pt x="288474" y="237547"/>
                        <a:pt x="314735" y="231380"/>
                      </a:cubicBezTo>
                      <a:cubicBezTo>
                        <a:pt x="314735" y="231380"/>
                        <a:pt x="331049" y="283306"/>
                        <a:pt x="350348" y="278531"/>
                      </a:cubicBezTo>
                      <a:cubicBezTo>
                        <a:pt x="369646" y="273756"/>
                        <a:pt x="341594" y="218647"/>
                        <a:pt x="341594" y="218647"/>
                      </a:cubicBezTo>
                      <a:cubicBezTo>
                        <a:pt x="341594" y="218647"/>
                        <a:pt x="383174" y="271369"/>
                        <a:pt x="401478" y="262018"/>
                      </a:cubicBezTo>
                      <a:cubicBezTo>
                        <a:pt x="419781" y="252667"/>
                        <a:pt x="361688" y="206909"/>
                        <a:pt x="361688" y="206909"/>
                      </a:cubicBezTo>
                      <a:cubicBezTo>
                        <a:pt x="361688" y="206909"/>
                        <a:pt x="434703" y="240929"/>
                        <a:pt x="444451" y="233170"/>
                      </a:cubicBezTo>
                      <a:cubicBezTo>
                        <a:pt x="454200" y="225610"/>
                        <a:pt x="412619" y="191988"/>
                        <a:pt x="377007" y="187810"/>
                      </a:cubicBezTo>
                      <a:cubicBezTo>
                        <a:pt x="377007" y="187810"/>
                        <a:pt x="458378" y="196166"/>
                        <a:pt x="461561" y="186815"/>
                      </a:cubicBezTo>
                      <a:cubicBezTo>
                        <a:pt x="464744" y="177464"/>
                        <a:pt x="423363" y="150407"/>
                        <a:pt x="365269" y="169108"/>
                      </a:cubicBezTo>
                      <a:cubicBezTo>
                        <a:pt x="365269" y="169108"/>
                        <a:pt x="414211" y="144836"/>
                        <a:pt x="407446" y="131308"/>
                      </a:cubicBezTo>
                      <a:cubicBezTo>
                        <a:pt x="400881" y="117779"/>
                        <a:pt x="351342" y="147224"/>
                        <a:pt x="332243" y="161150"/>
                      </a:cubicBezTo>
                      <a:cubicBezTo>
                        <a:pt x="332243" y="161150"/>
                        <a:pt x="308369" y="153789"/>
                        <a:pt x="283699" y="154983"/>
                      </a:cubicBezTo>
                      <a:cubicBezTo>
                        <a:pt x="259029" y="155977"/>
                        <a:pt x="174674" y="126135"/>
                        <a:pt x="154182" y="111611"/>
                      </a:cubicBezTo>
                      <a:cubicBezTo>
                        <a:pt x="129313" y="93905"/>
                        <a:pt x="136475" y="70429"/>
                        <a:pt x="148810" y="62670"/>
                      </a:cubicBezTo>
                      <a:cubicBezTo>
                        <a:pt x="149208" y="62272"/>
                        <a:pt x="73010" y="796"/>
                        <a:pt x="60675" y="0"/>
                      </a:cubicBezTo>
                      <a:close/>
                    </a:path>
                  </a:pathLst>
                </a:custGeom>
                <a:solidFill>
                  <a:srgbClr val="F4D9BF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0" name="图形 782">
                <a:extLst>
                  <a:ext uri="{FF2B5EF4-FFF2-40B4-BE49-F238E27FC236}">
                    <a16:creationId xmlns:a16="http://schemas.microsoft.com/office/drawing/2014/main" id="{380642D4-76B1-E687-E3BF-867AE562AC3C}"/>
                  </a:ext>
                </a:extLst>
              </p:cNvPr>
              <p:cNvGrpSpPr/>
              <p:nvPr/>
            </p:nvGrpSpPr>
            <p:grpSpPr>
              <a:xfrm>
                <a:off x="2094875" y="4725724"/>
                <a:ext cx="1177589" cy="943059"/>
                <a:chOff x="2094875" y="4725724"/>
                <a:chExt cx="1177589" cy="943059"/>
              </a:xfrm>
            </p:grpSpPr>
            <p:sp>
              <p:nvSpPr>
                <p:cNvPr id="821" name="任意多边形: 形状 820">
                  <a:extLst>
                    <a:ext uri="{FF2B5EF4-FFF2-40B4-BE49-F238E27FC236}">
                      <a16:creationId xmlns:a16="http://schemas.microsoft.com/office/drawing/2014/main" id="{FFDA663E-D7B2-736F-6D75-81028BD042D1}"/>
                    </a:ext>
                  </a:extLst>
                </p:cNvPr>
                <p:cNvSpPr/>
                <p:nvPr/>
              </p:nvSpPr>
              <p:spPr>
                <a:xfrm>
                  <a:off x="2722764" y="5584380"/>
                  <a:ext cx="100766" cy="84403"/>
                </a:xfrm>
                <a:custGeom>
                  <a:avLst/>
                  <a:gdLst>
                    <a:gd name="connsiteX0" fmla="*/ 0 w 100766"/>
                    <a:gd name="connsiteY0" fmla="*/ 21288 h 84403"/>
                    <a:gd name="connsiteX1" fmla="*/ 75402 w 100766"/>
                    <a:gd name="connsiteY1" fmla="*/ 83161 h 84403"/>
                    <a:gd name="connsiteX2" fmla="*/ 87538 w 100766"/>
                    <a:gd name="connsiteY2" fmla="*/ 0 h 84403"/>
                    <a:gd name="connsiteX3" fmla="*/ 0 w 100766"/>
                    <a:gd name="connsiteY3" fmla="*/ 21288 h 84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766" h="84403">
                      <a:moveTo>
                        <a:pt x="0" y="21288"/>
                      </a:moveTo>
                      <a:cubicBezTo>
                        <a:pt x="0" y="22084"/>
                        <a:pt x="35015" y="94701"/>
                        <a:pt x="75402" y="83161"/>
                      </a:cubicBezTo>
                      <a:cubicBezTo>
                        <a:pt x="115789" y="71622"/>
                        <a:pt x="98481" y="14722"/>
                        <a:pt x="87538" y="0"/>
                      </a:cubicBezTo>
                      <a:lnTo>
                        <a:pt x="0" y="21288"/>
                      </a:lnTo>
                      <a:close/>
                    </a:path>
                  </a:pathLst>
                </a:custGeom>
                <a:solidFill>
                  <a:srgbClr val="F1C7A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22" name="图形 782">
                  <a:extLst>
                    <a:ext uri="{FF2B5EF4-FFF2-40B4-BE49-F238E27FC236}">
                      <a16:creationId xmlns:a16="http://schemas.microsoft.com/office/drawing/2014/main" id="{1EDDF6A3-0D5C-360B-F9B1-5A96D3A2A6ED}"/>
                    </a:ext>
                  </a:extLst>
                </p:cNvPr>
                <p:cNvGrpSpPr/>
                <p:nvPr/>
              </p:nvGrpSpPr>
              <p:grpSpPr>
                <a:xfrm>
                  <a:off x="2094875" y="4725724"/>
                  <a:ext cx="1177589" cy="903479"/>
                  <a:chOff x="2094875" y="4725724"/>
                  <a:chExt cx="1177589" cy="903479"/>
                </a:xfrm>
              </p:grpSpPr>
              <p:grpSp>
                <p:nvGrpSpPr>
                  <p:cNvPr id="823" name="图形 782">
                    <a:extLst>
                      <a:ext uri="{FF2B5EF4-FFF2-40B4-BE49-F238E27FC236}">
                        <a16:creationId xmlns:a16="http://schemas.microsoft.com/office/drawing/2014/main" id="{DF50E432-AE50-34D5-0980-7122609905D1}"/>
                      </a:ext>
                    </a:extLst>
                  </p:cNvPr>
                  <p:cNvGrpSpPr/>
                  <p:nvPr/>
                </p:nvGrpSpPr>
                <p:grpSpPr>
                  <a:xfrm>
                    <a:off x="2094875" y="4725724"/>
                    <a:ext cx="1177589" cy="903479"/>
                    <a:chOff x="2094875" y="4725724"/>
                    <a:chExt cx="1177589" cy="903479"/>
                  </a:xfrm>
                </p:grpSpPr>
                <p:sp>
                  <p:nvSpPr>
                    <p:cNvPr id="824" name="任意多边形: 形状 823">
                      <a:extLst>
                        <a:ext uri="{FF2B5EF4-FFF2-40B4-BE49-F238E27FC236}">
                          <a16:creationId xmlns:a16="http://schemas.microsoft.com/office/drawing/2014/main" id="{0F022DA1-5838-DBB1-16C1-7A275823EAC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64675" y="5086008"/>
                      <a:ext cx="410266" cy="464588"/>
                    </a:xfrm>
                    <a:custGeom>
                      <a:avLst/>
                      <a:gdLst>
                        <a:gd name="connsiteX0" fmla="*/ 52193 w 410266"/>
                        <a:gd name="connsiteY0" fmla="*/ 452215 h 464588"/>
                        <a:gd name="connsiteX1" fmla="*/ 300483 w 410266"/>
                        <a:gd name="connsiteY1" fmla="*/ 381588 h 464588"/>
                        <a:gd name="connsiteX2" fmla="*/ 402346 w 410266"/>
                        <a:gd name="connsiteY2" fmla="*/ 75004 h 464588"/>
                        <a:gd name="connsiteX3" fmla="*/ 205385 w 410266"/>
                        <a:gd name="connsiteY3" fmla="*/ 0 h 464588"/>
                        <a:gd name="connsiteX4" fmla="*/ 68 w 410266"/>
                        <a:gd name="connsiteY4" fmla="*/ 129915 h 464588"/>
                        <a:gd name="connsiteX5" fmla="*/ 52193 w 410266"/>
                        <a:gd name="connsiteY5" fmla="*/ 452215 h 4645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10266" h="464588">
                          <a:moveTo>
                            <a:pt x="52193" y="452215"/>
                          </a:moveTo>
                          <a:cubicBezTo>
                            <a:pt x="52193" y="452215"/>
                            <a:pt x="147291" y="508319"/>
                            <a:pt x="300483" y="381588"/>
                          </a:cubicBezTo>
                          <a:cubicBezTo>
                            <a:pt x="453675" y="254856"/>
                            <a:pt x="401550" y="70628"/>
                            <a:pt x="402346" y="75004"/>
                          </a:cubicBezTo>
                          <a:cubicBezTo>
                            <a:pt x="403142" y="79580"/>
                            <a:pt x="205385" y="0"/>
                            <a:pt x="205385" y="0"/>
                          </a:cubicBezTo>
                          <a:cubicBezTo>
                            <a:pt x="205385" y="0"/>
                            <a:pt x="-4309" y="128522"/>
                            <a:pt x="68" y="129915"/>
                          </a:cubicBezTo>
                          <a:cubicBezTo>
                            <a:pt x="4644" y="131308"/>
                            <a:pt x="52193" y="452215"/>
                            <a:pt x="52193" y="452215"/>
                          </a:cubicBezTo>
                          <a:close/>
                        </a:path>
                      </a:pathLst>
                    </a:custGeom>
                    <a:solidFill>
                      <a:srgbClr val="231A10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5" name="任意多边形: 形状 824">
                      <a:extLst>
                        <a:ext uri="{FF2B5EF4-FFF2-40B4-BE49-F238E27FC236}">
                          <a16:creationId xmlns:a16="http://schemas.microsoft.com/office/drawing/2014/main" id="{90C9CDDD-96B3-D64F-0F27-261A24B6B9B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94875" y="4725724"/>
                      <a:ext cx="1177589" cy="580323"/>
                    </a:xfrm>
                    <a:custGeom>
                      <a:avLst/>
                      <a:gdLst>
                        <a:gd name="connsiteX0" fmla="*/ 250678 w 1177589"/>
                        <a:gd name="connsiteY0" fmla="*/ 553267 h 580323"/>
                        <a:gd name="connsiteX1" fmla="*/ 390143 w 1177589"/>
                        <a:gd name="connsiteY1" fmla="*/ 512084 h 580323"/>
                        <a:gd name="connsiteX2" fmla="*/ 459377 w 1177589"/>
                        <a:gd name="connsiteY2" fmla="*/ 490796 h 580323"/>
                        <a:gd name="connsiteX3" fmla="*/ 540549 w 1177589"/>
                        <a:gd name="connsiteY3" fmla="*/ 494178 h 580323"/>
                        <a:gd name="connsiteX4" fmla="*/ 689365 w 1177589"/>
                        <a:gd name="connsiteY4" fmla="*/ 435289 h 580323"/>
                        <a:gd name="connsiteX5" fmla="*/ 699710 w 1177589"/>
                        <a:gd name="connsiteY5" fmla="*/ 439865 h 580323"/>
                        <a:gd name="connsiteX6" fmla="*/ 707867 w 1177589"/>
                        <a:gd name="connsiteY6" fmla="*/ 493979 h 580323"/>
                        <a:gd name="connsiteX7" fmla="*/ 770537 w 1177589"/>
                        <a:gd name="connsiteY7" fmla="*/ 488807 h 580323"/>
                        <a:gd name="connsiteX8" fmla="*/ 779290 w 1177589"/>
                        <a:gd name="connsiteY8" fmla="*/ 488011 h 580323"/>
                        <a:gd name="connsiteX9" fmla="*/ 859269 w 1177589"/>
                        <a:gd name="connsiteY9" fmla="*/ 567392 h 580323"/>
                        <a:gd name="connsiteX10" fmla="*/ 848923 w 1177589"/>
                        <a:gd name="connsiteY10" fmla="*/ 540534 h 580323"/>
                        <a:gd name="connsiteX11" fmla="*/ 865635 w 1177589"/>
                        <a:gd name="connsiteY11" fmla="*/ 438074 h 580323"/>
                        <a:gd name="connsiteX12" fmla="*/ 1026586 w 1177589"/>
                        <a:gd name="connsiteY12" fmla="*/ 579528 h 580323"/>
                        <a:gd name="connsiteX13" fmla="*/ 1028178 w 1177589"/>
                        <a:gd name="connsiteY13" fmla="*/ 460555 h 580323"/>
                        <a:gd name="connsiteX14" fmla="*/ 1157496 w 1177589"/>
                        <a:gd name="connsiteY14" fmla="*/ 559832 h 580323"/>
                        <a:gd name="connsiteX15" fmla="*/ 1075926 w 1177589"/>
                        <a:gd name="connsiteY15" fmla="*/ 318505 h 580323"/>
                        <a:gd name="connsiteX16" fmla="*/ 1177590 w 1177589"/>
                        <a:gd name="connsiteY16" fmla="*/ 354316 h 580323"/>
                        <a:gd name="connsiteX17" fmla="*/ 889708 w 1177589"/>
                        <a:gd name="connsiteY17" fmla="*/ 197542 h 580323"/>
                        <a:gd name="connsiteX18" fmla="*/ 969288 w 1177589"/>
                        <a:gd name="connsiteY18" fmla="*/ 137061 h 580323"/>
                        <a:gd name="connsiteX19" fmla="*/ 809133 w 1177589"/>
                        <a:gd name="connsiteY19" fmla="*/ 185009 h 580323"/>
                        <a:gd name="connsiteX20" fmla="*/ 827237 w 1177589"/>
                        <a:gd name="connsiteY20" fmla="*/ 48528 h 580323"/>
                        <a:gd name="connsiteX21" fmla="*/ 775112 w 1177589"/>
                        <a:gd name="connsiteY21" fmla="*/ 159742 h 580323"/>
                        <a:gd name="connsiteX22" fmla="*/ 309965 w 1177589"/>
                        <a:gd name="connsiteY22" fmla="*/ 8937 h 580323"/>
                        <a:gd name="connsiteX23" fmla="*/ 379399 w 1177589"/>
                        <a:gd name="connsiteY23" fmla="*/ 34005 h 580323"/>
                        <a:gd name="connsiteX24" fmla="*/ 42377 w 1177589"/>
                        <a:gd name="connsiteY24" fmla="*/ 230170 h 580323"/>
                        <a:gd name="connsiteX25" fmla="*/ 163140 w 1177589"/>
                        <a:gd name="connsiteY25" fmla="*/ 214652 h 580323"/>
                        <a:gd name="connsiteX26" fmla="*/ 0 w 1177589"/>
                        <a:gd name="connsiteY26" fmla="*/ 440461 h 580323"/>
                        <a:gd name="connsiteX27" fmla="*/ 170103 w 1177589"/>
                        <a:gd name="connsiteY27" fmla="*/ 380179 h 580323"/>
                        <a:gd name="connsiteX28" fmla="*/ 87936 w 1177589"/>
                        <a:gd name="connsiteY28" fmla="*/ 580324 h 580323"/>
                        <a:gd name="connsiteX29" fmla="*/ 236354 w 1177589"/>
                        <a:gd name="connsiteY29" fmla="*/ 462346 h 580323"/>
                        <a:gd name="connsiteX30" fmla="*/ 182836 w 1177589"/>
                        <a:gd name="connsiteY30" fmla="*/ 561821 h 580323"/>
                        <a:gd name="connsiteX31" fmla="*/ 245306 w 1177589"/>
                        <a:gd name="connsiteY31" fmla="*/ 537947 h 580323"/>
                        <a:gd name="connsiteX32" fmla="*/ 250678 w 1177589"/>
                        <a:gd name="connsiteY32" fmla="*/ 553267 h 5803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</a:cxnLst>
                      <a:rect l="l" t="t" r="r" b="b"/>
                      <a:pathLst>
                        <a:path w="1177589" h="580323">
                          <a:moveTo>
                            <a:pt x="250678" y="553267"/>
                          </a:moveTo>
                          <a:cubicBezTo>
                            <a:pt x="294845" y="535958"/>
                            <a:pt x="345379" y="529392"/>
                            <a:pt x="390143" y="512084"/>
                          </a:cubicBezTo>
                          <a:cubicBezTo>
                            <a:pt x="412226" y="503529"/>
                            <a:pt x="435503" y="492786"/>
                            <a:pt x="459377" y="490796"/>
                          </a:cubicBezTo>
                          <a:cubicBezTo>
                            <a:pt x="486833" y="488409"/>
                            <a:pt x="513293" y="493979"/>
                            <a:pt x="540549" y="494178"/>
                          </a:cubicBezTo>
                          <a:cubicBezTo>
                            <a:pt x="596852" y="494775"/>
                            <a:pt x="643606" y="464932"/>
                            <a:pt x="689365" y="435289"/>
                          </a:cubicBezTo>
                          <a:cubicBezTo>
                            <a:pt x="692946" y="432901"/>
                            <a:pt x="699113" y="435488"/>
                            <a:pt x="699710" y="439865"/>
                          </a:cubicBezTo>
                          <a:cubicBezTo>
                            <a:pt x="701898" y="457770"/>
                            <a:pt x="702495" y="476670"/>
                            <a:pt x="707867" y="493979"/>
                          </a:cubicBezTo>
                          <a:cubicBezTo>
                            <a:pt x="720998" y="535162"/>
                            <a:pt x="752830" y="508304"/>
                            <a:pt x="770537" y="488807"/>
                          </a:cubicBezTo>
                          <a:cubicBezTo>
                            <a:pt x="772526" y="486618"/>
                            <a:pt x="776704" y="486220"/>
                            <a:pt x="779290" y="488011"/>
                          </a:cubicBezTo>
                          <a:cubicBezTo>
                            <a:pt x="801175" y="504126"/>
                            <a:pt x="828232" y="558638"/>
                            <a:pt x="859269" y="567392"/>
                          </a:cubicBezTo>
                          <a:cubicBezTo>
                            <a:pt x="856085" y="557445"/>
                            <a:pt x="852703" y="548293"/>
                            <a:pt x="848923" y="540534"/>
                          </a:cubicBezTo>
                          <a:cubicBezTo>
                            <a:pt x="848923" y="540534"/>
                            <a:pt x="863646" y="477466"/>
                            <a:pt x="865635" y="438074"/>
                          </a:cubicBezTo>
                          <a:cubicBezTo>
                            <a:pt x="865635" y="438074"/>
                            <a:pt x="981822" y="516660"/>
                            <a:pt x="1026586" y="579528"/>
                          </a:cubicBezTo>
                          <a:cubicBezTo>
                            <a:pt x="1026586" y="579528"/>
                            <a:pt x="1047675" y="511288"/>
                            <a:pt x="1028178" y="460555"/>
                          </a:cubicBezTo>
                          <a:cubicBezTo>
                            <a:pt x="1028178" y="460555"/>
                            <a:pt x="1139988" y="532178"/>
                            <a:pt x="1157496" y="559832"/>
                          </a:cubicBezTo>
                          <a:cubicBezTo>
                            <a:pt x="1157496" y="559832"/>
                            <a:pt x="1163862" y="403059"/>
                            <a:pt x="1075926" y="318505"/>
                          </a:cubicBezTo>
                          <a:cubicBezTo>
                            <a:pt x="1075926" y="318505"/>
                            <a:pt x="1145758" y="318306"/>
                            <a:pt x="1177590" y="354316"/>
                          </a:cubicBezTo>
                          <a:cubicBezTo>
                            <a:pt x="1177590" y="354316"/>
                            <a:pt x="1135213" y="220621"/>
                            <a:pt x="889708" y="197542"/>
                          </a:cubicBezTo>
                          <a:cubicBezTo>
                            <a:pt x="889708" y="197542"/>
                            <a:pt x="945215" y="150789"/>
                            <a:pt x="969288" y="137061"/>
                          </a:cubicBezTo>
                          <a:cubicBezTo>
                            <a:pt x="969288" y="137061"/>
                            <a:pt x="880357" y="117962"/>
                            <a:pt x="809133" y="185009"/>
                          </a:cubicBezTo>
                          <a:cubicBezTo>
                            <a:pt x="809133" y="185009"/>
                            <a:pt x="844745" y="116172"/>
                            <a:pt x="827237" y="48528"/>
                          </a:cubicBezTo>
                          <a:cubicBezTo>
                            <a:pt x="827237" y="48528"/>
                            <a:pt x="782673" y="112193"/>
                            <a:pt x="775112" y="159742"/>
                          </a:cubicBezTo>
                          <a:cubicBezTo>
                            <a:pt x="775112" y="159742"/>
                            <a:pt x="645794" y="-44581"/>
                            <a:pt x="309965" y="8937"/>
                          </a:cubicBezTo>
                          <a:cubicBezTo>
                            <a:pt x="309965" y="8937"/>
                            <a:pt x="378802" y="31220"/>
                            <a:pt x="379399" y="34005"/>
                          </a:cubicBezTo>
                          <a:cubicBezTo>
                            <a:pt x="380195" y="36989"/>
                            <a:pt x="170501" y="27638"/>
                            <a:pt x="42377" y="230170"/>
                          </a:cubicBezTo>
                          <a:cubicBezTo>
                            <a:pt x="42377" y="230170"/>
                            <a:pt x="133695" y="214055"/>
                            <a:pt x="163140" y="214652"/>
                          </a:cubicBezTo>
                          <a:cubicBezTo>
                            <a:pt x="163140" y="214652"/>
                            <a:pt x="51130" y="267971"/>
                            <a:pt x="0" y="440461"/>
                          </a:cubicBezTo>
                          <a:cubicBezTo>
                            <a:pt x="0" y="440461"/>
                            <a:pt x="98481" y="389530"/>
                            <a:pt x="170103" y="380179"/>
                          </a:cubicBezTo>
                          <a:cubicBezTo>
                            <a:pt x="170103" y="380179"/>
                            <a:pt x="92512" y="450210"/>
                            <a:pt x="87936" y="580324"/>
                          </a:cubicBezTo>
                          <a:cubicBezTo>
                            <a:pt x="87936" y="580324"/>
                            <a:pt x="160354" y="499152"/>
                            <a:pt x="236354" y="462346"/>
                          </a:cubicBezTo>
                          <a:cubicBezTo>
                            <a:pt x="236354" y="462346"/>
                            <a:pt x="195967" y="508901"/>
                            <a:pt x="182836" y="561821"/>
                          </a:cubicBezTo>
                          <a:lnTo>
                            <a:pt x="245306" y="537947"/>
                          </a:lnTo>
                          <a:cubicBezTo>
                            <a:pt x="245505" y="537748"/>
                            <a:pt x="247694" y="543518"/>
                            <a:pt x="250678" y="553267"/>
                          </a:cubicBezTo>
                          <a:close/>
                        </a:path>
                      </a:pathLst>
                    </a:custGeom>
                    <a:solidFill>
                      <a:srgbClr val="50371A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6" name="任意多边形: 形状 825">
                      <a:extLst>
                        <a:ext uri="{FF2B5EF4-FFF2-40B4-BE49-F238E27FC236}">
                          <a16:creationId xmlns:a16="http://schemas.microsoft.com/office/drawing/2014/main" id="{FF7E4370-6A8B-2D18-5AF5-3061FBB93A7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97260" y="5309966"/>
                      <a:ext cx="84552" cy="128890"/>
                    </a:xfrm>
                    <a:custGeom>
                      <a:avLst/>
                      <a:gdLst>
                        <a:gd name="connsiteX0" fmla="*/ 71571 w 84552"/>
                        <a:gd name="connsiteY0" fmla="*/ 14187 h 128890"/>
                        <a:gd name="connsiteX1" fmla="*/ 28398 w 84552"/>
                        <a:gd name="connsiteY1" fmla="*/ 2846 h 128890"/>
                        <a:gd name="connsiteX2" fmla="*/ 2535 w 84552"/>
                        <a:gd name="connsiteY2" fmla="*/ 71882 h 128890"/>
                        <a:gd name="connsiteX3" fmla="*/ 73162 w 84552"/>
                        <a:gd name="connsiteY3" fmla="*/ 119432 h 128890"/>
                        <a:gd name="connsiteX4" fmla="*/ 71571 w 84552"/>
                        <a:gd name="connsiteY4" fmla="*/ 14187 h 1288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4552" h="128890">
                          <a:moveTo>
                            <a:pt x="71571" y="14187"/>
                          </a:moveTo>
                          <a:cubicBezTo>
                            <a:pt x="62817" y="4637"/>
                            <a:pt x="45309" y="-4913"/>
                            <a:pt x="28398" y="2846"/>
                          </a:cubicBezTo>
                          <a:cubicBezTo>
                            <a:pt x="11487" y="10605"/>
                            <a:pt x="-6816" y="34877"/>
                            <a:pt x="2535" y="71882"/>
                          </a:cubicBezTo>
                          <a:cubicBezTo>
                            <a:pt x="11885" y="108887"/>
                            <a:pt x="60031" y="147086"/>
                            <a:pt x="73162" y="119432"/>
                          </a:cubicBezTo>
                          <a:cubicBezTo>
                            <a:pt x="86293" y="91777"/>
                            <a:pt x="90869" y="35076"/>
                            <a:pt x="71571" y="14187"/>
                          </a:cubicBezTo>
                          <a:close/>
                        </a:path>
                      </a:pathLst>
                    </a:custGeom>
                    <a:solidFill>
                      <a:srgbClr val="F1C7A4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7" name="任意多边形: 形状 826">
                      <a:extLst>
                        <a:ext uri="{FF2B5EF4-FFF2-40B4-BE49-F238E27FC236}">
                          <a16:creationId xmlns:a16="http://schemas.microsoft.com/office/drawing/2014/main" id="{9B09F397-9771-92BE-FE64-9F26ED5680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40579" y="5090584"/>
                      <a:ext cx="757606" cy="538619"/>
                    </a:xfrm>
                    <a:custGeom>
                      <a:avLst/>
                      <a:gdLst>
                        <a:gd name="connsiteX0" fmla="*/ 738306 w 757606"/>
                        <a:gd name="connsiteY0" fmla="*/ 239537 h 538619"/>
                        <a:gd name="connsiteX1" fmla="*/ 635250 w 757606"/>
                        <a:gd name="connsiteY1" fmla="*/ 300416 h 538619"/>
                        <a:gd name="connsiteX2" fmla="*/ 603418 w 757606"/>
                        <a:gd name="connsiteY2" fmla="*/ 175475 h 538619"/>
                        <a:gd name="connsiteX3" fmla="*/ 540947 w 757606"/>
                        <a:gd name="connsiteY3" fmla="*/ 21487 h 538619"/>
                        <a:gd name="connsiteX4" fmla="*/ 486833 w 757606"/>
                        <a:gd name="connsiteY4" fmla="*/ 98481 h 538619"/>
                        <a:gd name="connsiteX5" fmla="*/ 487231 w 757606"/>
                        <a:gd name="connsiteY5" fmla="*/ 0 h 538619"/>
                        <a:gd name="connsiteX6" fmla="*/ 235160 w 757606"/>
                        <a:gd name="connsiteY6" fmla="*/ 98481 h 538619"/>
                        <a:gd name="connsiteX7" fmla="*/ 326478 w 757606"/>
                        <a:gd name="connsiteY7" fmla="*/ 16115 h 538619"/>
                        <a:gd name="connsiteX8" fmla="*/ 0 w 757606"/>
                        <a:gd name="connsiteY8" fmla="*/ 173087 h 538619"/>
                        <a:gd name="connsiteX9" fmla="*/ 20094 w 757606"/>
                        <a:gd name="connsiteY9" fmla="*/ 299819 h 538619"/>
                        <a:gd name="connsiteX10" fmla="*/ 86941 w 757606"/>
                        <a:gd name="connsiteY10" fmla="*/ 491806 h 538619"/>
                        <a:gd name="connsiteX11" fmla="*/ 464550 w 757606"/>
                        <a:gd name="connsiteY11" fmla="*/ 512895 h 538619"/>
                        <a:gd name="connsiteX12" fmla="*/ 645396 w 757606"/>
                        <a:gd name="connsiteY12" fmla="*/ 364478 h 538619"/>
                        <a:gd name="connsiteX13" fmla="*/ 697124 w 757606"/>
                        <a:gd name="connsiteY13" fmla="*/ 378802 h 538619"/>
                        <a:gd name="connsiteX14" fmla="*/ 738306 w 757606"/>
                        <a:gd name="connsiteY14" fmla="*/ 239537 h 5386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757606" h="538619">
                          <a:moveTo>
                            <a:pt x="738306" y="239537"/>
                          </a:moveTo>
                          <a:cubicBezTo>
                            <a:pt x="698914" y="212678"/>
                            <a:pt x="644402" y="242123"/>
                            <a:pt x="635250" y="300416"/>
                          </a:cubicBezTo>
                          <a:cubicBezTo>
                            <a:pt x="635250" y="300416"/>
                            <a:pt x="623313" y="216657"/>
                            <a:pt x="603418" y="175475"/>
                          </a:cubicBezTo>
                          <a:cubicBezTo>
                            <a:pt x="546916" y="112208"/>
                            <a:pt x="540947" y="21487"/>
                            <a:pt x="540947" y="21487"/>
                          </a:cubicBezTo>
                          <a:cubicBezTo>
                            <a:pt x="521848" y="77591"/>
                            <a:pt x="486833" y="98481"/>
                            <a:pt x="486833" y="98481"/>
                          </a:cubicBezTo>
                          <a:cubicBezTo>
                            <a:pt x="476686" y="86743"/>
                            <a:pt x="487231" y="0"/>
                            <a:pt x="487231" y="0"/>
                          </a:cubicBezTo>
                          <a:cubicBezTo>
                            <a:pt x="391336" y="93507"/>
                            <a:pt x="235160" y="98481"/>
                            <a:pt x="235160" y="98481"/>
                          </a:cubicBezTo>
                          <a:cubicBezTo>
                            <a:pt x="301013" y="65853"/>
                            <a:pt x="326478" y="16115"/>
                            <a:pt x="326478" y="16115"/>
                          </a:cubicBezTo>
                          <a:cubicBezTo>
                            <a:pt x="148417" y="126135"/>
                            <a:pt x="0" y="173087"/>
                            <a:pt x="0" y="173087"/>
                          </a:cubicBezTo>
                          <a:cubicBezTo>
                            <a:pt x="0" y="173087"/>
                            <a:pt x="24869" y="237149"/>
                            <a:pt x="20094" y="299819"/>
                          </a:cubicBezTo>
                          <a:cubicBezTo>
                            <a:pt x="15319" y="362488"/>
                            <a:pt x="-15319" y="440079"/>
                            <a:pt x="86941" y="491806"/>
                          </a:cubicBezTo>
                          <a:cubicBezTo>
                            <a:pt x="189401" y="543534"/>
                            <a:pt x="329065" y="555073"/>
                            <a:pt x="464550" y="512895"/>
                          </a:cubicBezTo>
                          <a:cubicBezTo>
                            <a:pt x="599837" y="470718"/>
                            <a:pt x="643208" y="368059"/>
                            <a:pt x="645396" y="364478"/>
                          </a:cubicBezTo>
                          <a:cubicBezTo>
                            <a:pt x="645396" y="364478"/>
                            <a:pt x="658328" y="393525"/>
                            <a:pt x="697124" y="378802"/>
                          </a:cubicBezTo>
                          <a:cubicBezTo>
                            <a:pt x="753228" y="357515"/>
                            <a:pt x="777699" y="266395"/>
                            <a:pt x="738306" y="239537"/>
                          </a:cubicBezTo>
                          <a:close/>
                        </a:path>
                      </a:pathLst>
                    </a:custGeom>
                    <a:solidFill>
                      <a:srgbClr val="F4D9BF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8" name="任意多边形: 形状 827">
                      <a:extLst>
                        <a:ext uri="{FF2B5EF4-FFF2-40B4-BE49-F238E27FC236}">
                          <a16:creationId xmlns:a16="http://schemas.microsoft.com/office/drawing/2014/main" id="{BCB0FCE5-0F6A-F5EB-50DC-940B1C2E925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98076" y="5267749"/>
                      <a:ext cx="58899" cy="45063"/>
                    </a:xfrm>
                    <a:custGeom>
                      <a:avLst/>
                      <a:gdLst>
                        <a:gd name="connsiteX0" fmla="*/ 0 w 58899"/>
                        <a:gd name="connsiteY0" fmla="*/ 37901 h 45063"/>
                        <a:gd name="connsiteX1" fmla="*/ 58889 w 58899"/>
                        <a:gd name="connsiteY1" fmla="*/ 45063 h 45063"/>
                        <a:gd name="connsiteX2" fmla="*/ 36806 w 58899"/>
                        <a:gd name="connsiteY2" fmla="*/ 498 h 45063"/>
                        <a:gd name="connsiteX3" fmla="*/ 0 w 58899"/>
                        <a:gd name="connsiteY3" fmla="*/ 37901 h 450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8899" h="45063">
                          <a:moveTo>
                            <a:pt x="0" y="37901"/>
                          </a:moveTo>
                          <a:cubicBezTo>
                            <a:pt x="0" y="37901"/>
                            <a:pt x="31633" y="-2287"/>
                            <a:pt x="58889" y="45063"/>
                          </a:cubicBezTo>
                          <a:cubicBezTo>
                            <a:pt x="58889" y="45063"/>
                            <a:pt x="60083" y="6069"/>
                            <a:pt x="36806" y="498"/>
                          </a:cubicBezTo>
                          <a:cubicBezTo>
                            <a:pt x="13529" y="-5072"/>
                            <a:pt x="0" y="37901"/>
                            <a:pt x="0" y="37901"/>
                          </a:cubicBezTo>
                          <a:close/>
                        </a:path>
                      </a:pathLst>
                    </a:custGeom>
                    <a:solidFill>
                      <a:srgbClr val="1D1D1B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9" name="任意多边形: 形状 828">
                      <a:extLst>
                        <a:ext uri="{FF2B5EF4-FFF2-40B4-BE49-F238E27FC236}">
                          <a16:creationId xmlns:a16="http://schemas.microsoft.com/office/drawing/2014/main" id="{4107834F-FA5C-618A-3787-FD4E42B0FDD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2252" y="5268250"/>
                      <a:ext cx="80376" cy="50133"/>
                    </a:xfrm>
                    <a:custGeom>
                      <a:avLst/>
                      <a:gdLst>
                        <a:gd name="connsiteX0" fmla="*/ 80376 w 80376"/>
                        <a:gd name="connsiteY0" fmla="*/ 50133 h 50133"/>
                        <a:gd name="connsiteX1" fmla="*/ 0 w 80376"/>
                        <a:gd name="connsiteY1" fmla="*/ 40584 h 50133"/>
                        <a:gd name="connsiteX2" fmla="*/ 28251 w 80376"/>
                        <a:gd name="connsiteY2" fmla="*/ 595 h 50133"/>
                        <a:gd name="connsiteX3" fmla="*/ 80376 w 80376"/>
                        <a:gd name="connsiteY3" fmla="*/ 50133 h 501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0376" h="50133">
                          <a:moveTo>
                            <a:pt x="80376" y="50133"/>
                          </a:moveTo>
                          <a:cubicBezTo>
                            <a:pt x="80376" y="50133"/>
                            <a:pt x="31633" y="-8756"/>
                            <a:pt x="0" y="40584"/>
                          </a:cubicBezTo>
                          <a:cubicBezTo>
                            <a:pt x="0" y="40584"/>
                            <a:pt x="1194" y="5568"/>
                            <a:pt x="28251" y="595"/>
                          </a:cubicBezTo>
                          <a:cubicBezTo>
                            <a:pt x="65057" y="-6369"/>
                            <a:pt x="80376" y="50133"/>
                            <a:pt x="80376" y="50133"/>
                          </a:cubicBezTo>
                          <a:close/>
                        </a:path>
                      </a:pathLst>
                    </a:custGeom>
                    <a:solidFill>
                      <a:srgbClr val="1D1D1B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0" name="任意多边形: 形状 829">
                      <a:extLst>
                        <a:ext uri="{FF2B5EF4-FFF2-40B4-BE49-F238E27FC236}">
                          <a16:creationId xmlns:a16="http://schemas.microsoft.com/office/drawing/2014/main" id="{09798E21-7443-0019-DD12-33A74EFAF2B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62556" y="5469213"/>
                      <a:ext cx="72397" cy="71772"/>
                    </a:xfrm>
                    <a:custGeom>
                      <a:avLst/>
                      <a:gdLst>
                        <a:gd name="connsiteX0" fmla="*/ 21268 w 72397"/>
                        <a:gd name="connsiteY0" fmla="*/ 14697 h 71772"/>
                        <a:gd name="connsiteX1" fmla="*/ 70409 w 72397"/>
                        <a:gd name="connsiteY1" fmla="*/ 22854 h 71772"/>
                        <a:gd name="connsiteX2" fmla="*/ 9927 w 72397"/>
                        <a:gd name="connsiteY2" fmla="*/ 10917 h 71772"/>
                        <a:gd name="connsiteX3" fmla="*/ 72398 w 72397"/>
                        <a:gd name="connsiteY3" fmla="*/ 64634 h 71772"/>
                        <a:gd name="connsiteX4" fmla="*/ 21268 w 72397"/>
                        <a:gd name="connsiteY4" fmla="*/ 14697 h 71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2397" h="71772">
                          <a:moveTo>
                            <a:pt x="21268" y="14697"/>
                          </a:moveTo>
                          <a:cubicBezTo>
                            <a:pt x="46733" y="-1418"/>
                            <a:pt x="70409" y="22854"/>
                            <a:pt x="70409" y="22854"/>
                          </a:cubicBezTo>
                          <a:cubicBezTo>
                            <a:pt x="70409" y="22854"/>
                            <a:pt x="38974" y="-19323"/>
                            <a:pt x="9927" y="10917"/>
                          </a:cubicBezTo>
                          <a:cubicBezTo>
                            <a:pt x="-18721" y="40760"/>
                            <a:pt x="18482" y="90299"/>
                            <a:pt x="72398" y="64634"/>
                          </a:cubicBezTo>
                          <a:cubicBezTo>
                            <a:pt x="19676" y="80948"/>
                            <a:pt x="-6585" y="32205"/>
                            <a:pt x="21268" y="14697"/>
                          </a:cubicBezTo>
                          <a:close/>
                        </a:path>
                      </a:pathLst>
                    </a:custGeom>
                    <a:solidFill>
                      <a:srgbClr val="B07655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831" name="图形 782">
                      <a:extLst>
                        <a:ext uri="{FF2B5EF4-FFF2-40B4-BE49-F238E27FC236}">
                          <a16:creationId xmlns:a16="http://schemas.microsoft.com/office/drawing/2014/main" id="{371D24D5-B17C-05DB-46E0-C38653F32C7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361284" y="5458310"/>
                      <a:ext cx="418363" cy="68529"/>
                      <a:chOff x="2361284" y="5458310"/>
                      <a:chExt cx="418363" cy="68529"/>
                    </a:xfrm>
                  </p:grpSpPr>
                  <p:grpSp>
                    <p:nvGrpSpPr>
                      <p:cNvPr id="832" name="图形 782">
                        <a:extLst>
                          <a:ext uri="{FF2B5EF4-FFF2-40B4-BE49-F238E27FC236}">
                            <a16:creationId xmlns:a16="http://schemas.microsoft.com/office/drawing/2014/main" id="{143D3C7B-46ED-32D6-35CC-21DEC219D42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657920" y="5458310"/>
                        <a:ext cx="121728" cy="60870"/>
                        <a:chOff x="2657920" y="5458310"/>
                        <a:chExt cx="121728" cy="60870"/>
                      </a:xfrm>
                    </p:grpSpPr>
                    <p:sp>
                      <p:nvSpPr>
                        <p:cNvPr id="833" name="任意多边形: 形状 832">
                          <a:extLst>
                            <a:ext uri="{FF2B5EF4-FFF2-40B4-BE49-F238E27FC236}">
                              <a16:creationId xmlns:a16="http://schemas.microsoft.com/office/drawing/2014/main" id="{1E7162EF-33DC-CF8D-B0DB-05B71A7D33D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657920" y="5458310"/>
                          <a:ext cx="121728" cy="60870"/>
                        </a:xfrm>
                        <a:custGeom>
                          <a:avLst/>
                          <a:gdLst>
                            <a:gd name="connsiteX0" fmla="*/ 56090 w 121728"/>
                            <a:gd name="connsiteY0" fmla="*/ 1726 h 60870"/>
                            <a:gd name="connsiteX1" fmla="*/ 185 w 121728"/>
                            <a:gd name="connsiteY1" fmla="*/ 40521 h 60870"/>
                            <a:gd name="connsiteX2" fmla="*/ 65640 w 121728"/>
                            <a:gd name="connsiteY2" fmla="*/ 59223 h 60870"/>
                            <a:gd name="connsiteX3" fmla="*/ 121545 w 121728"/>
                            <a:gd name="connsiteY3" fmla="*/ 20427 h 60870"/>
                            <a:gd name="connsiteX4" fmla="*/ 56090 w 121728"/>
                            <a:gd name="connsiteY4" fmla="*/ 1726 h 6087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21728" h="60870">
                              <a:moveTo>
                                <a:pt x="56090" y="1726"/>
                              </a:moveTo>
                              <a:cubicBezTo>
                                <a:pt x="22467" y="7297"/>
                                <a:pt x="-2402" y="24605"/>
                                <a:pt x="185" y="40521"/>
                              </a:cubicBezTo>
                              <a:cubicBezTo>
                                <a:pt x="2771" y="56437"/>
                                <a:pt x="32017" y="64594"/>
                                <a:pt x="65640" y="59223"/>
                              </a:cubicBezTo>
                              <a:cubicBezTo>
                                <a:pt x="99063" y="53652"/>
                                <a:pt x="124131" y="36343"/>
                                <a:pt x="121545" y="20427"/>
                              </a:cubicBezTo>
                              <a:cubicBezTo>
                                <a:pt x="118958" y="4511"/>
                                <a:pt x="89713" y="-3845"/>
                                <a:pt x="56090" y="172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C6386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4" name="任意多边形: 形状 833">
                          <a:extLst>
                            <a:ext uri="{FF2B5EF4-FFF2-40B4-BE49-F238E27FC236}">
                              <a16:creationId xmlns:a16="http://schemas.microsoft.com/office/drawing/2014/main" id="{7583282B-BAAB-280D-5435-5F9B00B54AF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680188" y="5461851"/>
                          <a:ext cx="62868" cy="21660"/>
                        </a:xfrm>
                        <a:custGeom>
                          <a:avLst/>
                          <a:gdLst>
                            <a:gd name="connsiteX0" fmla="*/ 9948 w 62868"/>
                            <a:gd name="connsiteY0" fmla="*/ 21661 h 21660"/>
                            <a:gd name="connsiteX1" fmla="*/ 62868 w 62868"/>
                            <a:gd name="connsiteY1" fmla="*/ 771 h 21660"/>
                            <a:gd name="connsiteX2" fmla="*/ 0 w 62868"/>
                            <a:gd name="connsiteY2" fmla="*/ 11116 h 21660"/>
                            <a:gd name="connsiteX3" fmla="*/ 9948 w 62868"/>
                            <a:gd name="connsiteY3" fmla="*/ 21661 h 2166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62868" h="21660">
                              <a:moveTo>
                                <a:pt x="9948" y="21661"/>
                              </a:moveTo>
                              <a:cubicBezTo>
                                <a:pt x="23078" y="12907"/>
                                <a:pt x="40984" y="3954"/>
                                <a:pt x="62868" y="771"/>
                              </a:cubicBezTo>
                              <a:cubicBezTo>
                                <a:pt x="62868" y="771"/>
                                <a:pt x="28848" y="-4203"/>
                                <a:pt x="0" y="11116"/>
                              </a:cubicBezTo>
                              <a:cubicBezTo>
                                <a:pt x="2984" y="14896"/>
                                <a:pt x="6366" y="18279"/>
                                <a:pt x="9948" y="2166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5" name="任意多边形: 形状 834">
                          <a:extLst>
                            <a:ext uri="{FF2B5EF4-FFF2-40B4-BE49-F238E27FC236}">
                              <a16:creationId xmlns:a16="http://schemas.microsoft.com/office/drawing/2014/main" id="{9AE0A975-8836-D474-31A7-C10D85D2FFF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661965" y="5476947"/>
                          <a:ext cx="22400" cy="28052"/>
                        </a:xfrm>
                        <a:custGeom>
                          <a:avLst/>
                          <a:gdLst>
                            <a:gd name="connsiteX0" fmla="*/ 11458 w 22400"/>
                            <a:gd name="connsiteY0" fmla="*/ 0 h 28052"/>
                            <a:gd name="connsiteX1" fmla="*/ 2904 w 22400"/>
                            <a:gd name="connsiteY1" fmla="*/ 28052 h 28052"/>
                            <a:gd name="connsiteX2" fmla="*/ 22401 w 22400"/>
                            <a:gd name="connsiteY2" fmla="*/ 10544 h 28052"/>
                            <a:gd name="connsiteX3" fmla="*/ 11458 w 22400"/>
                            <a:gd name="connsiteY3" fmla="*/ 0 h 2805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2400" h="28052">
                              <a:moveTo>
                                <a:pt x="11458" y="0"/>
                              </a:moveTo>
                              <a:cubicBezTo>
                                <a:pt x="-7641" y="13728"/>
                                <a:pt x="2904" y="28052"/>
                                <a:pt x="2904" y="28052"/>
                              </a:cubicBezTo>
                              <a:cubicBezTo>
                                <a:pt x="2904" y="28052"/>
                                <a:pt x="9867" y="19895"/>
                                <a:pt x="22401" y="10544"/>
                              </a:cubicBezTo>
                              <a:cubicBezTo>
                                <a:pt x="19019" y="6764"/>
                                <a:pt x="15437" y="3183"/>
                                <a:pt x="11458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836" name="图形 782">
                        <a:extLst>
                          <a:ext uri="{FF2B5EF4-FFF2-40B4-BE49-F238E27FC236}">
                            <a16:creationId xmlns:a16="http://schemas.microsoft.com/office/drawing/2014/main" id="{53DA1A49-BA80-940A-EC01-07BBA3AF709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361284" y="5482561"/>
                        <a:ext cx="86913" cy="44279"/>
                        <a:chOff x="2361284" y="5482561"/>
                        <a:chExt cx="86913" cy="44279"/>
                      </a:xfrm>
                    </p:grpSpPr>
                    <p:sp>
                      <p:nvSpPr>
                        <p:cNvPr id="837" name="任意多边形: 形状 836">
                          <a:extLst>
                            <a:ext uri="{FF2B5EF4-FFF2-40B4-BE49-F238E27FC236}">
                              <a16:creationId xmlns:a16="http://schemas.microsoft.com/office/drawing/2014/main" id="{C83EB921-1009-E9DE-F7F8-524AFCF4DB9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361284" y="5482561"/>
                          <a:ext cx="86913" cy="44279"/>
                        </a:xfrm>
                        <a:custGeom>
                          <a:avLst/>
                          <a:gdLst>
                            <a:gd name="connsiteX0" fmla="*/ 47535 w 86913"/>
                            <a:gd name="connsiteY0" fmla="*/ 1747 h 44279"/>
                            <a:gd name="connsiteX1" fmla="*/ 185 w 86913"/>
                            <a:gd name="connsiteY1" fmla="*/ 13485 h 44279"/>
                            <a:gd name="connsiteX2" fmla="*/ 39378 w 86913"/>
                            <a:gd name="connsiteY2" fmla="*/ 42532 h 44279"/>
                            <a:gd name="connsiteX3" fmla="*/ 86728 w 86913"/>
                            <a:gd name="connsiteY3" fmla="*/ 30794 h 44279"/>
                            <a:gd name="connsiteX4" fmla="*/ 47535 w 86913"/>
                            <a:gd name="connsiteY4" fmla="*/ 1747 h 4427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86913" h="44279">
                              <a:moveTo>
                                <a:pt x="47535" y="1747"/>
                              </a:moveTo>
                              <a:cubicBezTo>
                                <a:pt x="23661" y="-3028"/>
                                <a:pt x="2572" y="2344"/>
                                <a:pt x="185" y="13485"/>
                              </a:cubicBezTo>
                              <a:cubicBezTo>
                                <a:pt x="-2004" y="24825"/>
                                <a:pt x="15504" y="37757"/>
                                <a:pt x="39378" y="42532"/>
                              </a:cubicBezTo>
                              <a:cubicBezTo>
                                <a:pt x="63252" y="47307"/>
                                <a:pt x="84341" y="41935"/>
                                <a:pt x="86728" y="30794"/>
                              </a:cubicBezTo>
                              <a:cubicBezTo>
                                <a:pt x="88917" y="19454"/>
                                <a:pt x="71409" y="6522"/>
                                <a:pt x="47535" y="174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C6386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8" name="任意多边形: 形状 837">
                          <a:extLst>
                            <a:ext uri="{FF2B5EF4-FFF2-40B4-BE49-F238E27FC236}">
                              <a16:creationId xmlns:a16="http://schemas.microsoft.com/office/drawing/2014/main" id="{AF3B2283-2F33-D996-BFD1-8475ED1B8B5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383155" y="5483829"/>
                          <a:ext cx="44564" cy="10028"/>
                        </a:xfrm>
                        <a:custGeom>
                          <a:avLst/>
                          <a:gdLst>
                            <a:gd name="connsiteX0" fmla="*/ 3780 w 44564"/>
                            <a:gd name="connsiteY0" fmla="*/ 10029 h 10028"/>
                            <a:gd name="connsiteX1" fmla="*/ 44565 w 44564"/>
                            <a:gd name="connsiteY1" fmla="*/ 9432 h 10028"/>
                            <a:gd name="connsiteX2" fmla="*/ 0 w 44564"/>
                            <a:gd name="connsiteY2" fmla="*/ 479 h 10028"/>
                            <a:gd name="connsiteX3" fmla="*/ 3780 w 44564"/>
                            <a:gd name="connsiteY3" fmla="*/ 10029 h 1002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44564" h="10028">
                              <a:moveTo>
                                <a:pt x="3780" y="10029"/>
                              </a:moveTo>
                              <a:cubicBezTo>
                                <a:pt x="14921" y="7442"/>
                                <a:pt x="29047" y="6050"/>
                                <a:pt x="44565" y="9432"/>
                              </a:cubicBezTo>
                              <a:cubicBezTo>
                                <a:pt x="44565" y="9432"/>
                                <a:pt x="23078" y="-2505"/>
                                <a:pt x="0" y="479"/>
                              </a:cubicBezTo>
                              <a:cubicBezTo>
                                <a:pt x="796" y="3662"/>
                                <a:pt x="2188" y="6845"/>
                                <a:pt x="3780" y="1002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9" name="任意多边形: 形状 838">
                          <a:extLst>
                            <a:ext uri="{FF2B5EF4-FFF2-40B4-BE49-F238E27FC236}">
                              <a16:creationId xmlns:a16="http://schemas.microsoft.com/office/drawing/2014/main" id="{CD39EC0E-3E51-8801-0887-CEC9DD6EC5F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364319" y="5485303"/>
                          <a:ext cx="17841" cy="16512"/>
                        </a:xfrm>
                        <a:custGeom>
                          <a:avLst/>
                          <a:gdLst>
                            <a:gd name="connsiteX0" fmla="*/ 13066 w 17841"/>
                            <a:gd name="connsiteY0" fmla="*/ 0 h 16512"/>
                            <a:gd name="connsiteX1" fmla="*/ 333 w 17841"/>
                            <a:gd name="connsiteY1" fmla="*/ 16513 h 16512"/>
                            <a:gd name="connsiteX2" fmla="*/ 17841 w 17841"/>
                            <a:gd name="connsiteY2" fmla="*/ 9749 h 16512"/>
                            <a:gd name="connsiteX3" fmla="*/ 13066 w 17841"/>
                            <a:gd name="connsiteY3" fmla="*/ 0 h 165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7841" h="16512">
                              <a:moveTo>
                                <a:pt x="13066" y="0"/>
                              </a:moveTo>
                              <a:cubicBezTo>
                                <a:pt x="-3248" y="4377"/>
                                <a:pt x="333" y="16513"/>
                                <a:pt x="333" y="16513"/>
                              </a:cubicBezTo>
                              <a:cubicBezTo>
                                <a:pt x="333" y="16513"/>
                                <a:pt x="7098" y="12733"/>
                                <a:pt x="17841" y="9749"/>
                              </a:cubicBezTo>
                              <a:cubicBezTo>
                                <a:pt x="16448" y="6366"/>
                                <a:pt x="14857" y="3183"/>
                                <a:pt x="13066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840" name="任意多边形: 形状 839">
                      <a:extLst>
                        <a:ext uri="{FF2B5EF4-FFF2-40B4-BE49-F238E27FC236}">
                          <a16:creationId xmlns:a16="http://schemas.microsoft.com/office/drawing/2014/main" id="{DB81CB2E-4E92-2E5E-8970-6F16F1082E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5688" y="5343401"/>
                      <a:ext cx="37707" cy="65889"/>
                    </a:xfrm>
                    <a:custGeom>
                      <a:avLst/>
                      <a:gdLst>
                        <a:gd name="connsiteX0" fmla="*/ 26881 w 37707"/>
                        <a:gd name="connsiteY0" fmla="*/ 7411 h 65889"/>
                        <a:gd name="connsiteX1" fmla="*/ 11362 w 37707"/>
                        <a:gd name="connsiteY1" fmla="*/ 647 h 65889"/>
                        <a:gd name="connsiteX2" fmla="*/ 22 w 37707"/>
                        <a:gd name="connsiteY2" fmla="*/ 21139 h 65889"/>
                        <a:gd name="connsiteX3" fmla="*/ 1216 w 37707"/>
                        <a:gd name="connsiteY3" fmla="*/ 21537 h 65889"/>
                        <a:gd name="connsiteX4" fmla="*/ 18923 w 37707"/>
                        <a:gd name="connsiteY4" fmla="*/ 8008 h 65889"/>
                        <a:gd name="connsiteX5" fmla="*/ 29069 w 37707"/>
                        <a:gd name="connsiteY5" fmla="*/ 22730 h 65889"/>
                        <a:gd name="connsiteX6" fmla="*/ 31059 w 37707"/>
                        <a:gd name="connsiteY6" fmla="*/ 30290 h 65889"/>
                        <a:gd name="connsiteX7" fmla="*/ 25687 w 37707"/>
                        <a:gd name="connsiteY7" fmla="*/ 38646 h 65889"/>
                        <a:gd name="connsiteX8" fmla="*/ 11561 w 37707"/>
                        <a:gd name="connsiteY8" fmla="*/ 38049 h 65889"/>
                        <a:gd name="connsiteX9" fmla="*/ 10169 w 37707"/>
                        <a:gd name="connsiteY9" fmla="*/ 38845 h 65889"/>
                        <a:gd name="connsiteX10" fmla="*/ 24493 w 37707"/>
                        <a:gd name="connsiteY10" fmla="*/ 45212 h 65889"/>
                        <a:gd name="connsiteX11" fmla="*/ 31655 w 37707"/>
                        <a:gd name="connsiteY11" fmla="*/ 40636 h 65889"/>
                        <a:gd name="connsiteX12" fmla="*/ 27676 w 37707"/>
                        <a:gd name="connsiteY12" fmla="*/ 63117 h 65889"/>
                        <a:gd name="connsiteX13" fmla="*/ 31258 w 37707"/>
                        <a:gd name="connsiteY13" fmla="*/ 64709 h 65889"/>
                        <a:gd name="connsiteX14" fmla="*/ 26881 w 37707"/>
                        <a:gd name="connsiteY14" fmla="*/ 7411 h 658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37707" h="65889">
                          <a:moveTo>
                            <a:pt x="26881" y="7411"/>
                          </a:moveTo>
                          <a:cubicBezTo>
                            <a:pt x="23697" y="3830"/>
                            <a:pt x="16734" y="-1940"/>
                            <a:pt x="11362" y="647"/>
                          </a:cubicBezTo>
                          <a:cubicBezTo>
                            <a:pt x="3205" y="4626"/>
                            <a:pt x="1614" y="12982"/>
                            <a:pt x="22" y="21139"/>
                          </a:cubicBezTo>
                          <a:cubicBezTo>
                            <a:pt x="-177" y="21934"/>
                            <a:pt x="1017" y="22133"/>
                            <a:pt x="1216" y="21537"/>
                          </a:cubicBezTo>
                          <a:cubicBezTo>
                            <a:pt x="3603" y="15966"/>
                            <a:pt x="8776" y="846"/>
                            <a:pt x="18923" y="8008"/>
                          </a:cubicBezTo>
                          <a:cubicBezTo>
                            <a:pt x="23697" y="11390"/>
                            <a:pt x="26881" y="17558"/>
                            <a:pt x="29069" y="22730"/>
                          </a:cubicBezTo>
                          <a:cubicBezTo>
                            <a:pt x="30064" y="25118"/>
                            <a:pt x="30661" y="27704"/>
                            <a:pt x="31059" y="30290"/>
                          </a:cubicBezTo>
                          <a:cubicBezTo>
                            <a:pt x="29467" y="33275"/>
                            <a:pt x="28273" y="36458"/>
                            <a:pt x="25687" y="38646"/>
                          </a:cubicBezTo>
                          <a:cubicBezTo>
                            <a:pt x="21907" y="41829"/>
                            <a:pt x="14944" y="42227"/>
                            <a:pt x="11561" y="38049"/>
                          </a:cubicBezTo>
                          <a:cubicBezTo>
                            <a:pt x="10965" y="37453"/>
                            <a:pt x="9771" y="38049"/>
                            <a:pt x="10169" y="38845"/>
                          </a:cubicBezTo>
                          <a:cubicBezTo>
                            <a:pt x="12556" y="43620"/>
                            <a:pt x="19320" y="46803"/>
                            <a:pt x="24493" y="45212"/>
                          </a:cubicBezTo>
                          <a:cubicBezTo>
                            <a:pt x="27279" y="44416"/>
                            <a:pt x="29666" y="42625"/>
                            <a:pt x="31655" y="40636"/>
                          </a:cubicBezTo>
                          <a:cubicBezTo>
                            <a:pt x="31457" y="48395"/>
                            <a:pt x="29666" y="56154"/>
                            <a:pt x="27676" y="63117"/>
                          </a:cubicBezTo>
                          <a:cubicBezTo>
                            <a:pt x="27080" y="65505"/>
                            <a:pt x="30064" y="67096"/>
                            <a:pt x="31258" y="64709"/>
                          </a:cubicBezTo>
                          <a:cubicBezTo>
                            <a:pt x="40210" y="46803"/>
                            <a:pt x="40807" y="23128"/>
                            <a:pt x="26881" y="7411"/>
                          </a:cubicBezTo>
                          <a:close/>
                        </a:path>
                      </a:pathLst>
                    </a:custGeom>
                    <a:solidFill>
                      <a:srgbClr val="B07655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1" name="任意多边形: 形状 840">
                      <a:extLst>
                        <a:ext uri="{FF2B5EF4-FFF2-40B4-BE49-F238E27FC236}">
                          <a16:creationId xmlns:a16="http://schemas.microsoft.com/office/drawing/2014/main" id="{3879C037-BD93-C26E-1D18-6257D1C2047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12820" y="5363186"/>
                      <a:ext cx="59708" cy="71912"/>
                    </a:xfrm>
                    <a:custGeom>
                      <a:avLst/>
                      <a:gdLst>
                        <a:gd name="connsiteX0" fmla="*/ 15134 w 59708"/>
                        <a:gd name="connsiteY0" fmla="*/ 4736 h 71912"/>
                        <a:gd name="connsiteX1" fmla="*/ 5983 w 59708"/>
                        <a:gd name="connsiteY1" fmla="*/ 71185 h 71912"/>
                        <a:gd name="connsiteX2" fmla="*/ 7972 w 59708"/>
                        <a:gd name="connsiteY2" fmla="*/ 70389 h 71912"/>
                        <a:gd name="connsiteX3" fmla="*/ 5187 w 59708"/>
                        <a:gd name="connsiteY3" fmla="*/ 48903 h 71912"/>
                        <a:gd name="connsiteX4" fmla="*/ 9166 w 59708"/>
                        <a:gd name="connsiteY4" fmla="*/ 54075 h 71912"/>
                        <a:gd name="connsiteX5" fmla="*/ 39207 w 59708"/>
                        <a:gd name="connsiteY5" fmla="*/ 51688 h 71912"/>
                        <a:gd name="connsiteX6" fmla="*/ 38014 w 59708"/>
                        <a:gd name="connsiteY6" fmla="*/ 49698 h 71912"/>
                        <a:gd name="connsiteX7" fmla="*/ 12747 w 59708"/>
                        <a:gd name="connsiteY7" fmla="*/ 49698 h 71912"/>
                        <a:gd name="connsiteX8" fmla="*/ 7773 w 59708"/>
                        <a:gd name="connsiteY8" fmla="*/ 30201 h 71912"/>
                        <a:gd name="connsiteX9" fmla="*/ 9962 w 59708"/>
                        <a:gd name="connsiteY9" fmla="*/ 23437 h 71912"/>
                        <a:gd name="connsiteX10" fmla="*/ 36223 w 59708"/>
                        <a:gd name="connsiteY10" fmla="*/ 8715 h 71912"/>
                        <a:gd name="connsiteX11" fmla="*/ 56118 w 59708"/>
                        <a:gd name="connsiteY11" fmla="*/ 32390 h 71912"/>
                        <a:gd name="connsiteX12" fmla="*/ 59699 w 59708"/>
                        <a:gd name="connsiteY12" fmla="*/ 31395 h 71912"/>
                        <a:gd name="connsiteX13" fmla="*/ 15134 w 59708"/>
                        <a:gd name="connsiteY13" fmla="*/ 4736 h 719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59708" h="71912">
                          <a:moveTo>
                            <a:pt x="15134" y="4736"/>
                          </a:moveTo>
                          <a:cubicBezTo>
                            <a:pt x="-4164" y="18065"/>
                            <a:pt x="-2373" y="52683"/>
                            <a:pt x="5983" y="71185"/>
                          </a:cubicBezTo>
                          <a:cubicBezTo>
                            <a:pt x="6580" y="72578"/>
                            <a:pt x="8370" y="71782"/>
                            <a:pt x="7972" y="70389"/>
                          </a:cubicBezTo>
                          <a:cubicBezTo>
                            <a:pt x="5784" y="63625"/>
                            <a:pt x="4988" y="56264"/>
                            <a:pt x="5187" y="48903"/>
                          </a:cubicBezTo>
                          <a:cubicBezTo>
                            <a:pt x="6182" y="50892"/>
                            <a:pt x="7574" y="52683"/>
                            <a:pt x="9166" y="54075"/>
                          </a:cubicBezTo>
                          <a:cubicBezTo>
                            <a:pt x="17323" y="61635"/>
                            <a:pt x="31249" y="56065"/>
                            <a:pt x="39207" y="51688"/>
                          </a:cubicBezTo>
                          <a:cubicBezTo>
                            <a:pt x="40401" y="51091"/>
                            <a:pt x="39207" y="49301"/>
                            <a:pt x="38014" y="49698"/>
                          </a:cubicBezTo>
                          <a:cubicBezTo>
                            <a:pt x="30653" y="52484"/>
                            <a:pt x="19909" y="54672"/>
                            <a:pt x="12747" y="49698"/>
                          </a:cubicBezTo>
                          <a:cubicBezTo>
                            <a:pt x="7375" y="45918"/>
                            <a:pt x="7574" y="36966"/>
                            <a:pt x="7773" y="30201"/>
                          </a:cubicBezTo>
                          <a:cubicBezTo>
                            <a:pt x="8370" y="27814"/>
                            <a:pt x="9166" y="25625"/>
                            <a:pt x="9962" y="23437"/>
                          </a:cubicBezTo>
                          <a:cubicBezTo>
                            <a:pt x="13941" y="12893"/>
                            <a:pt x="24286" y="3940"/>
                            <a:pt x="36223" y="8715"/>
                          </a:cubicBezTo>
                          <a:cubicBezTo>
                            <a:pt x="45972" y="12495"/>
                            <a:pt x="52537" y="23238"/>
                            <a:pt x="56118" y="32390"/>
                          </a:cubicBezTo>
                          <a:cubicBezTo>
                            <a:pt x="56914" y="34379"/>
                            <a:pt x="59898" y="33583"/>
                            <a:pt x="59699" y="31395"/>
                          </a:cubicBezTo>
                          <a:cubicBezTo>
                            <a:pt x="59103" y="8715"/>
                            <a:pt x="34831" y="-8793"/>
                            <a:pt x="15134" y="4736"/>
                          </a:cubicBezTo>
                          <a:close/>
                        </a:path>
                      </a:pathLst>
                    </a:custGeom>
                    <a:solidFill>
                      <a:srgbClr val="B07655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2" name="任意多边形: 形状 841">
                      <a:extLst>
                        <a:ext uri="{FF2B5EF4-FFF2-40B4-BE49-F238E27FC236}">
                          <a16:creationId xmlns:a16="http://schemas.microsoft.com/office/drawing/2014/main" id="{16542A59-6C52-904B-77B3-CF84DA18B6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20828" y="5526684"/>
                      <a:ext cx="210694" cy="90916"/>
                    </a:xfrm>
                    <a:custGeom>
                      <a:avLst/>
                      <a:gdLst>
                        <a:gd name="connsiteX0" fmla="*/ 0 w 210694"/>
                        <a:gd name="connsiteY0" fmla="*/ 41979 h 90916"/>
                        <a:gd name="connsiteX1" fmla="*/ 210689 w 210694"/>
                        <a:gd name="connsiteY1" fmla="*/ 0 h 90916"/>
                        <a:gd name="connsiteX2" fmla="*/ 122355 w 210694"/>
                        <a:gd name="connsiteY2" fmla="*/ 89329 h 90916"/>
                        <a:gd name="connsiteX3" fmla="*/ 0 w 210694"/>
                        <a:gd name="connsiteY3" fmla="*/ 41979 h 909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10694" h="90916">
                          <a:moveTo>
                            <a:pt x="0" y="41979"/>
                          </a:moveTo>
                          <a:cubicBezTo>
                            <a:pt x="0" y="41979"/>
                            <a:pt x="73015" y="82764"/>
                            <a:pt x="210689" y="0"/>
                          </a:cubicBezTo>
                          <a:cubicBezTo>
                            <a:pt x="210689" y="0"/>
                            <a:pt x="213076" y="77392"/>
                            <a:pt x="122355" y="89329"/>
                          </a:cubicBezTo>
                          <a:cubicBezTo>
                            <a:pt x="31434" y="101266"/>
                            <a:pt x="0" y="41979"/>
                            <a:pt x="0" y="41979"/>
                          </a:cubicBezTo>
                          <a:close/>
                        </a:path>
                      </a:pathLst>
                    </a:custGeom>
                    <a:solidFill>
                      <a:srgbClr val="F2949A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3" name="任意多边形: 形状 842">
                      <a:extLst>
                        <a:ext uri="{FF2B5EF4-FFF2-40B4-BE49-F238E27FC236}">
                          <a16:creationId xmlns:a16="http://schemas.microsoft.com/office/drawing/2014/main" id="{1B091120-D719-FC1B-F2BC-5D9E44FF9D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82105" y="5574001"/>
                      <a:ext cx="127925" cy="43567"/>
                    </a:xfrm>
                    <a:custGeom>
                      <a:avLst/>
                      <a:gdLst>
                        <a:gd name="connsiteX0" fmla="*/ 0 w 127925"/>
                        <a:gd name="connsiteY0" fmla="*/ 38631 h 43567"/>
                        <a:gd name="connsiteX1" fmla="*/ 60879 w 127925"/>
                        <a:gd name="connsiteY1" fmla="*/ 42013 h 43567"/>
                        <a:gd name="connsiteX2" fmla="*/ 127925 w 127925"/>
                        <a:gd name="connsiteY2" fmla="*/ 9584 h 43567"/>
                        <a:gd name="connsiteX3" fmla="*/ 0 w 127925"/>
                        <a:gd name="connsiteY3" fmla="*/ 38631 h 435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7925" h="43567">
                          <a:moveTo>
                            <a:pt x="0" y="38631"/>
                          </a:moveTo>
                          <a:cubicBezTo>
                            <a:pt x="16314" y="43207"/>
                            <a:pt x="36408" y="45196"/>
                            <a:pt x="60879" y="42013"/>
                          </a:cubicBezTo>
                          <a:cubicBezTo>
                            <a:pt x="94303" y="37636"/>
                            <a:pt x="114994" y="24505"/>
                            <a:pt x="127925" y="9584"/>
                          </a:cubicBezTo>
                          <a:cubicBezTo>
                            <a:pt x="83559" y="-8919"/>
                            <a:pt x="22481" y="-1358"/>
                            <a:pt x="0" y="38631"/>
                          </a:cubicBezTo>
                          <a:close/>
                        </a:path>
                      </a:pathLst>
                    </a:custGeom>
                    <a:solidFill>
                      <a:srgbClr val="EB695E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44" name="图形 782">
                    <a:extLst>
                      <a:ext uri="{FF2B5EF4-FFF2-40B4-BE49-F238E27FC236}">
                        <a16:creationId xmlns:a16="http://schemas.microsoft.com/office/drawing/2014/main" id="{8FB6B680-BAEA-E447-1BA8-EB3631E933F3}"/>
                      </a:ext>
                    </a:extLst>
                  </p:cNvPr>
                  <p:cNvGrpSpPr/>
                  <p:nvPr/>
                </p:nvGrpSpPr>
                <p:grpSpPr>
                  <a:xfrm>
                    <a:off x="2612547" y="5378760"/>
                    <a:ext cx="47941" cy="101851"/>
                    <a:chOff x="2612547" y="5378760"/>
                    <a:chExt cx="47941" cy="101851"/>
                  </a:xfrm>
                </p:grpSpPr>
                <p:sp>
                  <p:nvSpPr>
                    <p:cNvPr id="845" name="任意多边形: 形状 844">
                      <a:extLst>
                        <a:ext uri="{FF2B5EF4-FFF2-40B4-BE49-F238E27FC236}">
                          <a16:creationId xmlns:a16="http://schemas.microsoft.com/office/drawing/2014/main" id="{DEB01EA5-D6F3-54AB-D37B-4F2B41722E4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12547" y="5378760"/>
                      <a:ext cx="47941" cy="101851"/>
                    </a:xfrm>
                    <a:custGeom>
                      <a:avLst/>
                      <a:gdLst>
                        <a:gd name="connsiteX0" fmla="*/ 46950 w 47941"/>
                        <a:gd name="connsiteY0" fmla="*/ 47853 h 101851"/>
                        <a:gd name="connsiteX1" fmla="*/ 30636 w 47941"/>
                        <a:gd name="connsiteY1" fmla="*/ 101768 h 101851"/>
                        <a:gd name="connsiteX2" fmla="*/ 992 w 47941"/>
                        <a:gd name="connsiteY2" fmla="*/ 54020 h 101851"/>
                        <a:gd name="connsiteX3" fmla="*/ 17306 w 47941"/>
                        <a:gd name="connsiteY3" fmla="*/ 104 h 101851"/>
                        <a:gd name="connsiteX4" fmla="*/ 46950 w 47941"/>
                        <a:gd name="connsiteY4" fmla="*/ 47853 h 1018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7941" h="101851">
                          <a:moveTo>
                            <a:pt x="46950" y="47853"/>
                          </a:moveTo>
                          <a:cubicBezTo>
                            <a:pt x="50730" y="75905"/>
                            <a:pt x="43369" y="99978"/>
                            <a:pt x="30636" y="101768"/>
                          </a:cubicBezTo>
                          <a:cubicBezTo>
                            <a:pt x="17903" y="103360"/>
                            <a:pt x="4772" y="82072"/>
                            <a:pt x="992" y="54020"/>
                          </a:cubicBezTo>
                          <a:cubicBezTo>
                            <a:pt x="-2788" y="25968"/>
                            <a:pt x="4573" y="1895"/>
                            <a:pt x="17306" y="104"/>
                          </a:cubicBezTo>
                          <a:cubicBezTo>
                            <a:pt x="29840" y="-1686"/>
                            <a:pt x="43170" y="19800"/>
                            <a:pt x="46950" y="47853"/>
                          </a:cubicBezTo>
                          <a:close/>
                        </a:path>
                      </a:pathLst>
                    </a:custGeom>
                    <a:solidFill>
                      <a:srgbClr val="403319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6" name="任意多边形: 形状 845">
                      <a:extLst>
                        <a:ext uri="{FF2B5EF4-FFF2-40B4-BE49-F238E27FC236}">
                          <a16:creationId xmlns:a16="http://schemas.microsoft.com/office/drawing/2014/main" id="{529D9BFF-7C3F-15E8-3322-91BD47C72B6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18205" y="5399121"/>
                      <a:ext cx="15339" cy="32699"/>
                    </a:xfrm>
                    <a:custGeom>
                      <a:avLst/>
                      <a:gdLst>
                        <a:gd name="connsiteX0" fmla="*/ 15031 w 15339"/>
                        <a:gd name="connsiteY0" fmla="*/ 15355 h 32699"/>
                        <a:gd name="connsiteX1" fmla="*/ 9858 w 15339"/>
                        <a:gd name="connsiteY1" fmla="*/ 32664 h 32699"/>
                        <a:gd name="connsiteX2" fmla="*/ 308 w 15339"/>
                        <a:gd name="connsiteY2" fmla="*/ 17344 h 32699"/>
                        <a:gd name="connsiteX3" fmla="*/ 5481 w 15339"/>
                        <a:gd name="connsiteY3" fmla="*/ 36 h 32699"/>
                        <a:gd name="connsiteX4" fmla="*/ 15031 w 15339"/>
                        <a:gd name="connsiteY4" fmla="*/ 15355 h 326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5339" h="32699">
                          <a:moveTo>
                            <a:pt x="15031" y="15355"/>
                          </a:moveTo>
                          <a:cubicBezTo>
                            <a:pt x="16224" y="24308"/>
                            <a:pt x="13837" y="32067"/>
                            <a:pt x="9858" y="32664"/>
                          </a:cubicBezTo>
                          <a:cubicBezTo>
                            <a:pt x="5680" y="33261"/>
                            <a:pt x="1502" y="26297"/>
                            <a:pt x="308" y="17344"/>
                          </a:cubicBezTo>
                          <a:cubicBezTo>
                            <a:pt x="-885" y="8392"/>
                            <a:pt x="1502" y="633"/>
                            <a:pt x="5481" y="36"/>
                          </a:cubicBezTo>
                          <a:cubicBezTo>
                            <a:pt x="9659" y="-561"/>
                            <a:pt x="13837" y="6402"/>
                            <a:pt x="15031" y="1535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47" name="图形 782">
                    <a:extLst>
                      <a:ext uri="{FF2B5EF4-FFF2-40B4-BE49-F238E27FC236}">
                        <a16:creationId xmlns:a16="http://schemas.microsoft.com/office/drawing/2014/main" id="{CE12DCCA-2E4C-74E2-C0CE-B5C4B14F919D}"/>
                      </a:ext>
                    </a:extLst>
                  </p:cNvPr>
                  <p:cNvGrpSpPr/>
                  <p:nvPr/>
                </p:nvGrpSpPr>
                <p:grpSpPr>
                  <a:xfrm>
                    <a:off x="2413571" y="5375609"/>
                    <a:ext cx="42691" cy="90666"/>
                    <a:chOff x="2413571" y="5375609"/>
                    <a:chExt cx="42691" cy="90666"/>
                  </a:xfrm>
                </p:grpSpPr>
                <p:sp>
                  <p:nvSpPr>
                    <p:cNvPr id="848" name="任意多边形: 形状 847">
                      <a:extLst>
                        <a:ext uri="{FF2B5EF4-FFF2-40B4-BE49-F238E27FC236}">
                          <a16:creationId xmlns:a16="http://schemas.microsoft.com/office/drawing/2014/main" id="{07FA1158-6033-3EC1-0A10-1C6C08BB4D2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13571" y="5375609"/>
                      <a:ext cx="42691" cy="90666"/>
                    </a:xfrm>
                    <a:custGeom>
                      <a:avLst/>
                      <a:gdLst>
                        <a:gd name="connsiteX0" fmla="*/ 41802 w 42691"/>
                        <a:gd name="connsiteY0" fmla="*/ 42647 h 90666"/>
                        <a:gd name="connsiteX1" fmla="*/ 27279 w 42691"/>
                        <a:gd name="connsiteY1" fmla="*/ 90594 h 90666"/>
                        <a:gd name="connsiteX2" fmla="*/ 818 w 42691"/>
                        <a:gd name="connsiteY2" fmla="*/ 48019 h 90666"/>
                        <a:gd name="connsiteX3" fmla="*/ 15342 w 42691"/>
                        <a:gd name="connsiteY3" fmla="*/ 72 h 90666"/>
                        <a:gd name="connsiteX4" fmla="*/ 41802 w 42691"/>
                        <a:gd name="connsiteY4" fmla="*/ 42647 h 906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2691" h="90666">
                          <a:moveTo>
                            <a:pt x="41802" y="42647"/>
                          </a:moveTo>
                          <a:cubicBezTo>
                            <a:pt x="45184" y="67715"/>
                            <a:pt x="38619" y="89202"/>
                            <a:pt x="27279" y="90594"/>
                          </a:cubicBezTo>
                          <a:cubicBezTo>
                            <a:pt x="15939" y="91987"/>
                            <a:pt x="4201" y="73087"/>
                            <a:pt x="818" y="48019"/>
                          </a:cubicBezTo>
                          <a:cubicBezTo>
                            <a:pt x="-2365" y="22951"/>
                            <a:pt x="4002" y="1464"/>
                            <a:pt x="15342" y="72"/>
                          </a:cubicBezTo>
                          <a:cubicBezTo>
                            <a:pt x="26682" y="-1321"/>
                            <a:pt x="38420" y="17778"/>
                            <a:pt x="41802" y="42647"/>
                          </a:cubicBezTo>
                          <a:close/>
                        </a:path>
                      </a:pathLst>
                    </a:custGeom>
                    <a:solidFill>
                      <a:srgbClr val="403319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9" name="任意多边形: 形状 848">
                      <a:extLst>
                        <a:ext uri="{FF2B5EF4-FFF2-40B4-BE49-F238E27FC236}">
                          <a16:creationId xmlns:a16="http://schemas.microsoft.com/office/drawing/2014/main" id="{88599F6F-C5B0-75C0-1987-BA7747664B0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18511" y="5393944"/>
                      <a:ext cx="13641" cy="29304"/>
                    </a:xfrm>
                    <a:custGeom>
                      <a:avLst/>
                      <a:gdLst>
                        <a:gd name="connsiteX0" fmla="*/ 13386 w 13641"/>
                        <a:gd name="connsiteY0" fmla="*/ 13767 h 29304"/>
                        <a:gd name="connsiteX1" fmla="*/ 8810 w 13641"/>
                        <a:gd name="connsiteY1" fmla="*/ 29286 h 29304"/>
                        <a:gd name="connsiteX2" fmla="*/ 256 w 13641"/>
                        <a:gd name="connsiteY2" fmla="*/ 15558 h 29304"/>
                        <a:gd name="connsiteX3" fmla="*/ 4831 w 13641"/>
                        <a:gd name="connsiteY3" fmla="*/ 40 h 29304"/>
                        <a:gd name="connsiteX4" fmla="*/ 13386 w 13641"/>
                        <a:gd name="connsiteY4" fmla="*/ 13767 h 293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641" h="29304">
                          <a:moveTo>
                            <a:pt x="13386" y="13767"/>
                          </a:moveTo>
                          <a:cubicBezTo>
                            <a:pt x="14381" y="21924"/>
                            <a:pt x="12392" y="28689"/>
                            <a:pt x="8810" y="29286"/>
                          </a:cubicBezTo>
                          <a:cubicBezTo>
                            <a:pt x="5229" y="29684"/>
                            <a:pt x="1449" y="23715"/>
                            <a:pt x="256" y="15558"/>
                          </a:cubicBezTo>
                          <a:cubicBezTo>
                            <a:pt x="-739" y="7401"/>
                            <a:pt x="1250" y="637"/>
                            <a:pt x="4831" y="40"/>
                          </a:cubicBezTo>
                          <a:cubicBezTo>
                            <a:pt x="8611" y="-557"/>
                            <a:pt x="12392" y="5611"/>
                            <a:pt x="13386" y="1376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  <p:sp>
          <p:nvSpPr>
            <p:cNvPr id="850" name="任意多边形: 形状 849">
              <a:extLst>
                <a:ext uri="{FF2B5EF4-FFF2-40B4-BE49-F238E27FC236}">
                  <a16:creationId xmlns:a16="http://schemas.microsoft.com/office/drawing/2014/main" id="{AF232B65-D7C3-A38B-6DCA-3570B7E7D9F5}"/>
                </a:ext>
              </a:extLst>
            </p:cNvPr>
            <p:cNvSpPr/>
            <p:nvPr/>
          </p:nvSpPr>
          <p:spPr>
            <a:xfrm flipH="1">
              <a:off x="1308904" y="4938655"/>
              <a:ext cx="664893" cy="175275"/>
            </a:xfrm>
            <a:custGeom>
              <a:avLst/>
              <a:gdLst>
                <a:gd name="connsiteX0" fmla="*/ 664894 w 664893"/>
                <a:gd name="connsiteY0" fmla="*/ 143046 h 175275"/>
                <a:gd name="connsiteX1" fmla="*/ 358708 w 664893"/>
                <a:gd name="connsiteY1" fmla="*/ 0 h 175275"/>
                <a:gd name="connsiteX2" fmla="*/ 378603 w 664893"/>
                <a:gd name="connsiteY2" fmla="*/ 28251 h 175275"/>
                <a:gd name="connsiteX3" fmla="*/ 0 w 664893"/>
                <a:gd name="connsiteY3" fmla="*/ 175276 h 175275"/>
                <a:gd name="connsiteX4" fmla="*/ 664894 w 664893"/>
                <a:gd name="connsiteY4" fmla="*/ 143046 h 17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4893" h="175275">
                  <a:moveTo>
                    <a:pt x="664894" y="143046"/>
                  </a:moveTo>
                  <a:cubicBezTo>
                    <a:pt x="664894" y="143046"/>
                    <a:pt x="570392" y="24272"/>
                    <a:pt x="358708" y="0"/>
                  </a:cubicBezTo>
                  <a:lnTo>
                    <a:pt x="378603" y="28251"/>
                  </a:lnTo>
                  <a:cubicBezTo>
                    <a:pt x="378603" y="28251"/>
                    <a:pt x="199349" y="-3979"/>
                    <a:pt x="0" y="175276"/>
                  </a:cubicBezTo>
                  <a:cubicBezTo>
                    <a:pt x="0" y="175276"/>
                    <a:pt x="454006" y="6167"/>
                    <a:pt x="664894" y="143046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1" name="任意多边形: 形状 850">
              <a:extLst>
                <a:ext uri="{FF2B5EF4-FFF2-40B4-BE49-F238E27FC236}">
                  <a16:creationId xmlns:a16="http://schemas.microsoft.com/office/drawing/2014/main" id="{03E0AF16-6B0A-B41A-8617-A6D128FE507B}"/>
                </a:ext>
              </a:extLst>
            </p:cNvPr>
            <p:cNvSpPr/>
            <p:nvPr/>
          </p:nvSpPr>
          <p:spPr>
            <a:xfrm flipH="1">
              <a:off x="964126" y="5861080"/>
              <a:ext cx="177706" cy="224725"/>
            </a:xfrm>
            <a:custGeom>
              <a:avLst/>
              <a:gdLst>
                <a:gd name="connsiteX0" fmla="*/ 4226 w 177706"/>
                <a:gd name="connsiteY0" fmla="*/ 1304 h 224725"/>
                <a:gd name="connsiteX1" fmla="*/ 159805 w 177706"/>
                <a:gd name="connsiteY1" fmla="*/ 36518 h 224725"/>
                <a:gd name="connsiteX2" fmla="*/ 154235 w 177706"/>
                <a:gd name="connsiteY2" fmla="*/ 224726 h 224725"/>
                <a:gd name="connsiteX3" fmla="*/ 90968 w 177706"/>
                <a:gd name="connsiteY3" fmla="*/ 65565 h 224725"/>
                <a:gd name="connsiteX4" fmla="*/ 4226 w 177706"/>
                <a:gd name="connsiteY4" fmla="*/ 1304 h 224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706" h="224725">
                  <a:moveTo>
                    <a:pt x="4226" y="1304"/>
                  </a:moveTo>
                  <a:cubicBezTo>
                    <a:pt x="4226" y="1304"/>
                    <a:pt x="79827" y="52235"/>
                    <a:pt x="159805" y="36518"/>
                  </a:cubicBezTo>
                  <a:cubicBezTo>
                    <a:pt x="159805" y="36518"/>
                    <a:pt x="203574" y="127240"/>
                    <a:pt x="154235" y="224726"/>
                  </a:cubicBezTo>
                  <a:cubicBezTo>
                    <a:pt x="154235" y="224726"/>
                    <a:pt x="170747" y="105355"/>
                    <a:pt x="90968" y="65565"/>
                  </a:cubicBezTo>
                  <a:cubicBezTo>
                    <a:pt x="11189" y="25974"/>
                    <a:pt x="-10298" y="-7052"/>
                    <a:pt x="4226" y="1304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2" name="任意多边形: 形状 851">
              <a:extLst>
                <a:ext uri="{FF2B5EF4-FFF2-40B4-BE49-F238E27FC236}">
                  <a16:creationId xmlns:a16="http://schemas.microsoft.com/office/drawing/2014/main" id="{C5F3689B-AF0E-8BD6-5132-C35701A77D76}"/>
                </a:ext>
              </a:extLst>
            </p:cNvPr>
            <p:cNvSpPr/>
            <p:nvPr/>
          </p:nvSpPr>
          <p:spPr>
            <a:xfrm flipH="1">
              <a:off x="760795" y="5883823"/>
              <a:ext cx="193475" cy="22528"/>
            </a:xfrm>
            <a:custGeom>
              <a:avLst/>
              <a:gdLst>
                <a:gd name="connsiteX0" fmla="*/ 6064 w 193475"/>
                <a:gd name="connsiteY0" fmla="*/ 15565 h 22528"/>
                <a:gd name="connsiteX1" fmla="*/ 177560 w 193475"/>
                <a:gd name="connsiteY1" fmla="*/ 8005 h 22528"/>
                <a:gd name="connsiteX2" fmla="*/ 193476 w 193475"/>
                <a:gd name="connsiteY2" fmla="*/ 22528 h 22528"/>
                <a:gd name="connsiteX3" fmla="*/ 79875 w 193475"/>
                <a:gd name="connsiteY3" fmla="*/ 11188 h 22528"/>
                <a:gd name="connsiteX4" fmla="*/ 6064 w 193475"/>
                <a:gd name="connsiteY4" fmla="*/ 15565 h 22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475" h="22528">
                  <a:moveTo>
                    <a:pt x="6064" y="15565"/>
                  </a:moveTo>
                  <a:cubicBezTo>
                    <a:pt x="6064" y="15565"/>
                    <a:pt x="127026" y="-13681"/>
                    <a:pt x="177560" y="8005"/>
                  </a:cubicBezTo>
                  <a:lnTo>
                    <a:pt x="193476" y="22528"/>
                  </a:lnTo>
                  <a:cubicBezTo>
                    <a:pt x="193476" y="22528"/>
                    <a:pt x="147319" y="1638"/>
                    <a:pt x="79875" y="11188"/>
                  </a:cubicBezTo>
                  <a:cubicBezTo>
                    <a:pt x="12629" y="20937"/>
                    <a:pt x="-12836" y="19544"/>
                    <a:pt x="6064" y="15565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3" name="任意多边形: 形状 852">
              <a:extLst>
                <a:ext uri="{FF2B5EF4-FFF2-40B4-BE49-F238E27FC236}">
                  <a16:creationId xmlns:a16="http://schemas.microsoft.com/office/drawing/2014/main" id="{21E4D213-DE9B-D0CA-80A7-074018BDB8A6}"/>
                </a:ext>
              </a:extLst>
            </p:cNvPr>
            <p:cNvSpPr/>
            <p:nvPr/>
          </p:nvSpPr>
          <p:spPr>
            <a:xfrm flipH="1">
              <a:off x="1750177" y="6202526"/>
              <a:ext cx="441670" cy="198218"/>
            </a:xfrm>
            <a:custGeom>
              <a:avLst/>
              <a:gdLst>
                <a:gd name="connsiteX0" fmla="*/ 441671 w 441670"/>
                <a:gd name="connsiteY0" fmla="*/ 18168 h 198218"/>
                <a:gd name="connsiteX1" fmla="*/ 234762 w 441670"/>
                <a:gd name="connsiteY1" fmla="*/ 191852 h 198218"/>
                <a:gd name="connsiteX2" fmla="*/ 0 w 441670"/>
                <a:gd name="connsiteY2" fmla="*/ 198218 h 198218"/>
                <a:gd name="connsiteX3" fmla="*/ 279128 w 441670"/>
                <a:gd name="connsiteY3" fmla="*/ 5634 h 198218"/>
                <a:gd name="connsiteX4" fmla="*/ 441671 w 441670"/>
                <a:gd name="connsiteY4" fmla="*/ 18168 h 198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670" h="198218">
                  <a:moveTo>
                    <a:pt x="441671" y="18168"/>
                  </a:moveTo>
                  <a:cubicBezTo>
                    <a:pt x="441671" y="18168"/>
                    <a:pt x="238343" y="190857"/>
                    <a:pt x="234762" y="191852"/>
                  </a:cubicBezTo>
                  <a:cubicBezTo>
                    <a:pt x="230982" y="192847"/>
                    <a:pt x="68439" y="174941"/>
                    <a:pt x="0" y="198218"/>
                  </a:cubicBezTo>
                  <a:lnTo>
                    <a:pt x="279128" y="5634"/>
                  </a:lnTo>
                  <a:cubicBezTo>
                    <a:pt x="279128" y="5634"/>
                    <a:pt x="365075" y="-13266"/>
                    <a:pt x="441671" y="18168"/>
                  </a:cubicBezTo>
                  <a:close/>
                </a:path>
              </a:pathLst>
            </a:custGeom>
            <a:gradFill>
              <a:gsLst>
                <a:gs pos="222">
                  <a:srgbClr val="FFFFFF"/>
                </a:gs>
                <a:gs pos="100000">
                  <a:srgbClr val="FFFFFF"/>
                </a:gs>
              </a:gsLst>
              <a:lin ang="12274748" scaled="1"/>
            </a:gradFill>
            <a:ln w="198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4" name="任意多边形: 形状 853">
              <a:extLst>
                <a:ext uri="{FF2B5EF4-FFF2-40B4-BE49-F238E27FC236}">
                  <a16:creationId xmlns:a16="http://schemas.microsoft.com/office/drawing/2014/main" id="{3F3796ED-AC87-7BB5-F5D5-2F6EFE2CE453}"/>
                </a:ext>
              </a:extLst>
            </p:cNvPr>
            <p:cNvSpPr/>
            <p:nvPr/>
          </p:nvSpPr>
          <p:spPr>
            <a:xfrm flipH="1">
              <a:off x="1194905" y="6266452"/>
              <a:ext cx="439681" cy="269180"/>
            </a:xfrm>
            <a:custGeom>
              <a:avLst/>
              <a:gdLst>
                <a:gd name="connsiteX0" fmla="*/ 0 w 439681"/>
                <a:gd name="connsiteY0" fmla="*/ 181244 h 269180"/>
                <a:gd name="connsiteX1" fmla="*/ 264406 w 439681"/>
                <a:gd name="connsiteY1" fmla="*/ 0 h 269180"/>
                <a:gd name="connsiteX2" fmla="*/ 439681 w 439681"/>
                <a:gd name="connsiteY2" fmla="*/ 75800 h 269180"/>
                <a:gd name="connsiteX3" fmla="*/ 208500 w 439681"/>
                <a:gd name="connsiteY3" fmla="*/ 269180 h 269180"/>
                <a:gd name="connsiteX4" fmla="*/ 0 w 439681"/>
                <a:gd name="connsiteY4" fmla="*/ 181244 h 26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681" h="269180">
                  <a:moveTo>
                    <a:pt x="0" y="181244"/>
                  </a:moveTo>
                  <a:lnTo>
                    <a:pt x="264406" y="0"/>
                  </a:lnTo>
                  <a:lnTo>
                    <a:pt x="439681" y="75800"/>
                  </a:lnTo>
                  <a:lnTo>
                    <a:pt x="208500" y="269180"/>
                  </a:lnTo>
                  <a:cubicBezTo>
                    <a:pt x="208500" y="269379"/>
                    <a:pt x="124344" y="207705"/>
                    <a:pt x="0" y="181244"/>
                  </a:cubicBezTo>
                  <a:close/>
                </a:path>
              </a:pathLst>
            </a:custGeom>
            <a:gradFill>
              <a:gsLst>
                <a:gs pos="222">
                  <a:srgbClr val="FFFFFF"/>
                </a:gs>
                <a:gs pos="100000">
                  <a:srgbClr val="FFFFFF"/>
                </a:gs>
              </a:gsLst>
              <a:lin ang="12274757" scaled="1"/>
            </a:gradFill>
            <a:ln w="198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27499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4FCF61-8B22-2DFD-1C4B-ECEA1E5E22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0AA2DA64-69D0-6C18-8110-B7F1C92B1B75}"/>
              </a:ext>
            </a:extLst>
          </p:cNvPr>
          <p:cNvSpPr txBox="1"/>
          <p:nvPr/>
        </p:nvSpPr>
        <p:spPr>
          <a:xfrm>
            <a:off x="1633488" y="1725348"/>
            <a:ext cx="58913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幼儿园竞聘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710D71E3-5391-F6A0-F279-B232998EC34F}"/>
              </a:ext>
            </a:extLst>
          </p:cNvPr>
          <p:cNvSpPr txBox="1"/>
          <p:nvPr/>
        </p:nvSpPr>
        <p:spPr>
          <a:xfrm>
            <a:off x="3640525" y="518728"/>
            <a:ext cx="16113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目录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0CCF5C4-E139-FEA8-E96F-64D84AE79C06}"/>
              </a:ext>
            </a:extLst>
          </p:cNvPr>
          <p:cNvGrpSpPr/>
          <p:nvPr/>
        </p:nvGrpSpPr>
        <p:grpSpPr>
          <a:xfrm>
            <a:off x="4643065" y="420469"/>
            <a:ext cx="2905869" cy="529352"/>
            <a:chOff x="2123331" y="3295948"/>
            <a:chExt cx="2905869" cy="529352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28760079-AE10-CAB3-8180-81DE8D1BB967}"/>
                </a:ext>
              </a:extLst>
            </p:cNvPr>
            <p:cNvSpPr/>
            <p:nvPr/>
          </p:nvSpPr>
          <p:spPr>
            <a:xfrm>
              <a:off x="2123331" y="3295948"/>
              <a:ext cx="2905869" cy="529352"/>
            </a:xfrm>
            <a:prstGeom prst="roundRect">
              <a:avLst>
                <a:gd name="adj" fmla="val 50000"/>
              </a:avLst>
            </a:prstGeom>
            <a:blipFill dpi="0" rotWithShape="0">
              <a:blip r:embed="rId3">
                <a:alphaModFix amt="15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6E30C1C-F4AD-1644-A280-734A9E0A86E1}"/>
                </a:ext>
              </a:extLst>
            </p:cNvPr>
            <p:cNvSpPr txBox="1"/>
            <p:nvPr/>
          </p:nvSpPr>
          <p:spPr>
            <a:xfrm>
              <a:off x="2578227" y="3349217"/>
              <a:ext cx="19960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blipFill dpi="0" rotWithShape="1"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岗位认知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E01DA2D5-331D-E3AD-FCE5-6D8252A2DDFB}"/>
              </a:ext>
            </a:extLst>
          </p:cNvPr>
          <p:cNvSpPr txBox="1"/>
          <p:nvPr/>
        </p:nvSpPr>
        <p:spPr>
          <a:xfrm>
            <a:off x="439774" y="242905"/>
            <a:ext cx="9509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02</a:t>
            </a:r>
            <a:endParaRPr lang="zh-CN" altLang="en-US" sz="4800" b="1" dirty="0">
              <a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grpSp>
        <p:nvGrpSpPr>
          <p:cNvPr id="2" name="Group 30"/>
          <p:cNvGrpSpPr/>
          <p:nvPr/>
        </p:nvGrpSpPr>
        <p:grpSpPr>
          <a:xfrm>
            <a:off x="4271605" y="4162127"/>
            <a:ext cx="1133958" cy="2276759"/>
            <a:chOff x="4499970" y="4581241"/>
            <a:chExt cx="1133958" cy="2276759"/>
          </a:xfrm>
          <a:solidFill>
            <a:schemeClr val="bg1">
              <a:lumMod val="85000"/>
            </a:schemeClr>
          </a:solidFill>
        </p:grpSpPr>
        <p:sp>
          <p:nvSpPr>
            <p:cNvPr id="18" name="Rectangle 198"/>
            <p:cNvSpPr>
              <a:spLocks noChangeArrowheads="1"/>
            </p:cNvSpPr>
            <p:nvPr/>
          </p:nvSpPr>
          <p:spPr bwMode="auto">
            <a:xfrm>
              <a:off x="4499970" y="5847370"/>
              <a:ext cx="1133958" cy="1010630"/>
            </a:xfrm>
            <a:prstGeom prst="rect">
              <a:avLst/>
            </a:prstGeom>
            <a:blipFill dpi="0" rotWithShape="0">
              <a:blip r:embed="rId3">
                <a:alphaModFix amt="15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19" name="Freeform 203"/>
            <p:cNvSpPr/>
            <p:nvPr/>
          </p:nvSpPr>
          <p:spPr bwMode="auto">
            <a:xfrm>
              <a:off x="4858931" y="4581241"/>
              <a:ext cx="410027" cy="413031"/>
            </a:xfrm>
            <a:custGeom>
              <a:avLst/>
              <a:gdLst>
                <a:gd name="T0" fmla="*/ 57 w 115"/>
                <a:gd name="T1" fmla="*/ 116 h 116"/>
                <a:gd name="T2" fmla="*/ 115 w 115"/>
                <a:gd name="T3" fmla="*/ 58 h 116"/>
                <a:gd name="T4" fmla="*/ 57 w 115"/>
                <a:gd name="T5" fmla="*/ 0 h 116"/>
                <a:gd name="T6" fmla="*/ 0 w 115"/>
                <a:gd name="T7" fmla="*/ 58 h 116"/>
                <a:gd name="T8" fmla="*/ 57 w 115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6">
                  <a:moveTo>
                    <a:pt x="57" y="116"/>
                  </a:moveTo>
                  <a:cubicBezTo>
                    <a:pt x="91" y="116"/>
                    <a:pt x="115" y="91"/>
                    <a:pt x="115" y="58"/>
                  </a:cubicBezTo>
                  <a:cubicBezTo>
                    <a:pt x="115" y="28"/>
                    <a:pt x="91" y="0"/>
                    <a:pt x="57" y="0"/>
                  </a:cubicBezTo>
                  <a:cubicBezTo>
                    <a:pt x="27" y="0"/>
                    <a:pt x="0" y="28"/>
                    <a:pt x="0" y="58"/>
                  </a:cubicBezTo>
                  <a:cubicBezTo>
                    <a:pt x="0" y="91"/>
                    <a:pt x="27" y="116"/>
                    <a:pt x="57" y="116"/>
                  </a:cubicBez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0" name="Freeform 204"/>
            <p:cNvSpPr/>
            <p:nvPr/>
          </p:nvSpPr>
          <p:spPr bwMode="auto">
            <a:xfrm>
              <a:off x="5207379" y="5626586"/>
              <a:ext cx="210270" cy="551209"/>
            </a:xfrm>
            <a:custGeom>
              <a:avLst/>
              <a:gdLst>
                <a:gd name="T0" fmla="*/ 33 w 59"/>
                <a:gd name="T1" fmla="*/ 18 h 155"/>
                <a:gd name="T2" fmla="*/ 16 w 59"/>
                <a:gd name="T3" fmla="*/ 0 h 155"/>
                <a:gd name="T4" fmla="*/ 0 w 59"/>
                <a:gd name="T5" fmla="*/ 25 h 155"/>
                <a:gd name="T6" fmla="*/ 0 w 59"/>
                <a:gd name="T7" fmla="*/ 129 h 155"/>
                <a:gd name="T8" fmla="*/ 27 w 59"/>
                <a:gd name="T9" fmla="*/ 155 h 155"/>
                <a:gd name="T10" fmla="*/ 35 w 59"/>
                <a:gd name="T11" fmla="*/ 155 h 155"/>
                <a:gd name="T12" fmla="*/ 59 w 59"/>
                <a:gd name="T13" fmla="*/ 129 h 155"/>
                <a:gd name="T14" fmla="*/ 59 w 59"/>
                <a:gd name="T15" fmla="*/ 25 h 155"/>
                <a:gd name="T16" fmla="*/ 59 w 59"/>
                <a:gd name="T17" fmla="*/ 18 h 155"/>
                <a:gd name="T18" fmla="*/ 33 w 59"/>
                <a:gd name="T19" fmla="*/ 18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155">
                  <a:moveTo>
                    <a:pt x="33" y="18"/>
                  </a:moveTo>
                  <a:cubicBezTo>
                    <a:pt x="25" y="15"/>
                    <a:pt x="20" y="8"/>
                    <a:pt x="16" y="0"/>
                  </a:cubicBezTo>
                  <a:cubicBezTo>
                    <a:pt x="6" y="4"/>
                    <a:pt x="0" y="15"/>
                    <a:pt x="0" y="25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43"/>
                    <a:pt x="11" y="155"/>
                    <a:pt x="27" y="155"/>
                  </a:cubicBezTo>
                  <a:cubicBezTo>
                    <a:pt x="35" y="155"/>
                    <a:pt x="35" y="155"/>
                    <a:pt x="35" y="155"/>
                  </a:cubicBezTo>
                  <a:cubicBezTo>
                    <a:pt x="49" y="155"/>
                    <a:pt x="59" y="143"/>
                    <a:pt x="59" y="129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4"/>
                    <a:pt x="59" y="22"/>
                    <a:pt x="59" y="18"/>
                  </a:cubicBezTo>
                  <a:cubicBezTo>
                    <a:pt x="51" y="22"/>
                    <a:pt x="41" y="22"/>
                    <a:pt x="33" y="18"/>
                  </a:cubicBez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1" name="Freeform 205"/>
            <p:cNvSpPr/>
            <p:nvPr/>
          </p:nvSpPr>
          <p:spPr bwMode="auto">
            <a:xfrm>
              <a:off x="4692217" y="5641606"/>
              <a:ext cx="220784" cy="536190"/>
            </a:xfrm>
            <a:custGeom>
              <a:avLst/>
              <a:gdLst>
                <a:gd name="T0" fmla="*/ 50 w 62"/>
                <a:gd name="T1" fmla="*/ 0 h 151"/>
                <a:gd name="T2" fmla="*/ 35 w 62"/>
                <a:gd name="T3" fmla="*/ 15 h 151"/>
                <a:gd name="T4" fmla="*/ 2 w 62"/>
                <a:gd name="T5" fmla="*/ 14 h 151"/>
                <a:gd name="T6" fmla="*/ 0 w 62"/>
                <a:gd name="T7" fmla="*/ 21 h 151"/>
                <a:gd name="T8" fmla="*/ 0 w 62"/>
                <a:gd name="T9" fmla="*/ 125 h 151"/>
                <a:gd name="T10" fmla="*/ 27 w 62"/>
                <a:gd name="T11" fmla="*/ 151 h 151"/>
                <a:gd name="T12" fmla="*/ 35 w 62"/>
                <a:gd name="T13" fmla="*/ 151 h 151"/>
                <a:gd name="T14" fmla="*/ 62 w 62"/>
                <a:gd name="T15" fmla="*/ 125 h 151"/>
                <a:gd name="T16" fmla="*/ 62 w 62"/>
                <a:gd name="T17" fmla="*/ 21 h 151"/>
                <a:gd name="T18" fmla="*/ 50 w 62"/>
                <a:gd name="T1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151">
                  <a:moveTo>
                    <a:pt x="50" y="0"/>
                  </a:moveTo>
                  <a:cubicBezTo>
                    <a:pt x="47" y="6"/>
                    <a:pt x="43" y="12"/>
                    <a:pt x="35" y="15"/>
                  </a:cubicBezTo>
                  <a:cubicBezTo>
                    <a:pt x="23" y="20"/>
                    <a:pt x="11" y="20"/>
                    <a:pt x="2" y="14"/>
                  </a:cubicBezTo>
                  <a:cubicBezTo>
                    <a:pt x="0" y="15"/>
                    <a:pt x="0" y="18"/>
                    <a:pt x="0" y="21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39"/>
                    <a:pt x="11" y="151"/>
                    <a:pt x="27" y="151"/>
                  </a:cubicBezTo>
                  <a:cubicBezTo>
                    <a:pt x="35" y="151"/>
                    <a:pt x="35" y="151"/>
                    <a:pt x="35" y="151"/>
                  </a:cubicBezTo>
                  <a:cubicBezTo>
                    <a:pt x="50" y="151"/>
                    <a:pt x="62" y="139"/>
                    <a:pt x="62" y="125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2" y="14"/>
                    <a:pt x="58" y="6"/>
                    <a:pt x="50" y="0"/>
                  </a:cubicBez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2" name="Freeform 206"/>
            <p:cNvSpPr/>
            <p:nvPr/>
          </p:nvSpPr>
          <p:spPr bwMode="auto">
            <a:xfrm>
              <a:off x="4528506" y="4788508"/>
              <a:ext cx="1076885" cy="1034831"/>
            </a:xfrm>
            <a:custGeom>
              <a:avLst/>
              <a:gdLst>
                <a:gd name="T0" fmla="*/ 301 w 303"/>
                <a:gd name="T1" fmla="*/ 125 h 291"/>
                <a:gd name="T2" fmla="*/ 274 w 303"/>
                <a:gd name="T3" fmla="*/ 66 h 291"/>
                <a:gd name="T4" fmla="*/ 250 w 303"/>
                <a:gd name="T5" fmla="*/ 16 h 291"/>
                <a:gd name="T6" fmla="*/ 226 w 303"/>
                <a:gd name="T7" fmla="*/ 0 h 291"/>
                <a:gd name="T8" fmla="*/ 226 w 303"/>
                <a:gd name="T9" fmla="*/ 0 h 291"/>
                <a:gd name="T10" fmla="*/ 219 w 303"/>
                <a:gd name="T11" fmla="*/ 0 h 291"/>
                <a:gd name="T12" fmla="*/ 150 w 303"/>
                <a:gd name="T13" fmla="*/ 70 h 291"/>
                <a:gd name="T14" fmla="*/ 81 w 303"/>
                <a:gd name="T15" fmla="*/ 0 h 291"/>
                <a:gd name="T16" fmla="*/ 75 w 303"/>
                <a:gd name="T17" fmla="*/ 0 h 291"/>
                <a:gd name="T18" fmla="*/ 75 w 303"/>
                <a:gd name="T19" fmla="*/ 0 h 291"/>
                <a:gd name="T20" fmla="*/ 50 w 303"/>
                <a:gd name="T21" fmla="*/ 16 h 291"/>
                <a:gd name="T22" fmla="*/ 29 w 303"/>
                <a:gd name="T23" fmla="*/ 66 h 291"/>
                <a:gd name="T24" fmla="*/ 2 w 303"/>
                <a:gd name="T25" fmla="*/ 125 h 291"/>
                <a:gd name="T26" fmla="*/ 0 w 303"/>
                <a:gd name="T27" fmla="*/ 134 h 291"/>
                <a:gd name="T28" fmla="*/ 2 w 303"/>
                <a:gd name="T29" fmla="*/ 145 h 291"/>
                <a:gd name="T30" fmla="*/ 43 w 303"/>
                <a:gd name="T31" fmla="*/ 228 h 291"/>
                <a:gd name="T32" fmla="*/ 75 w 303"/>
                <a:gd name="T33" fmla="*/ 240 h 291"/>
                <a:gd name="T34" fmla="*/ 85 w 303"/>
                <a:gd name="T35" fmla="*/ 207 h 291"/>
                <a:gd name="T36" fmla="*/ 50 w 303"/>
                <a:gd name="T37" fmla="*/ 134 h 291"/>
                <a:gd name="T38" fmla="*/ 57 w 303"/>
                <a:gd name="T39" fmla="*/ 119 h 291"/>
                <a:gd name="T40" fmla="*/ 75 w 303"/>
                <a:gd name="T41" fmla="*/ 80 h 291"/>
                <a:gd name="T42" fmla="*/ 75 w 303"/>
                <a:gd name="T43" fmla="*/ 155 h 291"/>
                <a:gd name="T44" fmla="*/ 98 w 303"/>
                <a:gd name="T45" fmla="*/ 205 h 291"/>
                <a:gd name="T46" fmla="*/ 103 w 303"/>
                <a:gd name="T47" fmla="*/ 227 h 291"/>
                <a:gd name="T48" fmla="*/ 121 w 303"/>
                <a:gd name="T49" fmla="*/ 260 h 291"/>
                <a:gd name="T50" fmla="*/ 121 w 303"/>
                <a:gd name="T51" fmla="*/ 291 h 291"/>
                <a:gd name="T52" fmla="*/ 121 w 303"/>
                <a:gd name="T53" fmla="*/ 291 h 291"/>
                <a:gd name="T54" fmla="*/ 175 w 303"/>
                <a:gd name="T55" fmla="*/ 291 h 291"/>
                <a:gd name="T56" fmla="*/ 175 w 303"/>
                <a:gd name="T57" fmla="*/ 291 h 291"/>
                <a:gd name="T58" fmla="*/ 175 w 303"/>
                <a:gd name="T59" fmla="*/ 260 h 291"/>
                <a:gd name="T60" fmla="*/ 202 w 303"/>
                <a:gd name="T61" fmla="*/ 225 h 291"/>
                <a:gd name="T62" fmla="*/ 207 w 303"/>
                <a:gd name="T63" fmla="*/ 203 h 291"/>
                <a:gd name="T64" fmla="*/ 226 w 303"/>
                <a:gd name="T65" fmla="*/ 161 h 291"/>
                <a:gd name="T66" fmla="*/ 226 w 303"/>
                <a:gd name="T67" fmla="*/ 78 h 291"/>
                <a:gd name="T68" fmla="*/ 245 w 303"/>
                <a:gd name="T69" fmla="*/ 120 h 291"/>
                <a:gd name="T70" fmla="*/ 250 w 303"/>
                <a:gd name="T71" fmla="*/ 134 h 291"/>
                <a:gd name="T72" fmla="*/ 216 w 303"/>
                <a:gd name="T73" fmla="*/ 207 h 291"/>
                <a:gd name="T74" fmla="*/ 228 w 303"/>
                <a:gd name="T75" fmla="*/ 240 h 291"/>
                <a:gd name="T76" fmla="*/ 260 w 303"/>
                <a:gd name="T77" fmla="*/ 228 h 291"/>
                <a:gd name="T78" fmla="*/ 300 w 303"/>
                <a:gd name="T79" fmla="*/ 145 h 291"/>
                <a:gd name="T80" fmla="*/ 301 w 303"/>
                <a:gd name="T81" fmla="*/ 134 h 291"/>
                <a:gd name="T82" fmla="*/ 301 w 303"/>
                <a:gd name="T83" fmla="*/ 12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3" h="291">
                  <a:moveTo>
                    <a:pt x="301" y="125"/>
                  </a:moveTo>
                  <a:cubicBezTo>
                    <a:pt x="274" y="66"/>
                    <a:pt x="274" y="66"/>
                    <a:pt x="274" y="66"/>
                  </a:cubicBezTo>
                  <a:cubicBezTo>
                    <a:pt x="250" y="16"/>
                    <a:pt x="250" y="16"/>
                    <a:pt x="250" y="16"/>
                  </a:cubicBezTo>
                  <a:cubicBezTo>
                    <a:pt x="247" y="7"/>
                    <a:pt x="238" y="0"/>
                    <a:pt x="226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19" y="38"/>
                    <a:pt x="190" y="70"/>
                    <a:pt x="150" y="70"/>
                  </a:cubicBezTo>
                  <a:cubicBezTo>
                    <a:pt x="112" y="70"/>
                    <a:pt x="81" y="38"/>
                    <a:pt x="81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6" y="0"/>
                    <a:pt x="56" y="7"/>
                    <a:pt x="50" y="1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0" y="128"/>
                    <a:pt x="0" y="132"/>
                    <a:pt x="0" y="134"/>
                  </a:cubicBezTo>
                  <a:cubicBezTo>
                    <a:pt x="0" y="137"/>
                    <a:pt x="0" y="141"/>
                    <a:pt x="2" y="145"/>
                  </a:cubicBezTo>
                  <a:cubicBezTo>
                    <a:pt x="43" y="228"/>
                    <a:pt x="43" y="228"/>
                    <a:pt x="43" y="228"/>
                  </a:cubicBezTo>
                  <a:cubicBezTo>
                    <a:pt x="48" y="240"/>
                    <a:pt x="61" y="246"/>
                    <a:pt x="75" y="240"/>
                  </a:cubicBezTo>
                  <a:cubicBezTo>
                    <a:pt x="86" y="234"/>
                    <a:pt x="93" y="221"/>
                    <a:pt x="85" y="207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7" y="119"/>
                    <a:pt x="57" y="119"/>
                    <a:pt x="57" y="119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5" y="155"/>
                    <a:pt x="75" y="155"/>
                    <a:pt x="75" y="155"/>
                  </a:cubicBezTo>
                  <a:cubicBezTo>
                    <a:pt x="98" y="205"/>
                    <a:pt x="98" y="205"/>
                    <a:pt x="98" y="205"/>
                  </a:cubicBezTo>
                  <a:cubicBezTo>
                    <a:pt x="103" y="214"/>
                    <a:pt x="103" y="219"/>
                    <a:pt x="103" y="227"/>
                  </a:cubicBezTo>
                  <a:cubicBezTo>
                    <a:pt x="113" y="232"/>
                    <a:pt x="121" y="246"/>
                    <a:pt x="121" y="260"/>
                  </a:cubicBezTo>
                  <a:cubicBezTo>
                    <a:pt x="121" y="291"/>
                    <a:pt x="121" y="291"/>
                    <a:pt x="121" y="291"/>
                  </a:cubicBezTo>
                  <a:cubicBezTo>
                    <a:pt x="121" y="291"/>
                    <a:pt x="121" y="291"/>
                    <a:pt x="121" y="291"/>
                  </a:cubicBezTo>
                  <a:cubicBezTo>
                    <a:pt x="175" y="291"/>
                    <a:pt x="175" y="291"/>
                    <a:pt x="175" y="291"/>
                  </a:cubicBezTo>
                  <a:cubicBezTo>
                    <a:pt x="175" y="291"/>
                    <a:pt x="175" y="291"/>
                    <a:pt x="175" y="291"/>
                  </a:cubicBezTo>
                  <a:cubicBezTo>
                    <a:pt x="175" y="260"/>
                    <a:pt x="175" y="260"/>
                    <a:pt x="175" y="260"/>
                  </a:cubicBezTo>
                  <a:cubicBezTo>
                    <a:pt x="175" y="244"/>
                    <a:pt x="187" y="228"/>
                    <a:pt x="202" y="225"/>
                  </a:cubicBezTo>
                  <a:cubicBezTo>
                    <a:pt x="202" y="217"/>
                    <a:pt x="202" y="211"/>
                    <a:pt x="207" y="203"/>
                  </a:cubicBezTo>
                  <a:cubicBezTo>
                    <a:pt x="226" y="161"/>
                    <a:pt x="226" y="161"/>
                    <a:pt x="226" y="161"/>
                  </a:cubicBezTo>
                  <a:cubicBezTo>
                    <a:pt x="226" y="78"/>
                    <a:pt x="226" y="78"/>
                    <a:pt x="226" y="78"/>
                  </a:cubicBezTo>
                  <a:cubicBezTo>
                    <a:pt x="245" y="120"/>
                    <a:pt x="245" y="120"/>
                    <a:pt x="245" y="120"/>
                  </a:cubicBezTo>
                  <a:cubicBezTo>
                    <a:pt x="250" y="134"/>
                    <a:pt x="250" y="134"/>
                    <a:pt x="250" y="134"/>
                  </a:cubicBezTo>
                  <a:cubicBezTo>
                    <a:pt x="216" y="207"/>
                    <a:pt x="216" y="207"/>
                    <a:pt x="216" y="207"/>
                  </a:cubicBezTo>
                  <a:cubicBezTo>
                    <a:pt x="211" y="221"/>
                    <a:pt x="216" y="234"/>
                    <a:pt x="228" y="240"/>
                  </a:cubicBezTo>
                  <a:cubicBezTo>
                    <a:pt x="240" y="246"/>
                    <a:pt x="254" y="240"/>
                    <a:pt x="260" y="228"/>
                  </a:cubicBezTo>
                  <a:cubicBezTo>
                    <a:pt x="300" y="145"/>
                    <a:pt x="300" y="145"/>
                    <a:pt x="300" y="145"/>
                  </a:cubicBezTo>
                  <a:cubicBezTo>
                    <a:pt x="301" y="141"/>
                    <a:pt x="303" y="137"/>
                    <a:pt x="301" y="134"/>
                  </a:cubicBezTo>
                  <a:cubicBezTo>
                    <a:pt x="303" y="132"/>
                    <a:pt x="301" y="128"/>
                    <a:pt x="301" y="125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23" name="Group 31"/>
          <p:cNvGrpSpPr/>
          <p:nvPr/>
        </p:nvGrpSpPr>
        <p:grpSpPr>
          <a:xfrm>
            <a:off x="5412255" y="2433403"/>
            <a:ext cx="1123445" cy="4005483"/>
            <a:chOff x="5627920" y="2852517"/>
            <a:chExt cx="1123445" cy="4005483"/>
          </a:xfrm>
          <a:solidFill>
            <a:srgbClr val="A2B6DE"/>
          </a:solidFill>
        </p:grpSpPr>
        <p:sp>
          <p:nvSpPr>
            <p:cNvPr id="24" name="Rectangle 199"/>
            <p:cNvSpPr>
              <a:spLocks noChangeArrowheads="1"/>
            </p:cNvSpPr>
            <p:nvPr/>
          </p:nvSpPr>
          <p:spPr bwMode="auto">
            <a:xfrm>
              <a:off x="5627920" y="5456868"/>
              <a:ext cx="1123445" cy="1401132"/>
            </a:xfrm>
            <a:prstGeom prst="rect">
              <a:avLst/>
            </a:prstGeom>
            <a:blipFill dpi="0" rotWithShape="0">
              <a:blip r:embed="rId3">
                <a:alphaModFix amt="15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25" name="Freeform 207"/>
            <p:cNvSpPr/>
            <p:nvPr/>
          </p:nvSpPr>
          <p:spPr bwMode="auto">
            <a:xfrm>
              <a:off x="5648947" y="2852517"/>
              <a:ext cx="1102418" cy="2583324"/>
            </a:xfrm>
            <a:custGeom>
              <a:avLst/>
              <a:gdLst>
                <a:gd name="T0" fmla="*/ 287 w 310"/>
                <a:gd name="T1" fmla="*/ 0 h 726"/>
                <a:gd name="T2" fmla="*/ 263 w 310"/>
                <a:gd name="T3" fmla="*/ 24 h 726"/>
                <a:gd name="T4" fmla="*/ 263 w 310"/>
                <a:gd name="T5" fmla="*/ 109 h 726"/>
                <a:gd name="T6" fmla="*/ 201 w 310"/>
                <a:gd name="T7" fmla="*/ 196 h 726"/>
                <a:gd name="T8" fmla="*/ 111 w 310"/>
                <a:gd name="T9" fmla="*/ 196 h 726"/>
                <a:gd name="T10" fmla="*/ 50 w 310"/>
                <a:gd name="T11" fmla="*/ 111 h 726"/>
                <a:gd name="T12" fmla="*/ 50 w 310"/>
                <a:gd name="T13" fmla="*/ 24 h 726"/>
                <a:gd name="T14" fmla="*/ 25 w 310"/>
                <a:gd name="T15" fmla="*/ 0 h 726"/>
                <a:gd name="T16" fmla="*/ 0 w 310"/>
                <a:gd name="T17" fmla="*/ 24 h 726"/>
                <a:gd name="T18" fmla="*/ 0 w 310"/>
                <a:gd name="T19" fmla="*/ 117 h 726"/>
                <a:gd name="T20" fmla="*/ 0 w 310"/>
                <a:gd name="T21" fmla="*/ 119 h 726"/>
                <a:gd name="T22" fmla="*/ 2 w 310"/>
                <a:gd name="T23" fmla="*/ 126 h 726"/>
                <a:gd name="T24" fmla="*/ 2 w 310"/>
                <a:gd name="T25" fmla="*/ 129 h 726"/>
                <a:gd name="T26" fmla="*/ 5 w 310"/>
                <a:gd name="T27" fmla="*/ 133 h 726"/>
                <a:gd name="T28" fmla="*/ 75 w 310"/>
                <a:gd name="T29" fmla="*/ 232 h 726"/>
                <a:gd name="T30" fmla="*/ 80 w 310"/>
                <a:gd name="T31" fmla="*/ 237 h 726"/>
                <a:gd name="T32" fmla="*/ 80 w 310"/>
                <a:gd name="T33" fmla="*/ 480 h 726"/>
                <a:gd name="T34" fmla="*/ 80 w 310"/>
                <a:gd name="T35" fmla="*/ 488 h 726"/>
                <a:gd name="T36" fmla="*/ 80 w 310"/>
                <a:gd name="T37" fmla="*/ 587 h 726"/>
                <a:gd name="T38" fmla="*/ 81 w 310"/>
                <a:gd name="T39" fmla="*/ 591 h 726"/>
                <a:gd name="T40" fmla="*/ 80 w 310"/>
                <a:gd name="T41" fmla="*/ 594 h 726"/>
                <a:gd name="T42" fmla="*/ 80 w 310"/>
                <a:gd name="T43" fmla="*/ 699 h 726"/>
                <a:gd name="T44" fmla="*/ 106 w 310"/>
                <a:gd name="T45" fmla="*/ 726 h 726"/>
                <a:gd name="T46" fmla="*/ 114 w 310"/>
                <a:gd name="T47" fmla="*/ 726 h 726"/>
                <a:gd name="T48" fmla="*/ 141 w 310"/>
                <a:gd name="T49" fmla="*/ 699 h 726"/>
                <a:gd name="T50" fmla="*/ 141 w 310"/>
                <a:gd name="T51" fmla="*/ 594 h 726"/>
                <a:gd name="T52" fmla="*/ 141 w 310"/>
                <a:gd name="T53" fmla="*/ 591 h 726"/>
                <a:gd name="T54" fmla="*/ 141 w 310"/>
                <a:gd name="T55" fmla="*/ 587 h 726"/>
                <a:gd name="T56" fmla="*/ 141 w 310"/>
                <a:gd name="T57" fmla="*/ 488 h 726"/>
                <a:gd name="T58" fmla="*/ 173 w 310"/>
                <a:gd name="T59" fmla="*/ 488 h 726"/>
                <a:gd name="T60" fmla="*/ 173 w 310"/>
                <a:gd name="T61" fmla="*/ 587 h 726"/>
                <a:gd name="T62" fmla="*/ 173 w 310"/>
                <a:gd name="T63" fmla="*/ 591 h 726"/>
                <a:gd name="T64" fmla="*/ 173 w 310"/>
                <a:gd name="T65" fmla="*/ 594 h 726"/>
                <a:gd name="T66" fmla="*/ 173 w 310"/>
                <a:gd name="T67" fmla="*/ 699 h 726"/>
                <a:gd name="T68" fmla="*/ 199 w 310"/>
                <a:gd name="T69" fmla="*/ 726 h 726"/>
                <a:gd name="T70" fmla="*/ 206 w 310"/>
                <a:gd name="T71" fmla="*/ 726 h 726"/>
                <a:gd name="T72" fmla="*/ 233 w 310"/>
                <a:gd name="T73" fmla="*/ 699 h 726"/>
                <a:gd name="T74" fmla="*/ 233 w 310"/>
                <a:gd name="T75" fmla="*/ 594 h 726"/>
                <a:gd name="T76" fmla="*/ 233 w 310"/>
                <a:gd name="T77" fmla="*/ 591 h 726"/>
                <a:gd name="T78" fmla="*/ 233 w 310"/>
                <a:gd name="T79" fmla="*/ 587 h 726"/>
                <a:gd name="T80" fmla="*/ 233 w 310"/>
                <a:gd name="T81" fmla="*/ 488 h 726"/>
                <a:gd name="T82" fmla="*/ 233 w 310"/>
                <a:gd name="T83" fmla="*/ 480 h 726"/>
                <a:gd name="T84" fmla="*/ 233 w 310"/>
                <a:gd name="T85" fmla="*/ 232 h 726"/>
                <a:gd name="T86" fmla="*/ 238 w 310"/>
                <a:gd name="T87" fmla="*/ 232 h 726"/>
                <a:gd name="T88" fmla="*/ 307 w 310"/>
                <a:gd name="T89" fmla="*/ 133 h 726"/>
                <a:gd name="T90" fmla="*/ 309 w 310"/>
                <a:gd name="T91" fmla="*/ 126 h 726"/>
                <a:gd name="T92" fmla="*/ 309 w 310"/>
                <a:gd name="T93" fmla="*/ 126 h 726"/>
                <a:gd name="T94" fmla="*/ 310 w 310"/>
                <a:gd name="T95" fmla="*/ 119 h 726"/>
                <a:gd name="T96" fmla="*/ 310 w 310"/>
                <a:gd name="T97" fmla="*/ 117 h 726"/>
                <a:gd name="T98" fmla="*/ 310 w 310"/>
                <a:gd name="T99" fmla="*/ 24 h 726"/>
                <a:gd name="T100" fmla="*/ 287 w 310"/>
                <a:gd name="T101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0" h="726">
                  <a:moveTo>
                    <a:pt x="287" y="0"/>
                  </a:moveTo>
                  <a:cubicBezTo>
                    <a:pt x="274" y="0"/>
                    <a:pt x="263" y="11"/>
                    <a:pt x="263" y="24"/>
                  </a:cubicBezTo>
                  <a:cubicBezTo>
                    <a:pt x="263" y="109"/>
                    <a:pt x="263" y="109"/>
                    <a:pt x="263" y="109"/>
                  </a:cubicBezTo>
                  <a:cubicBezTo>
                    <a:pt x="201" y="196"/>
                    <a:pt x="201" y="196"/>
                    <a:pt x="201" y="196"/>
                  </a:cubicBezTo>
                  <a:cubicBezTo>
                    <a:pt x="111" y="196"/>
                    <a:pt x="111" y="196"/>
                    <a:pt x="111" y="196"/>
                  </a:cubicBezTo>
                  <a:cubicBezTo>
                    <a:pt x="50" y="111"/>
                    <a:pt x="50" y="111"/>
                    <a:pt x="50" y="111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11"/>
                    <a:pt x="38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3"/>
                    <a:pt x="2" y="125"/>
                    <a:pt x="2" y="126"/>
                  </a:cubicBezTo>
                  <a:cubicBezTo>
                    <a:pt x="2" y="126"/>
                    <a:pt x="2" y="126"/>
                    <a:pt x="2" y="129"/>
                  </a:cubicBezTo>
                  <a:cubicBezTo>
                    <a:pt x="3" y="130"/>
                    <a:pt x="3" y="130"/>
                    <a:pt x="5" y="133"/>
                  </a:cubicBezTo>
                  <a:cubicBezTo>
                    <a:pt x="75" y="232"/>
                    <a:pt x="75" y="232"/>
                    <a:pt x="75" y="232"/>
                  </a:cubicBezTo>
                  <a:cubicBezTo>
                    <a:pt x="75" y="232"/>
                    <a:pt x="77" y="235"/>
                    <a:pt x="80" y="237"/>
                  </a:cubicBezTo>
                  <a:cubicBezTo>
                    <a:pt x="80" y="480"/>
                    <a:pt x="80" y="480"/>
                    <a:pt x="80" y="480"/>
                  </a:cubicBezTo>
                  <a:cubicBezTo>
                    <a:pt x="80" y="488"/>
                    <a:pt x="80" y="488"/>
                    <a:pt x="80" y="488"/>
                  </a:cubicBezTo>
                  <a:cubicBezTo>
                    <a:pt x="80" y="587"/>
                    <a:pt x="80" y="587"/>
                    <a:pt x="80" y="587"/>
                  </a:cubicBezTo>
                  <a:cubicBezTo>
                    <a:pt x="80" y="589"/>
                    <a:pt x="81" y="589"/>
                    <a:pt x="81" y="591"/>
                  </a:cubicBezTo>
                  <a:cubicBezTo>
                    <a:pt x="80" y="594"/>
                    <a:pt x="80" y="594"/>
                    <a:pt x="80" y="594"/>
                  </a:cubicBezTo>
                  <a:cubicBezTo>
                    <a:pt x="80" y="699"/>
                    <a:pt x="80" y="699"/>
                    <a:pt x="80" y="699"/>
                  </a:cubicBezTo>
                  <a:cubicBezTo>
                    <a:pt x="80" y="715"/>
                    <a:pt x="94" y="726"/>
                    <a:pt x="106" y="726"/>
                  </a:cubicBezTo>
                  <a:cubicBezTo>
                    <a:pt x="114" y="726"/>
                    <a:pt x="114" y="726"/>
                    <a:pt x="114" y="726"/>
                  </a:cubicBezTo>
                  <a:cubicBezTo>
                    <a:pt x="129" y="726"/>
                    <a:pt x="141" y="715"/>
                    <a:pt x="141" y="699"/>
                  </a:cubicBezTo>
                  <a:cubicBezTo>
                    <a:pt x="141" y="594"/>
                    <a:pt x="141" y="594"/>
                    <a:pt x="141" y="594"/>
                  </a:cubicBezTo>
                  <a:cubicBezTo>
                    <a:pt x="141" y="591"/>
                    <a:pt x="141" y="591"/>
                    <a:pt x="141" y="591"/>
                  </a:cubicBezTo>
                  <a:cubicBezTo>
                    <a:pt x="141" y="589"/>
                    <a:pt x="141" y="589"/>
                    <a:pt x="141" y="587"/>
                  </a:cubicBezTo>
                  <a:cubicBezTo>
                    <a:pt x="141" y="488"/>
                    <a:pt x="141" y="488"/>
                    <a:pt x="141" y="488"/>
                  </a:cubicBezTo>
                  <a:cubicBezTo>
                    <a:pt x="173" y="488"/>
                    <a:pt x="173" y="488"/>
                    <a:pt x="173" y="488"/>
                  </a:cubicBezTo>
                  <a:cubicBezTo>
                    <a:pt x="173" y="587"/>
                    <a:pt x="173" y="587"/>
                    <a:pt x="173" y="587"/>
                  </a:cubicBezTo>
                  <a:cubicBezTo>
                    <a:pt x="173" y="589"/>
                    <a:pt x="173" y="589"/>
                    <a:pt x="173" y="591"/>
                  </a:cubicBezTo>
                  <a:cubicBezTo>
                    <a:pt x="173" y="594"/>
                    <a:pt x="173" y="594"/>
                    <a:pt x="173" y="594"/>
                  </a:cubicBezTo>
                  <a:cubicBezTo>
                    <a:pt x="173" y="699"/>
                    <a:pt x="173" y="699"/>
                    <a:pt x="173" y="699"/>
                  </a:cubicBezTo>
                  <a:cubicBezTo>
                    <a:pt x="173" y="715"/>
                    <a:pt x="184" y="726"/>
                    <a:pt x="199" y="726"/>
                  </a:cubicBezTo>
                  <a:cubicBezTo>
                    <a:pt x="206" y="726"/>
                    <a:pt x="206" y="726"/>
                    <a:pt x="206" y="726"/>
                  </a:cubicBezTo>
                  <a:cubicBezTo>
                    <a:pt x="223" y="726"/>
                    <a:pt x="233" y="715"/>
                    <a:pt x="233" y="699"/>
                  </a:cubicBezTo>
                  <a:cubicBezTo>
                    <a:pt x="233" y="594"/>
                    <a:pt x="233" y="594"/>
                    <a:pt x="233" y="594"/>
                  </a:cubicBezTo>
                  <a:cubicBezTo>
                    <a:pt x="233" y="591"/>
                    <a:pt x="233" y="591"/>
                    <a:pt x="233" y="591"/>
                  </a:cubicBezTo>
                  <a:cubicBezTo>
                    <a:pt x="233" y="589"/>
                    <a:pt x="233" y="589"/>
                    <a:pt x="233" y="587"/>
                  </a:cubicBezTo>
                  <a:cubicBezTo>
                    <a:pt x="233" y="488"/>
                    <a:pt x="233" y="488"/>
                    <a:pt x="233" y="488"/>
                  </a:cubicBezTo>
                  <a:cubicBezTo>
                    <a:pt x="233" y="480"/>
                    <a:pt x="233" y="480"/>
                    <a:pt x="233" y="480"/>
                  </a:cubicBezTo>
                  <a:cubicBezTo>
                    <a:pt x="233" y="232"/>
                    <a:pt x="233" y="232"/>
                    <a:pt x="233" y="232"/>
                  </a:cubicBezTo>
                  <a:cubicBezTo>
                    <a:pt x="236" y="232"/>
                    <a:pt x="236" y="232"/>
                    <a:pt x="238" y="232"/>
                  </a:cubicBezTo>
                  <a:cubicBezTo>
                    <a:pt x="307" y="133"/>
                    <a:pt x="307" y="133"/>
                    <a:pt x="307" y="133"/>
                  </a:cubicBezTo>
                  <a:cubicBezTo>
                    <a:pt x="307" y="130"/>
                    <a:pt x="309" y="129"/>
                    <a:pt x="309" y="126"/>
                  </a:cubicBezTo>
                  <a:cubicBezTo>
                    <a:pt x="309" y="126"/>
                    <a:pt x="309" y="126"/>
                    <a:pt x="309" y="126"/>
                  </a:cubicBezTo>
                  <a:cubicBezTo>
                    <a:pt x="310" y="123"/>
                    <a:pt x="310" y="121"/>
                    <a:pt x="310" y="119"/>
                  </a:cubicBezTo>
                  <a:cubicBezTo>
                    <a:pt x="310" y="117"/>
                    <a:pt x="310" y="117"/>
                    <a:pt x="310" y="117"/>
                  </a:cubicBezTo>
                  <a:cubicBezTo>
                    <a:pt x="310" y="24"/>
                    <a:pt x="310" y="24"/>
                    <a:pt x="310" y="24"/>
                  </a:cubicBezTo>
                  <a:cubicBezTo>
                    <a:pt x="310" y="11"/>
                    <a:pt x="302" y="0"/>
                    <a:pt x="287" y="0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6" name="Freeform 208"/>
            <p:cNvSpPr/>
            <p:nvPr/>
          </p:nvSpPr>
          <p:spPr bwMode="auto">
            <a:xfrm>
              <a:off x="6000399" y="3077807"/>
              <a:ext cx="413031" cy="411529"/>
            </a:xfrm>
            <a:custGeom>
              <a:avLst/>
              <a:gdLst>
                <a:gd name="T0" fmla="*/ 58 w 116"/>
                <a:gd name="T1" fmla="*/ 116 h 116"/>
                <a:gd name="T2" fmla="*/ 116 w 116"/>
                <a:gd name="T3" fmla="*/ 58 h 116"/>
                <a:gd name="T4" fmla="*/ 58 w 116"/>
                <a:gd name="T5" fmla="*/ 0 h 116"/>
                <a:gd name="T6" fmla="*/ 0 w 116"/>
                <a:gd name="T7" fmla="*/ 58 h 116"/>
                <a:gd name="T8" fmla="*/ 58 w 116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6">
                  <a:moveTo>
                    <a:pt x="58" y="116"/>
                  </a:moveTo>
                  <a:cubicBezTo>
                    <a:pt x="91" y="116"/>
                    <a:pt x="116" y="89"/>
                    <a:pt x="116" y="58"/>
                  </a:cubicBezTo>
                  <a:cubicBezTo>
                    <a:pt x="116" y="25"/>
                    <a:pt x="91" y="0"/>
                    <a:pt x="58" y="0"/>
                  </a:cubicBezTo>
                  <a:cubicBezTo>
                    <a:pt x="25" y="0"/>
                    <a:pt x="0" y="25"/>
                    <a:pt x="0" y="58"/>
                  </a:cubicBezTo>
                  <a:cubicBezTo>
                    <a:pt x="0" y="89"/>
                    <a:pt x="25" y="116"/>
                    <a:pt x="58" y="116"/>
                  </a:cubicBez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27" name="Group 32" descr="D:\51PPT模板网\51pptmoban.com\图片.jpg"/>
          <p:cNvGrpSpPr/>
          <p:nvPr/>
        </p:nvGrpSpPr>
        <p:grpSpPr>
          <a:xfrm>
            <a:off x="6435071" y="2877975"/>
            <a:ext cx="1248105" cy="3560911"/>
            <a:chOff x="6650736" y="3297089"/>
            <a:chExt cx="1248105" cy="3560911"/>
          </a:xfrm>
        </p:grpSpPr>
        <p:sp>
          <p:nvSpPr>
            <p:cNvPr id="28" name="Rectangle 200"/>
            <p:cNvSpPr>
              <a:spLocks noChangeArrowheads="1"/>
            </p:cNvSpPr>
            <p:nvPr/>
          </p:nvSpPr>
          <p:spPr bwMode="auto">
            <a:xfrm>
              <a:off x="6751365" y="5704687"/>
              <a:ext cx="1126449" cy="1153313"/>
            </a:xfrm>
            <a:prstGeom prst="rect">
              <a:avLst/>
            </a:prstGeom>
            <a:blipFill dpi="0" rotWithShape="0">
              <a:blip r:embed="rId3">
                <a:alphaModFix amt="15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29" name="Freeform 209"/>
            <p:cNvSpPr/>
            <p:nvPr/>
          </p:nvSpPr>
          <p:spPr bwMode="auto">
            <a:xfrm>
              <a:off x="6650736" y="3785217"/>
              <a:ext cx="1248105" cy="1877415"/>
            </a:xfrm>
            <a:custGeom>
              <a:avLst/>
              <a:gdLst>
                <a:gd name="T0" fmla="*/ 347 w 351"/>
                <a:gd name="T1" fmla="*/ 110 h 528"/>
                <a:gd name="T2" fmla="*/ 345 w 351"/>
                <a:gd name="T3" fmla="*/ 107 h 528"/>
                <a:gd name="T4" fmla="*/ 252 w 351"/>
                <a:gd name="T5" fmla="*/ 2 h 528"/>
                <a:gd name="T6" fmla="*/ 99 w 351"/>
                <a:gd name="T7" fmla="*/ 0 h 528"/>
                <a:gd name="T8" fmla="*/ 76 w 351"/>
                <a:gd name="T9" fmla="*/ 10 h 528"/>
                <a:gd name="T10" fmla="*/ 4 w 351"/>
                <a:gd name="T11" fmla="*/ 109 h 528"/>
                <a:gd name="T12" fmla="*/ 2 w 351"/>
                <a:gd name="T13" fmla="*/ 113 h 528"/>
                <a:gd name="T14" fmla="*/ 0 w 351"/>
                <a:gd name="T15" fmla="*/ 122 h 528"/>
                <a:gd name="T16" fmla="*/ 2 w 351"/>
                <a:gd name="T17" fmla="*/ 132 h 528"/>
                <a:gd name="T18" fmla="*/ 9 w 351"/>
                <a:gd name="T19" fmla="*/ 142 h 528"/>
                <a:gd name="T20" fmla="*/ 10 w 351"/>
                <a:gd name="T21" fmla="*/ 142 h 528"/>
                <a:gd name="T22" fmla="*/ 91 w 351"/>
                <a:gd name="T23" fmla="*/ 191 h 528"/>
                <a:gd name="T24" fmla="*/ 116 w 351"/>
                <a:gd name="T25" fmla="*/ 149 h 528"/>
                <a:gd name="T26" fmla="*/ 99 w 351"/>
                <a:gd name="T27" fmla="*/ 65 h 528"/>
                <a:gd name="T28" fmla="*/ 124 w 351"/>
                <a:gd name="T29" fmla="*/ 137 h 528"/>
                <a:gd name="T30" fmla="*/ 104 w 351"/>
                <a:gd name="T31" fmla="*/ 209 h 528"/>
                <a:gd name="T32" fmla="*/ 99 w 351"/>
                <a:gd name="T33" fmla="*/ 282 h 528"/>
                <a:gd name="T34" fmla="*/ 99 w 351"/>
                <a:gd name="T35" fmla="*/ 389 h 528"/>
                <a:gd name="T36" fmla="*/ 99 w 351"/>
                <a:gd name="T37" fmla="*/ 397 h 528"/>
                <a:gd name="T38" fmla="*/ 124 w 351"/>
                <a:gd name="T39" fmla="*/ 528 h 528"/>
                <a:gd name="T40" fmla="*/ 161 w 351"/>
                <a:gd name="T41" fmla="*/ 501 h 528"/>
                <a:gd name="T42" fmla="*/ 159 w 351"/>
                <a:gd name="T43" fmla="*/ 392 h 528"/>
                <a:gd name="T44" fmla="*/ 161 w 351"/>
                <a:gd name="T45" fmla="*/ 291 h 528"/>
                <a:gd name="T46" fmla="*/ 190 w 351"/>
                <a:gd name="T47" fmla="*/ 389 h 528"/>
                <a:gd name="T48" fmla="*/ 190 w 351"/>
                <a:gd name="T49" fmla="*/ 397 h 528"/>
                <a:gd name="T50" fmla="*/ 216 w 351"/>
                <a:gd name="T51" fmla="*/ 528 h 528"/>
                <a:gd name="T52" fmla="*/ 252 w 351"/>
                <a:gd name="T53" fmla="*/ 501 h 528"/>
                <a:gd name="T54" fmla="*/ 252 w 351"/>
                <a:gd name="T55" fmla="*/ 392 h 528"/>
                <a:gd name="T56" fmla="*/ 252 w 351"/>
                <a:gd name="T57" fmla="*/ 291 h 528"/>
                <a:gd name="T58" fmla="*/ 252 w 351"/>
                <a:gd name="T59" fmla="*/ 209 h 528"/>
                <a:gd name="T60" fmla="*/ 212 w 351"/>
                <a:gd name="T61" fmla="*/ 191 h 528"/>
                <a:gd name="T62" fmla="*/ 252 w 351"/>
                <a:gd name="T63" fmla="*/ 119 h 528"/>
                <a:gd name="T64" fmla="*/ 289 w 351"/>
                <a:gd name="T65" fmla="*/ 117 h 528"/>
                <a:gd name="T66" fmla="*/ 224 w 351"/>
                <a:gd name="T67" fmla="*/ 183 h 528"/>
                <a:gd name="T68" fmla="*/ 336 w 351"/>
                <a:gd name="T69" fmla="*/ 143 h 528"/>
                <a:gd name="T70" fmla="*/ 338 w 351"/>
                <a:gd name="T71" fmla="*/ 142 h 528"/>
                <a:gd name="T72" fmla="*/ 347 w 351"/>
                <a:gd name="T73" fmla="*/ 135 h 528"/>
                <a:gd name="T74" fmla="*/ 349 w 351"/>
                <a:gd name="T75" fmla="*/ 126 h 528"/>
                <a:gd name="T76" fmla="*/ 349 w 351"/>
                <a:gd name="T77" fmla="*/ 11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1" h="528">
                  <a:moveTo>
                    <a:pt x="347" y="113"/>
                  </a:moveTo>
                  <a:cubicBezTo>
                    <a:pt x="347" y="110"/>
                    <a:pt x="347" y="110"/>
                    <a:pt x="347" y="110"/>
                  </a:cubicBezTo>
                  <a:cubicBezTo>
                    <a:pt x="347" y="110"/>
                    <a:pt x="347" y="110"/>
                    <a:pt x="345" y="109"/>
                  </a:cubicBezTo>
                  <a:cubicBezTo>
                    <a:pt x="345" y="109"/>
                    <a:pt x="345" y="109"/>
                    <a:pt x="345" y="107"/>
                  </a:cubicBezTo>
                  <a:cubicBezTo>
                    <a:pt x="273" y="10"/>
                    <a:pt x="273" y="10"/>
                    <a:pt x="273" y="10"/>
                  </a:cubicBezTo>
                  <a:cubicBezTo>
                    <a:pt x="267" y="4"/>
                    <a:pt x="259" y="0"/>
                    <a:pt x="252" y="2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88" y="0"/>
                    <a:pt x="82" y="4"/>
                    <a:pt x="76" y="10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9"/>
                    <a:pt x="4" y="109"/>
                    <a:pt x="4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10"/>
                    <a:pt x="2" y="110"/>
                    <a:pt x="2" y="113"/>
                  </a:cubicBezTo>
                  <a:cubicBezTo>
                    <a:pt x="2" y="114"/>
                    <a:pt x="0" y="117"/>
                    <a:pt x="0" y="118"/>
                  </a:cubicBezTo>
                  <a:cubicBezTo>
                    <a:pt x="0" y="118"/>
                    <a:pt x="0" y="119"/>
                    <a:pt x="0" y="122"/>
                  </a:cubicBezTo>
                  <a:cubicBezTo>
                    <a:pt x="0" y="123"/>
                    <a:pt x="0" y="126"/>
                    <a:pt x="0" y="126"/>
                  </a:cubicBezTo>
                  <a:cubicBezTo>
                    <a:pt x="0" y="130"/>
                    <a:pt x="2" y="130"/>
                    <a:pt x="2" y="132"/>
                  </a:cubicBezTo>
                  <a:cubicBezTo>
                    <a:pt x="2" y="133"/>
                    <a:pt x="2" y="133"/>
                    <a:pt x="2" y="135"/>
                  </a:cubicBezTo>
                  <a:cubicBezTo>
                    <a:pt x="4" y="137"/>
                    <a:pt x="5" y="139"/>
                    <a:pt x="9" y="142"/>
                  </a:cubicBezTo>
                  <a:cubicBezTo>
                    <a:pt x="10" y="142"/>
                    <a:pt x="10" y="142"/>
                    <a:pt x="10" y="142"/>
                  </a:cubicBezTo>
                  <a:cubicBezTo>
                    <a:pt x="10" y="142"/>
                    <a:pt x="10" y="142"/>
                    <a:pt x="10" y="142"/>
                  </a:cubicBezTo>
                  <a:cubicBezTo>
                    <a:pt x="10" y="142"/>
                    <a:pt x="10" y="143"/>
                    <a:pt x="12" y="143"/>
                  </a:cubicBezTo>
                  <a:cubicBezTo>
                    <a:pt x="91" y="191"/>
                    <a:pt x="91" y="191"/>
                    <a:pt x="91" y="191"/>
                  </a:cubicBezTo>
                  <a:cubicBezTo>
                    <a:pt x="102" y="199"/>
                    <a:pt x="118" y="195"/>
                    <a:pt x="124" y="183"/>
                  </a:cubicBezTo>
                  <a:cubicBezTo>
                    <a:pt x="132" y="172"/>
                    <a:pt x="127" y="157"/>
                    <a:pt x="116" y="149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99" y="65"/>
                    <a:pt x="99" y="65"/>
                    <a:pt x="99" y="65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43" y="149"/>
                    <a:pt x="149" y="172"/>
                    <a:pt x="136" y="191"/>
                  </a:cubicBezTo>
                  <a:cubicBezTo>
                    <a:pt x="130" y="204"/>
                    <a:pt x="118" y="209"/>
                    <a:pt x="104" y="209"/>
                  </a:cubicBezTo>
                  <a:cubicBezTo>
                    <a:pt x="102" y="209"/>
                    <a:pt x="101" y="209"/>
                    <a:pt x="99" y="209"/>
                  </a:cubicBezTo>
                  <a:cubicBezTo>
                    <a:pt x="99" y="282"/>
                    <a:pt x="99" y="282"/>
                    <a:pt x="99" y="282"/>
                  </a:cubicBezTo>
                  <a:cubicBezTo>
                    <a:pt x="99" y="291"/>
                    <a:pt x="99" y="291"/>
                    <a:pt x="99" y="291"/>
                  </a:cubicBezTo>
                  <a:cubicBezTo>
                    <a:pt x="99" y="389"/>
                    <a:pt x="99" y="389"/>
                    <a:pt x="99" y="389"/>
                  </a:cubicBezTo>
                  <a:cubicBezTo>
                    <a:pt x="99" y="389"/>
                    <a:pt x="99" y="390"/>
                    <a:pt x="99" y="392"/>
                  </a:cubicBezTo>
                  <a:cubicBezTo>
                    <a:pt x="99" y="392"/>
                    <a:pt x="99" y="394"/>
                    <a:pt x="99" y="397"/>
                  </a:cubicBezTo>
                  <a:cubicBezTo>
                    <a:pt x="99" y="501"/>
                    <a:pt x="99" y="501"/>
                    <a:pt x="99" y="501"/>
                  </a:cubicBezTo>
                  <a:cubicBezTo>
                    <a:pt x="99" y="516"/>
                    <a:pt x="111" y="528"/>
                    <a:pt x="124" y="528"/>
                  </a:cubicBezTo>
                  <a:cubicBezTo>
                    <a:pt x="132" y="528"/>
                    <a:pt x="132" y="528"/>
                    <a:pt x="132" y="528"/>
                  </a:cubicBezTo>
                  <a:cubicBezTo>
                    <a:pt x="148" y="528"/>
                    <a:pt x="161" y="516"/>
                    <a:pt x="161" y="501"/>
                  </a:cubicBezTo>
                  <a:cubicBezTo>
                    <a:pt x="161" y="397"/>
                    <a:pt x="161" y="397"/>
                    <a:pt x="161" y="397"/>
                  </a:cubicBezTo>
                  <a:cubicBezTo>
                    <a:pt x="161" y="394"/>
                    <a:pt x="159" y="392"/>
                    <a:pt x="159" y="392"/>
                  </a:cubicBezTo>
                  <a:cubicBezTo>
                    <a:pt x="159" y="390"/>
                    <a:pt x="161" y="389"/>
                    <a:pt x="161" y="389"/>
                  </a:cubicBezTo>
                  <a:cubicBezTo>
                    <a:pt x="161" y="291"/>
                    <a:pt x="161" y="291"/>
                    <a:pt x="161" y="291"/>
                  </a:cubicBezTo>
                  <a:cubicBezTo>
                    <a:pt x="190" y="291"/>
                    <a:pt x="190" y="291"/>
                    <a:pt x="190" y="291"/>
                  </a:cubicBezTo>
                  <a:cubicBezTo>
                    <a:pt x="190" y="389"/>
                    <a:pt x="190" y="389"/>
                    <a:pt x="190" y="389"/>
                  </a:cubicBezTo>
                  <a:cubicBezTo>
                    <a:pt x="190" y="389"/>
                    <a:pt x="190" y="390"/>
                    <a:pt x="190" y="392"/>
                  </a:cubicBezTo>
                  <a:cubicBezTo>
                    <a:pt x="190" y="392"/>
                    <a:pt x="190" y="394"/>
                    <a:pt x="190" y="397"/>
                  </a:cubicBezTo>
                  <a:cubicBezTo>
                    <a:pt x="190" y="501"/>
                    <a:pt x="190" y="501"/>
                    <a:pt x="190" y="501"/>
                  </a:cubicBezTo>
                  <a:cubicBezTo>
                    <a:pt x="190" y="516"/>
                    <a:pt x="204" y="528"/>
                    <a:pt x="216" y="528"/>
                  </a:cubicBezTo>
                  <a:cubicBezTo>
                    <a:pt x="224" y="528"/>
                    <a:pt x="224" y="528"/>
                    <a:pt x="224" y="528"/>
                  </a:cubicBezTo>
                  <a:cubicBezTo>
                    <a:pt x="239" y="528"/>
                    <a:pt x="252" y="516"/>
                    <a:pt x="252" y="501"/>
                  </a:cubicBezTo>
                  <a:cubicBezTo>
                    <a:pt x="252" y="397"/>
                    <a:pt x="252" y="397"/>
                    <a:pt x="252" y="397"/>
                  </a:cubicBezTo>
                  <a:cubicBezTo>
                    <a:pt x="252" y="394"/>
                    <a:pt x="252" y="392"/>
                    <a:pt x="252" y="392"/>
                  </a:cubicBezTo>
                  <a:cubicBezTo>
                    <a:pt x="252" y="390"/>
                    <a:pt x="252" y="389"/>
                    <a:pt x="252" y="389"/>
                  </a:cubicBezTo>
                  <a:cubicBezTo>
                    <a:pt x="252" y="291"/>
                    <a:pt x="252" y="291"/>
                    <a:pt x="252" y="291"/>
                  </a:cubicBezTo>
                  <a:cubicBezTo>
                    <a:pt x="252" y="282"/>
                    <a:pt x="252" y="282"/>
                    <a:pt x="252" y="282"/>
                  </a:cubicBezTo>
                  <a:cubicBezTo>
                    <a:pt x="252" y="209"/>
                    <a:pt x="252" y="209"/>
                    <a:pt x="252" y="209"/>
                  </a:cubicBezTo>
                  <a:cubicBezTo>
                    <a:pt x="250" y="209"/>
                    <a:pt x="248" y="209"/>
                    <a:pt x="244" y="209"/>
                  </a:cubicBezTo>
                  <a:cubicBezTo>
                    <a:pt x="230" y="209"/>
                    <a:pt x="218" y="204"/>
                    <a:pt x="212" y="191"/>
                  </a:cubicBezTo>
                  <a:cubicBezTo>
                    <a:pt x="201" y="172"/>
                    <a:pt x="208" y="149"/>
                    <a:pt x="224" y="137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89" y="117"/>
                    <a:pt x="289" y="117"/>
                    <a:pt x="289" y="117"/>
                  </a:cubicBezTo>
                  <a:cubicBezTo>
                    <a:pt x="233" y="149"/>
                    <a:pt x="233" y="149"/>
                    <a:pt x="233" y="149"/>
                  </a:cubicBezTo>
                  <a:cubicBezTo>
                    <a:pt x="220" y="157"/>
                    <a:pt x="216" y="172"/>
                    <a:pt x="224" y="183"/>
                  </a:cubicBezTo>
                  <a:cubicBezTo>
                    <a:pt x="230" y="195"/>
                    <a:pt x="246" y="199"/>
                    <a:pt x="257" y="191"/>
                  </a:cubicBezTo>
                  <a:cubicBezTo>
                    <a:pt x="336" y="143"/>
                    <a:pt x="336" y="143"/>
                    <a:pt x="336" y="143"/>
                  </a:cubicBezTo>
                  <a:cubicBezTo>
                    <a:pt x="338" y="143"/>
                    <a:pt x="338" y="142"/>
                    <a:pt x="338" y="142"/>
                  </a:cubicBezTo>
                  <a:cubicBezTo>
                    <a:pt x="338" y="142"/>
                    <a:pt x="338" y="142"/>
                    <a:pt x="338" y="142"/>
                  </a:cubicBezTo>
                  <a:cubicBezTo>
                    <a:pt x="341" y="142"/>
                    <a:pt x="341" y="142"/>
                    <a:pt x="341" y="142"/>
                  </a:cubicBezTo>
                  <a:cubicBezTo>
                    <a:pt x="342" y="139"/>
                    <a:pt x="345" y="137"/>
                    <a:pt x="347" y="135"/>
                  </a:cubicBezTo>
                  <a:cubicBezTo>
                    <a:pt x="347" y="133"/>
                    <a:pt x="347" y="133"/>
                    <a:pt x="347" y="133"/>
                  </a:cubicBezTo>
                  <a:cubicBezTo>
                    <a:pt x="349" y="132"/>
                    <a:pt x="349" y="130"/>
                    <a:pt x="349" y="126"/>
                  </a:cubicBezTo>
                  <a:cubicBezTo>
                    <a:pt x="351" y="126"/>
                    <a:pt x="349" y="123"/>
                    <a:pt x="349" y="122"/>
                  </a:cubicBezTo>
                  <a:cubicBezTo>
                    <a:pt x="349" y="119"/>
                    <a:pt x="351" y="119"/>
                    <a:pt x="349" y="118"/>
                  </a:cubicBezTo>
                  <a:cubicBezTo>
                    <a:pt x="349" y="117"/>
                    <a:pt x="349" y="114"/>
                    <a:pt x="347" y="113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0" name="Freeform 210"/>
            <p:cNvSpPr/>
            <p:nvPr/>
          </p:nvSpPr>
          <p:spPr bwMode="auto">
            <a:xfrm>
              <a:off x="7063767" y="3297089"/>
              <a:ext cx="419039" cy="420541"/>
            </a:xfrm>
            <a:custGeom>
              <a:avLst/>
              <a:gdLst>
                <a:gd name="T0" fmla="*/ 58 w 118"/>
                <a:gd name="T1" fmla="*/ 118 h 118"/>
                <a:gd name="T2" fmla="*/ 118 w 118"/>
                <a:gd name="T3" fmla="*/ 58 h 118"/>
                <a:gd name="T4" fmla="*/ 58 w 118"/>
                <a:gd name="T5" fmla="*/ 0 h 118"/>
                <a:gd name="T6" fmla="*/ 0 w 118"/>
                <a:gd name="T7" fmla="*/ 58 h 118"/>
                <a:gd name="T8" fmla="*/ 58 w 118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18">
                  <a:moveTo>
                    <a:pt x="58" y="118"/>
                  </a:moveTo>
                  <a:cubicBezTo>
                    <a:pt x="92" y="118"/>
                    <a:pt x="118" y="91"/>
                    <a:pt x="118" y="58"/>
                  </a:cubicBezTo>
                  <a:cubicBezTo>
                    <a:pt x="118" y="27"/>
                    <a:pt x="92" y="0"/>
                    <a:pt x="58" y="0"/>
                  </a:cubicBezTo>
                  <a:cubicBezTo>
                    <a:pt x="27" y="0"/>
                    <a:pt x="0" y="27"/>
                    <a:pt x="0" y="58"/>
                  </a:cubicBezTo>
                  <a:cubicBezTo>
                    <a:pt x="0" y="91"/>
                    <a:pt x="27" y="118"/>
                    <a:pt x="58" y="118"/>
                  </a:cubicBez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31" name="Freeform 24"/>
          <p:cNvSpPr/>
          <p:nvPr/>
        </p:nvSpPr>
        <p:spPr>
          <a:xfrm flipH="1" flipV="1">
            <a:off x="3002898" y="3555312"/>
            <a:ext cx="1821519" cy="606814"/>
          </a:xfrm>
          <a:custGeom>
            <a:avLst/>
            <a:gdLst>
              <a:gd name="connsiteX0" fmla="*/ 9167091 w 9167091"/>
              <a:gd name="connsiteY0" fmla="*/ 5137727 h 5149273"/>
              <a:gd name="connsiteX1" fmla="*/ 11546 w 9167091"/>
              <a:gd name="connsiteY1" fmla="*/ 5149273 h 5149273"/>
              <a:gd name="connsiteX2" fmla="*/ 0 w 9167091"/>
              <a:gd name="connsiteY2" fmla="*/ 0 h 5149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67091" h="5149273">
                <a:moveTo>
                  <a:pt x="9167091" y="5137727"/>
                </a:moveTo>
                <a:lnTo>
                  <a:pt x="11546" y="5149273"/>
                </a:lnTo>
                <a:cubicBezTo>
                  <a:pt x="7697" y="3432849"/>
                  <a:pt x="3849" y="1716424"/>
                  <a:pt x="0" y="0"/>
                </a:cubicBezTo>
              </a:path>
            </a:pathLst>
          </a:custGeom>
          <a:noFill/>
          <a:ln w="12700" cmpd="sng">
            <a:solidFill>
              <a:schemeClr val="bg1"/>
            </a:solidFill>
            <a:headEnd type="oval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 dirty="0">
              <a:cs typeface="+mn-ea"/>
              <a:sym typeface="+mn-lt"/>
            </a:endParaRPr>
          </a:p>
        </p:txBody>
      </p:sp>
      <p:sp>
        <p:nvSpPr>
          <p:cNvPr id="32" name="Freeform 26"/>
          <p:cNvSpPr/>
          <p:nvPr/>
        </p:nvSpPr>
        <p:spPr>
          <a:xfrm flipH="1" flipV="1">
            <a:off x="4824418" y="1704450"/>
            <a:ext cx="1172290" cy="954241"/>
          </a:xfrm>
          <a:custGeom>
            <a:avLst/>
            <a:gdLst>
              <a:gd name="connsiteX0" fmla="*/ 9167091 w 9167091"/>
              <a:gd name="connsiteY0" fmla="*/ 5137727 h 5149273"/>
              <a:gd name="connsiteX1" fmla="*/ 11546 w 9167091"/>
              <a:gd name="connsiteY1" fmla="*/ 5149273 h 5149273"/>
              <a:gd name="connsiteX2" fmla="*/ 0 w 9167091"/>
              <a:gd name="connsiteY2" fmla="*/ 0 h 5149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67091" h="5149273">
                <a:moveTo>
                  <a:pt x="9167091" y="5137727"/>
                </a:moveTo>
                <a:lnTo>
                  <a:pt x="11546" y="5149273"/>
                </a:lnTo>
                <a:cubicBezTo>
                  <a:pt x="7697" y="3432849"/>
                  <a:pt x="3849" y="1716424"/>
                  <a:pt x="0" y="0"/>
                </a:cubicBezTo>
              </a:path>
            </a:pathLst>
          </a:custGeom>
          <a:noFill/>
          <a:ln w="12700" cmpd="sng">
            <a:solidFill>
              <a:schemeClr val="bg1"/>
            </a:solidFill>
            <a:headEnd type="oval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 dirty="0">
              <a:cs typeface="+mn-ea"/>
              <a:sym typeface="+mn-lt"/>
            </a:endParaRPr>
          </a:p>
        </p:txBody>
      </p:sp>
      <p:sp>
        <p:nvSpPr>
          <p:cNvPr id="33" name="Freeform 29"/>
          <p:cNvSpPr/>
          <p:nvPr/>
        </p:nvSpPr>
        <p:spPr>
          <a:xfrm flipV="1">
            <a:off x="7057621" y="1923734"/>
            <a:ext cx="1172290" cy="954241"/>
          </a:xfrm>
          <a:custGeom>
            <a:avLst/>
            <a:gdLst>
              <a:gd name="connsiteX0" fmla="*/ 9167091 w 9167091"/>
              <a:gd name="connsiteY0" fmla="*/ 5137727 h 5149273"/>
              <a:gd name="connsiteX1" fmla="*/ 11546 w 9167091"/>
              <a:gd name="connsiteY1" fmla="*/ 5149273 h 5149273"/>
              <a:gd name="connsiteX2" fmla="*/ 0 w 9167091"/>
              <a:gd name="connsiteY2" fmla="*/ 0 h 5149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67091" h="5149273">
                <a:moveTo>
                  <a:pt x="9167091" y="5137727"/>
                </a:moveTo>
                <a:lnTo>
                  <a:pt x="11546" y="5149273"/>
                </a:lnTo>
                <a:cubicBezTo>
                  <a:pt x="7697" y="3432849"/>
                  <a:pt x="3849" y="1716424"/>
                  <a:pt x="0" y="0"/>
                </a:cubicBezTo>
              </a:path>
            </a:pathLst>
          </a:custGeom>
          <a:noFill/>
          <a:ln w="12700" cmpd="sng">
            <a:solidFill>
              <a:schemeClr val="bg1"/>
            </a:solidFill>
            <a:headEnd type="oval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 dirty="0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 flipH="1">
            <a:off x="8439430" y="1754457"/>
            <a:ext cx="1417465" cy="338554"/>
          </a:xfrm>
          <a:prstGeom prst="homePlate">
            <a:avLst/>
          </a:pr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400" b="1">
                <a:solidFill>
                  <a:srgbClr val="009547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添加</a:t>
            </a:r>
            <a:r>
              <a:rPr lang="zh-CN" altLang="en-US">
                <a:sym typeface="+mn-lt"/>
              </a:rPr>
              <a:t>标题文本</a:t>
            </a:r>
            <a:endParaRPr lang="en-US" altLang="zh-CN" dirty="0"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169479" y="1535173"/>
            <a:ext cx="1417465" cy="338554"/>
          </a:xfrm>
          <a:prstGeom prst="homePlate">
            <a:avLst/>
          </a:pr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rgbClr val="009547"/>
                </a:solidFill>
                <a:cs typeface="+mn-ea"/>
                <a:sym typeface="+mn-lt"/>
              </a:rPr>
              <a:t>添加标题文本</a:t>
            </a:r>
            <a:endParaRPr lang="en-US" altLang="zh-CN" sz="1400" b="1" dirty="0">
              <a:solidFill>
                <a:srgbClr val="009547"/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356557" y="3386511"/>
            <a:ext cx="1417465" cy="338554"/>
          </a:xfrm>
          <a:prstGeom prst="homePlate">
            <a:avLst/>
          </a:pr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400" b="1">
                <a:solidFill>
                  <a:srgbClr val="009547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添加</a:t>
            </a:r>
            <a:r>
              <a:rPr lang="zh-CN" altLang="en-US">
                <a:sym typeface="+mn-lt"/>
              </a:rPr>
              <a:t>标题文本</a:t>
            </a:r>
            <a:endParaRPr lang="en-US" altLang="zh-CN" dirty="0"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82D5522-7A35-C6E8-F0AC-9C92F8E5E89A}"/>
              </a:ext>
            </a:extLst>
          </p:cNvPr>
          <p:cNvSpPr txBox="1"/>
          <p:nvPr/>
        </p:nvSpPr>
        <p:spPr>
          <a:xfrm>
            <a:off x="1858574" y="1988608"/>
            <a:ext cx="2703200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906B00A-5F4A-18CB-9815-4EFAE22D0ACA}"/>
              </a:ext>
            </a:extLst>
          </p:cNvPr>
          <p:cNvSpPr txBox="1"/>
          <p:nvPr/>
        </p:nvSpPr>
        <p:spPr>
          <a:xfrm>
            <a:off x="7258678" y="2248168"/>
            <a:ext cx="2703200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EBF53DC-ED05-9882-C91D-5029866C284C}"/>
              </a:ext>
            </a:extLst>
          </p:cNvPr>
          <p:cNvSpPr txBox="1"/>
          <p:nvPr/>
        </p:nvSpPr>
        <p:spPr>
          <a:xfrm>
            <a:off x="1252146" y="3836189"/>
            <a:ext cx="2703200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41265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C9630A-2012-B082-97DA-898E90EA36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3DC43A5-A15F-7459-B885-592C9D22A994}"/>
              </a:ext>
            </a:extLst>
          </p:cNvPr>
          <p:cNvSpPr/>
          <p:nvPr/>
        </p:nvSpPr>
        <p:spPr>
          <a:xfrm>
            <a:off x="6822706" y="2062023"/>
            <a:ext cx="2269475" cy="1340459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3 h 442760"/>
              <a:gd name="connsiteX8" fmla="*/ 511049 w 749618"/>
              <a:gd name="connsiteY8" fmla="*/ 377920 h 442760"/>
              <a:gd name="connsiteX9" fmla="*/ 354509 w 749618"/>
              <a:gd name="connsiteY9" fmla="*/ 442760 h 442760"/>
              <a:gd name="connsiteX10" fmla="*/ 197970 w 749618"/>
              <a:gd name="connsiteY10" fmla="*/ 377920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9" y="402067"/>
                  <a:pt x="558174" y="397848"/>
                  <a:pt x="540134" y="390217"/>
                </a:cubicBezTo>
                <a:lnTo>
                  <a:pt x="514438" y="372893"/>
                </a:lnTo>
                <a:lnTo>
                  <a:pt x="511049" y="377920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20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1" y="0"/>
                  <a:pt x="354509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A9DB004B-239F-8FA0-E8ED-F73FA66B6767}"/>
              </a:ext>
            </a:extLst>
          </p:cNvPr>
          <p:cNvSpPr/>
          <p:nvPr/>
        </p:nvSpPr>
        <p:spPr>
          <a:xfrm>
            <a:off x="8478563" y="4323325"/>
            <a:ext cx="901474" cy="532453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3 h 442760"/>
              <a:gd name="connsiteX8" fmla="*/ 511049 w 749618"/>
              <a:gd name="connsiteY8" fmla="*/ 377920 h 442760"/>
              <a:gd name="connsiteX9" fmla="*/ 354509 w 749618"/>
              <a:gd name="connsiteY9" fmla="*/ 442760 h 442760"/>
              <a:gd name="connsiteX10" fmla="*/ 197970 w 749618"/>
              <a:gd name="connsiteY10" fmla="*/ 377920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9" y="402067"/>
                  <a:pt x="558174" y="397848"/>
                  <a:pt x="540134" y="390217"/>
                </a:cubicBezTo>
                <a:lnTo>
                  <a:pt x="514438" y="372893"/>
                </a:lnTo>
                <a:lnTo>
                  <a:pt x="511049" y="377920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20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1" y="0"/>
                  <a:pt x="354509" y="0"/>
                </a:cubicBezTo>
                <a:close/>
              </a:path>
            </a:pathLst>
          </a:custGeom>
          <a:blipFill dpi="0" rotWithShape="1">
            <a:blip r:embed="rId3">
              <a:alphaModFix amt="43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" name="图片 4" descr="D:\51PPT模板网\51pptmoban.com\图片.jpg">
            <a:extLst>
              <a:ext uri="{FF2B5EF4-FFF2-40B4-BE49-F238E27FC236}">
                <a16:creationId xmlns:a16="http://schemas.microsoft.com/office/drawing/2014/main" id="{40585C5F-F453-E813-400C-4A22CDB13FA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292" b="94792" l="10000" r="90000">
                        <a14:foregroundMark x1="36667" y1="12760" x2="23698" y2="7292"/>
                        <a14:foregroundMark x1="23698" y1="7292" x2="17604" y2="12031"/>
                        <a14:foregroundMark x1="68333" y1="42969" x2="75885" y2="45260"/>
                        <a14:foregroundMark x1="75885" y1="45260" x2="81354" y2="50729"/>
                        <a14:foregroundMark x1="81354" y1="50729" x2="72969" y2="67344"/>
                        <a14:foregroundMark x1="72969" y1="67344" x2="70000" y2="91771"/>
                        <a14:foregroundMark x1="70000" y1="91771" x2="70208" y2="92396"/>
                        <a14:foregroundMark x1="19427" y1="94063" x2="41875" y2="947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8037" y="1143000"/>
            <a:ext cx="4572000" cy="4572000"/>
          </a:xfrm>
          <a:prstGeom prst="rect">
            <a:avLst/>
          </a:prstGeom>
        </p:spPr>
      </p:pic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8943FC94-FA3C-FAF4-0ABA-CC07634974CC}"/>
              </a:ext>
            </a:extLst>
          </p:cNvPr>
          <p:cNvSpPr txBox="1"/>
          <p:nvPr/>
        </p:nvSpPr>
        <p:spPr>
          <a:xfrm>
            <a:off x="1633488" y="1725348"/>
            <a:ext cx="58913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幼儿园竞聘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F33B65F0-39EB-0E85-F48B-4D44EDA3291A}"/>
              </a:ext>
            </a:extLst>
          </p:cNvPr>
          <p:cNvSpPr txBox="1"/>
          <p:nvPr/>
        </p:nvSpPr>
        <p:spPr>
          <a:xfrm>
            <a:off x="3640525" y="518728"/>
            <a:ext cx="16113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目录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F6DFA51-A033-5AE9-1DC8-4AB68E66C455}"/>
              </a:ext>
            </a:extLst>
          </p:cNvPr>
          <p:cNvGrpSpPr/>
          <p:nvPr/>
        </p:nvGrpSpPr>
        <p:grpSpPr>
          <a:xfrm>
            <a:off x="4643065" y="420469"/>
            <a:ext cx="2905869" cy="529352"/>
            <a:chOff x="2123331" y="3295948"/>
            <a:chExt cx="2905869" cy="529352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5C071416-4143-26D1-B916-7ADD424A7708}"/>
                </a:ext>
              </a:extLst>
            </p:cNvPr>
            <p:cNvSpPr/>
            <p:nvPr/>
          </p:nvSpPr>
          <p:spPr>
            <a:xfrm>
              <a:off x="2123331" y="3295948"/>
              <a:ext cx="2905869" cy="529352"/>
            </a:xfrm>
            <a:prstGeom prst="roundRect">
              <a:avLst>
                <a:gd name="adj" fmla="val 50000"/>
              </a:avLst>
            </a:prstGeom>
            <a:blipFill dpi="0" rotWithShape="0">
              <a:blip r:embed="rId3">
                <a:alphaModFix amt="15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8605266-1DF1-3EF7-ACD3-9EADA73D4F0A}"/>
                </a:ext>
              </a:extLst>
            </p:cNvPr>
            <p:cNvSpPr txBox="1"/>
            <p:nvPr/>
          </p:nvSpPr>
          <p:spPr>
            <a:xfrm>
              <a:off x="2578227" y="3349217"/>
              <a:ext cx="19960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blipFill dpi="0" rotWithShape="1"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岗位认知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EE98A39C-23B6-BEA5-A75F-0BFB0D166EAC}"/>
              </a:ext>
            </a:extLst>
          </p:cNvPr>
          <p:cNvSpPr txBox="1"/>
          <p:nvPr/>
        </p:nvSpPr>
        <p:spPr>
          <a:xfrm>
            <a:off x="439774" y="242905"/>
            <a:ext cx="9509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02</a:t>
            </a:r>
            <a:endParaRPr lang="zh-CN" altLang="en-US" sz="4800" b="1" dirty="0">
              <a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305FBD6-67A7-0275-9CA7-0FBFA4CA80EF}"/>
              </a:ext>
            </a:extLst>
          </p:cNvPr>
          <p:cNvSpPr txBox="1"/>
          <p:nvPr/>
        </p:nvSpPr>
        <p:spPr>
          <a:xfrm rot="763265">
            <a:off x="5689600" y="1955800"/>
            <a:ext cx="620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009547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2800" b="1" dirty="0">
              <a:solidFill>
                <a:srgbClr val="009547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E78F27-ABC8-8C4F-56CA-16EF76BB8C6A}"/>
              </a:ext>
            </a:extLst>
          </p:cNvPr>
          <p:cNvSpPr txBox="1"/>
          <p:nvPr/>
        </p:nvSpPr>
        <p:spPr>
          <a:xfrm rot="20207254">
            <a:off x="5971942" y="3339449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009547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2800" b="1" dirty="0">
              <a:solidFill>
                <a:srgbClr val="009547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CF1BA4D-312E-2241-4B01-08B3F93201B8}"/>
              </a:ext>
            </a:extLst>
          </p:cNvPr>
          <p:cNvSpPr txBox="1"/>
          <p:nvPr/>
        </p:nvSpPr>
        <p:spPr>
          <a:xfrm rot="167549">
            <a:off x="5906328" y="4675988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009547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2800" b="1" dirty="0">
              <a:solidFill>
                <a:srgbClr val="009547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DDE9257-AA0F-99E2-0519-405F1412B7AB}"/>
              </a:ext>
            </a:extLst>
          </p:cNvPr>
          <p:cNvGrpSpPr/>
          <p:nvPr/>
        </p:nvGrpSpPr>
        <p:grpSpPr>
          <a:xfrm>
            <a:off x="2172585" y="1724416"/>
            <a:ext cx="2925376" cy="816522"/>
            <a:chOff x="4475080" y="2574104"/>
            <a:chExt cx="2925376" cy="8165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D72561A-B474-7D44-89B8-6EBD99064E90}"/>
                </a:ext>
              </a:extLst>
            </p:cNvPr>
            <p:cNvSpPr txBox="1"/>
            <p:nvPr/>
          </p:nvSpPr>
          <p:spPr>
            <a:xfrm>
              <a:off x="4475080" y="2858173"/>
              <a:ext cx="292361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57A9E7E-6CAE-B035-0B8D-845EC6470F27}"/>
                </a:ext>
              </a:extLst>
            </p:cNvPr>
            <p:cNvSpPr txBox="1"/>
            <p:nvPr/>
          </p:nvSpPr>
          <p:spPr>
            <a:xfrm>
              <a:off x="5164889" y="257410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3B1F1CD-DD10-DE13-E595-24008CEECDE4}"/>
              </a:ext>
            </a:extLst>
          </p:cNvPr>
          <p:cNvGrpSpPr/>
          <p:nvPr/>
        </p:nvGrpSpPr>
        <p:grpSpPr>
          <a:xfrm>
            <a:off x="2426462" y="3337316"/>
            <a:ext cx="2925376" cy="816522"/>
            <a:chOff x="4475080" y="2574104"/>
            <a:chExt cx="2925376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9CB5330-2D8C-6AB1-29F5-D263BE02DBE6}"/>
                </a:ext>
              </a:extLst>
            </p:cNvPr>
            <p:cNvSpPr txBox="1"/>
            <p:nvPr/>
          </p:nvSpPr>
          <p:spPr>
            <a:xfrm>
              <a:off x="4475080" y="2858173"/>
              <a:ext cx="292361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7FC940B-FDEB-4F5F-68F2-8E4E139E0420}"/>
                </a:ext>
              </a:extLst>
            </p:cNvPr>
            <p:cNvSpPr txBox="1"/>
            <p:nvPr/>
          </p:nvSpPr>
          <p:spPr>
            <a:xfrm>
              <a:off x="5164889" y="257410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1F36E13-A489-6991-4437-A21BD1E62B75}"/>
              </a:ext>
            </a:extLst>
          </p:cNvPr>
          <p:cNvGrpSpPr/>
          <p:nvPr/>
        </p:nvGrpSpPr>
        <p:grpSpPr>
          <a:xfrm>
            <a:off x="2517489" y="4660163"/>
            <a:ext cx="2925376" cy="816522"/>
            <a:chOff x="4475080" y="2574104"/>
            <a:chExt cx="2925376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81058A7-BACB-0F4E-7055-736CFB731540}"/>
                </a:ext>
              </a:extLst>
            </p:cNvPr>
            <p:cNvSpPr txBox="1"/>
            <p:nvPr/>
          </p:nvSpPr>
          <p:spPr>
            <a:xfrm>
              <a:off x="4475080" y="2858173"/>
              <a:ext cx="292361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47D967C-6CB4-C123-6DFB-2344A892F00A}"/>
                </a:ext>
              </a:extLst>
            </p:cNvPr>
            <p:cNvSpPr txBox="1"/>
            <p:nvPr/>
          </p:nvSpPr>
          <p:spPr>
            <a:xfrm>
              <a:off x="5164889" y="257410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15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CC3372-9A0C-3B38-9F6D-18FCF18316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ED88DD95-17BA-CCC5-02A4-04FA2D5B0769}"/>
              </a:ext>
            </a:extLst>
          </p:cNvPr>
          <p:cNvSpPr txBox="1"/>
          <p:nvPr/>
        </p:nvSpPr>
        <p:spPr>
          <a:xfrm>
            <a:off x="1633488" y="1725348"/>
            <a:ext cx="58913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幼儿园竞聘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746443A5-B999-74E8-B1E7-C4B831992793}"/>
              </a:ext>
            </a:extLst>
          </p:cNvPr>
          <p:cNvSpPr txBox="1"/>
          <p:nvPr/>
        </p:nvSpPr>
        <p:spPr>
          <a:xfrm>
            <a:off x="3640525" y="518728"/>
            <a:ext cx="16113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目录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AB0E587-362A-6FF3-6B85-9D5198CF9835}"/>
              </a:ext>
            </a:extLst>
          </p:cNvPr>
          <p:cNvGrpSpPr/>
          <p:nvPr/>
        </p:nvGrpSpPr>
        <p:grpSpPr>
          <a:xfrm>
            <a:off x="4643065" y="420469"/>
            <a:ext cx="2905869" cy="529352"/>
            <a:chOff x="2123331" y="3295948"/>
            <a:chExt cx="2905869" cy="529352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ADD9ACF1-D842-ED5E-D3C3-F86C7903DAD5}"/>
                </a:ext>
              </a:extLst>
            </p:cNvPr>
            <p:cNvSpPr/>
            <p:nvPr/>
          </p:nvSpPr>
          <p:spPr>
            <a:xfrm>
              <a:off x="2123331" y="3295948"/>
              <a:ext cx="2905869" cy="529352"/>
            </a:xfrm>
            <a:prstGeom prst="roundRect">
              <a:avLst>
                <a:gd name="adj" fmla="val 50000"/>
              </a:avLst>
            </a:prstGeom>
            <a:blipFill dpi="0" rotWithShape="0">
              <a:blip r:embed="rId3">
                <a:alphaModFix amt="15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8625B6D-F3B8-0FD9-A22E-58183FD8A53B}"/>
                </a:ext>
              </a:extLst>
            </p:cNvPr>
            <p:cNvSpPr txBox="1"/>
            <p:nvPr/>
          </p:nvSpPr>
          <p:spPr>
            <a:xfrm>
              <a:off x="2578227" y="3349217"/>
              <a:ext cx="19960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blipFill dpi="0" rotWithShape="1"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岗位认知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2DC5465E-4FC6-3471-E278-646216A99ABD}"/>
              </a:ext>
            </a:extLst>
          </p:cNvPr>
          <p:cNvSpPr txBox="1"/>
          <p:nvPr/>
        </p:nvSpPr>
        <p:spPr>
          <a:xfrm>
            <a:off x="439774" y="242905"/>
            <a:ext cx="9509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02</a:t>
            </a:r>
            <a:endParaRPr lang="zh-CN" altLang="en-US" sz="4800" b="1" dirty="0">
              <a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408A5D3-D5B0-5559-B113-A4518AEB3084}"/>
              </a:ext>
            </a:extLst>
          </p:cNvPr>
          <p:cNvGrpSpPr/>
          <p:nvPr/>
        </p:nvGrpSpPr>
        <p:grpSpPr>
          <a:xfrm>
            <a:off x="2506445" y="1788663"/>
            <a:ext cx="1258110" cy="2238286"/>
            <a:chOff x="1855109" y="1826763"/>
            <a:chExt cx="1258110" cy="2238286"/>
          </a:xfrm>
        </p:grpSpPr>
        <p:grpSp>
          <p:nvGrpSpPr>
            <p:cNvPr id="36" name="ïṣļíd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/>
            <p:nvPr/>
          </p:nvGrpSpPr>
          <p:grpSpPr>
            <a:xfrm>
              <a:off x="1855109" y="1826763"/>
              <a:ext cx="1258110" cy="1876568"/>
              <a:chOff x="4450984" y="1214438"/>
              <a:chExt cx="3290036" cy="4907344"/>
            </a:xfrm>
          </p:grpSpPr>
          <p:sp>
            <p:nvSpPr>
              <p:cNvPr id="92" name="ïSľïḋè"/>
              <p:cNvSpPr/>
              <p:nvPr/>
            </p:nvSpPr>
            <p:spPr bwMode="auto">
              <a:xfrm>
                <a:off x="4615486" y="5720052"/>
                <a:ext cx="3042415" cy="401730"/>
              </a:xfrm>
              <a:custGeom>
                <a:avLst/>
                <a:gdLst>
                  <a:gd name="T0" fmla="*/ 0 w 1757"/>
                  <a:gd name="T1" fmla="*/ 232 h 232"/>
                  <a:gd name="T2" fmla="*/ 1757 w 1757"/>
                  <a:gd name="T3" fmla="*/ 232 h 232"/>
                  <a:gd name="T4" fmla="*/ 1757 w 1757"/>
                  <a:gd name="T5" fmla="*/ 139 h 232"/>
                  <a:gd name="T6" fmla="*/ 1615 w 1757"/>
                  <a:gd name="T7" fmla="*/ 0 h 232"/>
                  <a:gd name="T8" fmla="*/ 143 w 1757"/>
                  <a:gd name="T9" fmla="*/ 0 h 232"/>
                  <a:gd name="T10" fmla="*/ 0 w 1757"/>
                  <a:gd name="T11" fmla="*/ 139 h 232"/>
                  <a:gd name="T12" fmla="*/ 0 w 1757"/>
                  <a:gd name="T13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57" h="232">
                    <a:moveTo>
                      <a:pt x="0" y="232"/>
                    </a:moveTo>
                    <a:lnTo>
                      <a:pt x="1757" y="232"/>
                    </a:lnTo>
                    <a:lnTo>
                      <a:pt x="1757" y="139"/>
                    </a:lnTo>
                    <a:lnTo>
                      <a:pt x="1615" y="0"/>
                    </a:lnTo>
                    <a:lnTo>
                      <a:pt x="143" y="0"/>
                    </a:lnTo>
                    <a:lnTo>
                      <a:pt x="0" y="139"/>
                    </a:lnTo>
                    <a:lnTo>
                      <a:pt x="0" y="232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íṣ1îďê"/>
              <p:cNvSpPr/>
              <p:nvPr/>
            </p:nvSpPr>
            <p:spPr bwMode="auto">
              <a:xfrm>
                <a:off x="4450984" y="1214438"/>
                <a:ext cx="3290033" cy="3219038"/>
              </a:xfrm>
              <a:custGeom>
                <a:avLst/>
                <a:gdLst>
                  <a:gd name="T0" fmla="*/ 29 w 40"/>
                  <a:gd name="T1" fmla="*/ 22 h 40"/>
                  <a:gd name="T2" fmla="*/ 40 w 40"/>
                  <a:gd name="T3" fmla="*/ 5 h 40"/>
                  <a:gd name="T4" fmla="*/ 40 w 40"/>
                  <a:gd name="T5" fmla="*/ 2 h 40"/>
                  <a:gd name="T6" fmla="*/ 40 w 40"/>
                  <a:gd name="T7" fmla="*/ 1 h 40"/>
                  <a:gd name="T8" fmla="*/ 34 w 40"/>
                  <a:gd name="T9" fmla="*/ 1 h 40"/>
                  <a:gd name="T10" fmla="*/ 34 w 40"/>
                  <a:gd name="T11" fmla="*/ 0 h 40"/>
                  <a:gd name="T12" fmla="*/ 6 w 40"/>
                  <a:gd name="T13" fmla="*/ 0 h 40"/>
                  <a:gd name="T14" fmla="*/ 6 w 40"/>
                  <a:gd name="T15" fmla="*/ 1 h 40"/>
                  <a:gd name="T16" fmla="*/ 0 w 40"/>
                  <a:gd name="T17" fmla="*/ 1 h 40"/>
                  <a:gd name="T18" fmla="*/ 0 w 40"/>
                  <a:gd name="T19" fmla="*/ 2 h 40"/>
                  <a:gd name="T20" fmla="*/ 0 w 40"/>
                  <a:gd name="T21" fmla="*/ 5 h 40"/>
                  <a:gd name="T22" fmla="*/ 11 w 40"/>
                  <a:gd name="T23" fmla="*/ 22 h 40"/>
                  <a:gd name="T24" fmla="*/ 18 w 40"/>
                  <a:gd name="T25" fmla="*/ 28 h 40"/>
                  <a:gd name="T26" fmla="*/ 18 w 40"/>
                  <a:gd name="T27" fmla="*/ 36 h 40"/>
                  <a:gd name="T28" fmla="*/ 12 w 40"/>
                  <a:gd name="T29" fmla="*/ 36 h 40"/>
                  <a:gd name="T30" fmla="*/ 12 w 40"/>
                  <a:gd name="T31" fmla="*/ 38 h 40"/>
                  <a:gd name="T32" fmla="*/ 8 w 40"/>
                  <a:gd name="T33" fmla="*/ 38 h 40"/>
                  <a:gd name="T34" fmla="*/ 8 w 40"/>
                  <a:gd name="T35" fmla="*/ 40 h 40"/>
                  <a:gd name="T36" fmla="*/ 32 w 40"/>
                  <a:gd name="T37" fmla="*/ 40 h 40"/>
                  <a:gd name="T38" fmla="*/ 32 w 40"/>
                  <a:gd name="T39" fmla="*/ 38 h 40"/>
                  <a:gd name="T40" fmla="*/ 28 w 40"/>
                  <a:gd name="T41" fmla="*/ 38 h 40"/>
                  <a:gd name="T42" fmla="*/ 28 w 40"/>
                  <a:gd name="T43" fmla="*/ 36 h 40"/>
                  <a:gd name="T44" fmla="*/ 22 w 40"/>
                  <a:gd name="T45" fmla="*/ 36 h 40"/>
                  <a:gd name="T46" fmla="*/ 22 w 40"/>
                  <a:gd name="T47" fmla="*/ 28 h 40"/>
                  <a:gd name="T48" fmla="*/ 29 w 40"/>
                  <a:gd name="T49" fmla="*/ 22 h 40"/>
                  <a:gd name="T50" fmla="*/ 38 w 40"/>
                  <a:gd name="T51" fmla="*/ 3 h 40"/>
                  <a:gd name="T52" fmla="*/ 38 w 40"/>
                  <a:gd name="T53" fmla="*/ 5 h 40"/>
                  <a:gd name="T54" fmla="*/ 32 w 40"/>
                  <a:gd name="T55" fmla="*/ 17 h 40"/>
                  <a:gd name="T56" fmla="*/ 34 w 40"/>
                  <a:gd name="T57" fmla="*/ 4 h 40"/>
                  <a:gd name="T58" fmla="*/ 34 w 40"/>
                  <a:gd name="T59" fmla="*/ 3 h 40"/>
                  <a:gd name="T60" fmla="*/ 38 w 40"/>
                  <a:gd name="T61" fmla="*/ 3 h 40"/>
                  <a:gd name="T62" fmla="*/ 2 w 40"/>
                  <a:gd name="T63" fmla="*/ 5 h 40"/>
                  <a:gd name="T64" fmla="*/ 2 w 40"/>
                  <a:gd name="T65" fmla="*/ 3 h 40"/>
                  <a:gd name="T66" fmla="*/ 6 w 40"/>
                  <a:gd name="T67" fmla="*/ 3 h 40"/>
                  <a:gd name="T68" fmla="*/ 6 w 40"/>
                  <a:gd name="T69" fmla="*/ 4 h 40"/>
                  <a:gd name="T70" fmla="*/ 8 w 40"/>
                  <a:gd name="T71" fmla="*/ 17 h 40"/>
                  <a:gd name="T72" fmla="*/ 2 w 40"/>
                  <a:gd name="T73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0" h="40">
                    <a:moveTo>
                      <a:pt x="29" y="22"/>
                    </a:moveTo>
                    <a:cubicBezTo>
                      <a:pt x="36" y="18"/>
                      <a:pt x="40" y="12"/>
                      <a:pt x="40" y="5"/>
                    </a:cubicBezTo>
                    <a:cubicBezTo>
                      <a:pt x="40" y="4"/>
                      <a:pt x="40" y="3"/>
                      <a:pt x="40" y="2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12"/>
                      <a:pt x="4" y="18"/>
                      <a:pt x="11" y="22"/>
                    </a:cubicBezTo>
                    <a:cubicBezTo>
                      <a:pt x="13" y="24"/>
                      <a:pt x="15" y="27"/>
                      <a:pt x="18" y="28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5" y="27"/>
                      <a:pt x="27" y="24"/>
                      <a:pt x="29" y="22"/>
                    </a:cubicBezTo>
                    <a:close/>
                    <a:moveTo>
                      <a:pt x="38" y="3"/>
                    </a:moveTo>
                    <a:cubicBezTo>
                      <a:pt x="38" y="4"/>
                      <a:pt x="38" y="5"/>
                      <a:pt x="38" y="5"/>
                    </a:cubicBezTo>
                    <a:cubicBezTo>
                      <a:pt x="38" y="10"/>
                      <a:pt x="35" y="14"/>
                      <a:pt x="32" y="17"/>
                    </a:cubicBezTo>
                    <a:cubicBezTo>
                      <a:pt x="33" y="13"/>
                      <a:pt x="34" y="9"/>
                      <a:pt x="34" y="4"/>
                    </a:cubicBezTo>
                    <a:cubicBezTo>
                      <a:pt x="34" y="4"/>
                      <a:pt x="34" y="3"/>
                      <a:pt x="34" y="3"/>
                    </a:cubicBezTo>
                    <a:lnTo>
                      <a:pt x="38" y="3"/>
                    </a:lnTo>
                    <a:close/>
                    <a:moveTo>
                      <a:pt x="2" y="5"/>
                    </a:moveTo>
                    <a:cubicBezTo>
                      <a:pt x="2" y="5"/>
                      <a:pt x="2" y="4"/>
                      <a:pt x="2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6" y="9"/>
                      <a:pt x="6" y="13"/>
                      <a:pt x="8" y="17"/>
                    </a:cubicBezTo>
                    <a:cubicBezTo>
                      <a:pt x="4" y="14"/>
                      <a:pt x="2" y="10"/>
                      <a:pt x="2" y="5"/>
                    </a:cubicBezTo>
                    <a:close/>
                  </a:path>
                </a:pathLst>
              </a:custGeom>
              <a:solidFill>
                <a:srgbClr val="FFD0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îṡľîḑé"/>
              <p:cNvSpPr/>
              <p:nvPr/>
            </p:nvSpPr>
            <p:spPr bwMode="auto">
              <a:xfrm>
                <a:off x="6096002" y="1214438"/>
                <a:ext cx="1645018" cy="3219038"/>
              </a:xfrm>
              <a:custGeom>
                <a:avLst/>
                <a:gdLst>
                  <a:gd name="T0" fmla="*/ 9 w 20"/>
                  <a:gd name="T1" fmla="*/ 22 h 40"/>
                  <a:gd name="T2" fmla="*/ 20 w 20"/>
                  <a:gd name="T3" fmla="*/ 5 h 40"/>
                  <a:gd name="T4" fmla="*/ 20 w 20"/>
                  <a:gd name="T5" fmla="*/ 2 h 40"/>
                  <a:gd name="T6" fmla="*/ 20 w 20"/>
                  <a:gd name="T7" fmla="*/ 1 h 40"/>
                  <a:gd name="T8" fmla="*/ 14 w 20"/>
                  <a:gd name="T9" fmla="*/ 1 h 40"/>
                  <a:gd name="T10" fmla="*/ 14 w 20"/>
                  <a:gd name="T11" fmla="*/ 0 h 40"/>
                  <a:gd name="T12" fmla="*/ 0 w 20"/>
                  <a:gd name="T13" fmla="*/ 0 h 40"/>
                  <a:gd name="T14" fmla="*/ 0 w 20"/>
                  <a:gd name="T15" fmla="*/ 40 h 40"/>
                  <a:gd name="T16" fmla="*/ 12 w 20"/>
                  <a:gd name="T17" fmla="*/ 40 h 40"/>
                  <a:gd name="T18" fmla="*/ 12 w 20"/>
                  <a:gd name="T19" fmla="*/ 38 h 40"/>
                  <a:gd name="T20" fmla="*/ 8 w 20"/>
                  <a:gd name="T21" fmla="*/ 38 h 40"/>
                  <a:gd name="T22" fmla="*/ 8 w 20"/>
                  <a:gd name="T23" fmla="*/ 36 h 40"/>
                  <a:gd name="T24" fmla="*/ 2 w 20"/>
                  <a:gd name="T25" fmla="*/ 36 h 40"/>
                  <a:gd name="T26" fmla="*/ 2 w 20"/>
                  <a:gd name="T27" fmla="*/ 28 h 40"/>
                  <a:gd name="T28" fmla="*/ 9 w 20"/>
                  <a:gd name="T29" fmla="*/ 22 h 40"/>
                  <a:gd name="T30" fmla="*/ 14 w 20"/>
                  <a:gd name="T31" fmla="*/ 4 h 40"/>
                  <a:gd name="T32" fmla="*/ 14 w 20"/>
                  <a:gd name="T33" fmla="*/ 3 h 40"/>
                  <a:gd name="T34" fmla="*/ 18 w 20"/>
                  <a:gd name="T35" fmla="*/ 3 h 40"/>
                  <a:gd name="T36" fmla="*/ 18 w 20"/>
                  <a:gd name="T37" fmla="*/ 5 h 40"/>
                  <a:gd name="T38" fmla="*/ 12 w 20"/>
                  <a:gd name="T39" fmla="*/ 17 h 40"/>
                  <a:gd name="T40" fmla="*/ 14 w 20"/>
                  <a:gd name="T41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40">
                    <a:moveTo>
                      <a:pt x="9" y="22"/>
                    </a:moveTo>
                    <a:cubicBezTo>
                      <a:pt x="16" y="18"/>
                      <a:pt x="20" y="12"/>
                      <a:pt x="20" y="5"/>
                    </a:cubicBezTo>
                    <a:cubicBezTo>
                      <a:pt x="20" y="4"/>
                      <a:pt x="20" y="3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5" y="27"/>
                      <a:pt x="7" y="24"/>
                      <a:pt x="9" y="22"/>
                    </a:cubicBezTo>
                    <a:close/>
                    <a:moveTo>
                      <a:pt x="14" y="4"/>
                    </a:moveTo>
                    <a:cubicBezTo>
                      <a:pt x="14" y="4"/>
                      <a:pt x="14" y="3"/>
                      <a:pt x="14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4"/>
                      <a:pt x="18" y="5"/>
                      <a:pt x="18" y="5"/>
                    </a:cubicBezTo>
                    <a:cubicBezTo>
                      <a:pt x="18" y="10"/>
                      <a:pt x="15" y="14"/>
                      <a:pt x="12" y="17"/>
                    </a:cubicBezTo>
                    <a:cubicBezTo>
                      <a:pt x="13" y="13"/>
                      <a:pt x="14" y="9"/>
                      <a:pt x="14" y="4"/>
                    </a:cubicBezTo>
                    <a:close/>
                  </a:path>
                </a:pathLst>
              </a:custGeom>
              <a:solidFill>
                <a:srgbClr val="EDAC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5" name="iṡļîḓe"/>
              <p:cNvSpPr/>
              <p:nvPr/>
            </p:nvSpPr>
            <p:spPr bwMode="auto">
              <a:xfrm>
                <a:off x="4779987" y="4433475"/>
                <a:ext cx="2713412" cy="1367961"/>
              </a:xfrm>
              <a:prstGeom prst="rect">
                <a:avLst/>
              </a:prstGeom>
              <a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ísḷídé"/>
              <p:cNvSpPr/>
              <p:nvPr/>
            </p:nvSpPr>
            <p:spPr bwMode="auto">
              <a:xfrm>
                <a:off x="5301355" y="4674167"/>
                <a:ext cx="1643285" cy="884846"/>
              </a:xfrm>
              <a:prstGeom prst="rect">
                <a:avLst/>
              </a:prstGeom>
              <a:solidFill>
                <a:srgbClr val="0095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37" name="işliḑé"/>
            <p:cNvSpPr/>
            <p:nvPr/>
          </p:nvSpPr>
          <p:spPr>
            <a:xfrm>
              <a:off x="2148544" y="3393811"/>
              <a:ext cx="671238" cy="67123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 sz="11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3" name="ïṩļîḑe"/>
            <p:cNvSpPr/>
            <p:nvPr/>
          </p:nvSpPr>
          <p:spPr bwMode="auto">
            <a:xfrm>
              <a:off x="2268128" y="3524676"/>
              <a:ext cx="432071" cy="409509"/>
            </a:xfrm>
            <a:custGeom>
              <a:avLst/>
              <a:gdLst>
                <a:gd name="T0" fmla="*/ 541 w 611"/>
                <a:gd name="T1" fmla="*/ 204 h 580"/>
                <a:gd name="T2" fmla="*/ 387 w 611"/>
                <a:gd name="T3" fmla="*/ 204 h 580"/>
                <a:gd name="T4" fmla="*/ 339 w 611"/>
                <a:gd name="T5" fmla="*/ 57 h 580"/>
                <a:gd name="T6" fmla="*/ 272 w 611"/>
                <a:gd name="T7" fmla="*/ 57 h 580"/>
                <a:gd name="T8" fmla="*/ 224 w 611"/>
                <a:gd name="T9" fmla="*/ 204 h 580"/>
                <a:gd name="T10" fmla="*/ 70 w 611"/>
                <a:gd name="T11" fmla="*/ 204 h 580"/>
                <a:gd name="T12" fmla="*/ 49 w 611"/>
                <a:gd name="T13" fmla="*/ 268 h 580"/>
                <a:gd name="T14" fmla="*/ 174 w 611"/>
                <a:gd name="T15" fmla="*/ 358 h 580"/>
                <a:gd name="T16" fmla="*/ 126 w 611"/>
                <a:gd name="T17" fmla="*/ 505 h 580"/>
                <a:gd name="T18" fmla="*/ 181 w 611"/>
                <a:gd name="T19" fmla="*/ 545 h 580"/>
                <a:gd name="T20" fmla="*/ 306 w 611"/>
                <a:gd name="T21" fmla="*/ 454 h 580"/>
                <a:gd name="T22" fmla="*/ 430 w 611"/>
                <a:gd name="T23" fmla="*/ 545 h 580"/>
                <a:gd name="T24" fmla="*/ 485 w 611"/>
                <a:gd name="T25" fmla="*/ 505 h 580"/>
                <a:gd name="T26" fmla="*/ 437 w 611"/>
                <a:gd name="T27" fmla="*/ 358 h 580"/>
                <a:gd name="T28" fmla="*/ 562 w 611"/>
                <a:gd name="T29" fmla="*/ 268 h 580"/>
                <a:gd name="T30" fmla="*/ 541 w 611"/>
                <a:gd name="T31" fmla="*/ 204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1" h="580">
                  <a:moveTo>
                    <a:pt x="541" y="204"/>
                  </a:moveTo>
                  <a:lnTo>
                    <a:pt x="387" y="204"/>
                  </a:lnTo>
                  <a:lnTo>
                    <a:pt x="339" y="57"/>
                  </a:lnTo>
                  <a:cubicBezTo>
                    <a:pt x="321" y="0"/>
                    <a:pt x="290" y="0"/>
                    <a:pt x="272" y="57"/>
                  </a:cubicBezTo>
                  <a:lnTo>
                    <a:pt x="224" y="204"/>
                  </a:lnTo>
                  <a:lnTo>
                    <a:pt x="70" y="204"/>
                  </a:lnTo>
                  <a:cubicBezTo>
                    <a:pt x="10" y="204"/>
                    <a:pt x="0" y="232"/>
                    <a:pt x="49" y="268"/>
                  </a:cubicBezTo>
                  <a:lnTo>
                    <a:pt x="174" y="358"/>
                  </a:lnTo>
                  <a:lnTo>
                    <a:pt x="126" y="505"/>
                  </a:lnTo>
                  <a:cubicBezTo>
                    <a:pt x="108" y="562"/>
                    <a:pt x="132" y="580"/>
                    <a:pt x="181" y="545"/>
                  </a:cubicBezTo>
                  <a:lnTo>
                    <a:pt x="306" y="454"/>
                  </a:lnTo>
                  <a:lnTo>
                    <a:pt x="430" y="545"/>
                  </a:lnTo>
                  <a:cubicBezTo>
                    <a:pt x="479" y="580"/>
                    <a:pt x="503" y="562"/>
                    <a:pt x="485" y="505"/>
                  </a:cubicBezTo>
                  <a:lnTo>
                    <a:pt x="437" y="358"/>
                  </a:lnTo>
                  <a:lnTo>
                    <a:pt x="562" y="268"/>
                  </a:lnTo>
                  <a:cubicBezTo>
                    <a:pt x="611" y="232"/>
                    <a:pt x="601" y="204"/>
                    <a:pt x="541" y="204"/>
                  </a:cubicBezTo>
                  <a:close/>
                </a:path>
              </a:pathLst>
            </a:custGeom>
            <a:solidFill>
              <a:srgbClr val="FFBC15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C8EC717-9907-BAD5-149F-0550E1709CBE}"/>
              </a:ext>
            </a:extLst>
          </p:cNvPr>
          <p:cNvGrpSpPr/>
          <p:nvPr/>
        </p:nvGrpSpPr>
        <p:grpSpPr>
          <a:xfrm>
            <a:off x="2028039" y="4182847"/>
            <a:ext cx="2235567" cy="1047355"/>
            <a:chOff x="5040168" y="2574104"/>
            <a:chExt cx="2235567" cy="1047355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51CB8403-D679-1B9F-97FF-66285EB27F58}"/>
                </a:ext>
              </a:extLst>
            </p:cNvPr>
            <p:cNvSpPr txBox="1"/>
            <p:nvPr/>
          </p:nvSpPr>
          <p:spPr>
            <a:xfrm>
              <a:off x="5164888" y="2858173"/>
              <a:ext cx="198612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4D21768-2600-3F44-1C34-F7E2AC6C6F48}"/>
                </a:ext>
              </a:extLst>
            </p:cNvPr>
            <p:cNvSpPr txBox="1"/>
            <p:nvPr/>
          </p:nvSpPr>
          <p:spPr>
            <a:xfrm>
              <a:off x="5040168" y="257410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9CDB672C-41BE-3D5D-287D-59A012071CFF}"/>
              </a:ext>
            </a:extLst>
          </p:cNvPr>
          <p:cNvGrpSpPr/>
          <p:nvPr/>
        </p:nvGrpSpPr>
        <p:grpSpPr>
          <a:xfrm>
            <a:off x="5466945" y="1788663"/>
            <a:ext cx="1258110" cy="2238286"/>
            <a:chOff x="1855109" y="1826763"/>
            <a:chExt cx="1258110" cy="2238286"/>
          </a:xfrm>
        </p:grpSpPr>
        <p:grpSp>
          <p:nvGrpSpPr>
            <p:cNvPr id="9" name="ïṣļíd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656CBD77-B48A-7D78-3C4D-D24F3D3F7493}"/>
                </a:ext>
              </a:extLst>
            </p:cNvPr>
            <p:cNvGrpSpPr/>
            <p:nvPr/>
          </p:nvGrpSpPr>
          <p:grpSpPr>
            <a:xfrm>
              <a:off x="1855109" y="1826763"/>
              <a:ext cx="1258110" cy="1876568"/>
              <a:chOff x="4450984" y="1214438"/>
              <a:chExt cx="3290036" cy="4907344"/>
            </a:xfrm>
          </p:grpSpPr>
          <p:sp>
            <p:nvSpPr>
              <p:cNvPr id="12" name="ïSľïḋè">
                <a:extLst>
                  <a:ext uri="{FF2B5EF4-FFF2-40B4-BE49-F238E27FC236}">
                    <a16:creationId xmlns:a16="http://schemas.microsoft.com/office/drawing/2014/main" id="{2127BCB2-F5A3-5715-AEBE-7D070893A4EA}"/>
                  </a:ext>
                </a:extLst>
              </p:cNvPr>
              <p:cNvSpPr/>
              <p:nvPr/>
            </p:nvSpPr>
            <p:spPr bwMode="auto">
              <a:xfrm>
                <a:off x="4615486" y="5720052"/>
                <a:ext cx="3042415" cy="401730"/>
              </a:xfrm>
              <a:custGeom>
                <a:avLst/>
                <a:gdLst>
                  <a:gd name="T0" fmla="*/ 0 w 1757"/>
                  <a:gd name="T1" fmla="*/ 232 h 232"/>
                  <a:gd name="T2" fmla="*/ 1757 w 1757"/>
                  <a:gd name="T3" fmla="*/ 232 h 232"/>
                  <a:gd name="T4" fmla="*/ 1757 w 1757"/>
                  <a:gd name="T5" fmla="*/ 139 h 232"/>
                  <a:gd name="T6" fmla="*/ 1615 w 1757"/>
                  <a:gd name="T7" fmla="*/ 0 h 232"/>
                  <a:gd name="T8" fmla="*/ 143 w 1757"/>
                  <a:gd name="T9" fmla="*/ 0 h 232"/>
                  <a:gd name="T10" fmla="*/ 0 w 1757"/>
                  <a:gd name="T11" fmla="*/ 139 h 232"/>
                  <a:gd name="T12" fmla="*/ 0 w 1757"/>
                  <a:gd name="T13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57" h="232">
                    <a:moveTo>
                      <a:pt x="0" y="232"/>
                    </a:moveTo>
                    <a:lnTo>
                      <a:pt x="1757" y="232"/>
                    </a:lnTo>
                    <a:lnTo>
                      <a:pt x="1757" y="139"/>
                    </a:lnTo>
                    <a:lnTo>
                      <a:pt x="1615" y="0"/>
                    </a:lnTo>
                    <a:lnTo>
                      <a:pt x="143" y="0"/>
                    </a:lnTo>
                    <a:lnTo>
                      <a:pt x="0" y="139"/>
                    </a:lnTo>
                    <a:lnTo>
                      <a:pt x="0" y="232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" name="íṣ1îďê">
                <a:extLst>
                  <a:ext uri="{FF2B5EF4-FFF2-40B4-BE49-F238E27FC236}">
                    <a16:creationId xmlns:a16="http://schemas.microsoft.com/office/drawing/2014/main" id="{3417FFD5-A33C-3B80-9DEE-05E17AC1FC43}"/>
                  </a:ext>
                </a:extLst>
              </p:cNvPr>
              <p:cNvSpPr/>
              <p:nvPr/>
            </p:nvSpPr>
            <p:spPr bwMode="auto">
              <a:xfrm>
                <a:off x="4450984" y="1214438"/>
                <a:ext cx="3290033" cy="3219038"/>
              </a:xfrm>
              <a:custGeom>
                <a:avLst/>
                <a:gdLst>
                  <a:gd name="T0" fmla="*/ 29 w 40"/>
                  <a:gd name="T1" fmla="*/ 22 h 40"/>
                  <a:gd name="T2" fmla="*/ 40 w 40"/>
                  <a:gd name="T3" fmla="*/ 5 h 40"/>
                  <a:gd name="T4" fmla="*/ 40 w 40"/>
                  <a:gd name="T5" fmla="*/ 2 h 40"/>
                  <a:gd name="T6" fmla="*/ 40 w 40"/>
                  <a:gd name="T7" fmla="*/ 1 h 40"/>
                  <a:gd name="T8" fmla="*/ 34 w 40"/>
                  <a:gd name="T9" fmla="*/ 1 h 40"/>
                  <a:gd name="T10" fmla="*/ 34 w 40"/>
                  <a:gd name="T11" fmla="*/ 0 h 40"/>
                  <a:gd name="T12" fmla="*/ 6 w 40"/>
                  <a:gd name="T13" fmla="*/ 0 h 40"/>
                  <a:gd name="T14" fmla="*/ 6 w 40"/>
                  <a:gd name="T15" fmla="*/ 1 h 40"/>
                  <a:gd name="T16" fmla="*/ 0 w 40"/>
                  <a:gd name="T17" fmla="*/ 1 h 40"/>
                  <a:gd name="T18" fmla="*/ 0 w 40"/>
                  <a:gd name="T19" fmla="*/ 2 h 40"/>
                  <a:gd name="T20" fmla="*/ 0 w 40"/>
                  <a:gd name="T21" fmla="*/ 5 h 40"/>
                  <a:gd name="T22" fmla="*/ 11 w 40"/>
                  <a:gd name="T23" fmla="*/ 22 h 40"/>
                  <a:gd name="T24" fmla="*/ 18 w 40"/>
                  <a:gd name="T25" fmla="*/ 28 h 40"/>
                  <a:gd name="T26" fmla="*/ 18 w 40"/>
                  <a:gd name="T27" fmla="*/ 36 h 40"/>
                  <a:gd name="T28" fmla="*/ 12 w 40"/>
                  <a:gd name="T29" fmla="*/ 36 h 40"/>
                  <a:gd name="T30" fmla="*/ 12 w 40"/>
                  <a:gd name="T31" fmla="*/ 38 h 40"/>
                  <a:gd name="T32" fmla="*/ 8 w 40"/>
                  <a:gd name="T33" fmla="*/ 38 h 40"/>
                  <a:gd name="T34" fmla="*/ 8 w 40"/>
                  <a:gd name="T35" fmla="*/ 40 h 40"/>
                  <a:gd name="T36" fmla="*/ 32 w 40"/>
                  <a:gd name="T37" fmla="*/ 40 h 40"/>
                  <a:gd name="T38" fmla="*/ 32 w 40"/>
                  <a:gd name="T39" fmla="*/ 38 h 40"/>
                  <a:gd name="T40" fmla="*/ 28 w 40"/>
                  <a:gd name="T41" fmla="*/ 38 h 40"/>
                  <a:gd name="T42" fmla="*/ 28 w 40"/>
                  <a:gd name="T43" fmla="*/ 36 h 40"/>
                  <a:gd name="T44" fmla="*/ 22 w 40"/>
                  <a:gd name="T45" fmla="*/ 36 h 40"/>
                  <a:gd name="T46" fmla="*/ 22 w 40"/>
                  <a:gd name="T47" fmla="*/ 28 h 40"/>
                  <a:gd name="T48" fmla="*/ 29 w 40"/>
                  <a:gd name="T49" fmla="*/ 22 h 40"/>
                  <a:gd name="T50" fmla="*/ 38 w 40"/>
                  <a:gd name="T51" fmla="*/ 3 h 40"/>
                  <a:gd name="T52" fmla="*/ 38 w 40"/>
                  <a:gd name="T53" fmla="*/ 5 h 40"/>
                  <a:gd name="T54" fmla="*/ 32 w 40"/>
                  <a:gd name="T55" fmla="*/ 17 h 40"/>
                  <a:gd name="T56" fmla="*/ 34 w 40"/>
                  <a:gd name="T57" fmla="*/ 4 h 40"/>
                  <a:gd name="T58" fmla="*/ 34 w 40"/>
                  <a:gd name="T59" fmla="*/ 3 h 40"/>
                  <a:gd name="T60" fmla="*/ 38 w 40"/>
                  <a:gd name="T61" fmla="*/ 3 h 40"/>
                  <a:gd name="T62" fmla="*/ 2 w 40"/>
                  <a:gd name="T63" fmla="*/ 5 h 40"/>
                  <a:gd name="T64" fmla="*/ 2 w 40"/>
                  <a:gd name="T65" fmla="*/ 3 h 40"/>
                  <a:gd name="T66" fmla="*/ 6 w 40"/>
                  <a:gd name="T67" fmla="*/ 3 h 40"/>
                  <a:gd name="T68" fmla="*/ 6 w 40"/>
                  <a:gd name="T69" fmla="*/ 4 h 40"/>
                  <a:gd name="T70" fmla="*/ 8 w 40"/>
                  <a:gd name="T71" fmla="*/ 17 h 40"/>
                  <a:gd name="T72" fmla="*/ 2 w 40"/>
                  <a:gd name="T73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0" h="40">
                    <a:moveTo>
                      <a:pt x="29" y="22"/>
                    </a:moveTo>
                    <a:cubicBezTo>
                      <a:pt x="36" y="18"/>
                      <a:pt x="40" y="12"/>
                      <a:pt x="40" y="5"/>
                    </a:cubicBezTo>
                    <a:cubicBezTo>
                      <a:pt x="40" y="4"/>
                      <a:pt x="40" y="3"/>
                      <a:pt x="40" y="2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12"/>
                      <a:pt x="4" y="18"/>
                      <a:pt x="11" y="22"/>
                    </a:cubicBezTo>
                    <a:cubicBezTo>
                      <a:pt x="13" y="24"/>
                      <a:pt x="15" y="27"/>
                      <a:pt x="18" y="28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5" y="27"/>
                      <a:pt x="27" y="24"/>
                      <a:pt x="29" y="22"/>
                    </a:cubicBezTo>
                    <a:close/>
                    <a:moveTo>
                      <a:pt x="38" y="3"/>
                    </a:moveTo>
                    <a:cubicBezTo>
                      <a:pt x="38" y="4"/>
                      <a:pt x="38" y="5"/>
                      <a:pt x="38" y="5"/>
                    </a:cubicBezTo>
                    <a:cubicBezTo>
                      <a:pt x="38" y="10"/>
                      <a:pt x="35" y="14"/>
                      <a:pt x="32" y="17"/>
                    </a:cubicBezTo>
                    <a:cubicBezTo>
                      <a:pt x="33" y="13"/>
                      <a:pt x="34" y="9"/>
                      <a:pt x="34" y="4"/>
                    </a:cubicBezTo>
                    <a:cubicBezTo>
                      <a:pt x="34" y="4"/>
                      <a:pt x="34" y="3"/>
                      <a:pt x="34" y="3"/>
                    </a:cubicBezTo>
                    <a:lnTo>
                      <a:pt x="38" y="3"/>
                    </a:lnTo>
                    <a:close/>
                    <a:moveTo>
                      <a:pt x="2" y="5"/>
                    </a:moveTo>
                    <a:cubicBezTo>
                      <a:pt x="2" y="5"/>
                      <a:pt x="2" y="4"/>
                      <a:pt x="2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6" y="9"/>
                      <a:pt x="6" y="13"/>
                      <a:pt x="8" y="17"/>
                    </a:cubicBezTo>
                    <a:cubicBezTo>
                      <a:pt x="4" y="14"/>
                      <a:pt x="2" y="10"/>
                      <a:pt x="2" y="5"/>
                    </a:cubicBezTo>
                    <a:close/>
                  </a:path>
                </a:pathLst>
              </a:custGeom>
              <a:solidFill>
                <a:srgbClr val="FFD0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îṡľîḑé">
                <a:extLst>
                  <a:ext uri="{FF2B5EF4-FFF2-40B4-BE49-F238E27FC236}">
                    <a16:creationId xmlns:a16="http://schemas.microsoft.com/office/drawing/2014/main" id="{4A4D1E47-2EDD-10F9-0758-3046D9208A4A}"/>
                  </a:ext>
                </a:extLst>
              </p:cNvPr>
              <p:cNvSpPr/>
              <p:nvPr/>
            </p:nvSpPr>
            <p:spPr bwMode="auto">
              <a:xfrm>
                <a:off x="6096002" y="1214438"/>
                <a:ext cx="1645018" cy="3219038"/>
              </a:xfrm>
              <a:custGeom>
                <a:avLst/>
                <a:gdLst>
                  <a:gd name="T0" fmla="*/ 9 w 20"/>
                  <a:gd name="T1" fmla="*/ 22 h 40"/>
                  <a:gd name="T2" fmla="*/ 20 w 20"/>
                  <a:gd name="T3" fmla="*/ 5 h 40"/>
                  <a:gd name="T4" fmla="*/ 20 w 20"/>
                  <a:gd name="T5" fmla="*/ 2 h 40"/>
                  <a:gd name="T6" fmla="*/ 20 w 20"/>
                  <a:gd name="T7" fmla="*/ 1 h 40"/>
                  <a:gd name="T8" fmla="*/ 14 w 20"/>
                  <a:gd name="T9" fmla="*/ 1 h 40"/>
                  <a:gd name="T10" fmla="*/ 14 w 20"/>
                  <a:gd name="T11" fmla="*/ 0 h 40"/>
                  <a:gd name="T12" fmla="*/ 0 w 20"/>
                  <a:gd name="T13" fmla="*/ 0 h 40"/>
                  <a:gd name="T14" fmla="*/ 0 w 20"/>
                  <a:gd name="T15" fmla="*/ 40 h 40"/>
                  <a:gd name="T16" fmla="*/ 12 w 20"/>
                  <a:gd name="T17" fmla="*/ 40 h 40"/>
                  <a:gd name="T18" fmla="*/ 12 w 20"/>
                  <a:gd name="T19" fmla="*/ 38 h 40"/>
                  <a:gd name="T20" fmla="*/ 8 w 20"/>
                  <a:gd name="T21" fmla="*/ 38 h 40"/>
                  <a:gd name="T22" fmla="*/ 8 w 20"/>
                  <a:gd name="T23" fmla="*/ 36 h 40"/>
                  <a:gd name="T24" fmla="*/ 2 w 20"/>
                  <a:gd name="T25" fmla="*/ 36 h 40"/>
                  <a:gd name="T26" fmla="*/ 2 w 20"/>
                  <a:gd name="T27" fmla="*/ 28 h 40"/>
                  <a:gd name="T28" fmla="*/ 9 w 20"/>
                  <a:gd name="T29" fmla="*/ 22 h 40"/>
                  <a:gd name="T30" fmla="*/ 14 w 20"/>
                  <a:gd name="T31" fmla="*/ 4 h 40"/>
                  <a:gd name="T32" fmla="*/ 14 w 20"/>
                  <a:gd name="T33" fmla="*/ 3 h 40"/>
                  <a:gd name="T34" fmla="*/ 18 w 20"/>
                  <a:gd name="T35" fmla="*/ 3 h 40"/>
                  <a:gd name="T36" fmla="*/ 18 w 20"/>
                  <a:gd name="T37" fmla="*/ 5 h 40"/>
                  <a:gd name="T38" fmla="*/ 12 w 20"/>
                  <a:gd name="T39" fmla="*/ 17 h 40"/>
                  <a:gd name="T40" fmla="*/ 14 w 20"/>
                  <a:gd name="T41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40">
                    <a:moveTo>
                      <a:pt x="9" y="22"/>
                    </a:moveTo>
                    <a:cubicBezTo>
                      <a:pt x="16" y="18"/>
                      <a:pt x="20" y="12"/>
                      <a:pt x="20" y="5"/>
                    </a:cubicBezTo>
                    <a:cubicBezTo>
                      <a:pt x="20" y="4"/>
                      <a:pt x="20" y="3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5" y="27"/>
                      <a:pt x="7" y="24"/>
                      <a:pt x="9" y="22"/>
                    </a:cubicBezTo>
                    <a:close/>
                    <a:moveTo>
                      <a:pt x="14" y="4"/>
                    </a:moveTo>
                    <a:cubicBezTo>
                      <a:pt x="14" y="4"/>
                      <a:pt x="14" y="3"/>
                      <a:pt x="14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4"/>
                      <a:pt x="18" y="5"/>
                      <a:pt x="18" y="5"/>
                    </a:cubicBezTo>
                    <a:cubicBezTo>
                      <a:pt x="18" y="10"/>
                      <a:pt x="15" y="14"/>
                      <a:pt x="12" y="17"/>
                    </a:cubicBezTo>
                    <a:cubicBezTo>
                      <a:pt x="13" y="13"/>
                      <a:pt x="14" y="9"/>
                      <a:pt x="14" y="4"/>
                    </a:cubicBezTo>
                    <a:close/>
                  </a:path>
                </a:pathLst>
              </a:custGeom>
              <a:solidFill>
                <a:srgbClr val="EDAC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iṡļîḓe">
                <a:extLst>
                  <a:ext uri="{FF2B5EF4-FFF2-40B4-BE49-F238E27FC236}">
                    <a16:creationId xmlns:a16="http://schemas.microsoft.com/office/drawing/2014/main" id="{53E6934B-67CB-8CEC-F633-BFAB80FD6B8E}"/>
                  </a:ext>
                </a:extLst>
              </p:cNvPr>
              <p:cNvSpPr/>
              <p:nvPr/>
            </p:nvSpPr>
            <p:spPr bwMode="auto">
              <a:xfrm>
                <a:off x="4779987" y="4433475"/>
                <a:ext cx="2713412" cy="1367961"/>
              </a:xfrm>
              <a:prstGeom prst="rect">
                <a:avLst/>
              </a:prstGeom>
              <a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ísḷídé">
                <a:extLst>
                  <a:ext uri="{FF2B5EF4-FFF2-40B4-BE49-F238E27FC236}">
                    <a16:creationId xmlns:a16="http://schemas.microsoft.com/office/drawing/2014/main" id="{E191A86F-86EF-7D84-5BF6-3CAA9C733B5F}"/>
                  </a:ext>
                </a:extLst>
              </p:cNvPr>
              <p:cNvSpPr/>
              <p:nvPr/>
            </p:nvSpPr>
            <p:spPr bwMode="auto">
              <a:xfrm>
                <a:off x="5301355" y="4674167"/>
                <a:ext cx="1643285" cy="884846"/>
              </a:xfrm>
              <a:prstGeom prst="rect">
                <a:avLst/>
              </a:prstGeom>
              <a:solidFill>
                <a:srgbClr val="0095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0" name="işliḑé">
              <a:extLst>
                <a:ext uri="{FF2B5EF4-FFF2-40B4-BE49-F238E27FC236}">
                  <a16:creationId xmlns:a16="http://schemas.microsoft.com/office/drawing/2014/main" id="{C786678F-4856-3D0F-1F3F-7815DF3F919C}"/>
                </a:ext>
              </a:extLst>
            </p:cNvPr>
            <p:cNvSpPr/>
            <p:nvPr/>
          </p:nvSpPr>
          <p:spPr>
            <a:xfrm>
              <a:off x="2148544" y="3393811"/>
              <a:ext cx="671238" cy="67123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 sz="11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ïṩļîḑe">
              <a:extLst>
                <a:ext uri="{FF2B5EF4-FFF2-40B4-BE49-F238E27FC236}">
                  <a16:creationId xmlns:a16="http://schemas.microsoft.com/office/drawing/2014/main" id="{1A81E78C-1DBC-70E6-44BE-FC204C388274}"/>
                </a:ext>
              </a:extLst>
            </p:cNvPr>
            <p:cNvSpPr/>
            <p:nvPr/>
          </p:nvSpPr>
          <p:spPr bwMode="auto">
            <a:xfrm>
              <a:off x="2268128" y="3524676"/>
              <a:ext cx="432071" cy="409509"/>
            </a:xfrm>
            <a:custGeom>
              <a:avLst/>
              <a:gdLst>
                <a:gd name="T0" fmla="*/ 541 w 611"/>
                <a:gd name="T1" fmla="*/ 204 h 580"/>
                <a:gd name="T2" fmla="*/ 387 w 611"/>
                <a:gd name="T3" fmla="*/ 204 h 580"/>
                <a:gd name="T4" fmla="*/ 339 w 611"/>
                <a:gd name="T5" fmla="*/ 57 h 580"/>
                <a:gd name="T6" fmla="*/ 272 w 611"/>
                <a:gd name="T7" fmla="*/ 57 h 580"/>
                <a:gd name="T8" fmla="*/ 224 w 611"/>
                <a:gd name="T9" fmla="*/ 204 h 580"/>
                <a:gd name="T10" fmla="*/ 70 w 611"/>
                <a:gd name="T11" fmla="*/ 204 h 580"/>
                <a:gd name="T12" fmla="*/ 49 w 611"/>
                <a:gd name="T13" fmla="*/ 268 h 580"/>
                <a:gd name="T14" fmla="*/ 174 w 611"/>
                <a:gd name="T15" fmla="*/ 358 h 580"/>
                <a:gd name="T16" fmla="*/ 126 w 611"/>
                <a:gd name="T17" fmla="*/ 505 h 580"/>
                <a:gd name="T18" fmla="*/ 181 w 611"/>
                <a:gd name="T19" fmla="*/ 545 h 580"/>
                <a:gd name="T20" fmla="*/ 306 w 611"/>
                <a:gd name="T21" fmla="*/ 454 h 580"/>
                <a:gd name="T22" fmla="*/ 430 w 611"/>
                <a:gd name="T23" fmla="*/ 545 h 580"/>
                <a:gd name="T24" fmla="*/ 485 w 611"/>
                <a:gd name="T25" fmla="*/ 505 h 580"/>
                <a:gd name="T26" fmla="*/ 437 w 611"/>
                <a:gd name="T27" fmla="*/ 358 h 580"/>
                <a:gd name="T28" fmla="*/ 562 w 611"/>
                <a:gd name="T29" fmla="*/ 268 h 580"/>
                <a:gd name="T30" fmla="*/ 541 w 611"/>
                <a:gd name="T31" fmla="*/ 204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1" h="580">
                  <a:moveTo>
                    <a:pt x="541" y="204"/>
                  </a:moveTo>
                  <a:lnTo>
                    <a:pt x="387" y="204"/>
                  </a:lnTo>
                  <a:lnTo>
                    <a:pt x="339" y="57"/>
                  </a:lnTo>
                  <a:cubicBezTo>
                    <a:pt x="321" y="0"/>
                    <a:pt x="290" y="0"/>
                    <a:pt x="272" y="57"/>
                  </a:cubicBezTo>
                  <a:lnTo>
                    <a:pt x="224" y="204"/>
                  </a:lnTo>
                  <a:lnTo>
                    <a:pt x="70" y="204"/>
                  </a:lnTo>
                  <a:cubicBezTo>
                    <a:pt x="10" y="204"/>
                    <a:pt x="0" y="232"/>
                    <a:pt x="49" y="268"/>
                  </a:cubicBezTo>
                  <a:lnTo>
                    <a:pt x="174" y="358"/>
                  </a:lnTo>
                  <a:lnTo>
                    <a:pt x="126" y="505"/>
                  </a:lnTo>
                  <a:cubicBezTo>
                    <a:pt x="108" y="562"/>
                    <a:pt x="132" y="580"/>
                    <a:pt x="181" y="545"/>
                  </a:cubicBezTo>
                  <a:lnTo>
                    <a:pt x="306" y="454"/>
                  </a:lnTo>
                  <a:lnTo>
                    <a:pt x="430" y="545"/>
                  </a:lnTo>
                  <a:cubicBezTo>
                    <a:pt x="479" y="580"/>
                    <a:pt x="503" y="562"/>
                    <a:pt x="485" y="505"/>
                  </a:cubicBezTo>
                  <a:lnTo>
                    <a:pt x="437" y="358"/>
                  </a:lnTo>
                  <a:lnTo>
                    <a:pt x="562" y="268"/>
                  </a:lnTo>
                  <a:cubicBezTo>
                    <a:pt x="611" y="232"/>
                    <a:pt x="601" y="204"/>
                    <a:pt x="541" y="204"/>
                  </a:cubicBezTo>
                  <a:close/>
                </a:path>
              </a:pathLst>
            </a:custGeom>
            <a:solidFill>
              <a:srgbClr val="FFBC15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0CBBA4D-B8FA-18A9-5FEB-D8DE3E333D1C}"/>
              </a:ext>
            </a:extLst>
          </p:cNvPr>
          <p:cNvGrpSpPr/>
          <p:nvPr/>
        </p:nvGrpSpPr>
        <p:grpSpPr>
          <a:xfrm>
            <a:off x="4988539" y="4182847"/>
            <a:ext cx="2235567" cy="1047355"/>
            <a:chOff x="5040168" y="2574104"/>
            <a:chExt cx="2235567" cy="104735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6DD9C11-4B06-03BB-499D-551A30AD1D28}"/>
                </a:ext>
              </a:extLst>
            </p:cNvPr>
            <p:cNvSpPr txBox="1"/>
            <p:nvPr/>
          </p:nvSpPr>
          <p:spPr>
            <a:xfrm>
              <a:off x="5164888" y="2858173"/>
              <a:ext cx="198612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B92B05D-FBB4-1429-C56F-5B41D5630EF7}"/>
                </a:ext>
              </a:extLst>
            </p:cNvPr>
            <p:cNvSpPr txBox="1"/>
            <p:nvPr/>
          </p:nvSpPr>
          <p:spPr>
            <a:xfrm>
              <a:off x="5040168" y="257410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919D4A8-C44F-51D1-01D6-F68CDAA594E3}"/>
              </a:ext>
            </a:extLst>
          </p:cNvPr>
          <p:cNvGrpSpPr/>
          <p:nvPr/>
        </p:nvGrpSpPr>
        <p:grpSpPr>
          <a:xfrm>
            <a:off x="8029213" y="1788663"/>
            <a:ext cx="2235567" cy="3441539"/>
            <a:chOff x="8600375" y="1788663"/>
            <a:chExt cx="2235567" cy="3441539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7705756F-9686-B3D3-7C00-522F499AAC5A}"/>
                </a:ext>
              </a:extLst>
            </p:cNvPr>
            <p:cNvGrpSpPr/>
            <p:nvPr/>
          </p:nvGrpSpPr>
          <p:grpSpPr>
            <a:xfrm>
              <a:off x="9078781" y="1788663"/>
              <a:ext cx="1258110" cy="2238286"/>
              <a:chOff x="1855109" y="1826763"/>
              <a:chExt cx="1258110" cy="2238286"/>
            </a:xfrm>
          </p:grpSpPr>
          <p:grpSp>
            <p:nvGrpSpPr>
              <p:cNvPr id="25" name="ïṣļíd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  <a:extLst>
                  <a:ext uri="{FF2B5EF4-FFF2-40B4-BE49-F238E27FC236}">
                    <a16:creationId xmlns:a16="http://schemas.microsoft.com/office/drawing/2014/main" id="{20EA0E99-EBCA-0442-28BC-90ACE1DB58D2}"/>
                  </a:ext>
                </a:extLst>
              </p:cNvPr>
              <p:cNvGrpSpPr/>
              <p:nvPr/>
            </p:nvGrpSpPr>
            <p:grpSpPr>
              <a:xfrm>
                <a:off x="1855109" y="1826763"/>
                <a:ext cx="1258110" cy="1876568"/>
                <a:chOff x="4450984" y="1214438"/>
                <a:chExt cx="3290036" cy="4907344"/>
              </a:xfrm>
            </p:grpSpPr>
            <p:sp>
              <p:nvSpPr>
                <p:cNvPr id="28" name="ïSľïḋè">
                  <a:extLst>
                    <a:ext uri="{FF2B5EF4-FFF2-40B4-BE49-F238E27FC236}">
                      <a16:creationId xmlns:a16="http://schemas.microsoft.com/office/drawing/2014/main" id="{B33A3747-CAB7-26FC-ED06-592AA3663FC1}"/>
                    </a:ext>
                  </a:extLst>
                </p:cNvPr>
                <p:cNvSpPr/>
                <p:nvPr/>
              </p:nvSpPr>
              <p:spPr bwMode="auto">
                <a:xfrm>
                  <a:off x="4615486" y="5720052"/>
                  <a:ext cx="3042415" cy="401730"/>
                </a:xfrm>
                <a:custGeom>
                  <a:avLst/>
                  <a:gdLst>
                    <a:gd name="T0" fmla="*/ 0 w 1757"/>
                    <a:gd name="T1" fmla="*/ 232 h 232"/>
                    <a:gd name="T2" fmla="*/ 1757 w 1757"/>
                    <a:gd name="T3" fmla="*/ 232 h 232"/>
                    <a:gd name="T4" fmla="*/ 1757 w 1757"/>
                    <a:gd name="T5" fmla="*/ 139 h 232"/>
                    <a:gd name="T6" fmla="*/ 1615 w 1757"/>
                    <a:gd name="T7" fmla="*/ 0 h 232"/>
                    <a:gd name="T8" fmla="*/ 143 w 1757"/>
                    <a:gd name="T9" fmla="*/ 0 h 232"/>
                    <a:gd name="T10" fmla="*/ 0 w 1757"/>
                    <a:gd name="T11" fmla="*/ 139 h 232"/>
                    <a:gd name="T12" fmla="*/ 0 w 1757"/>
                    <a:gd name="T13" fmla="*/ 232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57" h="232">
                      <a:moveTo>
                        <a:pt x="0" y="232"/>
                      </a:moveTo>
                      <a:lnTo>
                        <a:pt x="1757" y="232"/>
                      </a:lnTo>
                      <a:lnTo>
                        <a:pt x="1757" y="139"/>
                      </a:lnTo>
                      <a:lnTo>
                        <a:pt x="1615" y="0"/>
                      </a:lnTo>
                      <a:lnTo>
                        <a:pt x="143" y="0"/>
                      </a:lnTo>
                      <a:lnTo>
                        <a:pt x="0" y="139"/>
                      </a:lnTo>
                      <a:lnTo>
                        <a:pt x="0" y="232"/>
                      </a:lnTo>
                      <a:close/>
                    </a:path>
                  </a:pathLst>
                </a:custGeom>
                <a:blipFill dpi="0" rotWithShape="1"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íṣ1îďê">
                  <a:extLst>
                    <a:ext uri="{FF2B5EF4-FFF2-40B4-BE49-F238E27FC236}">
                      <a16:creationId xmlns:a16="http://schemas.microsoft.com/office/drawing/2014/main" id="{335861CC-18CA-4E19-814A-7A39B9A8C7A0}"/>
                    </a:ext>
                  </a:extLst>
                </p:cNvPr>
                <p:cNvSpPr/>
                <p:nvPr/>
              </p:nvSpPr>
              <p:spPr bwMode="auto">
                <a:xfrm>
                  <a:off x="4450984" y="1214438"/>
                  <a:ext cx="3290033" cy="3219038"/>
                </a:xfrm>
                <a:custGeom>
                  <a:avLst/>
                  <a:gdLst>
                    <a:gd name="T0" fmla="*/ 29 w 40"/>
                    <a:gd name="T1" fmla="*/ 22 h 40"/>
                    <a:gd name="T2" fmla="*/ 40 w 40"/>
                    <a:gd name="T3" fmla="*/ 5 h 40"/>
                    <a:gd name="T4" fmla="*/ 40 w 40"/>
                    <a:gd name="T5" fmla="*/ 2 h 40"/>
                    <a:gd name="T6" fmla="*/ 40 w 40"/>
                    <a:gd name="T7" fmla="*/ 1 h 40"/>
                    <a:gd name="T8" fmla="*/ 34 w 40"/>
                    <a:gd name="T9" fmla="*/ 1 h 40"/>
                    <a:gd name="T10" fmla="*/ 34 w 40"/>
                    <a:gd name="T11" fmla="*/ 0 h 40"/>
                    <a:gd name="T12" fmla="*/ 6 w 40"/>
                    <a:gd name="T13" fmla="*/ 0 h 40"/>
                    <a:gd name="T14" fmla="*/ 6 w 40"/>
                    <a:gd name="T15" fmla="*/ 1 h 40"/>
                    <a:gd name="T16" fmla="*/ 0 w 40"/>
                    <a:gd name="T17" fmla="*/ 1 h 40"/>
                    <a:gd name="T18" fmla="*/ 0 w 40"/>
                    <a:gd name="T19" fmla="*/ 2 h 40"/>
                    <a:gd name="T20" fmla="*/ 0 w 40"/>
                    <a:gd name="T21" fmla="*/ 5 h 40"/>
                    <a:gd name="T22" fmla="*/ 11 w 40"/>
                    <a:gd name="T23" fmla="*/ 22 h 40"/>
                    <a:gd name="T24" fmla="*/ 18 w 40"/>
                    <a:gd name="T25" fmla="*/ 28 h 40"/>
                    <a:gd name="T26" fmla="*/ 18 w 40"/>
                    <a:gd name="T27" fmla="*/ 36 h 40"/>
                    <a:gd name="T28" fmla="*/ 12 w 40"/>
                    <a:gd name="T29" fmla="*/ 36 h 40"/>
                    <a:gd name="T30" fmla="*/ 12 w 40"/>
                    <a:gd name="T31" fmla="*/ 38 h 40"/>
                    <a:gd name="T32" fmla="*/ 8 w 40"/>
                    <a:gd name="T33" fmla="*/ 38 h 40"/>
                    <a:gd name="T34" fmla="*/ 8 w 40"/>
                    <a:gd name="T35" fmla="*/ 40 h 40"/>
                    <a:gd name="T36" fmla="*/ 32 w 40"/>
                    <a:gd name="T37" fmla="*/ 40 h 40"/>
                    <a:gd name="T38" fmla="*/ 32 w 40"/>
                    <a:gd name="T39" fmla="*/ 38 h 40"/>
                    <a:gd name="T40" fmla="*/ 28 w 40"/>
                    <a:gd name="T41" fmla="*/ 38 h 40"/>
                    <a:gd name="T42" fmla="*/ 28 w 40"/>
                    <a:gd name="T43" fmla="*/ 36 h 40"/>
                    <a:gd name="T44" fmla="*/ 22 w 40"/>
                    <a:gd name="T45" fmla="*/ 36 h 40"/>
                    <a:gd name="T46" fmla="*/ 22 w 40"/>
                    <a:gd name="T47" fmla="*/ 28 h 40"/>
                    <a:gd name="T48" fmla="*/ 29 w 40"/>
                    <a:gd name="T49" fmla="*/ 22 h 40"/>
                    <a:gd name="T50" fmla="*/ 38 w 40"/>
                    <a:gd name="T51" fmla="*/ 3 h 40"/>
                    <a:gd name="T52" fmla="*/ 38 w 40"/>
                    <a:gd name="T53" fmla="*/ 5 h 40"/>
                    <a:gd name="T54" fmla="*/ 32 w 40"/>
                    <a:gd name="T55" fmla="*/ 17 h 40"/>
                    <a:gd name="T56" fmla="*/ 34 w 40"/>
                    <a:gd name="T57" fmla="*/ 4 h 40"/>
                    <a:gd name="T58" fmla="*/ 34 w 40"/>
                    <a:gd name="T59" fmla="*/ 3 h 40"/>
                    <a:gd name="T60" fmla="*/ 38 w 40"/>
                    <a:gd name="T61" fmla="*/ 3 h 40"/>
                    <a:gd name="T62" fmla="*/ 2 w 40"/>
                    <a:gd name="T63" fmla="*/ 5 h 40"/>
                    <a:gd name="T64" fmla="*/ 2 w 40"/>
                    <a:gd name="T65" fmla="*/ 3 h 40"/>
                    <a:gd name="T66" fmla="*/ 6 w 40"/>
                    <a:gd name="T67" fmla="*/ 3 h 40"/>
                    <a:gd name="T68" fmla="*/ 6 w 40"/>
                    <a:gd name="T69" fmla="*/ 4 h 40"/>
                    <a:gd name="T70" fmla="*/ 8 w 40"/>
                    <a:gd name="T71" fmla="*/ 17 h 40"/>
                    <a:gd name="T72" fmla="*/ 2 w 40"/>
                    <a:gd name="T73" fmla="*/ 5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0" h="40">
                      <a:moveTo>
                        <a:pt x="29" y="22"/>
                      </a:moveTo>
                      <a:cubicBezTo>
                        <a:pt x="36" y="18"/>
                        <a:pt x="40" y="12"/>
                        <a:pt x="40" y="5"/>
                      </a:cubicBezTo>
                      <a:cubicBezTo>
                        <a:pt x="40" y="4"/>
                        <a:pt x="40" y="3"/>
                        <a:pt x="40" y="2"/>
                      </a:cubicBezTo>
                      <a:cubicBezTo>
                        <a:pt x="40" y="1"/>
                        <a:pt x="40" y="1"/>
                        <a:pt x="40" y="1"/>
                      </a:cubicBezTo>
                      <a:cubicBezTo>
                        <a:pt x="34" y="1"/>
                        <a:pt x="34" y="1"/>
                        <a:pt x="34" y="1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0" y="12"/>
                        <a:pt x="4" y="18"/>
                        <a:pt x="11" y="22"/>
                      </a:cubicBezTo>
                      <a:cubicBezTo>
                        <a:pt x="13" y="24"/>
                        <a:pt x="15" y="27"/>
                        <a:pt x="18" y="28"/>
                      </a:cubicBezTo>
                      <a:cubicBezTo>
                        <a:pt x="18" y="36"/>
                        <a:pt x="18" y="36"/>
                        <a:pt x="18" y="36"/>
                      </a:cubicBezTo>
                      <a:cubicBezTo>
                        <a:pt x="12" y="36"/>
                        <a:pt x="12" y="36"/>
                        <a:pt x="12" y="36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8" y="38"/>
                        <a:pt x="8" y="38"/>
                        <a:pt x="8" y="38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32" y="40"/>
                        <a:pt x="32" y="40"/>
                        <a:pt x="32" y="40"/>
                      </a:cubicBezTo>
                      <a:cubicBezTo>
                        <a:pt x="32" y="38"/>
                        <a:pt x="32" y="38"/>
                        <a:pt x="32" y="38"/>
                      </a:cubicBezTo>
                      <a:cubicBezTo>
                        <a:pt x="28" y="38"/>
                        <a:pt x="28" y="38"/>
                        <a:pt x="28" y="38"/>
                      </a:cubicBez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22" y="36"/>
                        <a:pt x="22" y="36"/>
                        <a:pt x="22" y="36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5" y="27"/>
                        <a:pt x="27" y="24"/>
                        <a:pt x="29" y="22"/>
                      </a:cubicBezTo>
                      <a:close/>
                      <a:moveTo>
                        <a:pt x="38" y="3"/>
                      </a:moveTo>
                      <a:cubicBezTo>
                        <a:pt x="38" y="4"/>
                        <a:pt x="38" y="5"/>
                        <a:pt x="38" y="5"/>
                      </a:cubicBezTo>
                      <a:cubicBezTo>
                        <a:pt x="38" y="10"/>
                        <a:pt x="35" y="14"/>
                        <a:pt x="32" y="17"/>
                      </a:cubicBezTo>
                      <a:cubicBezTo>
                        <a:pt x="33" y="13"/>
                        <a:pt x="34" y="9"/>
                        <a:pt x="34" y="4"/>
                      </a:cubicBezTo>
                      <a:cubicBezTo>
                        <a:pt x="34" y="4"/>
                        <a:pt x="34" y="3"/>
                        <a:pt x="34" y="3"/>
                      </a:cubicBezTo>
                      <a:lnTo>
                        <a:pt x="38" y="3"/>
                      </a:lnTo>
                      <a:close/>
                      <a:moveTo>
                        <a:pt x="2" y="5"/>
                      </a:moveTo>
                      <a:cubicBezTo>
                        <a:pt x="2" y="5"/>
                        <a:pt x="2" y="4"/>
                        <a:pt x="2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4"/>
                        <a:pt x="6" y="4"/>
                      </a:cubicBezTo>
                      <a:cubicBezTo>
                        <a:pt x="6" y="9"/>
                        <a:pt x="6" y="13"/>
                        <a:pt x="8" y="17"/>
                      </a:cubicBezTo>
                      <a:cubicBezTo>
                        <a:pt x="4" y="14"/>
                        <a:pt x="2" y="10"/>
                        <a:pt x="2" y="5"/>
                      </a:cubicBezTo>
                      <a:close/>
                    </a:path>
                  </a:pathLst>
                </a:custGeom>
                <a:solidFill>
                  <a:srgbClr val="FFD00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îṡľîḑé">
                  <a:extLst>
                    <a:ext uri="{FF2B5EF4-FFF2-40B4-BE49-F238E27FC236}">
                      <a16:creationId xmlns:a16="http://schemas.microsoft.com/office/drawing/2014/main" id="{574AE189-05BA-B0B9-A5E0-3D624234CC15}"/>
                    </a:ext>
                  </a:extLst>
                </p:cNvPr>
                <p:cNvSpPr/>
                <p:nvPr/>
              </p:nvSpPr>
              <p:spPr bwMode="auto">
                <a:xfrm>
                  <a:off x="6096002" y="1214438"/>
                  <a:ext cx="1645018" cy="3219038"/>
                </a:xfrm>
                <a:custGeom>
                  <a:avLst/>
                  <a:gdLst>
                    <a:gd name="T0" fmla="*/ 9 w 20"/>
                    <a:gd name="T1" fmla="*/ 22 h 40"/>
                    <a:gd name="T2" fmla="*/ 20 w 20"/>
                    <a:gd name="T3" fmla="*/ 5 h 40"/>
                    <a:gd name="T4" fmla="*/ 20 w 20"/>
                    <a:gd name="T5" fmla="*/ 2 h 40"/>
                    <a:gd name="T6" fmla="*/ 20 w 20"/>
                    <a:gd name="T7" fmla="*/ 1 h 40"/>
                    <a:gd name="T8" fmla="*/ 14 w 20"/>
                    <a:gd name="T9" fmla="*/ 1 h 40"/>
                    <a:gd name="T10" fmla="*/ 14 w 20"/>
                    <a:gd name="T11" fmla="*/ 0 h 40"/>
                    <a:gd name="T12" fmla="*/ 0 w 20"/>
                    <a:gd name="T13" fmla="*/ 0 h 40"/>
                    <a:gd name="T14" fmla="*/ 0 w 20"/>
                    <a:gd name="T15" fmla="*/ 40 h 40"/>
                    <a:gd name="T16" fmla="*/ 12 w 20"/>
                    <a:gd name="T17" fmla="*/ 40 h 40"/>
                    <a:gd name="T18" fmla="*/ 12 w 20"/>
                    <a:gd name="T19" fmla="*/ 38 h 40"/>
                    <a:gd name="T20" fmla="*/ 8 w 20"/>
                    <a:gd name="T21" fmla="*/ 38 h 40"/>
                    <a:gd name="T22" fmla="*/ 8 w 20"/>
                    <a:gd name="T23" fmla="*/ 36 h 40"/>
                    <a:gd name="T24" fmla="*/ 2 w 20"/>
                    <a:gd name="T25" fmla="*/ 36 h 40"/>
                    <a:gd name="T26" fmla="*/ 2 w 20"/>
                    <a:gd name="T27" fmla="*/ 28 h 40"/>
                    <a:gd name="T28" fmla="*/ 9 w 20"/>
                    <a:gd name="T29" fmla="*/ 22 h 40"/>
                    <a:gd name="T30" fmla="*/ 14 w 20"/>
                    <a:gd name="T31" fmla="*/ 4 h 40"/>
                    <a:gd name="T32" fmla="*/ 14 w 20"/>
                    <a:gd name="T33" fmla="*/ 3 h 40"/>
                    <a:gd name="T34" fmla="*/ 18 w 20"/>
                    <a:gd name="T35" fmla="*/ 3 h 40"/>
                    <a:gd name="T36" fmla="*/ 18 w 20"/>
                    <a:gd name="T37" fmla="*/ 5 h 40"/>
                    <a:gd name="T38" fmla="*/ 12 w 20"/>
                    <a:gd name="T39" fmla="*/ 17 h 40"/>
                    <a:gd name="T40" fmla="*/ 14 w 20"/>
                    <a:gd name="T41" fmla="*/ 4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" h="40">
                      <a:moveTo>
                        <a:pt x="9" y="22"/>
                      </a:moveTo>
                      <a:cubicBezTo>
                        <a:pt x="16" y="18"/>
                        <a:pt x="20" y="12"/>
                        <a:pt x="20" y="5"/>
                      </a:cubicBezTo>
                      <a:cubicBezTo>
                        <a:pt x="20" y="4"/>
                        <a:pt x="20" y="3"/>
                        <a:pt x="20" y="2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8" y="38"/>
                        <a:pt x="8" y="38"/>
                        <a:pt x="8" y="38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2" y="36"/>
                        <a:pt x="2" y="36"/>
                        <a:pt x="2" y="36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5" y="27"/>
                        <a:pt x="7" y="24"/>
                        <a:pt x="9" y="22"/>
                      </a:cubicBezTo>
                      <a:close/>
                      <a:moveTo>
                        <a:pt x="14" y="4"/>
                      </a:moveTo>
                      <a:cubicBezTo>
                        <a:pt x="14" y="4"/>
                        <a:pt x="14" y="3"/>
                        <a:pt x="14" y="3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8" y="4"/>
                        <a:pt x="18" y="5"/>
                        <a:pt x="18" y="5"/>
                      </a:cubicBezTo>
                      <a:cubicBezTo>
                        <a:pt x="18" y="10"/>
                        <a:pt x="15" y="14"/>
                        <a:pt x="12" y="17"/>
                      </a:cubicBezTo>
                      <a:cubicBezTo>
                        <a:pt x="13" y="13"/>
                        <a:pt x="14" y="9"/>
                        <a:pt x="14" y="4"/>
                      </a:cubicBezTo>
                      <a:close/>
                    </a:path>
                  </a:pathLst>
                </a:custGeom>
                <a:solidFill>
                  <a:srgbClr val="EDAC0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iṡļîḓe">
                  <a:extLst>
                    <a:ext uri="{FF2B5EF4-FFF2-40B4-BE49-F238E27FC236}">
                      <a16:creationId xmlns:a16="http://schemas.microsoft.com/office/drawing/2014/main" id="{97F777FC-BA40-701C-7E2D-BFA897A12664}"/>
                    </a:ext>
                  </a:extLst>
                </p:cNvPr>
                <p:cNvSpPr/>
                <p:nvPr/>
              </p:nvSpPr>
              <p:spPr bwMode="auto">
                <a:xfrm>
                  <a:off x="4779987" y="4433475"/>
                  <a:ext cx="2713412" cy="1367961"/>
                </a:xfrm>
                <a:prstGeom prst="rect">
                  <a:avLst/>
                </a:prstGeom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ísḷídé">
                  <a:extLst>
                    <a:ext uri="{FF2B5EF4-FFF2-40B4-BE49-F238E27FC236}">
                      <a16:creationId xmlns:a16="http://schemas.microsoft.com/office/drawing/2014/main" id="{FF7C3EA2-3B72-D79E-C2DE-C216DF9B435C}"/>
                    </a:ext>
                  </a:extLst>
                </p:cNvPr>
                <p:cNvSpPr/>
                <p:nvPr/>
              </p:nvSpPr>
              <p:spPr bwMode="auto">
                <a:xfrm>
                  <a:off x="5301355" y="4674167"/>
                  <a:ext cx="1643285" cy="884846"/>
                </a:xfrm>
                <a:prstGeom prst="rect">
                  <a:avLst/>
                </a:prstGeom>
                <a:solidFill>
                  <a:srgbClr val="0095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6" name="işliḑé">
                <a:extLst>
                  <a:ext uri="{FF2B5EF4-FFF2-40B4-BE49-F238E27FC236}">
                    <a16:creationId xmlns:a16="http://schemas.microsoft.com/office/drawing/2014/main" id="{00FEE18A-6C4B-538E-4CDF-6DD4F4D66774}"/>
                  </a:ext>
                </a:extLst>
              </p:cNvPr>
              <p:cNvSpPr/>
              <p:nvPr/>
            </p:nvSpPr>
            <p:spPr>
              <a:xfrm>
                <a:off x="2148544" y="3393811"/>
                <a:ext cx="671238" cy="671238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id-ID" sz="1100" b="1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ïṩļîḑe">
                <a:extLst>
                  <a:ext uri="{FF2B5EF4-FFF2-40B4-BE49-F238E27FC236}">
                    <a16:creationId xmlns:a16="http://schemas.microsoft.com/office/drawing/2014/main" id="{5D23D22E-325C-FBAF-07AC-A578B6A3F4D7}"/>
                  </a:ext>
                </a:extLst>
              </p:cNvPr>
              <p:cNvSpPr/>
              <p:nvPr/>
            </p:nvSpPr>
            <p:spPr bwMode="auto">
              <a:xfrm>
                <a:off x="2268128" y="3524676"/>
                <a:ext cx="432071" cy="409509"/>
              </a:xfrm>
              <a:custGeom>
                <a:avLst/>
                <a:gdLst>
                  <a:gd name="T0" fmla="*/ 541 w 611"/>
                  <a:gd name="T1" fmla="*/ 204 h 580"/>
                  <a:gd name="T2" fmla="*/ 387 w 611"/>
                  <a:gd name="T3" fmla="*/ 204 h 580"/>
                  <a:gd name="T4" fmla="*/ 339 w 611"/>
                  <a:gd name="T5" fmla="*/ 57 h 580"/>
                  <a:gd name="T6" fmla="*/ 272 w 611"/>
                  <a:gd name="T7" fmla="*/ 57 h 580"/>
                  <a:gd name="T8" fmla="*/ 224 w 611"/>
                  <a:gd name="T9" fmla="*/ 204 h 580"/>
                  <a:gd name="T10" fmla="*/ 70 w 611"/>
                  <a:gd name="T11" fmla="*/ 204 h 580"/>
                  <a:gd name="T12" fmla="*/ 49 w 611"/>
                  <a:gd name="T13" fmla="*/ 268 h 580"/>
                  <a:gd name="T14" fmla="*/ 174 w 611"/>
                  <a:gd name="T15" fmla="*/ 358 h 580"/>
                  <a:gd name="T16" fmla="*/ 126 w 611"/>
                  <a:gd name="T17" fmla="*/ 505 h 580"/>
                  <a:gd name="T18" fmla="*/ 181 w 611"/>
                  <a:gd name="T19" fmla="*/ 545 h 580"/>
                  <a:gd name="T20" fmla="*/ 306 w 611"/>
                  <a:gd name="T21" fmla="*/ 454 h 580"/>
                  <a:gd name="T22" fmla="*/ 430 w 611"/>
                  <a:gd name="T23" fmla="*/ 545 h 580"/>
                  <a:gd name="T24" fmla="*/ 485 w 611"/>
                  <a:gd name="T25" fmla="*/ 505 h 580"/>
                  <a:gd name="T26" fmla="*/ 437 w 611"/>
                  <a:gd name="T27" fmla="*/ 358 h 580"/>
                  <a:gd name="T28" fmla="*/ 562 w 611"/>
                  <a:gd name="T29" fmla="*/ 268 h 580"/>
                  <a:gd name="T30" fmla="*/ 541 w 611"/>
                  <a:gd name="T31" fmla="*/ 204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1" h="580">
                    <a:moveTo>
                      <a:pt x="541" y="204"/>
                    </a:moveTo>
                    <a:lnTo>
                      <a:pt x="387" y="204"/>
                    </a:lnTo>
                    <a:lnTo>
                      <a:pt x="339" y="57"/>
                    </a:lnTo>
                    <a:cubicBezTo>
                      <a:pt x="321" y="0"/>
                      <a:pt x="290" y="0"/>
                      <a:pt x="272" y="57"/>
                    </a:cubicBezTo>
                    <a:lnTo>
                      <a:pt x="224" y="204"/>
                    </a:lnTo>
                    <a:lnTo>
                      <a:pt x="70" y="204"/>
                    </a:lnTo>
                    <a:cubicBezTo>
                      <a:pt x="10" y="204"/>
                      <a:pt x="0" y="232"/>
                      <a:pt x="49" y="268"/>
                    </a:cubicBezTo>
                    <a:lnTo>
                      <a:pt x="174" y="358"/>
                    </a:lnTo>
                    <a:lnTo>
                      <a:pt x="126" y="505"/>
                    </a:lnTo>
                    <a:cubicBezTo>
                      <a:pt x="108" y="562"/>
                      <a:pt x="132" y="580"/>
                      <a:pt x="181" y="545"/>
                    </a:cubicBezTo>
                    <a:lnTo>
                      <a:pt x="306" y="454"/>
                    </a:lnTo>
                    <a:lnTo>
                      <a:pt x="430" y="545"/>
                    </a:lnTo>
                    <a:cubicBezTo>
                      <a:pt x="479" y="580"/>
                      <a:pt x="503" y="562"/>
                      <a:pt x="485" y="505"/>
                    </a:cubicBezTo>
                    <a:lnTo>
                      <a:pt x="437" y="358"/>
                    </a:lnTo>
                    <a:lnTo>
                      <a:pt x="562" y="268"/>
                    </a:lnTo>
                    <a:cubicBezTo>
                      <a:pt x="611" y="232"/>
                      <a:pt x="601" y="204"/>
                      <a:pt x="541" y="204"/>
                    </a:cubicBezTo>
                    <a:close/>
                  </a:path>
                </a:pathLst>
              </a:custGeom>
              <a:solidFill>
                <a:srgbClr val="FFBC15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F55E23D6-C4A4-DEBA-D666-39F2D6BA00BC}"/>
                </a:ext>
              </a:extLst>
            </p:cNvPr>
            <p:cNvGrpSpPr/>
            <p:nvPr/>
          </p:nvGrpSpPr>
          <p:grpSpPr>
            <a:xfrm>
              <a:off x="8600375" y="4182847"/>
              <a:ext cx="2235567" cy="1047355"/>
              <a:chOff x="5040168" y="2574104"/>
              <a:chExt cx="2235567" cy="1047355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3782B81D-224B-8F63-4C93-ED28368882A7}"/>
                  </a:ext>
                </a:extLst>
              </p:cNvPr>
              <p:cNvSpPr txBox="1"/>
              <p:nvPr/>
            </p:nvSpPr>
            <p:spPr>
              <a:xfrm>
                <a:off x="5164888" y="2858173"/>
                <a:ext cx="1986129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96F32E66-425E-24F6-8B44-2A3A1EFFA3F1}"/>
                  </a:ext>
                </a:extLst>
              </p:cNvPr>
              <p:cNvSpPr txBox="1"/>
              <p:nvPr/>
            </p:nvSpPr>
            <p:spPr>
              <a:xfrm>
                <a:off x="5040168" y="257410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5141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40D57A-B008-A309-6CB2-3B11FC3FF7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任意多边形: 形状 513">
            <a:extLst>
              <a:ext uri="{FF2B5EF4-FFF2-40B4-BE49-F238E27FC236}">
                <a16:creationId xmlns:a16="http://schemas.microsoft.com/office/drawing/2014/main" id="{3EC20547-A5B3-6BCE-902E-64AEEB811A30}"/>
              </a:ext>
            </a:extLst>
          </p:cNvPr>
          <p:cNvSpPr/>
          <p:nvPr/>
        </p:nvSpPr>
        <p:spPr>
          <a:xfrm>
            <a:off x="6707689" y="1129989"/>
            <a:ext cx="1321958" cy="780810"/>
          </a:xfrm>
          <a:custGeom>
            <a:avLst/>
            <a:gdLst>
              <a:gd name="connsiteX0" fmla="*/ 625179 w 1321958"/>
              <a:gd name="connsiteY0" fmla="*/ 0 h 780810"/>
              <a:gd name="connsiteX1" fmla="*/ 948909 w 1321958"/>
              <a:gd name="connsiteY1" fmla="*/ 172126 h 780810"/>
              <a:gd name="connsiteX2" fmla="*/ 961500 w 1321958"/>
              <a:gd name="connsiteY2" fmla="*/ 195323 h 780810"/>
              <a:gd name="connsiteX3" fmla="*/ 1002447 w 1321958"/>
              <a:gd name="connsiteY3" fmla="*/ 182613 h 780810"/>
              <a:gd name="connsiteX4" fmla="*/ 1056039 w 1321958"/>
              <a:gd name="connsiteY4" fmla="*/ 177210 h 780810"/>
              <a:gd name="connsiteX5" fmla="*/ 1321958 w 1321958"/>
              <a:gd name="connsiteY5" fmla="*/ 443129 h 780810"/>
              <a:gd name="connsiteX6" fmla="*/ 1056039 w 1321958"/>
              <a:gd name="connsiteY6" fmla="*/ 709048 h 780810"/>
              <a:gd name="connsiteX7" fmla="*/ 907361 w 1321958"/>
              <a:gd name="connsiteY7" fmla="*/ 663633 h 780810"/>
              <a:gd name="connsiteX8" fmla="*/ 905107 w 1321958"/>
              <a:gd name="connsiteY8" fmla="*/ 661773 h 780810"/>
              <a:gd name="connsiteX9" fmla="*/ 901237 w 1321958"/>
              <a:gd name="connsiteY9" fmla="*/ 666463 h 780810"/>
              <a:gd name="connsiteX10" fmla="*/ 625179 w 1321958"/>
              <a:gd name="connsiteY10" fmla="*/ 780810 h 780810"/>
              <a:gd name="connsiteX11" fmla="*/ 349121 w 1321958"/>
              <a:gd name="connsiteY11" fmla="*/ 666463 h 780810"/>
              <a:gd name="connsiteX12" fmla="*/ 327096 w 1321958"/>
              <a:gd name="connsiteY12" fmla="*/ 639768 h 780810"/>
              <a:gd name="connsiteX13" fmla="*/ 278081 w 1321958"/>
              <a:gd name="connsiteY13" fmla="*/ 672815 h 780810"/>
              <a:gd name="connsiteX14" fmla="*/ 200167 w 1321958"/>
              <a:gd name="connsiteY14" fmla="*/ 688545 h 780810"/>
              <a:gd name="connsiteX15" fmla="*/ 0 w 1321958"/>
              <a:gd name="connsiteY15" fmla="*/ 488378 h 780810"/>
              <a:gd name="connsiteX16" fmla="*/ 200167 w 1321958"/>
              <a:gd name="connsiteY16" fmla="*/ 288211 h 780810"/>
              <a:gd name="connsiteX17" fmla="*/ 240508 w 1321958"/>
              <a:gd name="connsiteY17" fmla="*/ 292278 h 780810"/>
              <a:gd name="connsiteX18" fmla="*/ 248019 w 1321958"/>
              <a:gd name="connsiteY18" fmla="*/ 294609 h 780810"/>
              <a:gd name="connsiteX19" fmla="*/ 265454 w 1321958"/>
              <a:gd name="connsiteY19" fmla="*/ 238442 h 780810"/>
              <a:gd name="connsiteX20" fmla="*/ 625179 w 1321958"/>
              <a:gd name="connsiteY20" fmla="*/ 0 h 78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21958" h="780810">
                <a:moveTo>
                  <a:pt x="625179" y="0"/>
                </a:moveTo>
                <a:cubicBezTo>
                  <a:pt x="759938" y="0"/>
                  <a:pt x="878751" y="68277"/>
                  <a:pt x="948909" y="172126"/>
                </a:cubicBezTo>
                <a:lnTo>
                  <a:pt x="961500" y="195323"/>
                </a:lnTo>
                <a:lnTo>
                  <a:pt x="1002447" y="182613"/>
                </a:lnTo>
                <a:cubicBezTo>
                  <a:pt x="1019758" y="179070"/>
                  <a:pt x="1037681" y="177210"/>
                  <a:pt x="1056039" y="177210"/>
                </a:cubicBezTo>
                <a:cubicBezTo>
                  <a:pt x="1202902" y="177210"/>
                  <a:pt x="1321958" y="296266"/>
                  <a:pt x="1321958" y="443129"/>
                </a:cubicBezTo>
                <a:cubicBezTo>
                  <a:pt x="1321958" y="589992"/>
                  <a:pt x="1202902" y="709048"/>
                  <a:pt x="1056039" y="709048"/>
                </a:cubicBezTo>
                <a:cubicBezTo>
                  <a:pt x="1000965" y="709048"/>
                  <a:pt x="949802" y="692306"/>
                  <a:pt x="907361" y="663633"/>
                </a:cubicBezTo>
                <a:lnTo>
                  <a:pt x="905107" y="661773"/>
                </a:lnTo>
                <a:lnTo>
                  <a:pt x="901237" y="666463"/>
                </a:lnTo>
                <a:cubicBezTo>
                  <a:pt x="830588" y="737113"/>
                  <a:pt x="732987" y="780810"/>
                  <a:pt x="625179" y="780810"/>
                </a:cubicBezTo>
                <a:cubicBezTo>
                  <a:pt x="517372" y="780810"/>
                  <a:pt x="419770" y="737113"/>
                  <a:pt x="349121" y="666463"/>
                </a:cubicBezTo>
                <a:lnTo>
                  <a:pt x="327096" y="639768"/>
                </a:lnTo>
                <a:lnTo>
                  <a:pt x="278081" y="672815"/>
                </a:lnTo>
                <a:cubicBezTo>
                  <a:pt x="254133" y="682944"/>
                  <a:pt x="227804" y="688545"/>
                  <a:pt x="200167" y="688545"/>
                </a:cubicBezTo>
                <a:cubicBezTo>
                  <a:pt x="89618" y="688545"/>
                  <a:pt x="0" y="598927"/>
                  <a:pt x="0" y="488378"/>
                </a:cubicBezTo>
                <a:cubicBezTo>
                  <a:pt x="0" y="377829"/>
                  <a:pt x="89618" y="288211"/>
                  <a:pt x="200167" y="288211"/>
                </a:cubicBezTo>
                <a:cubicBezTo>
                  <a:pt x="213986" y="288211"/>
                  <a:pt x="227477" y="289611"/>
                  <a:pt x="240508" y="292278"/>
                </a:cubicBezTo>
                <a:lnTo>
                  <a:pt x="248019" y="294609"/>
                </a:lnTo>
                <a:lnTo>
                  <a:pt x="265454" y="238442"/>
                </a:lnTo>
                <a:cubicBezTo>
                  <a:pt x="324721" y="98319"/>
                  <a:pt x="463468" y="0"/>
                  <a:pt x="625179" y="0"/>
                </a:cubicBezTo>
                <a:close/>
              </a:path>
            </a:pathLst>
          </a:custGeom>
          <a:blipFill dpi="0" rotWithShape="1">
            <a:blip r:embed="rId3">
              <a:alphaModFix amt="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63" name="任意多边形: 形状 362">
            <a:extLst>
              <a:ext uri="{FF2B5EF4-FFF2-40B4-BE49-F238E27FC236}">
                <a16:creationId xmlns:a16="http://schemas.microsoft.com/office/drawing/2014/main" id="{C47A0DF3-EDB5-B8E8-1BFA-4FC0A803FA06}"/>
              </a:ext>
            </a:extLst>
          </p:cNvPr>
          <p:cNvSpPr/>
          <p:nvPr/>
        </p:nvSpPr>
        <p:spPr>
          <a:xfrm>
            <a:off x="9845549" y="4980287"/>
            <a:ext cx="1804204" cy="1065648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3 h 442760"/>
              <a:gd name="connsiteX8" fmla="*/ 511049 w 749618"/>
              <a:gd name="connsiteY8" fmla="*/ 377920 h 442760"/>
              <a:gd name="connsiteX9" fmla="*/ 354509 w 749618"/>
              <a:gd name="connsiteY9" fmla="*/ 442760 h 442760"/>
              <a:gd name="connsiteX10" fmla="*/ 197970 w 749618"/>
              <a:gd name="connsiteY10" fmla="*/ 377920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9" y="402067"/>
                  <a:pt x="558174" y="397848"/>
                  <a:pt x="540134" y="390217"/>
                </a:cubicBezTo>
                <a:lnTo>
                  <a:pt x="514438" y="372893"/>
                </a:lnTo>
                <a:lnTo>
                  <a:pt x="511049" y="377920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20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1" y="0"/>
                  <a:pt x="354509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5" name="图形 23">
            <a:extLst>
              <a:ext uri="{FF2B5EF4-FFF2-40B4-BE49-F238E27FC236}">
                <a16:creationId xmlns:a16="http://schemas.microsoft.com/office/drawing/2014/main" id="{08B11DAA-4E5A-C3FB-F2D6-497EFAB7C7D1}"/>
              </a:ext>
            </a:extLst>
          </p:cNvPr>
          <p:cNvGrpSpPr/>
          <p:nvPr/>
        </p:nvGrpSpPr>
        <p:grpSpPr>
          <a:xfrm>
            <a:off x="6827225" y="4411757"/>
            <a:ext cx="2615027" cy="2041966"/>
            <a:chOff x="724178" y="4390268"/>
            <a:chExt cx="2615027" cy="2041966"/>
          </a:xfrm>
        </p:grpSpPr>
        <p:grpSp>
          <p:nvGrpSpPr>
            <p:cNvPr id="26" name="图形 23">
              <a:extLst>
                <a:ext uri="{FF2B5EF4-FFF2-40B4-BE49-F238E27FC236}">
                  <a16:creationId xmlns:a16="http://schemas.microsoft.com/office/drawing/2014/main" id="{D34E9959-F8C1-E2C3-E313-9A7E99835E06}"/>
                </a:ext>
              </a:extLst>
            </p:cNvPr>
            <p:cNvGrpSpPr/>
            <p:nvPr/>
          </p:nvGrpSpPr>
          <p:grpSpPr>
            <a:xfrm>
              <a:off x="724178" y="5746180"/>
              <a:ext cx="1295537" cy="681429"/>
              <a:chOff x="724178" y="5746180"/>
              <a:chExt cx="1295537" cy="681429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047AB972-71FE-9286-C362-0C75BAED50A7}"/>
                  </a:ext>
                </a:extLst>
              </p:cNvPr>
              <p:cNvSpPr/>
              <p:nvPr/>
            </p:nvSpPr>
            <p:spPr>
              <a:xfrm>
                <a:off x="724178" y="5746428"/>
                <a:ext cx="1295537" cy="681181"/>
              </a:xfrm>
              <a:custGeom>
                <a:avLst/>
                <a:gdLst>
                  <a:gd name="connsiteX0" fmla="*/ 1270377 w 1295537"/>
                  <a:gd name="connsiteY0" fmla="*/ 358794 h 681181"/>
                  <a:gd name="connsiteX1" fmla="*/ 1291483 w 1295537"/>
                  <a:gd name="connsiteY1" fmla="*/ 393308 h 681181"/>
                  <a:gd name="connsiteX2" fmla="*/ 970182 w 1295537"/>
                  <a:gd name="connsiteY2" fmla="*/ 680343 h 681181"/>
                  <a:gd name="connsiteX3" fmla="*/ 945601 w 1295537"/>
                  <a:gd name="connsiteY3" fmla="*/ 676618 h 681181"/>
                  <a:gd name="connsiteX4" fmla="*/ 477555 w 1295537"/>
                  <a:gd name="connsiteY4" fmla="*/ 482447 h 681181"/>
                  <a:gd name="connsiteX5" fmla="*/ 462905 w 1295537"/>
                  <a:gd name="connsiteY5" fmla="*/ 475247 h 681181"/>
                  <a:gd name="connsiteX6" fmla="*/ 14971 w 1295537"/>
                  <a:gd name="connsiteY6" fmla="*/ 297960 h 681181"/>
                  <a:gd name="connsiteX7" fmla="*/ 3053 w 1295537"/>
                  <a:gd name="connsiteY7" fmla="*/ 285545 h 681181"/>
                  <a:gd name="connsiteX8" fmla="*/ 339500 w 1295537"/>
                  <a:gd name="connsiteY8" fmla="*/ 0 h 681181"/>
                  <a:gd name="connsiteX9" fmla="*/ 1270377 w 1295537"/>
                  <a:gd name="connsiteY9" fmla="*/ 358794 h 681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95537" h="681181">
                    <a:moveTo>
                      <a:pt x="1270377" y="358794"/>
                    </a:moveTo>
                    <a:cubicBezTo>
                      <a:pt x="1270377" y="358794"/>
                      <a:pt x="1307622" y="383376"/>
                      <a:pt x="1291483" y="393308"/>
                    </a:cubicBezTo>
                    <a:lnTo>
                      <a:pt x="970182" y="680343"/>
                    </a:lnTo>
                    <a:cubicBezTo>
                      <a:pt x="970182" y="680343"/>
                      <a:pt x="962982" y="683819"/>
                      <a:pt x="945601" y="676618"/>
                    </a:cubicBezTo>
                    <a:cubicBezTo>
                      <a:pt x="928220" y="669666"/>
                      <a:pt x="785943" y="524907"/>
                      <a:pt x="477555" y="482447"/>
                    </a:cubicBezTo>
                    <a:cubicBezTo>
                      <a:pt x="477555" y="482447"/>
                      <a:pt x="472340" y="482199"/>
                      <a:pt x="462905" y="475247"/>
                    </a:cubicBezTo>
                    <a:cubicBezTo>
                      <a:pt x="462905" y="475247"/>
                      <a:pt x="256071" y="337688"/>
                      <a:pt x="14971" y="297960"/>
                    </a:cubicBezTo>
                    <a:cubicBezTo>
                      <a:pt x="14971" y="297960"/>
                      <a:pt x="-8121" y="294484"/>
                      <a:pt x="3053" y="285545"/>
                    </a:cubicBezTo>
                    <a:cubicBezTo>
                      <a:pt x="24158" y="268413"/>
                      <a:pt x="339500" y="0"/>
                      <a:pt x="339500" y="0"/>
                    </a:cubicBezTo>
                    <a:lnTo>
                      <a:pt x="1270377" y="358794"/>
                    </a:lnTo>
                    <a:close/>
                  </a:path>
                </a:pathLst>
              </a:custGeom>
              <a:solidFill>
                <a:srgbClr val="E30613"/>
              </a:solidFill>
              <a:ln w="24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31F39ED9-3202-D704-9CFF-447371EEF40D}"/>
                  </a:ext>
                </a:extLst>
              </p:cNvPr>
              <p:cNvSpPr/>
              <p:nvPr/>
            </p:nvSpPr>
            <p:spPr>
              <a:xfrm>
                <a:off x="724178" y="5746180"/>
                <a:ext cx="797116" cy="481454"/>
              </a:xfrm>
              <a:custGeom>
                <a:avLst/>
                <a:gdLst>
                  <a:gd name="connsiteX0" fmla="*/ 3053 w 797116"/>
                  <a:gd name="connsiteY0" fmla="*/ 285545 h 481454"/>
                  <a:gd name="connsiteX1" fmla="*/ 339500 w 797116"/>
                  <a:gd name="connsiteY1" fmla="*/ 0 h 481454"/>
                  <a:gd name="connsiteX2" fmla="*/ 797117 w 797116"/>
                  <a:gd name="connsiteY2" fmla="*/ 176541 h 481454"/>
                  <a:gd name="connsiteX3" fmla="*/ 473085 w 797116"/>
                  <a:gd name="connsiteY3" fmla="*/ 480958 h 481454"/>
                  <a:gd name="connsiteX4" fmla="*/ 472837 w 797116"/>
                  <a:gd name="connsiteY4" fmla="*/ 481454 h 481454"/>
                  <a:gd name="connsiteX5" fmla="*/ 462905 w 797116"/>
                  <a:gd name="connsiteY5" fmla="*/ 475495 h 481454"/>
                  <a:gd name="connsiteX6" fmla="*/ 14971 w 797116"/>
                  <a:gd name="connsiteY6" fmla="*/ 298209 h 481454"/>
                  <a:gd name="connsiteX7" fmla="*/ 3053 w 797116"/>
                  <a:gd name="connsiteY7" fmla="*/ 285545 h 481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97116" h="481454">
                    <a:moveTo>
                      <a:pt x="3053" y="285545"/>
                    </a:moveTo>
                    <a:cubicBezTo>
                      <a:pt x="24158" y="268413"/>
                      <a:pt x="339500" y="0"/>
                      <a:pt x="339500" y="0"/>
                    </a:cubicBezTo>
                    <a:lnTo>
                      <a:pt x="797117" y="176541"/>
                    </a:lnTo>
                    <a:lnTo>
                      <a:pt x="473085" y="480958"/>
                    </a:lnTo>
                    <a:lnTo>
                      <a:pt x="472837" y="481454"/>
                    </a:lnTo>
                    <a:cubicBezTo>
                      <a:pt x="470354" y="480461"/>
                      <a:pt x="467126" y="478723"/>
                      <a:pt x="462905" y="475495"/>
                    </a:cubicBezTo>
                    <a:cubicBezTo>
                      <a:pt x="462905" y="475495"/>
                      <a:pt x="256071" y="337937"/>
                      <a:pt x="14971" y="298209"/>
                    </a:cubicBezTo>
                    <a:cubicBezTo>
                      <a:pt x="14971" y="298209"/>
                      <a:pt x="-8121" y="294732"/>
                      <a:pt x="3053" y="285545"/>
                    </a:cubicBezTo>
                    <a:close/>
                  </a:path>
                </a:pathLst>
              </a:custGeom>
              <a:solidFill>
                <a:srgbClr val="A90613"/>
              </a:solidFill>
              <a:ln w="24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9" name="图形 23">
                <a:extLst>
                  <a:ext uri="{FF2B5EF4-FFF2-40B4-BE49-F238E27FC236}">
                    <a16:creationId xmlns:a16="http://schemas.microsoft.com/office/drawing/2014/main" id="{D64DB7C6-29C8-2F67-5CB0-F2AB50945954}"/>
                  </a:ext>
                </a:extLst>
              </p:cNvPr>
              <p:cNvGrpSpPr/>
              <p:nvPr/>
            </p:nvGrpSpPr>
            <p:grpSpPr>
              <a:xfrm>
                <a:off x="742377" y="5746677"/>
                <a:ext cx="1272041" cy="668175"/>
                <a:chOff x="742377" y="5746677"/>
                <a:chExt cx="1272041" cy="668175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E7644137-EB6F-1C9D-FA34-8EA4078ACDB2}"/>
                    </a:ext>
                  </a:extLst>
                </p:cNvPr>
                <p:cNvSpPr/>
                <p:nvPr/>
              </p:nvSpPr>
              <p:spPr>
                <a:xfrm>
                  <a:off x="742377" y="5748911"/>
                  <a:ext cx="1268565" cy="665941"/>
                </a:xfrm>
                <a:custGeom>
                  <a:avLst/>
                  <a:gdLst>
                    <a:gd name="connsiteX0" fmla="*/ 1241998 w 1268565"/>
                    <a:gd name="connsiteY0" fmla="*/ 359042 h 665941"/>
                    <a:gd name="connsiteX1" fmla="*/ 1268566 w 1268565"/>
                    <a:gd name="connsiteY1" fmla="*/ 379651 h 665941"/>
                    <a:gd name="connsiteX2" fmla="*/ 943789 w 1268565"/>
                    <a:gd name="connsiteY2" fmla="*/ 665941 h 665941"/>
                    <a:gd name="connsiteX3" fmla="*/ 469536 w 1268565"/>
                    <a:gd name="connsiteY3" fmla="*/ 464570 h 665941"/>
                    <a:gd name="connsiteX4" fmla="*/ 0 w 1268565"/>
                    <a:gd name="connsiteY4" fmla="*/ 288028 h 665941"/>
                    <a:gd name="connsiteX5" fmla="*/ 339923 w 1268565"/>
                    <a:gd name="connsiteY5" fmla="*/ 0 h 665941"/>
                    <a:gd name="connsiteX6" fmla="*/ 1241998 w 1268565"/>
                    <a:gd name="connsiteY6" fmla="*/ 359042 h 665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68565" h="665941">
                      <a:moveTo>
                        <a:pt x="1241998" y="359042"/>
                      </a:moveTo>
                      <a:lnTo>
                        <a:pt x="1268566" y="379651"/>
                      </a:lnTo>
                      <a:lnTo>
                        <a:pt x="943789" y="665941"/>
                      </a:lnTo>
                      <a:cubicBezTo>
                        <a:pt x="943789" y="665941"/>
                        <a:pt x="825350" y="524162"/>
                        <a:pt x="469536" y="464570"/>
                      </a:cubicBezTo>
                      <a:cubicBezTo>
                        <a:pt x="469536" y="464570"/>
                        <a:pt x="212297" y="303175"/>
                        <a:pt x="0" y="288028"/>
                      </a:cubicBezTo>
                      <a:lnTo>
                        <a:pt x="339923" y="0"/>
                      </a:lnTo>
                      <a:lnTo>
                        <a:pt x="1241998" y="359042"/>
                      </a:ln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C8C8F028-0CF9-3BBC-53AA-ED8BDBB0D672}"/>
                    </a:ext>
                  </a:extLst>
                </p:cNvPr>
                <p:cNvSpPr/>
                <p:nvPr/>
              </p:nvSpPr>
              <p:spPr>
                <a:xfrm>
                  <a:off x="764476" y="5755864"/>
                  <a:ext cx="475305" cy="457865"/>
                </a:xfrm>
                <a:custGeom>
                  <a:avLst/>
                  <a:gdLst>
                    <a:gd name="connsiteX0" fmla="*/ 453644 w 475305"/>
                    <a:gd name="connsiteY0" fmla="*/ 431546 h 457865"/>
                    <a:gd name="connsiteX1" fmla="*/ 447437 w 475305"/>
                    <a:gd name="connsiteY1" fmla="*/ 457866 h 457865"/>
                    <a:gd name="connsiteX2" fmla="*/ 0 w 475305"/>
                    <a:gd name="connsiteY2" fmla="*/ 273379 h 457865"/>
                    <a:gd name="connsiteX3" fmla="*/ 320059 w 475305"/>
                    <a:gd name="connsiteY3" fmla="*/ 0 h 457865"/>
                    <a:gd name="connsiteX4" fmla="*/ 453644 w 475305"/>
                    <a:gd name="connsiteY4" fmla="*/ 431546 h 457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5305" h="457865">
                      <a:moveTo>
                        <a:pt x="453644" y="431546"/>
                      </a:moveTo>
                      <a:lnTo>
                        <a:pt x="447437" y="457866"/>
                      </a:lnTo>
                      <a:cubicBezTo>
                        <a:pt x="447437" y="457866"/>
                        <a:pt x="303423" y="304416"/>
                        <a:pt x="0" y="273379"/>
                      </a:cubicBezTo>
                      <a:lnTo>
                        <a:pt x="320059" y="0"/>
                      </a:lnTo>
                      <a:cubicBezTo>
                        <a:pt x="320059" y="0"/>
                        <a:pt x="544522" y="233154"/>
                        <a:pt x="453644" y="431546"/>
                      </a:cubicBezTo>
                      <a:close/>
                    </a:path>
                  </a:pathLst>
                </a:custGeom>
                <a:solidFill>
                  <a:srgbClr val="E8E0C5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9EB12C8F-D9E8-6ED1-E223-6AFD8C45B5BB}"/>
                    </a:ext>
                  </a:extLst>
                </p:cNvPr>
                <p:cNvSpPr/>
                <p:nvPr/>
              </p:nvSpPr>
              <p:spPr>
                <a:xfrm>
                  <a:off x="1211913" y="6068970"/>
                  <a:ext cx="802506" cy="325024"/>
                </a:xfrm>
                <a:custGeom>
                  <a:avLst/>
                  <a:gdLst>
                    <a:gd name="connsiteX0" fmla="*/ 759799 w 802506"/>
                    <a:gd name="connsiteY0" fmla="*/ 0 h 325024"/>
                    <a:gd name="connsiteX1" fmla="*/ 802506 w 802506"/>
                    <a:gd name="connsiteY1" fmla="*/ 31534 h 325024"/>
                    <a:gd name="connsiteX2" fmla="*/ 481454 w 802506"/>
                    <a:gd name="connsiteY2" fmla="*/ 325025 h 325024"/>
                    <a:gd name="connsiteX3" fmla="*/ 0 w 802506"/>
                    <a:gd name="connsiteY3" fmla="*/ 144759 h 325024"/>
                    <a:gd name="connsiteX4" fmla="*/ 759799 w 802506"/>
                    <a:gd name="connsiteY4" fmla="*/ 0 h 325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2506" h="325024">
                      <a:moveTo>
                        <a:pt x="759799" y="0"/>
                      </a:moveTo>
                      <a:lnTo>
                        <a:pt x="802506" y="31534"/>
                      </a:lnTo>
                      <a:lnTo>
                        <a:pt x="481454" y="325025"/>
                      </a:lnTo>
                      <a:cubicBezTo>
                        <a:pt x="481454" y="325025"/>
                        <a:pt x="322045" y="167106"/>
                        <a:pt x="0" y="144759"/>
                      </a:cubicBezTo>
                      <a:lnTo>
                        <a:pt x="759799" y="0"/>
                      </a:lnTo>
                      <a:close/>
                    </a:path>
                  </a:pathLst>
                </a:custGeom>
                <a:solidFill>
                  <a:srgbClr val="E8E0C5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3" name="图形 23">
                  <a:extLst>
                    <a:ext uri="{FF2B5EF4-FFF2-40B4-BE49-F238E27FC236}">
                      <a16:creationId xmlns:a16="http://schemas.microsoft.com/office/drawing/2014/main" id="{44732BBB-16A8-4550-6EB3-FFFA2511DAD6}"/>
                    </a:ext>
                  </a:extLst>
                </p:cNvPr>
                <p:cNvGrpSpPr/>
                <p:nvPr/>
              </p:nvGrpSpPr>
              <p:grpSpPr>
                <a:xfrm>
                  <a:off x="783099" y="5746677"/>
                  <a:ext cx="1228341" cy="619260"/>
                  <a:chOff x="783099" y="5746677"/>
                  <a:chExt cx="1228341" cy="619260"/>
                </a:xfrm>
              </p:grpSpPr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AA54A92B-60DD-3501-4C86-F4B2DF46EDAF}"/>
                      </a:ext>
                    </a:extLst>
                  </p:cNvPr>
                  <p:cNvSpPr/>
                  <p:nvPr/>
                </p:nvSpPr>
                <p:spPr>
                  <a:xfrm>
                    <a:off x="1211913" y="5918749"/>
                    <a:ext cx="799526" cy="447188"/>
                  </a:xfrm>
                  <a:custGeom>
                    <a:avLst/>
                    <a:gdLst>
                      <a:gd name="connsiteX0" fmla="*/ 799527 w 799526"/>
                      <a:gd name="connsiteY0" fmla="*/ 153698 h 447188"/>
                      <a:gd name="connsiteX1" fmla="*/ 484682 w 799526"/>
                      <a:gd name="connsiteY1" fmla="*/ 447189 h 447188"/>
                      <a:gd name="connsiteX2" fmla="*/ 0 w 799526"/>
                      <a:gd name="connsiteY2" fmla="*/ 294981 h 447188"/>
                      <a:gd name="connsiteX3" fmla="*/ 313603 w 799526"/>
                      <a:gd name="connsiteY3" fmla="*/ 0 h 447188"/>
                      <a:gd name="connsiteX4" fmla="*/ 799527 w 799526"/>
                      <a:gd name="connsiteY4" fmla="*/ 153698 h 4471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9526" h="447188">
                        <a:moveTo>
                          <a:pt x="799527" y="153698"/>
                        </a:moveTo>
                        <a:lnTo>
                          <a:pt x="484682" y="447189"/>
                        </a:lnTo>
                        <a:cubicBezTo>
                          <a:pt x="484682" y="447189"/>
                          <a:pt x="344144" y="294484"/>
                          <a:pt x="0" y="294981"/>
                        </a:cubicBezTo>
                        <a:lnTo>
                          <a:pt x="313603" y="0"/>
                        </a:lnTo>
                        <a:cubicBezTo>
                          <a:pt x="313851" y="0"/>
                          <a:pt x="623482" y="4718"/>
                          <a:pt x="799527" y="153698"/>
                        </a:cubicBezTo>
                        <a:close/>
                      </a:path>
                    </a:pathLst>
                  </a:custGeom>
                  <a:solidFill>
                    <a:srgbClr val="FAF1E2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" name="任意多边形: 形状 34">
                    <a:extLst>
                      <a:ext uri="{FF2B5EF4-FFF2-40B4-BE49-F238E27FC236}">
                        <a16:creationId xmlns:a16="http://schemas.microsoft.com/office/drawing/2014/main" id="{276E4671-32D4-73DF-4A37-D9370F140312}"/>
                      </a:ext>
                    </a:extLst>
                  </p:cNvPr>
                  <p:cNvSpPr/>
                  <p:nvPr/>
                </p:nvSpPr>
                <p:spPr>
                  <a:xfrm>
                    <a:off x="783099" y="5746677"/>
                    <a:ext cx="742665" cy="467052"/>
                  </a:xfrm>
                  <a:custGeom>
                    <a:avLst/>
                    <a:gdLst>
                      <a:gd name="connsiteX0" fmla="*/ 0 w 742665"/>
                      <a:gd name="connsiteY0" fmla="*/ 270151 h 467052"/>
                      <a:gd name="connsiteX1" fmla="*/ 318321 w 742665"/>
                      <a:gd name="connsiteY1" fmla="*/ 0 h 467052"/>
                      <a:gd name="connsiteX2" fmla="*/ 742666 w 742665"/>
                      <a:gd name="connsiteY2" fmla="*/ 171824 h 467052"/>
                      <a:gd name="connsiteX3" fmla="*/ 428814 w 742665"/>
                      <a:gd name="connsiteY3" fmla="*/ 467053 h 467052"/>
                      <a:gd name="connsiteX4" fmla="*/ 0 w 742665"/>
                      <a:gd name="connsiteY4" fmla="*/ 270151 h 467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665" h="467052">
                        <a:moveTo>
                          <a:pt x="0" y="270151"/>
                        </a:moveTo>
                        <a:lnTo>
                          <a:pt x="318321" y="0"/>
                        </a:lnTo>
                        <a:cubicBezTo>
                          <a:pt x="318321" y="0"/>
                          <a:pt x="660230" y="44197"/>
                          <a:pt x="742666" y="171824"/>
                        </a:cubicBezTo>
                        <a:lnTo>
                          <a:pt x="428814" y="467053"/>
                        </a:lnTo>
                        <a:cubicBezTo>
                          <a:pt x="428814" y="467053"/>
                          <a:pt x="339675" y="303920"/>
                          <a:pt x="0" y="270151"/>
                        </a:cubicBezTo>
                        <a:close/>
                      </a:path>
                    </a:pathLst>
                  </a:custGeom>
                  <a:solidFill>
                    <a:srgbClr val="002931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6B55C4EB-AEE6-743A-7E85-A0793CF0DD7F}"/>
                    </a:ext>
                  </a:extLst>
                </p:cNvPr>
                <p:cNvSpPr/>
                <p:nvPr/>
              </p:nvSpPr>
              <p:spPr>
                <a:xfrm>
                  <a:off x="1267311" y="5864426"/>
                  <a:ext cx="210684" cy="149927"/>
                </a:xfrm>
                <a:custGeom>
                  <a:avLst/>
                  <a:gdLst>
                    <a:gd name="connsiteX0" fmla="*/ 171796 w 210684"/>
                    <a:gd name="connsiteY0" fmla="*/ 17078 h 149927"/>
                    <a:gd name="connsiteX1" fmla="*/ 203082 w 210684"/>
                    <a:gd name="connsiteY1" fmla="*/ 37935 h 149927"/>
                    <a:gd name="connsiteX2" fmla="*/ 191660 w 210684"/>
                    <a:gd name="connsiteY2" fmla="*/ 76421 h 149927"/>
                    <a:gd name="connsiteX3" fmla="*/ 120150 w 210684"/>
                    <a:gd name="connsiteY3" fmla="*/ 140483 h 149927"/>
                    <a:gd name="connsiteX4" fmla="*/ 72476 w 210684"/>
                    <a:gd name="connsiteY4" fmla="*/ 145200 h 149927"/>
                    <a:gd name="connsiteX5" fmla="*/ 20582 w 210684"/>
                    <a:gd name="connsiteY5" fmla="*/ 123350 h 149927"/>
                    <a:gd name="connsiteX6" fmla="*/ 6428 w 210684"/>
                    <a:gd name="connsiteY6" fmla="*/ 90326 h 149927"/>
                    <a:gd name="connsiteX7" fmla="*/ 104259 w 210684"/>
                    <a:gd name="connsiteY7" fmla="*/ 4414 h 149927"/>
                    <a:gd name="connsiteX8" fmla="*/ 143987 w 210684"/>
                    <a:gd name="connsiteY8" fmla="*/ 4414 h 149927"/>
                    <a:gd name="connsiteX9" fmla="*/ 171796 w 210684"/>
                    <a:gd name="connsiteY9" fmla="*/ 17078 h 149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0684" h="149927">
                      <a:moveTo>
                        <a:pt x="171796" y="17078"/>
                      </a:moveTo>
                      <a:cubicBezTo>
                        <a:pt x="171796" y="17078"/>
                        <a:pt x="192654" y="29989"/>
                        <a:pt x="203082" y="37935"/>
                      </a:cubicBezTo>
                      <a:cubicBezTo>
                        <a:pt x="213262" y="45880"/>
                        <a:pt x="216490" y="52585"/>
                        <a:pt x="191660" y="76421"/>
                      </a:cubicBezTo>
                      <a:cubicBezTo>
                        <a:pt x="166830" y="100258"/>
                        <a:pt x="120150" y="140483"/>
                        <a:pt x="120150" y="140483"/>
                      </a:cubicBezTo>
                      <a:cubicBezTo>
                        <a:pt x="120150" y="140483"/>
                        <a:pt x="105252" y="158112"/>
                        <a:pt x="72476" y="145200"/>
                      </a:cubicBezTo>
                      <a:lnTo>
                        <a:pt x="20582" y="123350"/>
                      </a:lnTo>
                      <a:cubicBezTo>
                        <a:pt x="20582" y="123350"/>
                        <a:pt x="-13932" y="110935"/>
                        <a:pt x="6428" y="90326"/>
                      </a:cubicBezTo>
                      <a:lnTo>
                        <a:pt x="104259" y="4414"/>
                      </a:lnTo>
                      <a:cubicBezTo>
                        <a:pt x="104259" y="4414"/>
                        <a:pt x="120150" y="-5518"/>
                        <a:pt x="143987" y="4414"/>
                      </a:cubicBezTo>
                      <a:lnTo>
                        <a:pt x="171796" y="17078"/>
                      </a:lnTo>
                      <a:close/>
                    </a:path>
                  </a:pathLst>
                </a:custGeom>
                <a:solidFill>
                  <a:srgbClr val="F094B0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5BF31466-92F8-2933-CF29-CAD6DE683E6D}"/>
                    </a:ext>
                  </a:extLst>
                </p:cNvPr>
                <p:cNvSpPr/>
                <p:nvPr/>
              </p:nvSpPr>
              <p:spPr>
                <a:xfrm>
                  <a:off x="893272" y="5912936"/>
                  <a:ext cx="203421" cy="108934"/>
                </a:xfrm>
                <a:custGeom>
                  <a:avLst/>
                  <a:gdLst>
                    <a:gd name="connsiteX0" fmla="*/ 152032 w 203421"/>
                    <a:gd name="connsiteY0" fmla="*/ 10530 h 108934"/>
                    <a:gd name="connsiteX1" fmla="*/ 185801 w 203421"/>
                    <a:gd name="connsiteY1" fmla="*/ 19469 h 108934"/>
                    <a:gd name="connsiteX2" fmla="*/ 197471 w 203421"/>
                    <a:gd name="connsiteY2" fmla="*/ 42064 h 108934"/>
                    <a:gd name="connsiteX3" fmla="*/ 135396 w 203421"/>
                    <a:gd name="connsiteY3" fmla="*/ 95697 h 108934"/>
                    <a:gd name="connsiteX4" fmla="*/ 95668 w 203421"/>
                    <a:gd name="connsiteY4" fmla="*/ 108112 h 108934"/>
                    <a:gd name="connsiteX5" fmla="*/ 21674 w 203421"/>
                    <a:gd name="connsiteY5" fmla="*/ 90483 h 108934"/>
                    <a:gd name="connsiteX6" fmla="*/ 3300 w 203421"/>
                    <a:gd name="connsiteY6" fmla="*/ 70619 h 108934"/>
                    <a:gd name="connsiteX7" fmla="*/ 78535 w 203421"/>
                    <a:gd name="connsiteY7" fmla="*/ 4819 h 108934"/>
                    <a:gd name="connsiteX8" fmla="*/ 110814 w 203421"/>
                    <a:gd name="connsiteY8" fmla="*/ 1840 h 108934"/>
                    <a:gd name="connsiteX9" fmla="*/ 152032 w 203421"/>
                    <a:gd name="connsiteY9" fmla="*/ 10530 h 108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421" h="108934">
                      <a:moveTo>
                        <a:pt x="152032" y="10530"/>
                      </a:moveTo>
                      <a:lnTo>
                        <a:pt x="185801" y="19469"/>
                      </a:lnTo>
                      <a:cubicBezTo>
                        <a:pt x="185801" y="19469"/>
                        <a:pt x="215845" y="25180"/>
                        <a:pt x="197471" y="42064"/>
                      </a:cubicBezTo>
                      <a:lnTo>
                        <a:pt x="135396" y="95697"/>
                      </a:lnTo>
                      <a:cubicBezTo>
                        <a:pt x="135396" y="95697"/>
                        <a:pt x="122236" y="112830"/>
                        <a:pt x="95668" y="108112"/>
                      </a:cubicBezTo>
                      <a:lnTo>
                        <a:pt x="21674" y="90483"/>
                      </a:lnTo>
                      <a:cubicBezTo>
                        <a:pt x="21674" y="90483"/>
                        <a:pt x="-10108" y="85269"/>
                        <a:pt x="3300" y="70619"/>
                      </a:cubicBezTo>
                      <a:lnTo>
                        <a:pt x="78535" y="4819"/>
                      </a:lnTo>
                      <a:cubicBezTo>
                        <a:pt x="78535" y="4819"/>
                        <a:pt x="85736" y="-3623"/>
                        <a:pt x="110814" y="1840"/>
                      </a:cubicBezTo>
                      <a:lnTo>
                        <a:pt x="152032" y="10530"/>
                      </a:lnTo>
                      <a:close/>
                    </a:path>
                  </a:pathLst>
                </a:custGeom>
                <a:solidFill>
                  <a:srgbClr val="009FE3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5552F2E0-60BE-7E9C-85CC-C7E1B33C45BB}"/>
                    </a:ext>
                  </a:extLst>
                </p:cNvPr>
                <p:cNvSpPr/>
                <p:nvPr/>
              </p:nvSpPr>
              <p:spPr>
                <a:xfrm>
                  <a:off x="1546622" y="5972133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503AE756-A4D4-E8A5-FEBB-B7ECF4AAF7CA}"/>
                    </a:ext>
                  </a:extLst>
                </p:cNvPr>
                <p:cNvSpPr/>
                <p:nvPr/>
              </p:nvSpPr>
              <p:spPr>
                <a:xfrm>
                  <a:off x="1504659" y="6005654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62A1A432-9C64-DB3C-5B1A-D54178701392}"/>
                    </a:ext>
                  </a:extLst>
                </p:cNvPr>
                <p:cNvSpPr/>
                <p:nvPr/>
              </p:nvSpPr>
              <p:spPr>
                <a:xfrm>
                  <a:off x="1460462" y="6041409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0072375A-FE06-019F-CE67-A31BBA1DC7B6}"/>
                    </a:ext>
                  </a:extLst>
                </p:cNvPr>
                <p:cNvSpPr/>
                <p:nvPr/>
              </p:nvSpPr>
              <p:spPr>
                <a:xfrm>
                  <a:off x="1408070" y="6089331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C42A63BF-256A-8886-5277-06A9F485DE38}"/>
                    </a:ext>
                  </a:extLst>
                </p:cNvPr>
                <p:cNvSpPr/>
                <p:nvPr/>
              </p:nvSpPr>
              <p:spPr>
                <a:xfrm>
                  <a:off x="1358907" y="6131542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F266CBE5-4F5C-4319-8BEF-FE5E483BFC62}"/>
                    </a:ext>
                  </a:extLst>
                </p:cNvPr>
                <p:cNvSpPr/>
                <p:nvPr/>
              </p:nvSpPr>
              <p:spPr>
                <a:xfrm>
                  <a:off x="1308502" y="6180947"/>
                  <a:ext cx="392810" cy="127136"/>
                </a:xfrm>
                <a:custGeom>
                  <a:avLst/>
                  <a:gdLst>
                    <a:gd name="connsiteX0" fmla="*/ 392811 w 392810"/>
                    <a:gd name="connsiteY0" fmla="*/ 127136 h 127136"/>
                    <a:gd name="connsiteX1" fmla="*/ 0 w 392810"/>
                    <a:gd name="connsiteY1" fmla="*/ 7 h 127136"/>
                    <a:gd name="connsiteX2" fmla="*/ 392811 w 392810"/>
                    <a:gd name="connsiteY2" fmla="*/ 127136 h 1271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36">
                      <a:moveTo>
                        <a:pt x="392811" y="127136"/>
                      </a:moveTo>
                      <a:cubicBezTo>
                        <a:pt x="392811" y="127136"/>
                        <a:pt x="274620" y="6711"/>
                        <a:pt x="0" y="7"/>
                      </a:cubicBezTo>
                      <a:cubicBezTo>
                        <a:pt x="0" y="-242"/>
                        <a:pt x="227443" y="5718"/>
                        <a:pt x="392811" y="127136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4" name="图形 23">
                  <a:extLst>
                    <a:ext uri="{FF2B5EF4-FFF2-40B4-BE49-F238E27FC236}">
                      <a16:creationId xmlns:a16="http://schemas.microsoft.com/office/drawing/2014/main" id="{75257351-AC31-206C-7F5A-720B9EDD421F}"/>
                    </a:ext>
                  </a:extLst>
                </p:cNvPr>
                <p:cNvGrpSpPr/>
                <p:nvPr/>
              </p:nvGrpSpPr>
              <p:grpSpPr>
                <a:xfrm>
                  <a:off x="1001602" y="5834995"/>
                  <a:ext cx="329942" cy="213049"/>
                  <a:chOff x="1001602" y="5834995"/>
                  <a:chExt cx="329942" cy="213049"/>
                </a:xfrm>
              </p:grpSpPr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1F58A9C5-7471-D394-F338-A1DC67EC4469}"/>
                      </a:ext>
                    </a:extLst>
                  </p:cNvPr>
                  <p:cNvSpPr/>
                  <p:nvPr/>
                </p:nvSpPr>
                <p:spPr>
                  <a:xfrm>
                    <a:off x="1001602" y="5871099"/>
                    <a:ext cx="314020" cy="155571"/>
                  </a:xfrm>
                  <a:custGeom>
                    <a:avLst/>
                    <a:gdLst>
                      <a:gd name="connsiteX0" fmla="*/ 291257 w 314020"/>
                      <a:gd name="connsiteY0" fmla="*/ 4446 h 155571"/>
                      <a:gd name="connsiteX1" fmla="*/ 120675 w 314020"/>
                      <a:gd name="connsiteY1" fmla="*/ 24806 h 155571"/>
                      <a:gd name="connsiteX2" fmla="*/ 1 w 314020"/>
                      <a:gd name="connsiteY2" fmla="*/ 111960 h 155571"/>
                      <a:gd name="connsiteX3" fmla="*/ 249 w 314020"/>
                      <a:gd name="connsiteY3" fmla="*/ 112705 h 155571"/>
                      <a:gd name="connsiteX4" fmla="*/ 142773 w 314020"/>
                      <a:gd name="connsiteY4" fmla="*/ 155412 h 155571"/>
                      <a:gd name="connsiteX5" fmla="*/ 310624 w 314020"/>
                      <a:gd name="connsiteY5" fmla="*/ 118664 h 155571"/>
                      <a:gd name="connsiteX6" fmla="*/ 291257 w 314020"/>
                      <a:gd name="connsiteY6" fmla="*/ 4446 h 1555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4020" h="155571">
                        <a:moveTo>
                          <a:pt x="291257" y="4446"/>
                        </a:moveTo>
                        <a:cubicBezTo>
                          <a:pt x="291257" y="4446"/>
                          <a:pt x="223968" y="-14177"/>
                          <a:pt x="120675" y="24806"/>
                        </a:cubicBezTo>
                        <a:cubicBezTo>
                          <a:pt x="61083" y="48395"/>
                          <a:pt x="-248" y="92096"/>
                          <a:pt x="1" y="111960"/>
                        </a:cubicBezTo>
                        <a:lnTo>
                          <a:pt x="249" y="112705"/>
                        </a:lnTo>
                        <a:cubicBezTo>
                          <a:pt x="6457" y="131327"/>
                          <a:pt x="78712" y="152681"/>
                          <a:pt x="142773" y="155412"/>
                        </a:cubicBezTo>
                        <a:cubicBezTo>
                          <a:pt x="253267" y="158392"/>
                          <a:pt x="310624" y="118664"/>
                          <a:pt x="310624" y="118664"/>
                        </a:cubicBezTo>
                        <a:cubicBezTo>
                          <a:pt x="310624" y="118664"/>
                          <a:pt x="326019" y="55844"/>
                          <a:pt x="291257" y="4446"/>
                        </a:cubicBezTo>
                        <a:close/>
                      </a:path>
                    </a:pathLst>
                  </a:custGeom>
                  <a:solidFill>
                    <a:srgbClr val="FDC74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58C9923A-79F7-A93D-5D59-C6ED4C9B1FA1}"/>
                      </a:ext>
                    </a:extLst>
                  </p:cNvPr>
                  <p:cNvSpPr/>
                  <p:nvPr/>
                </p:nvSpPr>
                <p:spPr>
                  <a:xfrm>
                    <a:off x="1076404" y="5931407"/>
                    <a:ext cx="69467" cy="69535"/>
                  </a:xfrm>
                  <a:custGeom>
                    <a:avLst/>
                    <a:gdLst>
                      <a:gd name="connsiteX0" fmla="*/ 28989 w 69467"/>
                      <a:gd name="connsiteY0" fmla="*/ 502 h 69535"/>
                      <a:gd name="connsiteX1" fmla="*/ 68965 w 69467"/>
                      <a:gd name="connsiteY1" fmla="*/ 29057 h 69535"/>
                      <a:gd name="connsiteX2" fmla="*/ 40411 w 69467"/>
                      <a:gd name="connsiteY2" fmla="*/ 69033 h 69535"/>
                      <a:gd name="connsiteX3" fmla="*/ 434 w 69467"/>
                      <a:gd name="connsiteY3" fmla="*/ 40478 h 69535"/>
                      <a:gd name="connsiteX4" fmla="*/ 28989 w 69467"/>
                      <a:gd name="connsiteY4" fmla="*/ 502 h 69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467" h="69535">
                        <a:moveTo>
                          <a:pt x="28989" y="502"/>
                        </a:moveTo>
                        <a:cubicBezTo>
                          <a:pt x="47860" y="-2726"/>
                          <a:pt x="65737" y="9938"/>
                          <a:pt x="68965" y="29057"/>
                        </a:cubicBezTo>
                        <a:cubicBezTo>
                          <a:pt x="72193" y="47927"/>
                          <a:pt x="59530" y="65805"/>
                          <a:pt x="40411" y="69033"/>
                        </a:cubicBezTo>
                        <a:cubicBezTo>
                          <a:pt x="21540" y="72261"/>
                          <a:pt x="3662" y="59598"/>
                          <a:pt x="434" y="40478"/>
                        </a:cubicBezTo>
                        <a:cubicBezTo>
                          <a:pt x="-2545" y="21608"/>
                          <a:pt x="10118" y="3730"/>
                          <a:pt x="28989" y="502"/>
                        </a:cubicBezTo>
                        <a:close/>
                      </a:path>
                    </a:pathLst>
                  </a:custGeom>
                  <a:solidFill>
                    <a:srgbClr val="E63528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43509A57-DFC9-D062-94AB-D92735E5304F}"/>
                      </a:ext>
                    </a:extLst>
                  </p:cNvPr>
                  <p:cNvSpPr/>
                  <p:nvPr/>
                </p:nvSpPr>
                <p:spPr>
                  <a:xfrm>
                    <a:off x="1083107" y="5937992"/>
                    <a:ext cx="56426" cy="56426"/>
                  </a:xfrm>
                  <a:custGeom>
                    <a:avLst/>
                    <a:gdLst>
                      <a:gd name="connsiteX0" fmla="*/ 23527 w 56426"/>
                      <a:gd name="connsiteY0" fmla="*/ 372 h 56426"/>
                      <a:gd name="connsiteX1" fmla="*/ 56054 w 56426"/>
                      <a:gd name="connsiteY1" fmla="*/ 23464 h 56426"/>
                      <a:gd name="connsiteX2" fmla="*/ 32962 w 56426"/>
                      <a:gd name="connsiteY2" fmla="*/ 55992 h 56426"/>
                      <a:gd name="connsiteX3" fmla="*/ 435 w 56426"/>
                      <a:gd name="connsiteY3" fmla="*/ 32900 h 56426"/>
                      <a:gd name="connsiteX4" fmla="*/ 23527 w 56426"/>
                      <a:gd name="connsiteY4" fmla="*/ 372 h 564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426" h="56426">
                        <a:moveTo>
                          <a:pt x="23527" y="372"/>
                        </a:moveTo>
                        <a:cubicBezTo>
                          <a:pt x="38921" y="-2110"/>
                          <a:pt x="53571" y="8070"/>
                          <a:pt x="56054" y="23464"/>
                        </a:cubicBezTo>
                        <a:cubicBezTo>
                          <a:pt x="58537" y="38859"/>
                          <a:pt x="48357" y="53509"/>
                          <a:pt x="32962" y="55992"/>
                        </a:cubicBezTo>
                        <a:cubicBezTo>
                          <a:pt x="17567" y="58723"/>
                          <a:pt x="2918" y="48294"/>
                          <a:pt x="435" y="32900"/>
                        </a:cubicBezTo>
                        <a:cubicBezTo>
                          <a:pt x="-2297" y="17505"/>
                          <a:pt x="8132" y="3104"/>
                          <a:pt x="23527" y="372"/>
                        </a:cubicBezTo>
                        <a:close/>
                      </a:path>
                    </a:pathLst>
                  </a:custGeom>
                  <a:solidFill>
                    <a:srgbClr val="7CDCEB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7F5086CC-AE0D-263A-7990-629BC2BF3E08}"/>
                      </a:ext>
                    </a:extLst>
                  </p:cNvPr>
                  <p:cNvSpPr/>
                  <p:nvPr/>
                </p:nvSpPr>
                <p:spPr>
                  <a:xfrm>
                    <a:off x="1001849" y="5936626"/>
                    <a:ext cx="57608" cy="76724"/>
                  </a:xfrm>
                  <a:custGeom>
                    <a:avLst/>
                    <a:gdLst>
                      <a:gd name="connsiteX0" fmla="*/ 43952 w 57608"/>
                      <a:gd name="connsiteY0" fmla="*/ 0 h 76724"/>
                      <a:gd name="connsiteX1" fmla="*/ 3 w 57608"/>
                      <a:gd name="connsiteY1" fmla="*/ 46432 h 76724"/>
                      <a:gd name="connsiteX2" fmla="*/ 251 w 57608"/>
                      <a:gd name="connsiteY2" fmla="*/ 47177 h 76724"/>
                      <a:gd name="connsiteX3" fmla="*/ 57608 w 57608"/>
                      <a:gd name="connsiteY3" fmla="*/ 76725 h 76724"/>
                      <a:gd name="connsiteX4" fmla="*/ 43952 w 57608"/>
                      <a:gd name="connsiteY4" fmla="*/ 0 h 767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608" h="76724">
                        <a:moveTo>
                          <a:pt x="43952" y="0"/>
                        </a:moveTo>
                        <a:cubicBezTo>
                          <a:pt x="17880" y="17878"/>
                          <a:pt x="-246" y="35755"/>
                          <a:pt x="3" y="46432"/>
                        </a:cubicBezTo>
                        <a:lnTo>
                          <a:pt x="251" y="47177"/>
                        </a:lnTo>
                        <a:cubicBezTo>
                          <a:pt x="3727" y="57357"/>
                          <a:pt x="26819" y="68283"/>
                          <a:pt x="57608" y="76725"/>
                        </a:cubicBezTo>
                        <a:cubicBezTo>
                          <a:pt x="53139" y="61579"/>
                          <a:pt x="43952" y="26072"/>
                          <a:pt x="43952" y="0"/>
                        </a:cubicBezTo>
                        <a:close/>
                      </a:path>
                    </a:pathLst>
                  </a:custGeom>
                  <a:solidFill>
                    <a:srgbClr val="E63528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C64B5EF9-CD73-C013-6A0C-27B31BDF8940}"/>
                      </a:ext>
                    </a:extLst>
                  </p:cNvPr>
                  <p:cNvSpPr/>
                  <p:nvPr/>
                </p:nvSpPr>
                <p:spPr>
                  <a:xfrm>
                    <a:off x="1229791" y="5997460"/>
                    <a:ext cx="101753" cy="50584"/>
                  </a:xfrm>
                  <a:custGeom>
                    <a:avLst/>
                    <a:gdLst>
                      <a:gd name="connsiteX0" fmla="*/ 0 w 101753"/>
                      <a:gd name="connsiteY0" fmla="*/ 22595 h 50584"/>
                      <a:gd name="connsiteX1" fmla="*/ 24582 w 101753"/>
                      <a:gd name="connsiteY1" fmla="*/ 45936 h 50584"/>
                      <a:gd name="connsiteX2" fmla="*/ 57109 w 101753"/>
                      <a:gd name="connsiteY2" fmla="*/ 43701 h 50584"/>
                      <a:gd name="connsiteX3" fmla="*/ 92368 w 101753"/>
                      <a:gd name="connsiteY3" fmla="*/ 26568 h 50584"/>
                      <a:gd name="connsiteX4" fmla="*/ 96092 w 101753"/>
                      <a:gd name="connsiteY4" fmla="*/ 13656 h 50584"/>
                      <a:gd name="connsiteX5" fmla="*/ 68779 w 101753"/>
                      <a:gd name="connsiteY5" fmla="*/ 0 h 50584"/>
                      <a:gd name="connsiteX6" fmla="*/ 0 w 101753"/>
                      <a:gd name="connsiteY6" fmla="*/ 22595 h 505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1753" h="50584">
                        <a:moveTo>
                          <a:pt x="0" y="22595"/>
                        </a:moveTo>
                        <a:cubicBezTo>
                          <a:pt x="0" y="22595"/>
                          <a:pt x="13905" y="36500"/>
                          <a:pt x="24582" y="45936"/>
                        </a:cubicBezTo>
                        <a:cubicBezTo>
                          <a:pt x="33520" y="54378"/>
                          <a:pt x="41218" y="49908"/>
                          <a:pt x="57109" y="43701"/>
                        </a:cubicBezTo>
                        <a:cubicBezTo>
                          <a:pt x="73249" y="37493"/>
                          <a:pt x="80698" y="33272"/>
                          <a:pt x="92368" y="26568"/>
                        </a:cubicBezTo>
                        <a:cubicBezTo>
                          <a:pt x="104038" y="19864"/>
                          <a:pt x="104286" y="17133"/>
                          <a:pt x="96092" y="13656"/>
                        </a:cubicBezTo>
                        <a:cubicBezTo>
                          <a:pt x="87898" y="10180"/>
                          <a:pt x="68779" y="0"/>
                          <a:pt x="68779" y="0"/>
                        </a:cubicBezTo>
                        <a:cubicBezTo>
                          <a:pt x="68779" y="0"/>
                          <a:pt x="31782" y="17629"/>
                          <a:pt x="0" y="22595"/>
                        </a:cubicBezTo>
                        <a:close/>
                      </a:path>
                    </a:pathLst>
                  </a:custGeom>
                  <a:solidFill>
                    <a:srgbClr val="005F8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任意多边形: 形状 49">
                    <a:extLst>
                      <a:ext uri="{FF2B5EF4-FFF2-40B4-BE49-F238E27FC236}">
                        <a16:creationId xmlns:a16="http://schemas.microsoft.com/office/drawing/2014/main" id="{FF57A1BB-4F5C-5511-9E8D-24F622FCEEAF}"/>
                      </a:ext>
                    </a:extLst>
                  </p:cNvPr>
                  <p:cNvSpPr/>
                  <p:nvPr/>
                </p:nvSpPr>
                <p:spPr>
                  <a:xfrm>
                    <a:off x="1205209" y="5834995"/>
                    <a:ext cx="97840" cy="39059"/>
                  </a:xfrm>
                  <a:custGeom>
                    <a:avLst/>
                    <a:gdLst>
                      <a:gd name="connsiteX0" fmla="*/ 0 w 97840"/>
                      <a:gd name="connsiteY0" fmla="*/ 39059 h 39059"/>
                      <a:gd name="connsiteX1" fmla="*/ 15643 w 97840"/>
                      <a:gd name="connsiteY1" fmla="*/ 9015 h 39059"/>
                      <a:gd name="connsiteX2" fmla="*/ 47177 w 97840"/>
                      <a:gd name="connsiteY2" fmla="*/ 573 h 39059"/>
                      <a:gd name="connsiteX3" fmla="*/ 86160 w 97840"/>
                      <a:gd name="connsiteY3" fmla="*/ 5042 h 39059"/>
                      <a:gd name="connsiteX4" fmla="*/ 93857 w 97840"/>
                      <a:gd name="connsiteY4" fmla="*/ 15967 h 39059"/>
                      <a:gd name="connsiteX5" fmla="*/ 72504 w 97840"/>
                      <a:gd name="connsiteY5" fmla="*/ 37818 h 39059"/>
                      <a:gd name="connsiteX6" fmla="*/ 0 w 97840"/>
                      <a:gd name="connsiteY6" fmla="*/ 39059 h 390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7840" h="39059">
                        <a:moveTo>
                          <a:pt x="0" y="39059"/>
                        </a:moveTo>
                        <a:cubicBezTo>
                          <a:pt x="0" y="39059"/>
                          <a:pt x="8442" y="21182"/>
                          <a:pt x="15643" y="9015"/>
                        </a:cubicBezTo>
                        <a:cubicBezTo>
                          <a:pt x="21354" y="-1910"/>
                          <a:pt x="30044" y="-172"/>
                          <a:pt x="47177" y="573"/>
                        </a:cubicBezTo>
                        <a:cubicBezTo>
                          <a:pt x="64310" y="1318"/>
                          <a:pt x="73000" y="2559"/>
                          <a:pt x="86160" y="5042"/>
                        </a:cubicBezTo>
                        <a:cubicBezTo>
                          <a:pt x="99320" y="7525"/>
                          <a:pt x="100562" y="10008"/>
                          <a:pt x="93857" y="15967"/>
                        </a:cubicBezTo>
                        <a:cubicBezTo>
                          <a:pt x="87402" y="21927"/>
                          <a:pt x="72504" y="37818"/>
                          <a:pt x="72504" y="37818"/>
                        </a:cubicBezTo>
                        <a:cubicBezTo>
                          <a:pt x="72504" y="37818"/>
                          <a:pt x="31534" y="33348"/>
                          <a:pt x="0" y="39059"/>
                        </a:cubicBezTo>
                        <a:close/>
                      </a:path>
                    </a:pathLst>
                  </a:custGeom>
                  <a:solidFill>
                    <a:srgbClr val="005F8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A796FA6A-907A-30ED-8FD5-71AC163F1CF1}"/>
                      </a:ext>
                    </a:extLst>
                  </p:cNvPr>
                  <p:cNvSpPr/>
                  <p:nvPr/>
                </p:nvSpPr>
                <p:spPr>
                  <a:xfrm>
                    <a:off x="1278706" y="5872813"/>
                    <a:ext cx="36916" cy="123653"/>
                  </a:xfrm>
                  <a:custGeom>
                    <a:avLst/>
                    <a:gdLst>
                      <a:gd name="connsiteX0" fmla="*/ 21354 w 36916"/>
                      <a:gd name="connsiteY0" fmla="*/ 123654 h 123653"/>
                      <a:gd name="connsiteX1" fmla="*/ 33521 w 36916"/>
                      <a:gd name="connsiteY1" fmla="*/ 116701 h 123653"/>
                      <a:gd name="connsiteX2" fmla="*/ 14153 w 36916"/>
                      <a:gd name="connsiteY2" fmla="*/ 2483 h 123653"/>
                      <a:gd name="connsiteX3" fmla="*/ 0 w 36916"/>
                      <a:gd name="connsiteY3" fmla="*/ 0 h 123653"/>
                      <a:gd name="connsiteX4" fmla="*/ 21354 w 36916"/>
                      <a:gd name="connsiteY4" fmla="*/ 123654 h 1236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916" h="123653">
                        <a:moveTo>
                          <a:pt x="21354" y="123654"/>
                        </a:moveTo>
                        <a:cubicBezTo>
                          <a:pt x="29548" y="119432"/>
                          <a:pt x="33521" y="116701"/>
                          <a:pt x="33521" y="116701"/>
                        </a:cubicBezTo>
                        <a:cubicBezTo>
                          <a:pt x="33521" y="116701"/>
                          <a:pt x="48915" y="54129"/>
                          <a:pt x="14153" y="2483"/>
                        </a:cubicBezTo>
                        <a:cubicBezTo>
                          <a:pt x="14153" y="2483"/>
                          <a:pt x="9187" y="1241"/>
                          <a:pt x="0" y="0"/>
                        </a:cubicBezTo>
                        <a:cubicBezTo>
                          <a:pt x="33024" y="50653"/>
                          <a:pt x="24333" y="108259"/>
                          <a:pt x="21354" y="123654"/>
                        </a:cubicBezTo>
                        <a:close/>
                      </a:path>
                    </a:pathLst>
                  </a:custGeom>
                  <a:solidFill>
                    <a:srgbClr val="E63528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2" name="图形 23">
                    <a:extLst>
                      <a:ext uri="{FF2B5EF4-FFF2-40B4-BE49-F238E27FC236}">
                        <a16:creationId xmlns:a16="http://schemas.microsoft.com/office/drawing/2014/main" id="{1FC3C3E8-4644-0A4B-9BB5-392F011388BE}"/>
                      </a:ext>
                    </a:extLst>
                  </p:cNvPr>
                  <p:cNvGrpSpPr/>
                  <p:nvPr/>
                </p:nvGrpSpPr>
                <p:grpSpPr>
                  <a:xfrm>
                    <a:off x="1220107" y="5870827"/>
                    <a:ext cx="80945" cy="142027"/>
                    <a:chOff x="1220107" y="5870827"/>
                    <a:chExt cx="80945" cy="142027"/>
                  </a:xfrm>
                </p:grpSpPr>
                <p:sp>
                  <p:nvSpPr>
                    <p:cNvPr id="53" name="任意多边形: 形状 52">
                      <a:extLst>
                        <a:ext uri="{FF2B5EF4-FFF2-40B4-BE49-F238E27FC236}">
                          <a16:creationId xmlns:a16="http://schemas.microsoft.com/office/drawing/2014/main" id="{2EDE974F-DEC0-F5BA-489E-EB29F8FB8C7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20107" y="5871075"/>
                      <a:ext cx="72255" cy="141779"/>
                    </a:xfrm>
                    <a:custGeom>
                      <a:avLst/>
                      <a:gdLst>
                        <a:gd name="connsiteX0" fmla="*/ 44446 w 72255"/>
                        <a:gd name="connsiteY0" fmla="*/ 132096 h 141779"/>
                        <a:gd name="connsiteX1" fmla="*/ 72255 w 72255"/>
                        <a:gd name="connsiteY1" fmla="*/ 105031 h 141779"/>
                        <a:gd name="connsiteX2" fmla="*/ 24333 w 72255"/>
                        <a:gd name="connsiteY2" fmla="*/ 74738 h 141779"/>
                        <a:gd name="connsiteX3" fmla="*/ 60337 w 72255"/>
                        <a:gd name="connsiteY3" fmla="*/ 35755 h 141779"/>
                        <a:gd name="connsiteX4" fmla="*/ 21850 w 72255"/>
                        <a:gd name="connsiteY4" fmla="*/ 10180 h 141779"/>
                        <a:gd name="connsiteX5" fmla="*/ 29051 w 72255"/>
                        <a:gd name="connsiteY5" fmla="*/ 0 h 141779"/>
                        <a:gd name="connsiteX6" fmla="*/ 6952 w 72255"/>
                        <a:gd name="connsiteY6" fmla="*/ 745 h 141779"/>
                        <a:gd name="connsiteX7" fmla="*/ 0 w 72255"/>
                        <a:gd name="connsiteY7" fmla="*/ 11174 h 141779"/>
                        <a:gd name="connsiteX8" fmla="*/ 35010 w 72255"/>
                        <a:gd name="connsiteY8" fmla="*/ 33769 h 141779"/>
                        <a:gd name="connsiteX9" fmla="*/ 9932 w 72255"/>
                        <a:gd name="connsiteY9" fmla="*/ 77470 h 141779"/>
                        <a:gd name="connsiteX10" fmla="*/ 49412 w 72255"/>
                        <a:gd name="connsiteY10" fmla="*/ 108259 h 141779"/>
                        <a:gd name="connsiteX11" fmla="*/ 23092 w 72255"/>
                        <a:gd name="connsiteY11" fmla="*/ 134579 h 141779"/>
                        <a:gd name="connsiteX12" fmla="*/ 37742 w 72255"/>
                        <a:gd name="connsiteY12" fmla="*/ 141779 h 141779"/>
                        <a:gd name="connsiteX13" fmla="*/ 51398 w 72255"/>
                        <a:gd name="connsiteY13" fmla="*/ 137558 h 141779"/>
                        <a:gd name="connsiteX14" fmla="*/ 44446 w 72255"/>
                        <a:gd name="connsiteY14" fmla="*/ 132096 h 1417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72255" h="141779">
                          <a:moveTo>
                            <a:pt x="44446" y="132096"/>
                          </a:moveTo>
                          <a:cubicBezTo>
                            <a:pt x="44446" y="130854"/>
                            <a:pt x="72255" y="105031"/>
                            <a:pt x="72255" y="105031"/>
                          </a:cubicBezTo>
                          <a:cubicBezTo>
                            <a:pt x="72255" y="105031"/>
                            <a:pt x="26568" y="86160"/>
                            <a:pt x="24333" y="74738"/>
                          </a:cubicBezTo>
                          <a:cubicBezTo>
                            <a:pt x="22099" y="63317"/>
                            <a:pt x="45936" y="48419"/>
                            <a:pt x="60337" y="35755"/>
                          </a:cubicBezTo>
                          <a:cubicBezTo>
                            <a:pt x="65800" y="31038"/>
                            <a:pt x="23589" y="13160"/>
                            <a:pt x="21850" y="10180"/>
                          </a:cubicBezTo>
                          <a:cubicBezTo>
                            <a:pt x="21106" y="8691"/>
                            <a:pt x="24830" y="4221"/>
                            <a:pt x="29051" y="0"/>
                          </a:cubicBezTo>
                          <a:cubicBezTo>
                            <a:pt x="22347" y="0"/>
                            <a:pt x="15146" y="248"/>
                            <a:pt x="6952" y="745"/>
                          </a:cubicBezTo>
                          <a:cubicBezTo>
                            <a:pt x="3476" y="5214"/>
                            <a:pt x="0" y="9932"/>
                            <a:pt x="0" y="11174"/>
                          </a:cubicBezTo>
                          <a:cubicBezTo>
                            <a:pt x="0" y="13408"/>
                            <a:pt x="35010" y="33769"/>
                            <a:pt x="35010" y="33769"/>
                          </a:cubicBezTo>
                          <a:cubicBezTo>
                            <a:pt x="35010" y="33769"/>
                            <a:pt x="7946" y="65800"/>
                            <a:pt x="9932" y="77470"/>
                          </a:cubicBezTo>
                          <a:cubicBezTo>
                            <a:pt x="11918" y="89140"/>
                            <a:pt x="49412" y="108259"/>
                            <a:pt x="49412" y="108259"/>
                          </a:cubicBezTo>
                          <a:cubicBezTo>
                            <a:pt x="49412" y="108259"/>
                            <a:pt x="22844" y="132841"/>
                            <a:pt x="23092" y="134579"/>
                          </a:cubicBezTo>
                          <a:cubicBezTo>
                            <a:pt x="23340" y="135820"/>
                            <a:pt x="32527" y="139793"/>
                            <a:pt x="37742" y="141779"/>
                          </a:cubicBezTo>
                          <a:cubicBezTo>
                            <a:pt x="42459" y="140290"/>
                            <a:pt x="47177" y="138800"/>
                            <a:pt x="51398" y="137558"/>
                          </a:cubicBezTo>
                          <a:cubicBezTo>
                            <a:pt x="48170" y="135324"/>
                            <a:pt x="44446" y="132841"/>
                            <a:pt x="44446" y="132096"/>
                          </a:cubicBezTo>
                          <a:close/>
                        </a:path>
                      </a:pathLst>
                    </a:custGeom>
                    <a:solidFill>
                      <a:srgbClr val="EC675E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4" name="任意多边形: 形状 53">
                      <a:extLst>
                        <a:ext uri="{FF2B5EF4-FFF2-40B4-BE49-F238E27FC236}">
                          <a16:creationId xmlns:a16="http://schemas.microsoft.com/office/drawing/2014/main" id="{9832F1B6-5734-DCB2-6BE6-9C195620F55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41862" y="5870827"/>
                      <a:ext cx="59190" cy="137558"/>
                    </a:xfrm>
                    <a:custGeom>
                      <a:avLst/>
                      <a:gdLst>
                        <a:gd name="connsiteX0" fmla="*/ 96 w 59190"/>
                        <a:gd name="connsiteY0" fmla="*/ 10180 h 137558"/>
                        <a:gd name="connsiteX1" fmla="*/ 38582 w 59190"/>
                        <a:gd name="connsiteY1" fmla="*/ 35755 h 137558"/>
                        <a:gd name="connsiteX2" fmla="*/ 2579 w 59190"/>
                        <a:gd name="connsiteY2" fmla="*/ 74738 h 137558"/>
                        <a:gd name="connsiteX3" fmla="*/ 50500 w 59190"/>
                        <a:gd name="connsiteY3" fmla="*/ 105031 h 137558"/>
                        <a:gd name="connsiteX4" fmla="*/ 22691 w 59190"/>
                        <a:gd name="connsiteY4" fmla="*/ 132096 h 137558"/>
                        <a:gd name="connsiteX5" fmla="*/ 29643 w 59190"/>
                        <a:gd name="connsiteY5" fmla="*/ 137558 h 137558"/>
                        <a:gd name="connsiteX6" fmla="*/ 37837 w 59190"/>
                        <a:gd name="connsiteY6" fmla="*/ 134579 h 137558"/>
                        <a:gd name="connsiteX7" fmla="*/ 31878 w 59190"/>
                        <a:gd name="connsiteY7" fmla="*/ 128619 h 137558"/>
                        <a:gd name="connsiteX8" fmla="*/ 59191 w 59190"/>
                        <a:gd name="connsiteY8" fmla="*/ 101803 h 137558"/>
                        <a:gd name="connsiteX9" fmla="*/ 17228 w 59190"/>
                        <a:gd name="connsiteY9" fmla="*/ 73745 h 137558"/>
                        <a:gd name="connsiteX10" fmla="*/ 50252 w 59190"/>
                        <a:gd name="connsiteY10" fmla="*/ 36748 h 137558"/>
                        <a:gd name="connsiteX11" fmla="*/ 8289 w 59190"/>
                        <a:gd name="connsiteY11" fmla="*/ 8939 h 137558"/>
                        <a:gd name="connsiteX12" fmla="*/ 17228 w 59190"/>
                        <a:gd name="connsiteY12" fmla="*/ 248 h 137558"/>
                        <a:gd name="connsiteX13" fmla="*/ 7296 w 59190"/>
                        <a:gd name="connsiteY13" fmla="*/ 0 h 137558"/>
                        <a:gd name="connsiteX14" fmla="*/ 96 w 59190"/>
                        <a:gd name="connsiteY14" fmla="*/ 10180 h 13755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59190" h="137558">
                          <a:moveTo>
                            <a:pt x="96" y="10180"/>
                          </a:moveTo>
                          <a:cubicBezTo>
                            <a:pt x="1834" y="13160"/>
                            <a:pt x="44045" y="31038"/>
                            <a:pt x="38582" y="35755"/>
                          </a:cubicBezTo>
                          <a:cubicBezTo>
                            <a:pt x="24181" y="48419"/>
                            <a:pt x="344" y="63565"/>
                            <a:pt x="2579" y="74738"/>
                          </a:cubicBezTo>
                          <a:cubicBezTo>
                            <a:pt x="4813" y="86160"/>
                            <a:pt x="50500" y="105031"/>
                            <a:pt x="50500" y="105031"/>
                          </a:cubicBezTo>
                          <a:cubicBezTo>
                            <a:pt x="50500" y="105031"/>
                            <a:pt x="22691" y="130854"/>
                            <a:pt x="22691" y="132096"/>
                          </a:cubicBezTo>
                          <a:cubicBezTo>
                            <a:pt x="22691" y="132841"/>
                            <a:pt x="26415" y="135324"/>
                            <a:pt x="29643" y="137558"/>
                          </a:cubicBezTo>
                          <a:cubicBezTo>
                            <a:pt x="32623" y="136565"/>
                            <a:pt x="35354" y="135572"/>
                            <a:pt x="37837" y="134579"/>
                          </a:cubicBezTo>
                          <a:cubicBezTo>
                            <a:pt x="35354" y="132592"/>
                            <a:pt x="31878" y="129613"/>
                            <a:pt x="31878" y="128619"/>
                          </a:cubicBezTo>
                          <a:cubicBezTo>
                            <a:pt x="32126" y="127130"/>
                            <a:pt x="59191" y="101803"/>
                            <a:pt x="59191" y="101803"/>
                          </a:cubicBezTo>
                          <a:cubicBezTo>
                            <a:pt x="59191" y="101803"/>
                            <a:pt x="21946" y="86657"/>
                            <a:pt x="17228" y="73745"/>
                          </a:cubicBezTo>
                          <a:cubicBezTo>
                            <a:pt x="12511" y="60834"/>
                            <a:pt x="42058" y="42956"/>
                            <a:pt x="50252" y="36748"/>
                          </a:cubicBezTo>
                          <a:cubicBezTo>
                            <a:pt x="53232" y="34265"/>
                            <a:pt x="9034" y="13160"/>
                            <a:pt x="8289" y="8939"/>
                          </a:cubicBezTo>
                          <a:cubicBezTo>
                            <a:pt x="8041" y="6952"/>
                            <a:pt x="12262" y="3476"/>
                            <a:pt x="17228" y="248"/>
                          </a:cubicBezTo>
                          <a:cubicBezTo>
                            <a:pt x="14000" y="248"/>
                            <a:pt x="10772" y="0"/>
                            <a:pt x="7296" y="0"/>
                          </a:cubicBezTo>
                          <a:cubicBezTo>
                            <a:pt x="3075" y="4221"/>
                            <a:pt x="-649" y="8690"/>
                            <a:pt x="96" y="10180"/>
                          </a:cubicBezTo>
                          <a:close/>
                        </a:path>
                      </a:pathLst>
                    </a:custGeom>
                    <a:solidFill>
                      <a:srgbClr val="72C5C7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C33EF9E9-BBCF-9DD0-1FDC-76C96E93F9FB}"/>
                      </a:ext>
                    </a:extLst>
                  </p:cNvPr>
                  <p:cNvSpPr/>
                  <p:nvPr/>
                </p:nvSpPr>
                <p:spPr>
                  <a:xfrm>
                    <a:off x="1210382" y="5926943"/>
                    <a:ext cx="110478" cy="38090"/>
                  </a:xfrm>
                  <a:custGeom>
                    <a:avLst/>
                    <a:gdLst>
                      <a:gd name="connsiteX0" fmla="*/ 60875 w 110478"/>
                      <a:gd name="connsiteY0" fmla="*/ 0 h 38090"/>
                      <a:gd name="connsiteX1" fmla="*/ 15436 w 110478"/>
                      <a:gd name="connsiteY1" fmla="*/ 5463 h 38090"/>
                      <a:gd name="connsiteX2" fmla="*/ 42 w 110478"/>
                      <a:gd name="connsiteY2" fmla="*/ 24333 h 38090"/>
                      <a:gd name="connsiteX3" fmla="*/ 20650 w 110478"/>
                      <a:gd name="connsiteY3" fmla="*/ 36748 h 38090"/>
                      <a:gd name="connsiteX4" fmla="*/ 40266 w 110478"/>
                      <a:gd name="connsiteY4" fmla="*/ 35259 h 38090"/>
                      <a:gd name="connsiteX5" fmla="*/ 108300 w 110478"/>
                      <a:gd name="connsiteY5" fmla="*/ 8939 h 38090"/>
                      <a:gd name="connsiteX6" fmla="*/ 106811 w 110478"/>
                      <a:gd name="connsiteY6" fmla="*/ 1490 h 38090"/>
                      <a:gd name="connsiteX7" fmla="*/ 60875 w 110478"/>
                      <a:gd name="connsiteY7" fmla="*/ 0 h 38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10478" h="38090">
                        <a:moveTo>
                          <a:pt x="60875" y="0"/>
                        </a:moveTo>
                        <a:cubicBezTo>
                          <a:pt x="32072" y="248"/>
                          <a:pt x="19657" y="1738"/>
                          <a:pt x="15436" y="5463"/>
                        </a:cubicBezTo>
                        <a:cubicBezTo>
                          <a:pt x="8732" y="10677"/>
                          <a:pt x="-703" y="19119"/>
                          <a:pt x="42" y="24333"/>
                        </a:cubicBezTo>
                        <a:cubicBezTo>
                          <a:pt x="1035" y="29548"/>
                          <a:pt x="20650" y="36748"/>
                          <a:pt x="20650" y="36748"/>
                        </a:cubicBezTo>
                        <a:cubicBezTo>
                          <a:pt x="27106" y="38735"/>
                          <a:pt x="29341" y="38735"/>
                          <a:pt x="40266" y="35259"/>
                        </a:cubicBezTo>
                        <a:cubicBezTo>
                          <a:pt x="86450" y="18871"/>
                          <a:pt x="105073" y="10677"/>
                          <a:pt x="108300" y="8939"/>
                        </a:cubicBezTo>
                        <a:cubicBezTo>
                          <a:pt x="111528" y="7201"/>
                          <a:pt x="111280" y="1738"/>
                          <a:pt x="106811" y="1490"/>
                        </a:cubicBezTo>
                        <a:cubicBezTo>
                          <a:pt x="102341" y="1241"/>
                          <a:pt x="60875" y="0"/>
                          <a:pt x="60875" y="0"/>
                        </a:cubicBezTo>
                        <a:close/>
                      </a:path>
                    </a:pathLst>
                  </a:custGeom>
                  <a:solidFill>
                    <a:srgbClr val="005F8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31DDFCB1-CF47-1B35-74DB-6B93E4C9D3CA}"/>
                    </a:ext>
                  </a:extLst>
                </p:cNvPr>
                <p:cNvSpPr/>
                <p:nvPr/>
              </p:nvSpPr>
              <p:spPr>
                <a:xfrm>
                  <a:off x="1039344" y="5857667"/>
                  <a:ext cx="9932" cy="9932"/>
                </a:xfrm>
                <a:custGeom>
                  <a:avLst/>
                  <a:gdLst>
                    <a:gd name="connsiteX0" fmla="*/ 9932 w 9932"/>
                    <a:gd name="connsiteY0" fmla="*/ 4966 h 9932"/>
                    <a:gd name="connsiteX1" fmla="*/ 4966 w 9932"/>
                    <a:gd name="connsiteY1" fmla="*/ 9932 h 9932"/>
                    <a:gd name="connsiteX2" fmla="*/ 0 w 9932"/>
                    <a:gd name="connsiteY2" fmla="*/ 4966 h 9932"/>
                    <a:gd name="connsiteX3" fmla="*/ 4966 w 9932"/>
                    <a:gd name="connsiteY3" fmla="*/ 0 h 9932"/>
                    <a:gd name="connsiteX4" fmla="*/ 9932 w 9932"/>
                    <a:gd name="connsiteY4" fmla="*/ 4966 h 9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32" h="9932">
                      <a:moveTo>
                        <a:pt x="9932" y="4966"/>
                      </a:moveTo>
                      <a:cubicBezTo>
                        <a:pt x="9932" y="7697"/>
                        <a:pt x="7697" y="9932"/>
                        <a:pt x="4966" y="9932"/>
                      </a:cubicBezTo>
                      <a:cubicBezTo>
                        <a:pt x="2235" y="9932"/>
                        <a:pt x="0" y="7697"/>
                        <a:pt x="0" y="4966"/>
                      </a:cubicBezTo>
                      <a:cubicBezTo>
                        <a:pt x="0" y="2235"/>
                        <a:pt x="2235" y="0"/>
                        <a:pt x="4966" y="0"/>
                      </a:cubicBezTo>
                      <a:cubicBezTo>
                        <a:pt x="7697" y="0"/>
                        <a:pt x="9932" y="2235"/>
                        <a:pt x="9932" y="49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9538C478-EC45-736C-23B1-13D6F9DDC8CB}"/>
                    </a:ext>
                  </a:extLst>
                </p:cNvPr>
                <p:cNvSpPr/>
                <p:nvPr/>
              </p:nvSpPr>
              <p:spPr>
                <a:xfrm>
                  <a:off x="1073610" y="5861888"/>
                  <a:ext cx="12415" cy="12415"/>
                </a:xfrm>
                <a:custGeom>
                  <a:avLst/>
                  <a:gdLst>
                    <a:gd name="connsiteX0" fmla="*/ 12415 w 12415"/>
                    <a:gd name="connsiteY0" fmla="*/ 6208 h 12415"/>
                    <a:gd name="connsiteX1" fmla="*/ 6208 w 12415"/>
                    <a:gd name="connsiteY1" fmla="*/ 12415 h 12415"/>
                    <a:gd name="connsiteX2" fmla="*/ 0 w 12415"/>
                    <a:gd name="connsiteY2" fmla="*/ 6208 h 12415"/>
                    <a:gd name="connsiteX3" fmla="*/ 6208 w 12415"/>
                    <a:gd name="connsiteY3" fmla="*/ 0 h 12415"/>
                    <a:gd name="connsiteX4" fmla="*/ 12415 w 12415"/>
                    <a:gd name="connsiteY4" fmla="*/ 6208 h 12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15" h="12415">
                      <a:moveTo>
                        <a:pt x="12415" y="6208"/>
                      </a:moveTo>
                      <a:cubicBezTo>
                        <a:pt x="12415" y="9684"/>
                        <a:pt x="9684" y="12415"/>
                        <a:pt x="6208" y="12415"/>
                      </a:cubicBezTo>
                      <a:cubicBezTo>
                        <a:pt x="2731" y="12415"/>
                        <a:pt x="0" y="9684"/>
                        <a:pt x="0" y="6208"/>
                      </a:cubicBezTo>
                      <a:cubicBezTo>
                        <a:pt x="0" y="2731"/>
                        <a:pt x="2731" y="0"/>
                        <a:pt x="6208" y="0"/>
                      </a:cubicBezTo>
                      <a:cubicBezTo>
                        <a:pt x="9684" y="248"/>
                        <a:pt x="12415" y="2980"/>
                        <a:pt x="12415" y="62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3D3CEA3C-25AB-9BB7-036F-FB826FA8FBDD}"/>
                    </a:ext>
                  </a:extLst>
                </p:cNvPr>
                <p:cNvSpPr/>
                <p:nvPr/>
              </p:nvSpPr>
              <p:spPr>
                <a:xfrm>
                  <a:off x="1083790" y="6054321"/>
                  <a:ext cx="9932" cy="9932"/>
                </a:xfrm>
                <a:custGeom>
                  <a:avLst/>
                  <a:gdLst>
                    <a:gd name="connsiteX0" fmla="*/ 9932 w 9932"/>
                    <a:gd name="connsiteY0" fmla="*/ 4966 h 9932"/>
                    <a:gd name="connsiteX1" fmla="*/ 4966 w 9932"/>
                    <a:gd name="connsiteY1" fmla="*/ 9932 h 9932"/>
                    <a:gd name="connsiteX2" fmla="*/ 0 w 9932"/>
                    <a:gd name="connsiteY2" fmla="*/ 4966 h 9932"/>
                    <a:gd name="connsiteX3" fmla="*/ 4966 w 9932"/>
                    <a:gd name="connsiteY3" fmla="*/ 0 h 9932"/>
                    <a:gd name="connsiteX4" fmla="*/ 9932 w 9932"/>
                    <a:gd name="connsiteY4" fmla="*/ 4966 h 9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32" h="9932">
                      <a:moveTo>
                        <a:pt x="9932" y="4966"/>
                      </a:moveTo>
                      <a:cubicBezTo>
                        <a:pt x="9932" y="7697"/>
                        <a:pt x="7697" y="9932"/>
                        <a:pt x="4966" y="9932"/>
                      </a:cubicBezTo>
                      <a:cubicBezTo>
                        <a:pt x="2235" y="9932"/>
                        <a:pt x="0" y="7697"/>
                        <a:pt x="0" y="4966"/>
                      </a:cubicBezTo>
                      <a:cubicBezTo>
                        <a:pt x="0" y="2235"/>
                        <a:pt x="2235" y="0"/>
                        <a:pt x="4966" y="0"/>
                      </a:cubicBezTo>
                      <a:cubicBezTo>
                        <a:pt x="7697" y="0"/>
                        <a:pt x="9932" y="2235"/>
                        <a:pt x="9932" y="49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DEFE5E5D-3B0F-7C87-A7EC-52ABD5531FE9}"/>
                    </a:ext>
                  </a:extLst>
                </p:cNvPr>
                <p:cNvSpPr/>
                <p:nvPr/>
              </p:nvSpPr>
              <p:spPr>
                <a:xfrm>
                  <a:off x="1125753" y="6085358"/>
                  <a:ext cx="17877" cy="17877"/>
                </a:xfrm>
                <a:custGeom>
                  <a:avLst/>
                  <a:gdLst>
                    <a:gd name="connsiteX0" fmla="*/ 17878 w 17877"/>
                    <a:gd name="connsiteY0" fmla="*/ 8939 h 17877"/>
                    <a:gd name="connsiteX1" fmla="*/ 8939 w 17877"/>
                    <a:gd name="connsiteY1" fmla="*/ 17878 h 17877"/>
                    <a:gd name="connsiteX2" fmla="*/ 0 w 17877"/>
                    <a:gd name="connsiteY2" fmla="*/ 8939 h 17877"/>
                    <a:gd name="connsiteX3" fmla="*/ 8939 w 17877"/>
                    <a:gd name="connsiteY3" fmla="*/ 0 h 17877"/>
                    <a:gd name="connsiteX4" fmla="*/ 17878 w 17877"/>
                    <a:gd name="connsiteY4" fmla="*/ 8939 h 178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877" h="17877">
                      <a:moveTo>
                        <a:pt x="17878" y="8939"/>
                      </a:moveTo>
                      <a:cubicBezTo>
                        <a:pt x="17878" y="13905"/>
                        <a:pt x="13905" y="17878"/>
                        <a:pt x="8939" y="17878"/>
                      </a:cubicBezTo>
                      <a:cubicBezTo>
                        <a:pt x="3973" y="17878"/>
                        <a:pt x="0" y="13905"/>
                        <a:pt x="0" y="8939"/>
                      </a:cubicBezTo>
                      <a:cubicBezTo>
                        <a:pt x="0" y="3973"/>
                        <a:pt x="3973" y="0"/>
                        <a:pt x="8939" y="0"/>
                      </a:cubicBezTo>
                      <a:cubicBezTo>
                        <a:pt x="13905" y="248"/>
                        <a:pt x="17878" y="4221"/>
                        <a:pt x="17878" y="893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2ADDE4F5-0199-54F1-7ED3-C205091DBFBB}"/>
                    </a:ext>
                  </a:extLst>
                </p:cNvPr>
                <p:cNvSpPr/>
                <p:nvPr/>
              </p:nvSpPr>
              <p:spPr>
                <a:xfrm>
                  <a:off x="1190559" y="6053328"/>
                  <a:ext cx="24333" cy="24333"/>
                </a:xfrm>
                <a:custGeom>
                  <a:avLst/>
                  <a:gdLst>
                    <a:gd name="connsiteX0" fmla="*/ 24333 w 24333"/>
                    <a:gd name="connsiteY0" fmla="*/ 12167 h 24333"/>
                    <a:gd name="connsiteX1" fmla="*/ 12167 w 24333"/>
                    <a:gd name="connsiteY1" fmla="*/ 24333 h 24333"/>
                    <a:gd name="connsiteX2" fmla="*/ 0 w 24333"/>
                    <a:gd name="connsiteY2" fmla="*/ 12167 h 24333"/>
                    <a:gd name="connsiteX3" fmla="*/ 12167 w 24333"/>
                    <a:gd name="connsiteY3" fmla="*/ 0 h 24333"/>
                    <a:gd name="connsiteX4" fmla="*/ 24333 w 24333"/>
                    <a:gd name="connsiteY4" fmla="*/ 12167 h 24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333" h="24333">
                      <a:moveTo>
                        <a:pt x="24333" y="12167"/>
                      </a:moveTo>
                      <a:cubicBezTo>
                        <a:pt x="24333" y="18871"/>
                        <a:pt x="18871" y="24333"/>
                        <a:pt x="12167" y="24333"/>
                      </a:cubicBezTo>
                      <a:cubicBezTo>
                        <a:pt x="5463" y="24333"/>
                        <a:pt x="0" y="18871"/>
                        <a:pt x="0" y="12167"/>
                      </a:cubicBezTo>
                      <a:cubicBezTo>
                        <a:pt x="0" y="5462"/>
                        <a:pt x="5463" y="0"/>
                        <a:pt x="12167" y="0"/>
                      </a:cubicBezTo>
                      <a:cubicBezTo>
                        <a:pt x="18871" y="0"/>
                        <a:pt x="24333" y="5462"/>
                        <a:pt x="24333" y="1216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8911EE0F-7DF0-98A5-851B-968545775D15}"/>
                    </a:ext>
                  </a:extLst>
                </p:cNvPr>
                <p:cNvSpPr/>
                <p:nvPr/>
              </p:nvSpPr>
              <p:spPr>
                <a:xfrm>
                  <a:off x="1215886" y="6122107"/>
                  <a:ext cx="7945" cy="7945"/>
                </a:xfrm>
                <a:custGeom>
                  <a:avLst/>
                  <a:gdLst>
                    <a:gd name="connsiteX0" fmla="*/ 7946 w 7945"/>
                    <a:gd name="connsiteY0" fmla="*/ 3973 h 7945"/>
                    <a:gd name="connsiteX1" fmla="*/ 3973 w 7945"/>
                    <a:gd name="connsiteY1" fmla="*/ 7946 h 7945"/>
                    <a:gd name="connsiteX2" fmla="*/ 0 w 7945"/>
                    <a:gd name="connsiteY2" fmla="*/ 3973 h 7945"/>
                    <a:gd name="connsiteX3" fmla="*/ 3973 w 7945"/>
                    <a:gd name="connsiteY3" fmla="*/ 0 h 7945"/>
                    <a:gd name="connsiteX4" fmla="*/ 7946 w 7945"/>
                    <a:gd name="connsiteY4" fmla="*/ 3973 h 7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45" h="7945">
                      <a:moveTo>
                        <a:pt x="7946" y="3973"/>
                      </a:moveTo>
                      <a:cubicBezTo>
                        <a:pt x="7946" y="6208"/>
                        <a:pt x="6208" y="7946"/>
                        <a:pt x="3973" y="7946"/>
                      </a:cubicBezTo>
                      <a:cubicBezTo>
                        <a:pt x="1738" y="7946"/>
                        <a:pt x="0" y="6208"/>
                        <a:pt x="0" y="3973"/>
                      </a:cubicBezTo>
                      <a:cubicBezTo>
                        <a:pt x="0" y="1738"/>
                        <a:pt x="1738" y="0"/>
                        <a:pt x="3973" y="0"/>
                      </a:cubicBezTo>
                      <a:cubicBezTo>
                        <a:pt x="6208" y="0"/>
                        <a:pt x="7946" y="1738"/>
                        <a:pt x="7946" y="39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C4FA8BA-B973-0E06-7A60-D7AD7988F685}"/>
                    </a:ext>
                  </a:extLst>
                </p:cNvPr>
                <p:cNvSpPr/>
                <p:nvPr/>
              </p:nvSpPr>
              <p:spPr>
                <a:xfrm>
                  <a:off x="1246923" y="6115403"/>
                  <a:ext cx="7945" cy="7945"/>
                </a:xfrm>
                <a:custGeom>
                  <a:avLst/>
                  <a:gdLst>
                    <a:gd name="connsiteX0" fmla="*/ 7946 w 7945"/>
                    <a:gd name="connsiteY0" fmla="*/ 3973 h 7945"/>
                    <a:gd name="connsiteX1" fmla="*/ 3973 w 7945"/>
                    <a:gd name="connsiteY1" fmla="*/ 7946 h 7945"/>
                    <a:gd name="connsiteX2" fmla="*/ 0 w 7945"/>
                    <a:gd name="connsiteY2" fmla="*/ 3973 h 7945"/>
                    <a:gd name="connsiteX3" fmla="*/ 3973 w 7945"/>
                    <a:gd name="connsiteY3" fmla="*/ 0 h 7945"/>
                    <a:gd name="connsiteX4" fmla="*/ 7946 w 7945"/>
                    <a:gd name="connsiteY4" fmla="*/ 3973 h 7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45" h="7945">
                      <a:moveTo>
                        <a:pt x="7946" y="3973"/>
                      </a:moveTo>
                      <a:cubicBezTo>
                        <a:pt x="7946" y="6208"/>
                        <a:pt x="6208" y="7946"/>
                        <a:pt x="3973" y="7946"/>
                      </a:cubicBezTo>
                      <a:cubicBezTo>
                        <a:pt x="1738" y="7946"/>
                        <a:pt x="0" y="6208"/>
                        <a:pt x="0" y="3973"/>
                      </a:cubicBezTo>
                      <a:cubicBezTo>
                        <a:pt x="0" y="1738"/>
                        <a:pt x="1738" y="0"/>
                        <a:pt x="3973" y="0"/>
                      </a:cubicBezTo>
                      <a:cubicBezTo>
                        <a:pt x="6208" y="0"/>
                        <a:pt x="7946" y="1738"/>
                        <a:pt x="7946" y="39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353910B-7C88-95AB-1A8F-A131A1B04889}"/>
                    </a:ext>
                  </a:extLst>
                </p:cNvPr>
                <p:cNvSpPr/>
                <p:nvPr/>
              </p:nvSpPr>
              <p:spPr>
                <a:xfrm>
                  <a:off x="873480" y="5960960"/>
                  <a:ext cx="7945" cy="7945"/>
                </a:xfrm>
                <a:custGeom>
                  <a:avLst/>
                  <a:gdLst>
                    <a:gd name="connsiteX0" fmla="*/ 7946 w 7945"/>
                    <a:gd name="connsiteY0" fmla="*/ 3973 h 7945"/>
                    <a:gd name="connsiteX1" fmla="*/ 3973 w 7945"/>
                    <a:gd name="connsiteY1" fmla="*/ 7946 h 7945"/>
                    <a:gd name="connsiteX2" fmla="*/ 0 w 7945"/>
                    <a:gd name="connsiteY2" fmla="*/ 3973 h 7945"/>
                    <a:gd name="connsiteX3" fmla="*/ 3973 w 7945"/>
                    <a:gd name="connsiteY3" fmla="*/ 0 h 7945"/>
                    <a:gd name="connsiteX4" fmla="*/ 7946 w 7945"/>
                    <a:gd name="connsiteY4" fmla="*/ 3973 h 7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45" h="7945">
                      <a:moveTo>
                        <a:pt x="7946" y="3973"/>
                      </a:moveTo>
                      <a:cubicBezTo>
                        <a:pt x="7946" y="6208"/>
                        <a:pt x="6208" y="7946"/>
                        <a:pt x="3973" y="7946"/>
                      </a:cubicBezTo>
                      <a:cubicBezTo>
                        <a:pt x="1738" y="7946"/>
                        <a:pt x="0" y="6208"/>
                        <a:pt x="0" y="3973"/>
                      </a:cubicBezTo>
                      <a:cubicBezTo>
                        <a:pt x="0" y="1738"/>
                        <a:pt x="1738" y="0"/>
                        <a:pt x="3973" y="0"/>
                      </a:cubicBezTo>
                      <a:cubicBezTo>
                        <a:pt x="6208" y="0"/>
                        <a:pt x="7946" y="1738"/>
                        <a:pt x="7946" y="39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" name="任意多边形: 形状 447">
                  <a:extLst>
                    <a:ext uri="{FF2B5EF4-FFF2-40B4-BE49-F238E27FC236}">
                      <a16:creationId xmlns:a16="http://schemas.microsoft.com/office/drawing/2014/main" id="{3DF60CA0-5C19-B16F-C1AB-8F4752EF90FE}"/>
                    </a:ext>
                  </a:extLst>
                </p:cNvPr>
                <p:cNvSpPr/>
                <p:nvPr/>
              </p:nvSpPr>
              <p:spPr>
                <a:xfrm>
                  <a:off x="926120" y="5978837"/>
                  <a:ext cx="6455" cy="6455"/>
                </a:xfrm>
                <a:custGeom>
                  <a:avLst/>
                  <a:gdLst>
                    <a:gd name="connsiteX0" fmla="*/ 6456 w 6455"/>
                    <a:gd name="connsiteY0" fmla="*/ 3228 h 6455"/>
                    <a:gd name="connsiteX1" fmla="*/ 3228 w 6455"/>
                    <a:gd name="connsiteY1" fmla="*/ 6456 h 6455"/>
                    <a:gd name="connsiteX2" fmla="*/ 0 w 6455"/>
                    <a:gd name="connsiteY2" fmla="*/ 3228 h 6455"/>
                    <a:gd name="connsiteX3" fmla="*/ 3228 w 6455"/>
                    <a:gd name="connsiteY3" fmla="*/ 0 h 6455"/>
                    <a:gd name="connsiteX4" fmla="*/ 6456 w 6455"/>
                    <a:gd name="connsiteY4" fmla="*/ 3228 h 64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55" h="6455">
                      <a:moveTo>
                        <a:pt x="6456" y="3228"/>
                      </a:moveTo>
                      <a:cubicBezTo>
                        <a:pt x="6456" y="5214"/>
                        <a:pt x="4966" y="6456"/>
                        <a:pt x="3228" y="6456"/>
                      </a:cubicBezTo>
                      <a:cubicBezTo>
                        <a:pt x="1242" y="6456"/>
                        <a:pt x="0" y="4966"/>
                        <a:pt x="0" y="3228"/>
                      </a:cubicBezTo>
                      <a:cubicBezTo>
                        <a:pt x="0" y="1490"/>
                        <a:pt x="1490" y="0"/>
                        <a:pt x="3228" y="0"/>
                      </a:cubicBezTo>
                      <a:cubicBezTo>
                        <a:pt x="4966" y="0"/>
                        <a:pt x="6456" y="1490"/>
                        <a:pt x="6456" y="32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" name="任意多边形: 形状 448">
                  <a:extLst>
                    <a:ext uri="{FF2B5EF4-FFF2-40B4-BE49-F238E27FC236}">
                      <a16:creationId xmlns:a16="http://schemas.microsoft.com/office/drawing/2014/main" id="{3465ED70-B3DE-2320-1906-F3E2CA8EFDC2}"/>
                    </a:ext>
                  </a:extLst>
                </p:cNvPr>
                <p:cNvSpPr/>
                <p:nvPr/>
              </p:nvSpPr>
              <p:spPr>
                <a:xfrm>
                  <a:off x="1043566" y="5886470"/>
                  <a:ext cx="8938" cy="8938"/>
                </a:xfrm>
                <a:custGeom>
                  <a:avLst/>
                  <a:gdLst>
                    <a:gd name="connsiteX0" fmla="*/ 8939 w 8938"/>
                    <a:gd name="connsiteY0" fmla="*/ 4469 h 8938"/>
                    <a:gd name="connsiteX1" fmla="*/ 4469 w 8938"/>
                    <a:gd name="connsiteY1" fmla="*/ 8939 h 8938"/>
                    <a:gd name="connsiteX2" fmla="*/ 0 w 8938"/>
                    <a:gd name="connsiteY2" fmla="*/ 4469 h 8938"/>
                    <a:gd name="connsiteX3" fmla="*/ 4469 w 8938"/>
                    <a:gd name="connsiteY3" fmla="*/ 0 h 8938"/>
                    <a:gd name="connsiteX4" fmla="*/ 8939 w 8938"/>
                    <a:gd name="connsiteY4" fmla="*/ 4469 h 8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38" h="8938">
                      <a:moveTo>
                        <a:pt x="8939" y="4469"/>
                      </a:moveTo>
                      <a:cubicBezTo>
                        <a:pt x="8939" y="6952"/>
                        <a:pt x="6952" y="8939"/>
                        <a:pt x="4469" y="8939"/>
                      </a:cubicBezTo>
                      <a:cubicBezTo>
                        <a:pt x="1986" y="8939"/>
                        <a:pt x="0" y="6952"/>
                        <a:pt x="0" y="4469"/>
                      </a:cubicBezTo>
                      <a:cubicBezTo>
                        <a:pt x="0" y="1986"/>
                        <a:pt x="1986" y="0"/>
                        <a:pt x="4469" y="0"/>
                      </a:cubicBezTo>
                      <a:cubicBezTo>
                        <a:pt x="6952" y="0"/>
                        <a:pt x="8939" y="1986"/>
                        <a:pt x="8939" y="446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" name="任意多边形: 形状 449">
                  <a:extLst>
                    <a:ext uri="{FF2B5EF4-FFF2-40B4-BE49-F238E27FC236}">
                      <a16:creationId xmlns:a16="http://schemas.microsoft.com/office/drawing/2014/main" id="{7E854ACA-A37A-4938-4BDB-2F22B9F848C9}"/>
                    </a:ext>
                  </a:extLst>
                </p:cNvPr>
                <p:cNvSpPr/>
                <p:nvPr/>
              </p:nvSpPr>
              <p:spPr>
                <a:xfrm>
                  <a:off x="1372812" y="5904347"/>
                  <a:ext cx="9931" cy="9932"/>
                </a:xfrm>
                <a:custGeom>
                  <a:avLst/>
                  <a:gdLst>
                    <a:gd name="connsiteX0" fmla="*/ 9932 w 9931"/>
                    <a:gd name="connsiteY0" fmla="*/ 4966 h 9932"/>
                    <a:gd name="connsiteX1" fmla="*/ 4966 w 9931"/>
                    <a:gd name="connsiteY1" fmla="*/ 9932 h 9932"/>
                    <a:gd name="connsiteX2" fmla="*/ 0 w 9931"/>
                    <a:gd name="connsiteY2" fmla="*/ 4966 h 9932"/>
                    <a:gd name="connsiteX3" fmla="*/ 4966 w 9931"/>
                    <a:gd name="connsiteY3" fmla="*/ 0 h 9932"/>
                    <a:gd name="connsiteX4" fmla="*/ 9932 w 9931"/>
                    <a:gd name="connsiteY4" fmla="*/ 4966 h 9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31" h="9932">
                      <a:moveTo>
                        <a:pt x="9932" y="4966"/>
                      </a:moveTo>
                      <a:cubicBezTo>
                        <a:pt x="9932" y="7697"/>
                        <a:pt x="7697" y="9932"/>
                        <a:pt x="4966" y="9932"/>
                      </a:cubicBezTo>
                      <a:cubicBezTo>
                        <a:pt x="2235" y="9932"/>
                        <a:pt x="0" y="7697"/>
                        <a:pt x="0" y="4966"/>
                      </a:cubicBezTo>
                      <a:cubicBezTo>
                        <a:pt x="0" y="2235"/>
                        <a:pt x="2235" y="0"/>
                        <a:pt x="4966" y="0"/>
                      </a:cubicBezTo>
                      <a:cubicBezTo>
                        <a:pt x="7697" y="0"/>
                        <a:pt x="9932" y="2235"/>
                        <a:pt x="9932" y="49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" name="任意多边形: 形状 450">
                  <a:extLst>
                    <a:ext uri="{FF2B5EF4-FFF2-40B4-BE49-F238E27FC236}">
                      <a16:creationId xmlns:a16="http://schemas.microsoft.com/office/drawing/2014/main" id="{C50D2948-C082-E9BA-47CD-11DAE71A6104}"/>
                    </a:ext>
                  </a:extLst>
                </p:cNvPr>
                <p:cNvSpPr/>
                <p:nvPr/>
              </p:nvSpPr>
              <p:spPr>
                <a:xfrm>
                  <a:off x="1349471" y="5960960"/>
                  <a:ext cx="8938" cy="8938"/>
                </a:xfrm>
                <a:custGeom>
                  <a:avLst/>
                  <a:gdLst>
                    <a:gd name="connsiteX0" fmla="*/ 8939 w 8938"/>
                    <a:gd name="connsiteY0" fmla="*/ 4469 h 8938"/>
                    <a:gd name="connsiteX1" fmla="*/ 4469 w 8938"/>
                    <a:gd name="connsiteY1" fmla="*/ 8939 h 8938"/>
                    <a:gd name="connsiteX2" fmla="*/ 0 w 8938"/>
                    <a:gd name="connsiteY2" fmla="*/ 4469 h 8938"/>
                    <a:gd name="connsiteX3" fmla="*/ 4469 w 8938"/>
                    <a:gd name="connsiteY3" fmla="*/ 0 h 8938"/>
                    <a:gd name="connsiteX4" fmla="*/ 8939 w 8938"/>
                    <a:gd name="connsiteY4" fmla="*/ 4469 h 8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38" h="8938">
                      <a:moveTo>
                        <a:pt x="8939" y="4469"/>
                      </a:moveTo>
                      <a:cubicBezTo>
                        <a:pt x="8939" y="6952"/>
                        <a:pt x="6952" y="8939"/>
                        <a:pt x="4469" y="8939"/>
                      </a:cubicBezTo>
                      <a:cubicBezTo>
                        <a:pt x="1986" y="8939"/>
                        <a:pt x="0" y="6952"/>
                        <a:pt x="0" y="4469"/>
                      </a:cubicBezTo>
                      <a:cubicBezTo>
                        <a:pt x="0" y="1986"/>
                        <a:pt x="1986" y="0"/>
                        <a:pt x="4469" y="0"/>
                      </a:cubicBezTo>
                      <a:cubicBezTo>
                        <a:pt x="6952" y="0"/>
                        <a:pt x="8939" y="1986"/>
                        <a:pt x="8939" y="446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" name="任意多边形: 形状 451">
                  <a:extLst>
                    <a:ext uri="{FF2B5EF4-FFF2-40B4-BE49-F238E27FC236}">
                      <a16:creationId xmlns:a16="http://schemas.microsoft.com/office/drawing/2014/main" id="{A5778F19-A6A1-3384-3BC9-C7490FAAD113}"/>
                    </a:ext>
                  </a:extLst>
                </p:cNvPr>
                <p:cNvSpPr/>
                <p:nvPr/>
              </p:nvSpPr>
              <p:spPr>
                <a:xfrm>
                  <a:off x="1160515" y="5796572"/>
                  <a:ext cx="14401" cy="14414"/>
                </a:xfrm>
                <a:custGeom>
                  <a:avLst/>
                  <a:gdLst>
                    <a:gd name="connsiteX0" fmla="*/ 14401 w 14401"/>
                    <a:gd name="connsiteY0" fmla="*/ 7214 h 14414"/>
                    <a:gd name="connsiteX1" fmla="*/ 7201 w 14401"/>
                    <a:gd name="connsiteY1" fmla="*/ 14415 h 14414"/>
                    <a:gd name="connsiteX2" fmla="*/ 0 w 14401"/>
                    <a:gd name="connsiteY2" fmla="*/ 7214 h 14414"/>
                    <a:gd name="connsiteX3" fmla="*/ 7201 w 14401"/>
                    <a:gd name="connsiteY3" fmla="*/ 13 h 14414"/>
                    <a:gd name="connsiteX4" fmla="*/ 14401 w 14401"/>
                    <a:gd name="connsiteY4" fmla="*/ 7214 h 14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401" h="14414">
                      <a:moveTo>
                        <a:pt x="14401" y="7214"/>
                      </a:moveTo>
                      <a:cubicBezTo>
                        <a:pt x="14401" y="11187"/>
                        <a:pt x="11174" y="14415"/>
                        <a:pt x="7201" y="14415"/>
                      </a:cubicBezTo>
                      <a:cubicBezTo>
                        <a:pt x="3228" y="14415"/>
                        <a:pt x="0" y="11187"/>
                        <a:pt x="0" y="7214"/>
                      </a:cubicBezTo>
                      <a:cubicBezTo>
                        <a:pt x="0" y="3241"/>
                        <a:pt x="3228" y="13"/>
                        <a:pt x="7201" y="13"/>
                      </a:cubicBezTo>
                      <a:cubicBezTo>
                        <a:pt x="11174" y="-235"/>
                        <a:pt x="14401" y="2993"/>
                        <a:pt x="14401" y="72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53" name="图形 23">
              <a:extLst>
                <a:ext uri="{FF2B5EF4-FFF2-40B4-BE49-F238E27FC236}">
                  <a16:creationId xmlns:a16="http://schemas.microsoft.com/office/drawing/2014/main" id="{CA6443C3-79E9-78D1-0350-AEF5139A0C5D}"/>
                </a:ext>
              </a:extLst>
            </p:cNvPr>
            <p:cNvGrpSpPr/>
            <p:nvPr/>
          </p:nvGrpSpPr>
          <p:grpSpPr>
            <a:xfrm>
              <a:off x="900586" y="4390268"/>
              <a:ext cx="2438619" cy="1693543"/>
              <a:chOff x="900586" y="4390268"/>
              <a:chExt cx="2438619" cy="1693543"/>
            </a:xfrm>
          </p:grpSpPr>
          <p:grpSp>
            <p:nvGrpSpPr>
              <p:cNvPr id="454" name="图形 23">
                <a:extLst>
                  <a:ext uri="{FF2B5EF4-FFF2-40B4-BE49-F238E27FC236}">
                    <a16:creationId xmlns:a16="http://schemas.microsoft.com/office/drawing/2014/main" id="{21EBF2C8-A61C-A50D-AADB-FF8F257F03A4}"/>
                  </a:ext>
                </a:extLst>
              </p:cNvPr>
              <p:cNvGrpSpPr/>
              <p:nvPr/>
            </p:nvGrpSpPr>
            <p:grpSpPr>
              <a:xfrm>
                <a:off x="900586" y="4390268"/>
                <a:ext cx="2438619" cy="1693543"/>
                <a:chOff x="900586" y="4390268"/>
                <a:chExt cx="2438619" cy="1693543"/>
              </a:xfrm>
            </p:grpSpPr>
            <p:grpSp>
              <p:nvGrpSpPr>
                <p:cNvPr id="455" name="图形 23">
                  <a:extLst>
                    <a:ext uri="{FF2B5EF4-FFF2-40B4-BE49-F238E27FC236}">
                      <a16:creationId xmlns:a16="http://schemas.microsoft.com/office/drawing/2014/main" id="{DE06ADA7-D3CC-B2A5-12AD-BD31234E7791}"/>
                    </a:ext>
                  </a:extLst>
                </p:cNvPr>
                <p:cNvGrpSpPr/>
                <p:nvPr/>
              </p:nvGrpSpPr>
              <p:grpSpPr>
                <a:xfrm>
                  <a:off x="2423618" y="5387386"/>
                  <a:ext cx="915587" cy="248477"/>
                  <a:chOff x="2423618" y="5387386"/>
                  <a:chExt cx="915587" cy="248477"/>
                </a:xfrm>
              </p:grpSpPr>
              <p:sp>
                <p:nvSpPr>
                  <p:cNvPr id="456" name="任意多边形: 形状 455">
                    <a:extLst>
                      <a:ext uri="{FF2B5EF4-FFF2-40B4-BE49-F238E27FC236}">
                        <a16:creationId xmlns:a16="http://schemas.microsoft.com/office/drawing/2014/main" id="{963EBFFC-8D7D-EC86-4865-8B1A08F40B7B}"/>
                      </a:ext>
                    </a:extLst>
                  </p:cNvPr>
                  <p:cNvSpPr/>
                  <p:nvPr/>
                </p:nvSpPr>
                <p:spPr>
                  <a:xfrm>
                    <a:off x="3206260" y="5393346"/>
                    <a:ext cx="132945" cy="80697"/>
                  </a:xfrm>
                  <a:custGeom>
                    <a:avLst/>
                    <a:gdLst>
                      <a:gd name="connsiteX0" fmla="*/ 132344 w 132945"/>
                      <a:gd name="connsiteY0" fmla="*/ 38238 h 80697"/>
                      <a:gd name="connsiteX1" fmla="*/ 0 w 132945"/>
                      <a:gd name="connsiteY1" fmla="*/ 0 h 80697"/>
                      <a:gd name="connsiteX2" fmla="*/ 73000 w 132945"/>
                      <a:gd name="connsiteY2" fmla="*/ 80698 h 80697"/>
                      <a:gd name="connsiteX3" fmla="*/ 132344 w 132945"/>
                      <a:gd name="connsiteY3" fmla="*/ 38238 h 806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45" h="80697">
                        <a:moveTo>
                          <a:pt x="132344" y="38238"/>
                        </a:moveTo>
                        <a:cubicBezTo>
                          <a:pt x="119929" y="10180"/>
                          <a:pt x="83429" y="1738"/>
                          <a:pt x="0" y="0"/>
                        </a:cubicBezTo>
                        <a:cubicBezTo>
                          <a:pt x="33272" y="14650"/>
                          <a:pt x="75980" y="41218"/>
                          <a:pt x="73000" y="80698"/>
                        </a:cubicBezTo>
                        <a:cubicBezTo>
                          <a:pt x="113722" y="63813"/>
                          <a:pt x="137062" y="48915"/>
                          <a:pt x="132344" y="38238"/>
                        </a:cubicBezTo>
                        <a:close/>
                      </a:path>
                    </a:pathLst>
                  </a:custGeom>
                  <a:solidFill>
                    <a:srgbClr val="009FE3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4" name="任意多边形: 形状 473">
                    <a:extLst>
                      <a:ext uri="{FF2B5EF4-FFF2-40B4-BE49-F238E27FC236}">
                        <a16:creationId xmlns:a16="http://schemas.microsoft.com/office/drawing/2014/main" id="{CDDAA772-025F-528A-EF89-4AA39E686EC1}"/>
                      </a:ext>
                    </a:extLst>
                  </p:cNvPr>
                  <p:cNvSpPr/>
                  <p:nvPr/>
                </p:nvSpPr>
                <p:spPr>
                  <a:xfrm>
                    <a:off x="2423618" y="5387386"/>
                    <a:ext cx="691852" cy="248477"/>
                  </a:xfrm>
                  <a:custGeom>
                    <a:avLst/>
                    <a:gdLst>
                      <a:gd name="connsiteX0" fmla="*/ 661223 w 691852"/>
                      <a:gd name="connsiteY0" fmla="*/ 6456 h 248477"/>
                      <a:gd name="connsiteX1" fmla="*/ 586982 w 691852"/>
                      <a:gd name="connsiteY1" fmla="*/ 7449 h 248477"/>
                      <a:gd name="connsiteX2" fmla="*/ 0 w 691852"/>
                      <a:gd name="connsiteY2" fmla="*/ 0 h 248477"/>
                      <a:gd name="connsiteX3" fmla="*/ 305657 w 691852"/>
                      <a:gd name="connsiteY3" fmla="*/ 246562 h 248477"/>
                      <a:gd name="connsiteX4" fmla="*/ 691516 w 691852"/>
                      <a:gd name="connsiteY4" fmla="*/ 143021 h 248477"/>
                      <a:gd name="connsiteX5" fmla="*/ 661223 w 691852"/>
                      <a:gd name="connsiteY5" fmla="*/ 6456 h 248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1852" h="248477">
                        <a:moveTo>
                          <a:pt x="661223" y="6456"/>
                        </a:moveTo>
                        <a:cubicBezTo>
                          <a:pt x="638380" y="6704"/>
                          <a:pt x="613798" y="6952"/>
                          <a:pt x="586982" y="7449"/>
                        </a:cubicBezTo>
                        <a:cubicBezTo>
                          <a:pt x="357552" y="9932"/>
                          <a:pt x="0" y="0"/>
                          <a:pt x="0" y="0"/>
                        </a:cubicBezTo>
                        <a:cubicBezTo>
                          <a:pt x="0" y="0"/>
                          <a:pt x="221980" y="273875"/>
                          <a:pt x="305657" y="246562"/>
                        </a:cubicBezTo>
                        <a:cubicBezTo>
                          <a:pt x="387597" y="226202"/>
                          <a:pt x="553461" y="184487"/>
                          <a:pt x="691516" y="143021"/>
                        </a:cubicBezTo>
                        <a:cubicBezTo>
                          <a:pt x="694496" y="74738"/>
                          <a:pt x="677115" y="31534"/>
                          <a:pt x="661223" y="6456"/>
                        </a:cubicBezTo>
                        <a:close/>
                      </a:path>
                    </a:pathLst>
                  </a:custGeom>
                  <a:solidFill>
                    <a:srgbClr val="F1C7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" name="任意多边形: 形状 475">
                    <a:extLst>
                      <a:ext uri="{FF2B5EF4-FFF2-40B4-BE49-F238E27FC236}">
                        <a16:creationId xmlns:a16="http://schemas.microsoft.com/office/drawing/2014/main" id="{3004475B-C02C-E9E6-1AC1-2F445CBB44E9}"/>
                      </a:ext>
                    </a:extLst>
                  </p:cNvPr>
                  <p:cNvSpPr/>
                  <p:nvPr/>
                </p:nvSpPr>
                <p:spPr>
                  <a:xfrm>
                    <a:off x="3084841" y="5393214"/>
                    <a:ext cx="194566" cy="136944"/>
                  </a:xfrm>
                  <a:custGeom>
                    <a:avLst/>
                    <a:gdLst>
                      <a:gd name="connsiteX0" fmla="*/ 121419 w 194566"/>
                      <a:gd name="connsiteY0" fmla="*/ 380 h 136944"/>
                      <a:gd name="connsiteX1" fmla="*/ 0 w 194566"/>
                      <a:gd name="connsiteY1" fmla="*/ 628 h 136944"/>
                      <a:gd name="connsiteX2" fmla="*/ 30541 w 194566"/>
                      <a:gd name="connsiteY2" fmla="*/ 136945 h 136944"/>
                      <a:gd name="connsiteX3" fmla="*/ 194419 w 194566"/>
                      <a:gd name="connsiteY3" fmla="*/ 80829 h 136944"/>
                      <a:gd name="connsiteX4" fmla="*/ 121419 w 194566"/>
                      <a:gd name="connsiteY4" fmla="*/ 380 h 1369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4566" h="136944">
                        <a:moveTo>
                          <a:pt x="121419" y="380"/>
                        </a:moveTo>
                        <a:cubicBezTo>
                          <a:pt x="88643" y="-365"/>
                          <a:pt x="48667" y="132"/>
                          <a:pt x="0" y="628"/>
                        </a:cubicBezTo>
                        <a:cubicBezTo>
                          <a:pt x="15891" y="25706"/>
                          <a:pt x="33272" y="69159"/>
                          <a:pt x="30541" y="136945"/>
                        </a:cubicBezTo>
                        <a:cubicBezTo>
                          <a:pt x="95099" y="117578"/>
                          <a:pt x="153450" y="98210"/>
                          <a:pt x="194419" y="80829"/>
                        </a:cubicBezTo>
                        <a:cubicBezTo>
                          <a:pt x="197399" y="41598"/>
                          <a:pt x="154691" y="15030"/>
                          <a:pt x="121419" y="380"/>
                        </a:cubicBezTo>
                        <a:close/>
                      </a:path>
                    </a:pathLst>
                  </a:custGeom>
                  <a:solidFill>
                    <a:srgbClr val="FFE75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78" name="图形 23">
                  <a:extLst>
                    <a:ext uri="{FF2B5EF4-FFF2-40B4-BE49-F238E27FC236}">
                      <a16:creationId xmlns:a16="http://schemas.microsoft.com/office/drawing/2014/main" id="{C446F3DF-AAF4-5131-00A0-0FF4E1D0752C}"/>
                    </a:ext>
                  </a:extLst>
                </p:cNvPr>
                <p:cNvGrpSpPr/>
                <p:nvPr/>
              </p:nvGrpSpPr>
              <p:grpSpPr>
                <a:xfrm>
                  <a:off x="2500343" y="4937070"/>
                  <a:ext cx="674440" cy="780822"/>
                  <a:chOff x="2500343" y="4937070"/>
                  <a:chExt cx="674440" cy="780822"/>
                </a:xfrm>
              </p:grpSpPr>
              <p:sp>
                <p:nvSpPr>
                  <p:cNvPr id="480" name="任意多边形: 形状 479">
                    <a:extLst>
                      <a:ext uri="{FF2B5EF4-FFF2-40B4-BE49-F238E27FC236}">
                        <a16:creationId xmlns:a16="http://schemas.microsoft.com/office/drawing/2014/main" id="{919E7B21-1723-4E3A-BBD3-06CF3BABB6FC}"/>
                      </a:ext>
                    </a:extLst>
                  </p:cNvPr>
                  <p:cNvSpPr/>
                  <p:nvPr/>
                </p:nvSpPr>
                <p:spPr>
                  <a:xfrm>
                    <a:off x="2500343" y="5107304"/>
                    <a:ext cx="512988" cy="610588"/>
                  </a:xfrm>
                  <a:custGeom>
                    <a:avLst/>
                    <a:gdLst>
                      <a:gd name="connsiteX0" fmla="*/ 390576 w 512988"/>
                      <a:gd name="connsiteY0" fmla="*/ 0 h 610588"/>
                      <a:gd name="connsiteX1" fmla="*/ 175052 w 512988"/>
                      <a:gd name="connsiteY1" fmla="*/ 299698 h 610588"/>
                      <a:gd name="connsiteX2" fmla="*/ 0 w 512988"/>
                      <a:gd name="connsiteY2" fmla="*/ 356559 h 610588"/>
                      <a:gd name="connsiteX3" fmla="*/ 71511 w 512988"/>
                      <a:gd name="connsiteY3" fmla="*/ 610570 h 610588"/>
                      <a:gd name="connsiteX4" fmla="*/ 352586 w 512988"/>
                      <a:gd name="connsiteY4" fmla="*/ 376423 h 610588"/>
                      <a:gd name="connsiteX5" fmla="*/ 512988 w 512988"/>
                      <a:gd name="connsiteY5" fmla="*/ 113473 h 610588"/>
                      <a:gd name="connsiteX6" fmla="*/ 390576 w 512988"/>
                      <a:gd name="connsiteY6" fmla="*/ 0 h 6105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12988" h="610588">
                        <a:moveTo>
                          <a:pt x="390576" y="0"/>
                        </a:moveTo>
                        <a:cubicBezTo>
                          <a:pt x="282566" y="122164"/>
                          <a:pt x="213290" y="259225"/>
                          <a:pt x="175052" y="299698"/>
                        </a:cubicBezTo>
                        <a:cubicBezTo>
                          <a:pt x="130606" y="346627"/>
                          <a:pt x="0" y="356559"/>
                          <a:pt x="0" y="356559"/>
                        </a:cubicBezTo>
                        <a:cubicBezTo>
                          <a:pt x="0" y="356559"/>
                          <a:pt x="34514" y="613053"/>
                          <a:pt x="71511" y="610570"/>
                        </a:cubicBezTo>
                        <a:cubicBezTo>
                          <a:pt x="214531" y="585989"/>
                          <a:pt x="281076" y="502063"/>
                          <a:pt x="352586" y="376423"/>
                        </a:cubicBezTo>
                        <a:cubicBezTo>
                          <a:pt x="405226" y="284056"/>
                          <a:pt x="453645" y="199633"/>
                          <a:pt x="512988" y="113473"/>
                        </a:cubicBezTo>
                        <a:cubicBezTo>
                          <a:pt x="494614" y="39728"/>
                          <a:pt x="429559" y="10925"/>
                          <a:pt x="390576" y="0"/>
                        </a:cubicBezTo>
                        <a:close/>
                      </a:path>
                    </a:pathLst>
                  </a:custGeom>
                  <a:solidFill>
                    <a:srgbClr val="F4D9B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2" name="任意多边形: 形状 481">
                    <a:extLst>
                      <a:ext uri="{FF2B5EF4-FFF2-40B4-BE49-F238E27FC236}">
                        <a16:creationId xmlns:a16="http://schemas.microsoft.com/office/drawing/2014/main" id="{53F74321-96C8-3D4A-2850-40186873826E}"/>
                      </a:ext>
                    </a:extLst>
                  </p:cNvPr>
                  <p:cNvSpPr/>
                  <p:nvPr/>
                </p:nvSpPr>
                <p:spPr>
                  <a:xfrm>
                    <a:off x="3025001" y="4937070"/>
                    <a:ext cx="149782" cy="103441"/>
                  </a:xfrm>
                  <a:custGeom>
                    <a:avLst/>
                    <a:gdLst>
                      <a:gd name="connsiteX0" fmla="*/ 136068 w 149782"/>
                      <a:gd name="connsiteY0" fmla="*/ 3873 h 103441"/>
                      <a:gd name="connsiteX1" fmla="*/ 0 w 149782"/>
                      <a:gd name="connsiteY1" fmla="*/ 47077 h 103441"/>
                      <a:gd name="connsiteX2" fmla="*/ 117694 w 149782"/>
                      <a:gd name="connsiteY2" fmla="*/ 103441 h 103441"/>
                      <a:gd name="connsiteX3" fmla="*/ 136068 w 149782"/>
                      <a:gd name="connsiteY3" fmla="*/ 3873 h 1034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9782" h="103441">
                        <a:moveTo>
                          <a:pt x="136068" y="3873"/>
                        </a:moveTo>
                        <a:cubicBezTo>
                          <a:pt x="113970" y="-5314"/>
                          <a:pt x="68779" y="-845"/>
                          <a:pt x="0" y="47077"/>
                        </a:cubicBezTo>
                        <a:cubicBezTo>
                          <a:pt x="43949" y="42359"/>
                          <a:pt x="112232" y="44594"/>
                          <a:pt x="117694" y="103441"/>
                        </a:cubicBezTo>
                        <a:cubicBezTo>
                          <a:pt x="155684" y="42359"/>
                          <a:pt x="157422" y="12812"/>
                          <a:pt x="136068" y="3873"/>
                        </a:cubicBezTo>
                        <a:close/>
                      </a:path>
                    </a:pathLst>
                  </a:custGeom>
                  <a:solidFill>
                    <a:srgbClr val="009FE3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3" name="任意多边形: 形状 482">
                    <a:extLst>
                      <a:ext uri="{FF2B5EF4-FFF2-40B4-BE49-F238E27FC236}">
                        <a16:creationId xmlns:a16="http://schemas.microsoft.com/office/drawing/2014/main" id="{2CD4AFE7-E07B-2284-1C5E-156593004E0C}"/>
                      </a:ext>
                    </a:extLst>
                  </p:cNvPr>
                  <p:cNvSpPr/>
                  <p:nvPr/>
                </p:nvSpPr>
                <p:spPr>
                  <a:xfrm>
                    <a:off x="2890919" y="4982450"/>
                    <a:ext cx="252024" cy="237830"/>
                  </a:xfrm>
                  <a:custGeom>
                    <a:avLst/>
                    <a:gdLst>
                      <a:gd name="connsiteX0" fmla="*/ 134330 w 252024"/>
                      <a:gd name="connsiteY0" fmla="*/ 1696 h 237830"/>
                      <a:gd name="connsiteX1" fmla="*/ 55868 w 252024"/>
                      <a:gd name="connsiteY1" fmla="*/ 66999 h 237830"/>
                      <a:gd name="connsiteX2" fmla="*/ 0 w 252024"/>
                      <a:gd name="connsiteY2" fmla="*/ 124853 h 237830"/>
                      <a:gd name="connsiteX3" fmla="*/ 122412 w 252024"/>
                      <a:gd name="connsiteY3" fmla="*/ 237830 h 237830"/>
                      <a:gd name="connsiteX4" fmla="*/ 191439 w 252024"/>
                      <a:gd name="connsiteY4" fmla="*/ 143228 h 237830"/>
                      <a:gd name="connsiteX5" fmla="*/ 252025 w 252024"/>
                      <a:gd name="connsiteY5" fmla="*/ 57812 h 237830"/>
                      <a:gd name="connsiteX6" fmla="*/ 134330 w 252024"/>
                      <a:gd name="connsiteY6" fmla="*/ 1696 h 237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2024" h="237830">
                        <a:moveTo>
                          <a:pt x="134330" y="1696"/>
                        </a:moveTo>
                        <a:cubicBezTo>
                          <a:pt x="110742" y="18084"/>
                          <a:pt x="84670" y="39438"/>
                          <a:pt x="55868" y="66999"/>
                        </a:cubicBezTo>
                        <a:cubicBezTo>
                          <a:pt x="36252" y="85622"/>
                          <a:pt x="17629" y="105238"/>
                          <a:pt x="0" y="124853"/>
                        </a:cubicBezTo>
                        <a:cubicBezTo>
                          <a:pt x="39231" y="135779"/>
                          <a:pt x="104038" y="164581"/>
                          <a:pt x="122412" y="237830"/>
                        </a:cubicBezTo>
                        <a:cubicBezTo>
                          <a:pt x="143766" y="206792"/>
                          <a:pt x="166609" y="175258"/>
                          <a:pt x="191439" y="143228"/>
                        </a:cubicBezTo>
                        <a:cubicBezTo>
                          <a:pt x="217511" y="109707"/>
                          <a:pt x="237375" y="81401"/>
                          <a:pt x="252025" y="57812"/>
                        </a:cubicBezTo>
                        <a:cubicBezTo>
                          <a:pt x="246314" y="-787"/>
                          <a:pt x="178031" y="-3270"/>
                          <a:pt x="134330" y="1696"/>
                        </a:cubicBezTo>
                        <a:close/>
                      </a:path>
                    </a:pathLst>
                  </a:custGeom>
                  <a:solidFill>
                    <a:srgbClr val="FFE75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84" name="任意多边形: 形状 483">
                  <a:extLst>
                    <a:ext uri="{FF2B5EF4-FFF2-40B4-BE49-F238E27FC236}">
                      <a16:creationId xmlns:a16="http://schemas.microsoft.com/office/drawing/2014/main" id="{58045CCE-608C-BD5B-8DA7-27F406555B9C}"/>
                    </a:ext>
                  </a:extLst>
                </p:cNvPr>
                <p:cNvSpPr/>
                <p:nvPr/>
              </p:nvSpPr>
              <p:spPr>
                <a:xfrm>
                  <a:off x="2115726" y="5251566"/>
                  <a:ext cx="467300" cy="599966"/>
                </a:xfrm>
                <a:custGeom>
                  <a:avLst/>
                  <a:gdLst>
                    <a:gd name="connsiteX0" fmla="*/ 0 w 467300"/>
                    <a:gd name="connsiteY0" fmla="*/ 149229 h 599966"/>
                    <a:gd name="connsiteX1" fmla="*/ 93113 w 467300"/>
                    <a:gd name="connsiteY1" fmla="*/ 0 h 599966"/>
                    <a:gd name="connsiteX2" fmla="*/ 205344 w 467300"/>
                    <a:gd name="connsiteY2" fmla="*/ 55371 h 599966"/>
                    <a:gd name="connsiteX3" fmla="*/ 223222 w 467300"/>
                    <a:gd name="connsiteY3" fmla="*/ 37493 h 599966"/>
                    <a:gd name="connsiteX4" fmla="*/ 337192 w 467300"/>
                    <a:gd name="connsiteY4" fmla="*/ 157919 h 599966"/>
                    <a:gd name="connsiteX5" fmla="*/ 365001 w 467300"/>
                    <a:gd name="connsiteY5" fmla="*/ 151463 h 599966"/>
                    <a:gd name="connsiteX6" fmla="*/ 425090 w 467300"/>
                    <a:gd name="connsiteY6" fmla="*/ 304416 h 599966"/>
                    <a:gd name="connsiteX7" fmla="*/ 451161 w 467300"/>
                    <a:gd name="connsiteY7" fmla="*/ 302678 h 599966"/>
                    <a:gd name="connsiteX8" fmla="*/ 446195 w 467300"/>
                    <a:gd name="connsiteY8" fmla="*/ 460597 h 599966"/>
                    <a:gd name="connsiteX9" fmla="*/ 467301 w 467300"/>
                    <a:gd name="connsiteY9" fmla="*/ 460597 h 599966"/>
                    <a:gd name="connsiteX10" fmla="*/ 411930 w 467300"/>
                    <a:gd name="connsiteY10" fmla="*/ 587478 h 599966"/>
                    <a:gd name="connsiteX11" fmla="*/ 117446 w 467300"/>
                    <a:gd name="connsiteY11" fmla="*/ 590706 h 599966"/>
                    <a:gd name="connsiteX12" fmla="*/ 0 w 467300"/>
                    <a:gd name="connsiteY12" fmla="*/ 149229 h 599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67300" h="599966">
                      <a:moveTo>
                        <a:pt x="0" y="149229"/>
                      </a:moveTo>
                      <a:cubicBezTo>
                        <a:pt x="0" y="149229"/>
                        <a:pt x="65303" y="29299"/>
                        <a:pt x="93113" y="0"/>
                      </a:cubicBezTo>
                      <a:cubicBezTo>
                        <a:pt x="187467" y="43949"/>
                        <a:pt x="205344" y="55371"/>
                        <a:pt x="205344" y="55371"/>
                      </a:cubicBezTo>
                      <a:lnTo>
                        <a:pt x="223222" y="37493"/>
                      </a:lnTo>
                      <a:cubicBezTo>
                        <a:pt x="223222" y="37493"/>
                        <a:pt x="306154" y="96092"/>
                        <a:pt x="337192" y="157919"/>
                      </a:cubicBezTo>
                      <a:cubicBezTo>
                        <a:pt x="365001" y="151463"/>
                        <a:pt x="365001" y="151463"/>
                        <a:pt x="365001" y="151463"/>
                      </a:cubicBezTo>
                      <a:cubicBezTo>
                        <a:pt x="365001" y="151463"/>
                        <a:pt x="420372" y="206834"/>
                        <a:pt x="425090" y="304416"/>
                      </a:cubicBezTo>
                      <a:cubicBezTo>
                        <a:pt x="451161" y="302678"/>
                        <a:pt x="451161" y="302678"/>
                        <a:pt x="451161" y="302678"/>
                      </a:cubicBezTo>
                      <a:cubicBezTo>
                        <a:pt x="451161" y="302678"/>
                        <a:pt x="447934" y="424593"/>
                        <a:pt x="446195" y="460597"/>
                      </a:cubicBezTo>
                      <a:lnTo>
                        <a:pt x="467301" y="460597"/>
                      </a:lnTo>
                      <a:cubicBezTo>
                        <a:pt x="467301" y="460597"/>
                        <a:pt x="457617" y="522424"/>
                        <a:pt x="411930" y="587478"/>
                      </a:cubicBezTo>
                      <a:cubicBezTo>
                        <a:pt x="260715" y="613550"/>
                        <a:pt x="117446" y="590706"/>
                        <a:pt x="117446" y="590706"/>
                      </a:cubicBezTo>
                      <a:cubicBezTo>
                        <a:pt x="117446" y="590706"/>
                        <a:pt x="242093" y="381638"/>
                        <a:pt x="0" y="149229"/>
                      </a:cubicBezTo>
                      <a:close/>
                    </a:path>
                  </a:pathLst>
                </a:custGeom>
                <a:solidFill>
                  <a:srgbClr val="009FE3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85" name="图形 23">
                  <a:extLst>
                    <a:ext uri="{FF2B5EF4-FFF2-40B4-BE49-F238E27FC236}">
                      <a16:creationId xmlns:a16="http://schemas.microsoft.com/office/drawing/2014/main" id="{F979D2B1-E52E-BB34-C45D-C28C9A425C6E}"/>
                    </a:ext>
                  </a:extLst>
                </p:cNvPr>
                <p:cNvGrpSpPr/>
                <p:nvPr/>
              </p:nvGrpSpPr>
              <p:grpSpPr>
                <a:xfrm>
                  <a:off x="2213556" y="5290053"/>
                  <a:ext cx="369222" cy="438249"/>
                  <a:chOff x="2213556" y="5290053"/>
                  <a:chExt cx="369222" cy="438249"/>
                </a:xfrm>
                <a:solidFill>
                  <a:srgbClr val="0062A4"/>
                </a:solidFill>
              </p:grpSpPr>
              <p:sp>
                <p:nvSpPr>
                  <p:cNvPr id="486" name="任意多边形: 形状 485">
                    <a:extLst>
                      <a:ext uri="{FF2B5EF4-FFF2-40B4-BE49-F238E27FC236}">
                        <a16:creationId xmlns:a16="http://schemas.microsoft.com/office/drawing/2014/main" id="{17C44428-07BA-912F-5B87-C79DD03CB7F4}"/>
                      </a:ext>
                    </a:extLst>
                  </p:cNvPr>
                  <p:cNvSpPr/>
                  <p:nvPr/>
                </p:nvSpPr>
                <p:spPr>
                  <a:xfrm>
                    <a:off x="2345403" y="5524945"/>
                    <a:ext cx="221235" cy="86160"/>
                  </a:xfrm>
                  <a:custGeom>
                    <a:avLst/>
                    <a:gdLst>
                      <a:gd name="connsiteX0" fmla="*/ 221235 w 221235"/>
                      <a:gd name="connsiteY0" fmla="*/ 29299 h 86160"/>
                      <a:gd name="connsiteX1" fmla="*/ 195164 w 221235"/>
                      <a:gd name="connsiteY1" fmla="*/ 31038 h 86160"/>
                      <a:gd name="connsiteX2" fmla="*/ 191688 w 221235"/>
                      <a:gd name="connsiteY2" fmla="*/ 0 h 86160"/>
                      <a:gd name="connsiteX3" fmla="*/ 0 w 221235"/>
                      <a:gd name="connsiteY3" fmla="*/ 86160 h 86160"/>
                      <a:gd name="connsiteX4" fmla="*/ 221235 w 221235"/>
                      <a:gd name="connsiteY4" fmla="*/ 29299 h 86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235" h="86160">
                        <a:moveTo>
                          <a:pt x="221235" y="29299"/>
                        </a:moveTo>
                        <a:cubicBezTo>
                          <a:pt x="221235" y="29299"/>
                          <a:pt x="221235" y="29299"/>
                          <a:pt x="195164" y="31038"/>
                        </a:cubicBezTo>
                        <a:cubicBezTo>
                          <a:pt x="194667" y="20112"/>
                          <a:pt x="193426" y="9932"/>
                          <a:pt x="191688" y="0"/>
                        </a:cubicBezTo>
                        <a:lnTo>
                          <a:pt x="0" y="86160"/>
                        </a:lnTo>
                        <a:lnTo>
                          <a:pt x="221235" y="29299"/>
                        </a:lnTo>
                        <a:close/>
                      </a:path>
                    </a:pathLst>
                  </a:custGeom>
                  <a:solidFill>
                    <a:srgbClr val="0062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7" name="任意多边形: 形状 486">
                    <a:extLst>
                      <a:ext uri="{FF2B5EF4-FFF2-40B4-BE49-F238E27FC236}">
                        <a16:creationId xmlns:a16="http://schemas.microsoft.com/office/drawing/2014/main" id="{D5F6A333-764F-B08F-9D5C-D4EBFF2B5579}"/>
                      </a:ext>
                    </a:extLst>
                  </p:cNvPr>
                  <p:cNvSpPr/>
                  <p:nvPr/>
                </p:nvSpPr>
                <p:spPr>
                  <a:xfrm>
                    <a:off x="2309400" y="5370005"/>
                    <a:ext cx="171823" cy="112728"/>
                  </a:xfrm>
                  <a:custGeom>
                    <a:avLst/>
                    <a:gdLst>
                      <a:gd name="connsiteX0" fmla="*/ 171824 w 171823"/>
                      <a:gd name="connsiteY0" fmla="*/ 34017 h 112728"/>
                      <a:gd name="connsiteX1" fmla="*/ 170831 w 171823"/>
                      <a:gd name="connsiteY1" fmla="*/ 33024 h 112728"/>
                      <a:gd name="connsiteX2" fmla="*/ 143021 w 171823"/>
                      <a:gd name="connsiteY2" fmla="*/ 39480 h 112728"/>
                      <a:gd name="connsiteX3" fmla="*/ 116701 w 171823"/>
                      <a:gd name="connsiteY3" fmla="*/ 0 h 112728"/>
                      <a:gd name="connsiteX4" fmla="*/ 0 w 171823"/>
                      <a:gd name="connsiteY4" fmla="*/ 112728 h 112728"/>
                      <a:gd name="connsiteX5" fmla="*/ 171824 w 171823"/>
                      <a:gd name="connsiteY5" fmla="*/ 34017 h 1127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1823" h="112728">
                        <a:moveTo>
                          <a:pt x="171824" y="34017"/>
                        </a:moveTo>
                        <a:cubicBezTo>
                          <a:pt x="171327" y="33521"/>
                          <a:pt x="170831" y="33024"/>
                          <a:pt x="170831" y="33024"/>
                        </a:cubicBezTo>
                        <a:cubicBezTo>
                          <a:pt x="170831" y="33024"/>
                          <a:pt x="170831" y="33024"/>
                          <a:pt x="143021" y="39480"/>
                        </a:cubicBezTo>
                        <a:cubicBezTo>
                          <a:pt x="136317" y="26072"/>
                          <a:pt x="127130" y="12663"/>
                          <a:pt x="116701" y="0"/>
                        </a:cubicBezTo>
                        <a:lnTo>
                          <a:pt x="0" y="112728"/>
                        </a:lnTo>
                        <a:lnTo>
                          <a:pt x="171824" y="34017"/>
                        </a:lnTo>
                        <a:close/>
                      </a:path>
                    </a:pathLst>
                  </a:custGeom>
                  <a:solidFill>
                    <a:srgbClr val="0062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8" name="任意多边形: 形状 487">
                    <a:extLst>
                      <a:ext uri="{FF2B5EF4-FFF2-40B4-BE49-F238E27FC236}">
                        <a16:creationId xmlns:a16="http://schemas.microsoft.com/office/drawing/2014/main" id="{6BB57862-D3F4-F2DC-15BA-F5B22F923742}"/>
                      </a:ext>
                    </a:extLst>
                  </p:cNvPr>
                  <p:cNvSpPr/>
                  <p:nvPr/>
                </p:nvSpPr>
                <p:spPr>
                  <a:xfrm>
                    <a:off x="2350121" y="5686588"/>
                    <a:ext cx="232657" cy="41714"/>
                  </a:xfrm>
                  <a:custGeom>
                    <a:avLst/>
                    <a:gdLst>
                      <a:gd name="connsiteX0" fmla="*/ 211552 w 232657"/>
                      <a:gd name="connsiteY0" fmla="*/ 25575 h 41714"/>
                      <a:gd name="connsiteX1" fmla="*/ 212545 w 232657"/>
                      <a:gd name="connsiteY1" fmla="*/ 0 h 41714"/>
                      <a:gd name="connsiteX2" fmla="*/ 0 w 232657"/>
                      <a:gd name="connsiteY2" fmla="*/ 41714 h 41714"/>
                      <a:gd name="connsiteX3" fmla="*/ 231912 w 232657"/>
                      <a:gd name="connsiteY3" fmla="*/ 29796 h 41714"/>
                      <a:gd name="connsiteX4" fmla="*/ 232657 w 232657"/>
                      <a:gd name="connsiteY4" fmla="*/ 25327 h 41714"/>
                      <a:gd name="connsiteX5" fmla="*/ 211552 w 232657"/>
                      <a:gd name="connsiteY5" fmla="*/ 25327 h 41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2657" h="41714">
                        <a:moveTo>
                          <a:pt x="211552" y="25575"/>
                        </a:moveTo>
                        <a:cubicBezTo>
                          <a:pt x="211800" y="19367"/>
                          <a:pt x="212297" y="10429"/>
                          <a:pt x="212545" y="0"/>
                        </a:cubicBezTo>
                        <a:cubicBezTo>
                          <a:pt x="147739" y="12415"/>
                          <a:pt x="0" y="41714"/>
                          <a:pt x="0" y="41714"/>
                        </a:cubicBezTo>
                        <a:lnTo>
                          <a:pt x="231912" y="29796"/>
                        </a:lnTo>
                        <a:cubicBezTo>
                          <a:pt x="232409" y="27065"/>
                          <a:pt x="232657" y="25327"/>
                          <a:pt x="232657" y="25327"/>
                        </a:cubicBezTo>
                        <a:lnTo>
                          <a:pt x="211552" y="25327"/>
                        </a:lnTo>
                        <a:close/>
                      </a:path>
                    </a:pathLst>
                  </a:custGeom>
                  <a:solidFill>
                    <a:srgbClr val="0062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9" name="任意多边形: 形状 488">
                    <a:extLst>
                      <a:ext uri="{FF2B5EF4-FFF2-40B4-BE49-F238E27FC236}">
                        <a16:creationId xmlns:a16="http://schemas.microsoft.com/office/drawing/2014/main" id="{C73F7446-C877-47DD-8547-33D555C16A76}"/>
                      </a:ext>
                    </a:extLst>
                  </p:cNvPr>
                  <p:cNvSpPr/>
                  <p:nvPr/>
                </p:nvSpPr>
                <p:spPr>
                  <a:xfrm>
                    <a:off x="2213556" y="5290053"/>
                    <a:ext cx="104534" cy="104534"/>
                  </a:xfrm>
                  <a:custGeom>
                    <a:avLst/>
                    <a:gdLst>
                      <a:gd name="connsiteX0" fmla="*/ 104534 w 104534"/>
                      <a:gd name="connsiteY0" fmla="*/ 15146 h 104534"/>
                      <a:gd name="connsiteX1" fmla="*/ 75483 w 104534"/>
                      <a:gd name="connsiteY1" fmla="*/ 0 h 104534"/>
                      <a:gd name="connsiteX2" fmla="*/ 0 w 104534"/>
                      <a:gd name="connsiteY2" fmla="*/ 104534 h 104534"/>
                      <a:gd name="connsiteX3" fmla="*/ 104534 w 104534"/>
                      <a:gd name="connsiteY3" fmla="*/ 15146 h 104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534" h="104534">
                        <a:moveTo>
                          <a:pt x="104534" y="15146"/>
                        </a:moveTo>
                        <a:cubicBezTo>
                          <a:pt x="100562" y="12912"/>
                          <a:pt x="92119" y="8442"/>
                          <a:pt x="75483" y="0"/>
                        </a:cubicBezTo>
                        <a:cubicBezTo>
                          <a:pt x="49412" y="35507"/>
                          <a:pt x="0" y="104534"/>
                          <a:pt x="0" y="104534"/>
                        </a:cubicBezTo>
                        <a:lnTo>
                          <a:pt x="104534" y="15146"/>
                        </a:lnTo>
                        <a:close/>
                      </a:path>
                    </a:pathLst>
                  </a:custGeom>
                  <a:solidFill>
                    <a:srgbClr val="0062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90" name="任意多边形: 形状 489">
                  <a:extLst>
                    <a:ext uri="{FF2B5EF4-FFF2-40B4-BE49-F238E27FC236}">
                      <a16:creationId xmlns:a16="http://schemas.microsoft.com/office/drawing/2014/main" id="{FE7EA883-8C52-16DF-497F-54D0F1265BC8}"/>
                    </a:ext>
                  </a:extLst>
                </p:cNvPr>
                <p:cNvSpPr/>
                <p:nvPr/>
              </p:nvSpPr>
              <p:spPr>
                <a:xfrm>
                  <a:off x="1544635" y="5413954"/>
                  <a:ext cx="165741" cy="135409"/>
                </a:xfrm>
                <a:custGeom>
                  <a:avLst/>
                  <a:gdLst>
                    <a:gd name="connsiteX0" fmla="*/ 113970 w 165741"/>
                    <a:gd name="connsiteY0" fmla="*/ 133586 h 135409"/>
                    <a:gd name="connsiteX1" fmla="*/ 153946 w 165741"/>
                    <a:gd name="connsiteY1" fmla="*/ 0 h 135409"/>
                    <a:gd name="connsiteX2" fmla="*/ 0 w 165741"/>
                    <a:gd name="connsiteY2" fmla="*/ 49908 h 135409"/>
                    <a:gd name="connsiteX3" fmla="*/ 113970 w 165741"/>
                    <a:gd name="connsiteY3" fmla="*/ 133586 h 135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5741" h="135409">
                      <a:moveTo>
                        <a:pt x="113970" y="133586"/>
                      </a:moveTo>
                      <a:cubicBezTo>
                        <a:pt x="174803" y="117446"/>
                        <a:pt x="173065" y="59344"/>
                        <a:pt x="153946" y="0"/>
                      </a:cubicBezTo>
                      <a:cubicBezTo>
                        <a:pt x="108011" y="20609"/>
                        <a:pt x="55123" y="39976"/>
                        <a:pt x="0" y="49908"/>
                      </a:cubicBezTo>
                      <a:cubicBezTo>
                        <a:pt x="15643" y="78215"/>
                        <a:pt x="60089" y="147490"/>
                        <a:pt x="113970" y="133586"/>
                      </a:cubicBezTo>
                      <a:close/>
                    </a:path>
                  </a:pathLst>
                </a:custGeom>
                <a:solidFill>
                  <a:srgbClr val="F1C7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1" name="任意多边形: 形状 490">
                  <a:extLst>
                    <a:ext uri="{FF2B5EF4-FFF2-40B4-BE49-F238E27FC236}">
                      <a16:creationId xmlns:a16="http://schemas.microsoft.com/office/drawing/2014/main" id="{35F3E580-63C5-7B5A-11E9-C223AA1128D3}"/>
                    </a:ext>
                  </a:extLst>
                </p:cNvPr>
                <p:cNvSpPr/>
                <p:nvPr/>
              </p:nvSpPr>
              <p:spPr>
                <a:xfrm>
                  <a:off x="1194284" y="5330277"/>
                  <a:ext cx="1076988" cy="550481"/>
                </a:xfrm>
                <a:custGeom>
                  <a:avLst/>
                  <a:gdLst>
                    <a:gd name="connsiteX0" fmla="*/ 921442 w 1076988"/>
                    <a:gd name="connsiteY0" fmla="*/ 70517 h 550481"/>
                    <a:gd name="connsiteX1" fmla="*/ 753839 w 1076988"/>
                    <a:gd name="connsiteY1" fmla="*/ 54626 h 550481"/>
                    <a:gd name="connsiteX2" fmla="*/ 651540 w 1076988"/>
                    <a:gd name="connsiteY2" fmla="*/ 0 h 550481"/>
                    <a:gd name="connsiteX3" fmla="*/ 504298 w 1076988"/>
                    <a:gd name="connsiteY3" fmla="*/ 83429 h 550481"/>
                    <a:gd name="connsiteX4" fmla="*/ 464321 w 1076988"/>
                    <a:gd name="connsiteY4" fmla="*/ 217014 h 550481"/>
                    <a:gd name="connsiteX5" fmla="*/ 350352 w 1076988"/>
                    <a:gd name="connsiteY5" fmla="*/ 133337 h 550481"/>
                    <a:gd name="connsiteX6" fmla="*/ 215525 w 1076988"/>
                    <a:gd name="connsiteY6" fmla="*/ 136069 h 550481"/>
                    <a:gd name="connsiteX7" fmla="*/ 0 w 1076988"/>
                    <a:gd name="connsiteY7" fmla="*/ 319562 h 550481"/>
                    <a:gd name="connsiteX8" fmla="*/ 201123 w 1076988"/>
                    <a:gd name="connsiteY8" fmla="*/ 425338 h 550481"/>
                    <a:gd name="connsiteX9" fmla="*/ 268164 w 1076988"/>
                    <a:gd name="connsiteY9" fmla="*/ 331729 h 550481"/>
                    <a:gd name="connsiteX10" fmla="*/ 841738 w 1076988"/>
                    <a:gd name="connsiteY10" fmla="*/ 550482 h 550481"/>
                    <a:gd name="connsiteX11" fmla="*/ 1035908 w 1076988"/>
                    <a:gd name="connsiteY11" fmla="*/ 531114 h 550481"/>
                    <a:gd name="connsiteX12" fmla="*/ 921442 w 1076988"/>
                    <a:gd name="connsiteY12" fmla="*/ 70517 h 550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76988" h="550481">
                      <a:moveTo>
                        <a:pt x="921442" y="70517"/>
                      </a:moveTo>
                      <a:lnTo>
                        <a:pt x="753839" y="54626"/>
                      </a:lnTo>
                      <a:cubicBezTo>
                        <a:pt x="753839" y="54626"/>
                        <a:pt x="706166" y="12415"/>
                        <a:pt x="651540" y="0"/>
                      </a:cubicBezTo>
                      <a:cubicBezTo>
                        <a:pt x="651540" y="0"/>
                        <a:pt x="590706" y="44446"/>
                        <a:pt x="504298" y="83429"/>
                      </a:cubicBezTo>
                      <a:cubicBezTo>
                        <a:pt x="523665" y="142773"/>
                        <a:pt x="525155" y="201123"/>
                        <a:pt x="464321" y="217014"/>
                      </a:cubicBezTo>
                      <a:cubicBezTo>
                        <a:pt x="410689" y="231167"/>
                        <a:pt x="365994" y="161643"/>
                        <a:pt x="350352" y="133337"/>
                      </a:cubicBezTo>
                      <a:cubicBezTo>
                        <a:pt x="305658" y="141531"/>
                        <a:pt x="259970" y="143766"/>
                        <a:pt x="215525" y="136069"/>
                      </a:cubicBezTo>
                      <a:cubicBezTo>
                        <a:pt x="206834" y="134579"/>
                        <a:pt x="72255" y="211800"/>
                        <a:pt x="0" y="319562"/>
                      </a:cubicBezTo>
                      <a:cubicBezTo>
                        <a:pt x="0" y="319562"/>
                        <a:pt x="149973" y="384865"/>
                        <a:pt x="201123" y="425338"/>
                      </a:cubicBezTo>
                      <a:cubicBezTo>
                        <a:pt x="268164" y="331729"/>
                        <a:pt x="268164" y="331729"/>
                        <a:pt x="268164" y="331729"/>
                      </a:cubicBezTo>
                      <a:cubicBezTo>
                        <a:pt x="268164" y="331729"/>
                        <a:pt x="488903" y="543529"/>
                        <a:pt x="841738" y="550482"/>
                      </a:cubicBezTo>
                      <a:cubicBezTo>
                        <a:pt x="993449" y="548744"/>
                        <a:pt x="1035908" y="531114"/>
                        <a:pt x="1035908" y="531114"/>
                      </a:cubicBezTo>
                      <a:cubicBezTo>
                        <a:pt x="1035908" y="531114"/>
                        <a:pt x="1182654" y="271889"/>
                        <a:pt x="921442" y="70517"/>
                      </a:cubicBezTo>
                      <a:close/>
                    </a:path>
                  </a:pathLst>
                </a:custGeom>
                <a:solidFill>
                  <a:srgbClr val="F094B0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2" name="任意多边形: 形状 491">
                  <a:extLst>
                    <a:ext uri="{FF2B5EF4-FFF2-40B4-BE49-F238E27FC236}">
                      <a16:creationId xmlns:a16="http://schemas.microsoft.com/office/drawing/2014/main" id="{E7550A5C-95F3-18A5-C1A6-4AD54BFFAE73}"/>
                    </a:ext>
                  </a:extLst>
                </p:cNvPr>
                <p:cNvSpPr/>
                <p:nvPr/>
              </p:nvSpPr>
              <p:spPr>
                <a:xfrm>
                  <a:off x="1408070" y="5670697"/>
                  <a:ext cx="712348" cy="232460"/>
                </a:xfrm>
                <a:custGeom>
                  <a:avLst/>
                  <a:gdLst>
                    <a:gd name="connsiteX0" fmla="*/ 547254 w 712348"/>
                    <a:gd name="connsiteY0" fmla="*/ 36004 h 232460"/>
                    <a:gd name="connsiteX1" fmla="*/ 555944 w 712348"/>
                    <a:gd name="connsiteY1" fmla="*/ 81691 h 232460"/>
                    <a:gd name="connsiteX2" fmla="*/ 383375 w 712348"/>
                    <a:gd name="connsiteY2" fmla="*/ 132344 h 232460"/>
                    <a:gd name="connsiteX3" fmla="*/ 197150 w 712348"/>
                    <a:gd name="connsiteY3" fmla="*/ 155684 h 232460"/>
                    <a:gd name="connsiteX4" fmla="*/ 59095 w 712348"/>
                    <a:gd name="connsiteY4" fmla="*/ 91623 h 232460"/>
                    <a:gd name="connsiteX5" fmla="*/ 125640 w 712348"/>
                    <a:gd name="connsiteY5" fmla="*/ 145752 h 232460"/>
                    <a:gd name="connsiteX6" fmla="*/ 0 w 712348"/>
                    <a:gd name="connsiteY6" fmla="*/ 162885 h 232460"/>
                    <a:gd name="connsiteX7" fmla="*/ 409447 w 712348"/>
                    <a:gd name="connsiteY7" fmla="*/ 225705 h 232460"/>
                    <a:gd name="connsiteX8" fmla="*/ 711628 w 712348"/>
                    <a:gd name="connsiteY8" fmla="*/ 140538 h 232460"/>
                    <a:gd name="connsiteX9" fmla="*/ 694247 w 712348"/>
                    <a:gd name="connsiteY9" fmla="*/ 0 h 232460"/>
                    <a:gd name="connsiteX10" fmla="*/ 547254 w 712348"/>
                    <a:gd name="connsiteY10" fmla="*/ 36004 h 232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12348" h="232460">
                      <a:moveTo>
                        <a:pt x="547254" y="36004"/>
                      </a:moveTo>
                      <a:cubicBezTo>
                        <a:pt x="547254" y="36004"/>
                        <a:pt x="555944" y="60585"/>
                        <a:pt x="555944" y="81691"/>
                      </a:cubicBezTo>
                      <a:cubicBezTo>
                        <a:pt x="555944" y="102548"/>
                        <a:pt x="510257" y="113722"/>
                        <a:pt x="383375" y="132344"/>
                      </a:cubicBezTo>
                      <a:cubicBezTo>
                        <a:pt x="256494" y="150967"/>
                        <a:pt x="197150" y="155684"/>
                        <a:pt x="197150" y="155684"/>
                      </a:cubicBezTo>
                      <a:cubicBezTo>
                        <a:pt x="197150" y="155684"/>
                        <a:pt x="89885" y="74242"/>
                        <a:pt x="59095" y="91623"/>
                      </a:cubicBezTo>
                      <a:cubicBezTo>
                        <a:pt x="47922" y="105279"/>
                        <a:pt x="97334" y="123654"/>
                        <a:pt x="125640" y="145752"/>
                      </a:cubicBezTo>
                      <a:cubicBezTo>
                        <a:pt x="40473" y="145752"/>
                        <a:pt x="0" y="144511"/>
                        <a:pt x="0" y="162885"/>
                      </a:cubicBezTo>
                      <a:cubicBezTo>
                        <a:pt x="155436" y="220739"/>
                        <a:pt x="225705" y="245569"/>
                        <a:pt x="409447" y="225705"/>
                      </a:cubicBezTo>
                      <a:cubicBezTo>
                        <a:pt x="616529" y="204848"/>
                        <a:pt x="706662" y="187467"/>
                        <a:pt x="711628" y="140538"/>
                      </a:cubicBezTo>
                      <a:cubicBezTo>
                        <a:pt x="716594" y="93609"/>
                        <a:pt x="694247" y="0"/>
                        <a:pt x="694247" y="0"/>
                      </a:cubicBezTo>
                      <a:lnTo>
                        <a:pt x="547254" y="36004"/>
                      </a:lnTo>
                      <a:close/>
                    </a:path>
                  </a:pathLst>
                </a:custGeom>
                <a:solidFill>
                  <a:srgbClr val="F1C7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3" name="任意多边形: 形状 492">
                  <a:extLst>
                    <a:ext uri="{FF2B5EF4-FFF2-40B4-BE49-F238E27FC236}">
                      <a16:creationId xmlns:a16="http://schemas.microsoft.com/office/drawing/2014/main" id="{357F1CC2-757F-E1CA-172F-99CDEE01B820}"/>
                    </a:ext>
                  </a:extLst>
                </p:cNvPr>
                <p:cNvSpPr/>
                <p:nvPr/>
              </p:nvSpPr>
              <p:spPr>
                <a:xfrm>
                  <a:off x="1152024" y="5654557"/>
                  <a:ext cx="736138" cy="429254"/>
                </a:xfrm>
                <a:custGeom>
                  <a:avLst/>
                  <a:gdLst>
                    <a:gd name="connsiteX0" fmla="*/ 211104 w 736138"/>
                    <a:gd name="connsiteY0" fmla="*/ 77718 h 429254"/>
                    <a:gd name="connsiteX1" fmla="*/ 174356 w 736138"/>
                    <a:gd name="connsiteY1" fmla="*/ 151215 h 429254"/>
                    <a:gd name="connsiteX2" fmla="*/ 465860 w 736138"/>
                    <a:gd name="connsiteY2" fmla="*/ 244327 h 429254"/>
                    <a:gd name="connsiteX3" fmla="*/ 557980 w 736138"/>
                    <a:gd name="connsiteY3" fmla="*/ 234395 h 429254"/>
                    <a:gd name="connsiteX4" fmla="*/ 620800 w 736138"/>
                    <a:gd name="connsiteY4" fmla="*/ 205096 h 429254"/>
                    <a:gd name="connsiteX5" fmla="*/ 595970 w 736138"/>
                    <a:gd name="connsiteY5" fmla="*/ 256742 h 429254"/>
                    <a:gd name="connsiteX6" fmla="*/ 724092 w 736138"/>
                    <a:gd name="connsiteY6" fmla="*/ 280828 h 429254"/>
                    <a:gd name="connsiteX7" fmla="*/ 707208 w 736138"/>
                    <a:gd name="connsiteY7" fmla="*/ 303671 h 429254"/>
                    <a:gd name="connsiteX8" fmla="*/ 618813 w 736138"/>
                    <a:gd name="connsiteY8" fmla="*/ 293739 h 429254"/>
                    <a:gd name="connsiteX9" fmla="*/ 736011 w 736138"/>
                    <a:gd name="connsiteY9" fmla="*/ 356559 h 429254"/>
                    <a:gd name="connsiteX10" fmla="*/ 600687 w 736138"/>
                    <a:gd name="connsiteY10" fmla="*/ 330984 h 429254"/>
                    <a:gd name="connsiteX11" fmla="*/ 700752 w 736138"/>
                    <a:gd name="connsiteY11" fmla="*/ 416648 h 429254"/>
                    <a:gd name="connsiteX12" fmla="*/ 623531 w 736138"/>
                    <a:gd name="connsiteY12" fmla="*/ 380644 h 429254"/>
                    <a:gd name="connsiteX13" fmla="*/ 648361 w 736138"/>
                    <a:gd name="connsiteY13" fmla="*/ 427821 h 429254"/>
                    <a:gd name="connsiteX14" fmla="*/ 564187 w 736138"/>
                    <a:gd name="connsiteY14" fmla="*/ 384617 h 429254"/>
                    <a:gd name="connsiteX15" fmla="*/ 486469 w 736138"/>
                    <a:gd name="connsiteY15" fmla="*/ 366243 h 429254"/>
                    <a:gd name="connsiteX16" fmla="*/ 421166 w 736138"/>
                    <a:gd name="connsiteY16" fmla="*/ 316831 h 429254"/>
                    <a:gd name="connsiteX17" fmla="*/ 32825 w 736138"/>
                    <a:gd name="connsiteY17" fmla="*/ 208324 h 429254"/>
                    <a:gd name="connsiteX18" fmla="*/ 61131 w 736138"/>
                    <a:gd name="connsiteY18" fmla="*/ 0 h 429254"/>
                    <a:gd name="connsiteX19" fmla="*/ 211104 w 736138"/>
                    <a:gd name="connsiteY19" fmla="*/ 77718 h 429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736138" h="429254">
                      <a:moveTo>
                        <a:pt x="211104" y="77718"/>
                      </a:moveTo>
                      <a:cubicBezTo>
                        <a:pt x="211104" y="77718"/>
                        <a:pt x="179570" y="140786"/>
                        <a:pt x="174356" y="151215"/>
                      </a:cubicBezTo>
                      <a:cubicBezTo>
                        <a:pt x="328302" y="205344"/>
                        <a:pt x="430353" y="237623"/>
                        <a:pt x="465860" y="244327"/>
                      </a:cubicBezTo>
                      <a:cubicBezTo>
                        <a:pt x="497891" y="248300"/>
                        <a:pt x="527935" y="245072"/>
                        <a:pt x="557980" y="234395"/>
                      </a:cubicBezTo>
                      <a:cubicBezTo>
                        <a:pt x="588024" y="223967"/>
                        <a:pt x="608881" y="203110"/>
                        <a:pt x="620800" y="205096"/>
                      </a:cubicBezTo>
                      <a:cubicBezTo>
                        <a:pt x="632470" y="207082"/>
                        <a:pt x="628000" y="238368"/>
                        <a:pt x="595970" y="256742"/>
                      </a:cubicBezTo>
                      <a:cubicBezTo>
                        <a:pt x="665990" y="259970"/>
                        <a:pt x="707705" y="269902"/>
                        <a:pt x="724092" y="280828"/>
                      </a:cubicBezTo>
                      <a:cubicBezTo>
                        <a:pt x="740480" y="292001"/>
                        <a:pt x="733279" y="308886"/>
                        <a:pt x="707208" y="303671"/>
                      </a:cubicBezTo>
                      <a:cubicBezTo>
                        <a:pt x="681136" y="298457"/>
                        <a:pt x="645630" y="293243"/>
                        <a:pt x="618813" y="293739"/>
                      </a:cubicBezTo>
                      <a:cubicBezTo>
                        <a:pt x="680888" y="312610"/>
                        <a:pt x="739239" y="336943"/>
                        <a:pt x="736011" y="356559"/>
                      </a:cubicBezTo>
                      <a:cubicBezTo>
                        <a:pt x="732783" y="376175"/>
                        <a:pt x="651589" y="332971"/>
                        <a:pt x="600687" y="330984"/>
                      </a:cubicBezTo>
                      <a:cubicBezTo>
                        <a:pt x="671204" y="368229"/>
                        <a:pt x="703484" y="401501"/>
                        <a:pt x="700752" y="416648"/>
                      </a:cubicBezTo>
                      <a:cubicBezTo>
                        <a:pt x="698021" y="431794"/>
                        <a:pt x="654320" y="395791"/>
                        <a:pt x="623531" y="380644"/>
                      </a:cubicBezTo>
                      <a:cubicBezTo>
                        <a:pt x="655562" y="416648"/>
                        <a:pt x="653079" y="419876"/>
                        <a:pt x="648361" y="427821"/>
                      </a:cubicBezTo>
                      <a:cubicBezTo>
                        <a:pt x="643891" y="435767"/>
                        <a:pt x="597459" y="409199"/>
                        <a:pt x="564187" y="384617"/>
                      </a:cubicBezTo>
                      <a:cubicBezTo>
                        <a:pt x="530915" y="360035"/>
                        <a:pt x="519741" y="369967"/>
                        <a:pt x="486469" y="366243"/>
                      </a:cubicBezTo>
                      <a:cubicBezTo>
                        <a:pt x="453197" y="362518"/>
                        <a:pt x="424891" y="352586"/>
                        <a:pt x="421166" y="316831"/>
                      </a:cubicBezTo>
                      <a:cubicBezTo>
                        <a:pt x="332275" y="306899"/>
                        <a:pt x="115509" y="237872"/>
                        <a:pt x="32825" y="208324"/>
                      </a:cubicBezTo>
                      <a:cubicBezTo>
                        <a:pt x="-27512" y="181259"/>
                        <a:pt x="3277" y="81443"/>
                        <a:pt x="61131" y="0"/>
                      </a:cubicBezTo>
                      <a:lnTo>
                        <a:pt x="211104" y="77718"/>
                      </a:lnTo>
                      <a:close/>
                    </a:path>
                  </a:pathLst>
                </a:custGeom>
                <a:solidFill>
                  <a:srgbClr val="F4D9B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4" name="任意多边形: 形状 493">
                  <a:extLst>
                    <a:ext uri="{FF2B5EF4-FFF2-40B4-BE49-F238E27FC236}">
                      <a16:creationId xmlns:a16="http://schemas.microsoft.com/office/drawing/2014/main" id="{8161D9C6-B685-17D7-4322-7A4831EFF9E6}"/>
                    </a:ext>
                  </a:extLst>
                </p:cNvPr>
                <p:cNvSpPr/>
                <p:nvPr/>
              </p:nvSpPr>
              <p:spPr>
                <a:xfrm>
                  <a:off x="1795507" y="5330525"/>
                  <a:ext cx="336109" cy="385610"/>
                </a:xfrm>
                <a:custGeom>
                  <a:avLst/>
                  <a:gdLst>
                    <a:gd name="connsiteX0" fmla="*/ 32190 w 336109"/>
                    <a:gd name="connsiteY0" fmla="*/ 158416 h 385610"/>
                    <a:gd name="connsiteX1" fmla="*/ 104942 w 336109"/>
                    <a:gd name="connsiteY1" fmla="*/ 385610 h 385610"/>
                    <a:gd name="connsiteX2" fmla="*/ 336110 w 336109"/>
                    <a:gd name="connsiteY2" fmla="*/ 334460 h 385610"/>
                    <a:gd name="connsiteX3" fmla="*/ 154354 w 336109"/>
                    <a:gd name="connsiteY3" fmla="*/ 54874 h 385610"/>
                    <a:gd name="connsiteX4" fmla="*/ 152616 w 336109"/>
                    <a:gd name="connsiteY4" fmla="*/ 54626 h 385610"/>
                    <a:gd name="connsiteX5" fmla="*/ 50316 w 336109"/>
                    <a:gd name="connsiteY5" fmla="*/ 0 h 385610"/>
                    <a:gd name="connsiteX6" fmla="*/ 408 w 336109"/>
                    <a:gd name="connsiteY6" fmla="*/ 32279 h 385610"/>
                    <a:gd name="connsiteX7" fmla="*/ 32190 w 336109"/>
                    <a:gd name="connsiteY7" fmla="*/ 158416 h 385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109" h="385610">
                      <a:moveTo>
                        <a:pt x="32190" y="158416"/>
                      </a:moveTo>
                      <a:cubicBezTo>
                        <a:pt x="84830" y="289021"/>
                        <a:pt x="104942" y="385610"/>
                        <a:pt x="104942" y="385610"/>
                      </a:cubicBezTo>
                      <a:lnTo>
                        <a:pt x="336110" y="334460"/>
                      </a:lnTo>
                      <a:cubicBezTo>
                        <a:pt x="336110" y="334460"/>
                        <a:pt x="276766" y="190695"/>
                        <a:pt x="154354" y="54874"/>
                      </a:cubicBezTo>
                      <a:lnTo>
                        <a:pt x="152616" y="54626"/>
                      </a:lnTo>
                      <a:cubicBezTo>
                        <a:pt x="152616" y="54626"/>
                        <a:pt x="104942" y="12415"/>
                        <a:pt x="50316" y="0"/>
                      </a:cubicBezTo>
                      <a:cubicBezTo>
                        <a:pt x="50316" y="0"/>
                        <a:pt x="31693" y="13656"/>
                        <a:pt x="408" y="32279"/>
                      </a:cubicBezTo>
                      <a:cubicBezTo>
                        <a:pt x="-1827" y="59344"/>
                        <a:pt x="4629" y="99568"/>
                        <a:pt x="32190" y="158416"/>
                      </a:cubicBezTo>
                      <a:close/>
                    </a:path>
                  </a:pathLst>
                </a:custGeom>
                <a:solidFill>
                  <a:srgbClr val="EC6395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5" name="任意多边形: 形状 494">
                  <a:extLst>
                    <a:ext uri="{FF2B5EF4-FFF2-40B4-BE49-F238E27FC236}">
                      <a16:creationId xmlns:a16="http://schemas.microsoft.com/office/drawing/2014/main" id="{2374FF1E-4A56-D3A2-3041-CA10CFD7EB43}"/>
                    </a:ext>
                  </a:extLst>
                </p:cNvPr>
                <p:cNvSpPr/>
                <p:nvPr/>
              </p:nvSpPr>
              <p:spPr>
                <a:xfrm>
                  <a:off x="1194284" y="5471063"/>
                  <a:ext cx="268164" cy="284552"/>
                </a:xfrm>
                <a:custGeom>
                  <a:avLst/>
                  <a:gdLst>
                    <a:gd name="connsiteX0" fmla="*/ 203358 w 268164"/>
                    <a:gd name="connsiteY0" fmla="*/ 0 h 284552"/>
                    <a:gd name="connsiteX1" fmla="*/ 0 w 268164"/>
                    <a:gd name="connsiteY1" fmla="*/ 178776 h 284552"/>
                    <a:gd name="connsiteX2" fmla="*/ 201123 w 268164"/>
                    <a:gd name="connsiteY2" fmla="*/ 284552 h 284552"/>
                    <a:gd name="connsiteX3" fmla="*/ 268164 w 268164"/>
                    <a:gd name="connsiteY3" fmla="*/ 190943 h 284552"/>
                    <a:gd name="connsiteX4" fmla="*/ 203358 w 268164"/>
                    <a:gd name="connsiteY4" fmla="*/ 0 h 284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164" h="284552">
                      <a:moveTo>
                        <a:pt x="203358" y="0"/>
                      </a:moveTo>
                      <a:cubicBezTo>
                        <a:pt x="167106" y="18126"/>
                        <a:pt x="61330" y="87650"/>
                        <a:pt x="0" y="178776"/>
                      </a:cubicBezTo>
                      <a:cubicBezTo>
                        <a:pt x="0" y="178776"/>
                        <a:pt x="149973" y="244079"/>
                        <a:pt x="201123" y="284552"/>
                      </a:cubicBezTo>
                      <a:cubicBezTo>
                        <a:pt x="268164" y="190943"/>
                        <a:pt x="268164" y="190943"/>
                        <a:pt x="268164" y="190943"/>
                      </a:cubicBezTo>
                      <a:cubicBezTo>
                        <a:pt x="268164" y="190943"/>
                        <a:pt x="174803" y="112480"/>
                        <a:pt x="203358" y="0"/>
                      </a:cubicBezTo>
                      <a:close/>
                    </a:path>
                  </a:pathLst>
                </a:custGeom>
                <a:solidFill>
                  <a:srgbClr val="EC6395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96" name="图形 23">
                  <a:extLst>
                    <a:ext uri="{FF2B5EF4-FFF2-40B4-BE49-F238E27FC236}">
                      <a16:creationId xmlns:a16="http://schemas.microsoft.com/office/drawing/2014/main" id="{2B175BB6-8BB6-040E-09B5-95A6029BBAAF}"/>
                    </a:ext>
                  </a:extLst>
                </p:cNvPr>
                <p:cNvGrpSpPr/>
                <p:nvPr/>
              </p:nvGrpSpPr>
              <p:grpSpPr>
                <a:xfrm>
                  <a:off x="900586" y="4390268"/>
                  <a:ext cx="1491746" cy="1094319"/>
                  <a:chOff x="900586" y="4390268"/>
                  <a:chExt cx="1491746" cy="1094319"/>
                </a:xfrm>
              </p:grpSpPr>
              <p:sp>
                <p:nvSpPr>
                  <p:cNvPr id="497" name="任意多边形: 形状 496">
                    <a:extLst>
                      <a:ext uri="{FF2B5EF4-FFF2-40B4-BE49-F238E27FC236}">
                        <a16:creationId xmlns:a16="http://schemas.microsoft.com/office/drawing/2014/main" id="{E57B48E8-90E9-6A25-CA2F-21A09FBD6DCE}"/>
                      </a:ext>
                    </a:extLst>
                  </p:cNvPr>
                  <p:cNvSpPr/>
                  <p:nvPr/>
                </p:nvSpPr>
                <p:spPr>
                  <a:xfrm>
                    <a:off x="975096" y="5135891"/>
                    <a:ext cx="90319" cy="165359"/>
                  </a:xfrm>
                  <a:custGeom>
                    <a:avLst/>
                    <a:gdLst>
                      <a:gd name="connsiteX0" fmla="*/ 90319 w 90319"/>
                      <a:gd name="connsiteY0" fmla="*/ 4684 h 165359"/>
                      <a:gd name="connsiteX1" fmla="*/ 1925 w 90319"/>
                      <a:gd name="connsiteY1" fmla="*/ 53600 h 165359"/>
                      <a:gd name="connsiteX2" fmla="*/ 88581 w 90319"/>
                      <a:gd name="connsiteY2" fmla="*/ 164093 h 165359"/>
                      <a:gd name="connsiteX3" fmla="*/ 90319 w 90319"/>
                      <a:gd name="connsiteY3" fmla="*/ 4684 h 165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0319" h="165359">
                        <a:moveTo>
                          <a:pt x="90319" y="4684"/>
                        </a:moveTo>
                        <a:cubicBezTo>
                          <a:pt x="90319" y="4684"/>
                          <a:pt x="15085" y="-22380"/>
                          <a:pt x="1925" y="53600"/>
                        </a:cubicBezTo>
                        <a:cubicBezTo>
                          <a:pt x="-11235" y="129579"/>
                          <a:pt x="45874" y="173529"/>
                          <a:pt x="88581" y="164093"/>
                        </a:cubicBezTo>
                        <a:lnTo>
                          <a:pt x="90319" y="4684"/>
                        </a:lnTo>
                        <a:close/>
                      </a:path>
                    </a:pathLst>
                  </a:custGeom>
                  <a:solidFill>
                    <a:srgbClr val="F1C7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8" name="任意多边形: 形状 497">
                    <a:extLst>
                      <a:ext uri="{FF2B5EF4-FFF2-40B4-BE49-F238E27FC236}">
                        <a16:creationId xmlns:a16="http://schemas.microsoft.com/office/drawing/2014/main" id="{4A046B1D-F2E0-A980-843E-8DADCD69405E}"/>
                      </a:ext>
                    </a:extLst>
                  </p:cNvPr>
                  <p:cNvSpPr/>
                  <p:nvPr/>
                </p:nvSpPr>
                <p:spPr>
                  <a:xfrm>
                    <a:off x="995758" y="5183431"/>
                    <a:ext cx="78534" cy="94703"/>
                  </a:xfrm>
                  <a:custGeom>
                    <a:avLst/>
                    <a:gdLst>
                      <a:gd name="connsiteX0" fmla="*/ 63947 w 78534"/>
                      <a:gd name="connsiteY0" fmla="*/ 17730 h 94703"/>
                      <a:gd name="connsiteX1" fmla="*/ 57740 w 78534"/>
                      <a:gd name="connsiteY1" fmla="*/ 11274 h 94703"/>
                      <a:gd name="connsiteX2" fmla="*/ 7831 w 78534"/>
                      <a:gd name="connsiteY2" fmla="*/ 11026 h 94703"/>
                      <a:gd name="connsiteX3" fmla="*/ 2865 w 78534"/>
                      <a:gd name="connsiteY3" fmla="*/ 48023 h 94703"/>
                      <a:gd name="connsiteX4" fmla="*/ 7335 w 78534"/>
                      <a:gd name="connsiteY4" fmla="*/ 24434 h 94703"/>
                      <a:gd name="connsiteX5" fmla="*/ 43835 w 78534"/>
                      <a:gd name="connsiteY5" fmla="*/ 16737 h 94703"/>
                      <a:gd name="connsiteX6" fmla="*/ 51036 w 78534"/>
                      <a:gd name="connsiteY6" fmla="*/ 52740 h 94703"/>
                      <a:gd name="connsiteX7" fmla="*/ 45325 w 78534"/>
                      <a:gd name="connsiteY7" fmla="*/ 59941 h 94703"/>
                      <a:gd name="connsiteX8" fmla="*/ 39365 w 78534"/>
                      <a:gd name="connsiteY8" fmla="*/ 61679 h 94703"/>
                      <a:gd name="connsiteX9" fmla="*/ 22233 w 78534"/>
                      <a:gd name="connsiteY9" fmla="*/ 59941 h 94703"/>
                      <a:gd name="connsiteX10" fmla="*/ 54015 w 78534"/>
                      <a:gd name="connsiteY10" fmla="*/ 69625 h 94703"/>
                      <a:gd name="connsiteX11" fmla="*/ 67423 w 78534"/>
                      <a:gd name="connsiteY11" fmla="*/ 53734 h 94703"/>
                      <a:gd name="connsiteX12" fmla="*/ 64692 w 78534"/>
                      <a:gd name="connsiteY12" fmla="*/ 93213 h 94703"/>
                      <a:gd name="connsiteX13" fmla="*/ 63947 w 78534"/>
                      <a:gd name="connsiteY13" fmla="*/ 94703 h 94703"/>
                      <a:gd name="connsiteX14" fmla="*/ 78349 w 78534"/>
                      <a:gd name="connsiteY14" fmla="*/ 64659 h 94703"/>
                      <a:gd name="connsiteX15" fmla="*/ 63947 w 78534"/>
                      <a:gd name="connsiteY15" fmla="*/ 17730 h 94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78534" h="94703">
                        <a:moveTo>
                          <a:pt x="63947" y="17730"/>
                        </a:moveTo>
                        <a:cubicBezTo>
                          <a:pt x="61961" y="15495"/>
                          <a:pt x="59974" y="13261"/>
                          <a:pt x="57740" y="11274"/>
                        </a:cubicBezTo>
                        <a:cubicBezTo>
                          <a:pt x="44580" y="-1389"/>
                          <a:pt x="20495" y="-5858"/>
                          <a:pt x="7831" y="11026"/>
                        </a:cubicBezTo>
                        <a:cubicBezTo>
                          <a:pt x="-1107" y="22696"/>
                          <a:pt x="-1852" y="35111"/>
                          <a:pt x="2865" y="48023"/>
                        </a:cubicBezTo>
                        <a:cubicBezTo>
                          <a:pt x="2120" y="39829"/>
                          <a:pt x="3362" y="31387"/>
                          <a:pt x="7335" y="24434"/>
                        </a:cubicBezTo>
                        <a:cubicBezTo>
                          <a:pt x="15280" y="11026"/>
                          <a:pt x="30923" y="8046"/>
                          <a:pt x="43835" y="16737"/>
                        </a:cubicBezTo>
                        <a:cubicBezTo>
                          <a:pt x="55008" y="24434"/>
                          <a:pt x="58981" y="41567"/>
                          <a:pt x="51036" y="52740"/>
                        </a:cubicBezTo>
                        <a:cubicBezTo>
                          <a:pt x="49794" y="55720"/>
                          <a:pt x="47808" y="58451"/>
                          <a:pt x="45325" y="59941"/>
                        </a:cubicBezTo>
                        <a:cubicBezTo>
                          <a:pt x="43587" y="60934"/>
                          <a:pt x="41600" y="61431"/>
                          <a:pt x="39365" y="61679"/>
                        </a:cubicBezTo>
                        <a:cubicBezTo>
                          <a:pt x="33655" y="63914"/>
                          <a:pt x="27695" y="63169"/>
                          <a:pt x="22233" y="59941"/>
                        </a:cubicBezTo>
                        <a:cubicBezTo>
                          <a:pt x="28192" y="71115"/>
                          <a:pt x="42842" y="75584"/>
                          <a:pt x="54015" y="69625"/>
                        </a:cubicBezTo>
                        <a:cubicBezTo>
                          <a:pt x="59726" y="66397"/>
                          <a:pt x="64444" y="60686"/>
                          <a:pt x="67423" y="53734"/>
                        </a:cubicBezTo>
                        <a:cubicBezTo>
                          <a:pt x="72638" y="67142"/>
                          <a:pt x="73631" y="81792"/>
                          <a:pt x="64692" y="93213"/>
                        </a:cubicBezTo>
                        <a:cubicBezTo>
                          <a:pt x="64444" y="93710"/>
                          <a:pt x="64195" y="94207"/>
                          <a:pt x="63947" y="94703"/>
                        </a:cubicBezTo>
                        <a:cubicBezTo>
                          <a:pt x="72638" y="90979"/>
                          <a:pt x="77604" y="71363"/>
                          <a:pt x="78349" y="64659"/>
                        </a:cubicBezTo>
                        <a:cubicBezTo>
                          <a:pt x="79838" y="46781"/>
                          <a:pt x="72141" y="32380"/>
                          <a:pt x="63947" y="17730"/>
                        </a:cubicBezTo>
                        <a:close/>
                      </a:path>
                    </a:pathLst>
                  </a:custGeom>
                  <a:solidFill>
                    <a:srgbClr val="BF946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9" name="任意多边形: 形状 498">
                    <a:extLst>
                      <a:ext uri="{FF2B5EF4-FFF2-40B4-BE49-F238E27FC236}">
                        <a16:creationId xmlns:a16="http://schemas.microsoft.com/office/drawing/2014/main" id="{91346E96-8ED7-1617-75C1-5BA34154DE63}"/>
                      </a:ext>
                    </a:extLst>
                  </p:cNvPr>
                  <p:cNvSpPr/>
                  <p:nvPr/>
                </p:nvSpPr>
                <p:spPr>
                  <a:xfrm>
                    <a:off x="961875" y="5030669"/>
                    <a:ext cx="103541" cy="109906"/>
                  </a:xfrm>
                  <a:custGeom>
                    <a:avLst/>
                    <a:gdLst>
                      <a:gd name="connsiteX0" fmla="*/ 0 w 103541"/>
                      <a:gd name="connsiteY0" fmla="*/ 7358 h 109906"/>
                      <a:gd name="connsiteX1" fmla="*/ 103541 w 103541"/>
                      <a:gd name="connsiteY1" fmla="*/ 109906 h 109906"/>
                      <a:gd name="connsiteX2" fmla="*/ 0 w 103541"/>
                      <a:gd name="connsiteY2" fmla="*/ 7358 h 109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3541" h="109906">
                        <a:moveTo>
                          <a:pt x="0" y="7358"/>
                        </a:moveTo>
                        <a:cubicBezTo>
                          <a:pt x="0" y="7358"/>
                          <a:pt x="68779" y="93022"/>
                          <a:pt x="103541" y="109906"/>
                        </a:cubicBezTo>
                        <a:cubicBezTo>
                          <a:pt x="90878" y="42369"/>
                          <a:pt x="86657" y="-22189"/>
                          <a:pt x="0" y="7358"/>
                        </a:cubicBezTo>
                        <a:close/>
                      </a:path>
                    </a:pathLst>
                  </a:custGeom>
                  <a:solidFill>
                    <a:srgbClr val="FDCB68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0" name="任意多边形: 形状 499">
                    <a:extLst>
                      <a:ext uri="{FF2B5EF4-FFF2-40B4-BE49-F238E27FC236}">
                        <a16:creationId xmlns:a16="http://schemas.microsoft.com/office/drawing/2014/main" id="{AA2B9638-6ED7-AEEF-9C50-D2404E608B2D}"/>
                      </a:ext>
                    </a:extLst>
                  </p:cNvPr>
                  <p:cNvSpPr/>
                  <p:nvPr/>
                </p:nvSpPr>
                <p:spPr>
                  <a:xfrm>
                    <a:off x="1826953" y="4481562"/>
                    <a:ext cx="565379" cy="701721"/>
                  </a:xfrm>
                  <a:custGeom>
                    <a:avLst/>
                    <a:gdLst>
                      <a:gd name="connsiteX0" fmla="*/ 0 w 565379"/>
                      <a:gd name="connsiteY0" fmla="*/ 20386 h 701721"/>
                      <a:gd name="connsiteX1" fmla="*/ 335454 w 565379"/>
                      <a:gd name="connsiteY1" fmla="*/ 205370 h 701721"/>
                      <a:gd name="connsiteX2" fmla="*/ 565380 w 565379"/>
                      <a:gd name="connsiteY2" fmla="*/ 534368 h 701721"/>
                      <a:gd name="connsiteX3" fmla="*/ 549240 w 565379"/>
                      <a:gd name="connsiteY3" fmla="*/ 561681 h 701721"/>
                      <a:gd name="connsiteX4" fmla="*/ 465066 w 565379"/>
                      <a:gd name="connsiteY4" fmla="*/ 526174 h 701721"/>
                      <a:gd name="connsiteX5" fmla="*/ 489400 w 565379"/>
                      <a:gd name="connsiteY5" fmla="*/ 648834 h 701721"/>
                      <a:gd name="connsiteX6" fmla="*/ 412427 w 565379"/>
                      <a:gd name="connsiteY6" fmla="*/ 682354 h 701721"/>
                      <a:gd name="connsiteX7" fmla="*/ 382134 w 565379"/>
                      <a:gd name="connsiteY7" fmla="*/ 578068 h 701721"/>
                      <a:gd name="connsiteX8" fmla="*/ 383127 w 565379"/>
                      <a:gd name="connsiteY8" fmla="*/ 686576 h 701721"/>
                      <a:gd name="connsiteX9" fmla="*/ 306154 w 565379"/>
                      <a:gd name="connsiteY9" fmla="*/ 691542 h 701721"/>
                      <a:gd name="connsiteX10" fmla="*/ 293987 w 565379"/>
                      <a:gd name="connsiteY10" fmla="*/ 562922 h 701721"/>
                      <a:gd name="connsiteX11" fmla="*/ 263695 w 565379"/>
                      <a:gd name="connsiteY11" fmla="*/ 701722 h 701721"/>
                      <a:gd name="connsiteX12" fmla="*/ 175548 w 565379"/>
                      <a:gd name="connsiteY12" fmla="*/ 691542 h 701721"/>
                      <a:gd name="connsiteX13" fmla="*/ 0 w 565379"/>
                      <a:gd name="connsiteY13" fmla="*/ 20386 h 7017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565379" h="701721">
                        <a:moveTo>
                          <a:pt x="0" y="20386"/>
                        </a:moveTo>
                        <a:cubicBezTo>
                          <a:pt x="0" y="20386"/>
                          <a:pt x="175052" y="-90604"/>
                          <a:pt x="335454" y="205370"/>
                        </a:cubicBezTo>
                        <a:cubicBezTo>
                          <a:pt x="448927" y="442000"/>
                          <a:pt x="467053" y="500847"/>
                          <a:pt x="565380" y="534368"/>
                        </a:cubicBezTo>
                        <a:lnTo>
                          <a:pt x="549240" y="561681"/>
                        </a:lnTo>
                        <a:cubicBezTo>
                          <a:pt x="549240" y="561681"/>
                          <a:pt x="489400" y="554480"/>
                          <a:pt x="465066" y="526174"/>
                        </a:cubicBezTo>
                        <a:cubicBezTo>
                          <a:pt x="506532" y="625494"/>
                          <a:pt x="489400" y="648834"/>
                          <a:pt x="489400" y="648834"/>
                        </a:cubicBezTo>
                        <a:lnTo>
                          <a:pt x="412427" y="682354"/>
                        </a:lnTo>
                        <a:cubicBezTo>
                          <a:pt x="412427" y="682354"/>
                          <a:pt x="403240" y="609354"/>
                          <a:pt x="382134" y="578068"/>
                        </a:cubicBezTo>
                        <a:cubicBezTo>
                          <a:pt x="395294" y="646847"/>
                          <a:pt x="383127" y="686576"/>
                          <a:pt x="383127" y="686576"/>
                        </a:cubicBezTo>
                        <a:lnTo>
                          <a:pt x="306154" y="691542"/>
                        </a:lnTo>
                        <a:cubicBezTo>
                          <a:pt x="306154" y="691542"/>
                          <a:pt x="316334" y="614568"/>
                          <a:pt x="293987" y="562922"/>
                        </a:cubicBezTo>
                        <a:cubicBezTo>
                          <a:pt x="286787" y="686576"/>
                          <a:pt x="263695" y="701722"/>
                          <a:pt x="263695" y="701722"/>
                        </a:cubicBezTo>
                        <a:lnTo>
                          <a:pt x="175548" y="691542"/>
                        </a:lnTo>
                        <a:cubicBezTo>
                          <a:pt x="175300" y="691542"/>
                          <a:pt x="335454" y="296496"/>
                          <a:pt x="0" y="20386"/>
                        </a:cubicBezTo>
                        <a:close/>
                      </a:path>
                    </a:pathLst>
                  </a:custGeom>
                  <a:solidFill>
                    <a:srgbClr val="FBB925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01" name="图形 23">
                    <a:extLst>
                      <a:ext uri="{FF2B5EF4-FFF2-40B4-BE49-F238E27FC236}">
                        <a16:creationId xmlns:a16="http://schemas.microsoft.com/office/drawing/2014/main" id="{A7FCAA4A-D74A-B198-8FA0-130A60E451F8}"/>
                      </a:ext>
                    </a:extLst>
                  </p:cNvPr>
                  <p:cNvGrpSpPr/>
                  <p:nvPr/>
                </p:nvGrpSpPr>
                <p:grpSpPr>
                  <a:xfrm>
                    <a:off x="900586" y="4390268"/>
                    <a:ext cx="1169943" cy="1094319"/>
                    <a:chOff x="900586" y="4390268"/>
                    <a:chExt cx="1169943" cy="1094319"/>
                  </a:xfrm>
                </p:grpSpPr>
                <p:sp>
                  <p:nvSpPr>
                    <p:cNvPr id="502" name="任意多边形: 形状 501">
                      <a:extLst>
                        <a:ext uri="{FF2B5EF4-FFF2-40B4-BE49-F238E27FC236}">
                          <a16:creationId xmlns:a16="http://schemas.microsoft.com/office/drawing/2014/main" id="{695B5065-D141-0609-515C-98680E829D8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19480" y="4780292"/>
                      <a:ext cx="972087" cy="704295"/>
                    </a:xfrm>
                    <a:custGeom>
                      <a:avLst/>
                      <a:gdLst>
                        <a:gd name="connsiteX0" fmla="*/ 870044 w 972087"/>
                        <a:gd name="connsiteY0" fmla="*/ 414910 h 704295"/>
                        <a:gd name="connsiteX1" fmla="*/ 966384 w 972087"/>
                        <a:gd name="connsiteY1" fmla="*/ 365995 h 704295"/>
                        <a:gd name="connsiteX2" fmla="*/ 913496 w 972087"/>
                        <a:gd name="connsiteY2" fmla="*/ 197647 h 704295"/>
                        <a:gd name="connsiteX3" fmla="*/ 824853 w 972087"/>
                        <a:gd name="connsiteY3" fmla="*/ 332722 h 704295"/>
                        <a:gd name="connsiteX4" fmla="*/ 689778 w 972087"/>
                        <a:gd name="connsiteY4" fmla="*/ 22099 h 704295"/>
                        <a:gd name="connsiteX5" fmla="*/ 686053 w 972087"/>
                        <a:gd name="connsiteY5" fmla="*/ 144262 h 704295"/>
                        <a:gd name="connsiteX6" fmla="*/ 501070 w 972087"/>
                        <a:gd name="connsiteY6" fmla="*/ 172072 h 704295"/>
                        <a:gd name="connsiteX7" fmla="*/ 488158 w 972087"/>
                        <a:gd name="connsiteY7" fmla="*/ 0 h 704295"/>
                        <a:gd name="connsiteX8" fmla="*/ 462335 w 972087"/>
                        <a:gd name="connsiteY8" fmla="*/ 181259 h 704295"/>
                        <a:gd name="connsiteX9" fmla="*/ 266426 w 972087"/>
                        <a:gd name="connsiteY9" fmla="*/ 212793 h 704295"/>
                        <a:gd name="connsiteX10" fmla="*/ 248052 w 972087"/>
                        <a:gd name="connsiteY10" fmla="*/ 29796 h 704295"/>
                        <a:gd name="connsiteX11" fmla="*/ 231416 w 972087"/>
                        <a:gd name="connsiteY11" fmla="*/ 220242 h 704295"/>
                        <a:gd name="connsiteX12" fmla="*/ 112232 w 972087"/>
                        <a:gd name="connsiteY12" fmla="*/ 231416 h 704295"/>
                        <a:gd name="connsiteX13" fmla="*/ 94602 w 972087"/>
                        <a:gd name="connsiteY13" fmla="*/ 50157 h 704295"/>
                        <a:gd name="connsiteX14" fmla="*/ 86905 w 972087"/>
                        <a:gd name="connsiteY14" fmla="*/ 240106 h 704295"/>
                        <a:gd name="connsiteX15" fmla="*/ 0 w 972087"/>
                        <a:gd name="connsiteY15" fmla="*/ 252273 h 704295"/>
                        <a:gd name="connsiteX16" fmla="*/ 45687 w 972087"/>
                        <a:gd name="connsiteY16" fmla="*/ 380893 h 704295"/>
                        <a:gd name="connsiteX17" fmla="*/ 45687 w 972087"/>
                        <a:gd name="connsiteY17" fmla="*/ 570594 h 704295"/>
                        <a:gd name="connsiteX18" fmla="*/ 473757 w 972087"/>
                        <a:gd name="connsiteY18" fmla="*/ 700952 h 704295"/>
                        <a:gd name="connsiteX19" fmla="*/ 790091 w 972087"/>
                        <a:gd name="connsiteY19" fmla="*/ 575063 h 704295"/>
                        <a:gd name="connsiteX20" fmla="*/ 792574 w 972087"/>
                        <a:gd name="connsiteY20" fmla="*/ 574567 h 704295"/>
                        <a:gd name="connsiteX21" fmla="*/ 870044 w 972087"/>
                        <a:gd name="connsiteY21" fmla="*/ 414910 h 7042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972087" h="704295">
                          <a:moveTo>
                            <a:pt x="870044" y="414910"/>
                          </a:moveTo>
                          <a:cubicBezTo>
                            <a:pt x="887922" y="445947"/>
                            <a:pt x="946769" y="445947"/>
                            <a:pt x="966384" y="365995"/>
                          </a:cubicBezTo>
                          <a:cubicBezTo>
                            <a:pt x="986000" y="286042"/>
                            <a:pt x="951735" y="212297"/>
                            <a:pt x="913496" y="197647"/>
                          </a:cubicBezTo>
                          <a:cubicBezTo>
                            <a:pt x="877493" y="183742"/>
                            <a:pt x="828329" y="218008"/>
                            <a:pt x="824853" y="332722"/>
                          </a:cubicBezTo>
                          <a:cubicBezTo>
                            <a:pt x="809955" y="230919"/>
                            <a:pt x="752598" y="138552"/>
                            <a:pt x="689778" y="22099"/>
                          </a:cubicBezTo>
                          <a:cubicBezTo>
                            <a:pt x="691764" y="77718"/>
                            <a:pt x="686053" y="144262"/>
                            <a:pt x="686053" y="144262"/>
                          </a:cubicBezTo>
                          <a:lnTo>
                            <a:pt x="501070" y="172072"/>
                          </a:lnTo>
                          <a:cubicBezTo>
                            <a:pt x="501070" y="172072"/>
                            <a:pt x="473260" y="133337"/>
                            <a:pt x="488158" y="0"/>
                          </a:cubicBezTo>
                          <a:cubicBezTo>
                            <a:pt x="443712" y="49908"/>
                            <a:pt x="462335" y="181259"/>
                            <a:pt x="462335" y="181259"/>
                          </a:cubicBezTo>
                          <a:lnTo>
                            <a:pt x="266426" y="212793"/>
                          </a:lnTo>
                          <a:cubicBezTo>
                            <a:pt x="266426" y="212793"/>
                            <a:pt x="236878" y="166609"/>
                            <a:pt x="248052" y="29796"/>
                          </a:cubicBezTo>
                          <a:cubicBezTo>
                            <a:pt x="198144" y="112977"/>
                            <a:pt x="231416" y="220242"/>
                            <a:pt x="231416" y="220242"/>
                          </a:cubicBezTo>
                          <a:lnTo>
                            <a:pt x="112232" y="231416"/>
                          </a:lnTo>
                          <a:cubicBezTo>
                            <a:pt x="112232" y="231416"/>
                            <a:pt x="78959" y="130606"/>
                            <a:pt x="94602" y="50157"/>
                          </a:cubicBezTo>
                          <a:cubicBezTo>
                            <a:pt x="45687" y="123157"/>
                            <a:pt x="86905" y="240106"/>
                            <a:pt x="86905" y="240106"/>
                          </a:cubicBezTo>
                          <a:lnTo>
                            <a:pt x="0" y="252273"/>
                          </a:lnTo>
                          <a:cubicBezTo>
                            <a:pt x="0" y="252273"/>
                            <a:pt x="45687" y="317079"/>
                            <a:pt x="45687" y="380893"/>
                          </a:cubicBezTo>
                          <a:cubicBezTo>
                            <a:pt x="45687" y="444706"/>
                            <a:pt x="30789" y="528631"/>
                            <a:pt x="45687" y="570594"/>
                          </a:cubicBezTo>
                          <a:cubicBezTo>
                            <a:pt x="60585" y="612557"/>
                            <a:pt x="229678" y="725037"/>
                            <a:pt x="473757" y="700952"/>
                          </a:cubicBezTo>
                          <a:cubicBezTo>
                            <a:pt x="658740" y="673142"/>
                            <a:pt x="736458" y="625220"/>
                            <a:pt x="790091" y="575063"/>
                          </a:cubicBezTo>
                          <a:cubicBezTo>
                            <a:pt x="790836" y="574815"/>
                            <a:pt x="791829" y="574567"/>
                            <a:pt x="792574" y="574567"/>
                          </a:cubicBezTo>
                          <a:cubicBezTo>
                            <a:pt x="819887" y="545267"/>
                            <a:pt x="877741" y="485179"/>
                            <a:pt x="870044" y="414910"/>
                          </a:cubicBezTo>
                          <a:close/>
                        </a:path>
                      </a:pathLst>
                    </a:custGeom>
                    <a:solidFill>
                      <a:srgbClr val="F4D9B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3" name="任意多边形: 形状 502">
                      <a:extLst>
                        <a:ext uri="{FF2B5EF4-FFF2-40B4-BE49-F238E27FC236}">
                          <a16:creationId xmlns:a16="http://schemas.microsoft.com/office/drawing/2014/main" id="{E84207D5-3F9C-062A-0DF1-9FF182DAF4A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0586" y="4390268"/>
                      <a:ext cx="1169943" cy="964093"/>
                    </a:xfrm>
                    <a:custGeom>
                      <a:avLst/>
                      <a:gdLst>
                        <a:gd name="connsiteX0" fmla="*/ 1160762 w 1169943"/>
                        <a:gd name="connsiteY0" fmla="*/ 461782 h 964093"/>
                        <a:gd name="connsiteX1" fmla="*/ 438209 w 1169943"/>
                        <a:gd name="connsiteY1" fmla="*/ 13104 h 964093"/>
                        <a:gd name="connsiteX2" fmla="*/ 14112 w 1169943"/>
                        <a:gd name="connsiteY2" fmla="*/ 651732 h 964093"/>
                        <a:gd name="connsiteX3" fmla="*/ 118646 w 1169943"/>
                        <a:gd name="connsiteY3" fmla="*/ 641800 h 964093"/>
                        <a:gd name="connsiteX4" fmla="*/ 205551 w 1169943"/>
                        <a:gd name="connsiteY4" fmla="*/ 629633 h 964093"/>
                        <a:gd name="connsiteX5" fmla="*/ 213249 w 1169943"/>
                        <a:gd name="connsiteY5" fmla="*/ 439684 h 964093"/>
                        <a:gd name="connsiteX6" fmla="*/ 230878 w 1169943"/>
                        <a:gd name="connsiteY6" fmla="*/ 620943 h 964093"/>
                        <a:gd name="connsiteX7" fmla="*/ 350062 w 1169943"/>
                        <a:gd name="connsiteY7" fmla="*/ 609769 h 964093"/>
                        <a:gd name="connsiteX8" fmla="*/ 366698 w 1169943"/>
                        <a:gd name="connsiteY8" fmla="*/ 419323 h 964093"/>
                        <a:gd name="connsiteX9" fmla="*/ 385072 w 1169943"/>
                        <a:gd name="connsiteY9" fmla="*/ 602320 h 964093"/>
                        <a:gd name="connsiteX10" fmla="*/ 581230 w 1169943"/>
                        <a:gd name="connsiteY10" fmla="*/ 571035 h 964093"/>
                        <a:gd name="connsiteX11" fmla="*/ 607053 w 1169943"/>
                        <a:gd name="connsiteY11" fmla="*/ 389775 h 964093"/>
                        <a:gd name="connsiteX12" fmla="*/ 619964 w 1169943"/>
                        <a:gd name="connsiteY12" fmla="*/ 561847 h 964093"/>
                        <a:gd name="connsiteX13" fmla="*/ 804948 w 1169943"/>
                        <a:gd name="connsiteY13" fmla="*/ 534038 h 964093"/>
                        <a:gd name="connsiteX14" fmla="*/ 808673 w 1169943"/>
                        <a:gd name="connsiteY14" fmla="*/ 411874 h 964093"/>
                        <a:gd name="connsiteX15" fmla="*/ 943748 w 1169943"/>
                        <a:gd name="connsiteY15" fmla="*/ 722498 h 964093"/>
                        <a:gd name="connsiteX16" fmla="*/ 1032391 w 1169943"/>
                        <a:gd name="connsiteY16" fmla="*/ 587422 h 964093"/>
                        <a:gd name="connsiteX17" fmla="*/ 1085279 w 1169943"/>
                        <a:gd name="connsiteY17" fmla="*/ 755770 h 964093"/>
                        <a:gd name="connsiteX18" fmla="*/ 988939 w 1169943"/>
                        <a:gd name="connsiteY18" fmla="*/ 804685 h 964093"/>
                        <a:gd name="connsiteX19" fmla="*/ 910972 w 1169943"/>
                        <a:gd name="connsiteY19" fmla="*/ 964094 h 964093"/>
                        <a:gd name="connsiteX20" fmla="*/ 1160762 w 1169943"/>
                        <a:gd name="connsiteY20" fmla="*/ 461782 h 9640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1169943" h="964093">
                          <a:moveTo>
                            <a:pt x="1160762" y="461782"/>
                          </a:moveTo>
                          <a:cubicBezTo>
                            <a:pt x="1108867" y="190639"/>
                            <a:pt x="874720" y="-60890"/>
                            <a:pt x="438209" y="13104"/>
                          </a:cubicBezTo>
                          <a:cubicBezTo>
                            <a:pt x="107721" y="79648"/>
                            <a:pt x="-50198" y="368173"/>
                            <a:pt x="14112" y="651732"/>
                          </a:cubicBezTo>
                          <a:lnTo>
                            <a:pt x="118646" y="641800"/>
                          </a:lnTo>
                          <a:lnTo>
                            <a:pt x="205551" y="629633"/>
                          </a:lnTo>
                          <a:cubicBezTo>
                            <a:pt x="205551" y="629633"/>
                            <a:pt x="164334" y="512684"/>
                            <a:pt x="213249" y="439684"/>
                          </a:cubicBezTo>
                          <a:cubicBezTo>
                            <a:pt x="197606" y="520133"/>
                            <a:pt x="230878" y="620943"/>
                            <a:pt x="230878" y="620943"/>
                          </a:cubicBezTo>
                          <a:lnTo>
                            <a:pt x="350062" y="609769"/>
                          </a:lnTo>
                          <a:cubicBezTo>
                            <a:pt x="350062" y="609769"/>
                            <a:pt x="316790" y="502504"/>
                            <a:pt x="366698" y="419323"/>
                          </a:cubicBezTo>
                          <a:cubicBezTo>
                            <a:pt x="355525" y="556137"/>
                            <a:pt x="385072" y="602320"/>
                            <a:pt x="385072" y="602320"/>
                          </a:cubicBezTo>
                          <a:lnTo>
                            <a:pt x="581230" y="571035"/>
                          </a:lnTo>
                          <a:cubicBezTo>
                            <a:pt x="581230" y="571035"/>
                            <a:pt x="562855" y="439684"/>
                            <a:pt x="607053" y="389775"/>
                          </a:cubicBezTo>
                          <a:cubicBezTo>
                            <a:pt x="592155" y="522864"/>
                            <a:pt x="619964" y="561847"/>
                            <a:pt x="619964" y="561847"/>
                          </a:cubicBezTo>
                          <a:lnTo>
                            <a:pt x="804948" y="534038"/>
                          </a:lnTo>
                          <a:cubicBezTo>
                            <a:pt x="804948" y="534038"/>
                            <a:pt x="810411" y="467493"/>
                            <a:pt x="808673" y="411874"/>
                          </a:cubicBezTo>
                          <a:cubicBezTo>
                            <a:pt x="871493" y="528327"/>
                            <a:pt x="928850" y="620943"/>
                            <a:pt x="943748" y="722498"/>
                          </a:cubicBezTo>
                          <a:cubicBezTo>
                            <a:pt x="947472" y="607783"/>
                            <a:pt x="996388" y="573518"/>
                            <a:pt x="1032391" y="587422"/>
                          </a:cubicBezTo>
                          <a:cubicBezTo>
                            <a:pt x="1070629" y="602072"/>
                            <a:pt x="1104895" y="675569"/>
                            <a:pt x="1085279" y="755770"/>
                          </a:cubicBezTo>
                          <a:cubicBezTo>
                            <a:pt x="1065663" y="835971"/>
                            <a:pt x="1006816" y="835723"/>
                            <a:pt x="988939" y="804685"/>
                          </a:cubicBezTo>
                          <a:cubicBezTo>
                            <a:pt x="996636" y="874954"/>
                            <a:pt x="938534" y="935043"/>
                            <a:pt x="910972" y="964094"/>
                          </a:cubicBezTo>
                          <a:cubicBezTo>
                            <a:pt x="1036612" y="938022"/>
                            <a:pt x="1212160" y="731437"/>
                            <a:pt x="1160762" y="461782"/>
                          </a:cubicBezTo>
                          <a:close/>
                        </a:path>
                      </a:pathLst>
                    </a:custGeom>
                    <a:solidFill>
                      <a:srgbClr val="FDCB68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04" name="图形 23">
                    <a:extLst>
                      <a:ext uri="{FF2B5EF4-FFF2-40B4-BE49-F238E27FC236}">
                        <a16:creationId xmlns:a16="http://schemas.microsoft.com/office/drawing/2014/main" id="{125E3607-30B9-0DE6-313F-98CA996571E1}"/>
                      </a:ext>
                    </a:extLst>
                  </p:cNvPr>
                  <p:cNvGrpSpPr/>
                  <p:nvPr/>
                </p:nvGrpSpPr>
                <p:grpSpPr>
                  <a:xfrm>
                    <a:off x="1470453" y="5136529"/>
                    <a:ext cx="82812" cy="140446"/>
                    <a:chOff x="1470453" y="5136529"/>
                    <a:chExt cx="82812" cy="140446"/>
                  </a:xfrm>
                </p:grpSpPr>
                <p:sp>
                  <p:nvSpPr>
                    <p:cNvPr id="505" name="任意多边形: 形状 504">
                      <a:extLst>
                        <a:ext uri="{FF2B5EF4-FFF2-40B4-BE49-F238E27FC236}">
                          <a16:creationId xmlns:a16="http://schemas.microsoft.com/office/drawing/2014/main" id="{A483571D-14F1-8F52-1186-BAA8E8CC908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0453" y="5136529"/>
                      <a:ext cx="82812" cy="140446"/>
                    </a:xfrm>
                    <a:custGeom>
                      <a:avLst/>
                      <a:gdLst>
                        <a:gd name="connsiteX0" fmla="*/ 72692 w 82812"/>
                        <a:gd name="connsiteY0" fmla="*/ 57928 h 140446"/>
                        <a:gd name="connsiteX1" fmla="*/ 68719 w 82812"/>
                        <a:gd name="connsiteY1" fmla="*/ 139371 h 140446"/>
                        <a:gd name="connsiteX2" fmla="*/ 10120 w 82812"/>
                        <a:gd name="connsiteY2" fmla="*/ 82510 h 140446"/>
                        <a:gd name="connsiteX3" fmla="*/ 14093 w 82812"/>
                        <a:gd name="connsiteY3" fmla="*/ 1068 h 140446"/>
                        <a:gd name="connsiteX4" fmla="*/ 72692 w 82812"/>
                        <a:gd name="connsiteY4" fmla="*/ 57928 h 1404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2812" h="140446">
                          <a:moveTo>
                            <a:pt x="72692" y="57928"/>
                          </a:moveTo>
                          <a:cubicBezTo>
                            <a:pt x="87590" y="96167"/>
                            <a:pt x="85852" y="132667"/>
                            <a:pt x="68719" y="139371"/>
                          </a:cubicBezTo>
                          <a:cubicBezTo>
                            <a:pt x="51338" y="146075"/>
                            <a:pt x="25267" y="120748"/>
                            <a:pt x="10120" y="82510"/>
                          </a:cubicBezTo>
                          <a:cubicBezTo>
                            <a:pt x="-4778" y="44272"/>
                            <a:pt x="-3039" y="7772"/>
                            <a:pt x="14093" y="1068"/>
                          </a:cubicBezTo>
                          <a:cubicBezTo>
                            <a:pt x="31474" y="-5636"/>
                            <a:pt x="57546" y="19939"/>
                            <a:pt x="72692" y="57928"/>
                          </a:cubicBezTo>
                          <a:close/>
                        </a:path>
                      </a:pathLst>
                    </a:custGeom>
                    <a:solidFill>
                      <a:srgbClr val="413000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6" name="任意多边形: 形状 505">
                      <a:extLst>
                        <a:ext uri="{FF2B5EF4-FFF2-40B4-BE49-F238E27FC236}">
                          <a16:creationId xmlns:a16="http://schemas.microsoft.com/office/drawing/2014/main" id="{EBE6BC1E-A7DA-73AA-0DF8-A7F7B1AA4F9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8490" y="5168089"/>
                      <a:ext cx="26662" cy="45109"/>
                    </a:xfrm>
                    <a:custGeom>
                      <a:avLst/>
                      <a:gdLst>
                        <a:gd name="connsiteX0" fmla="*/ 23438 w 26662"/>
                        <a:gd name="connsiteY0" fmla="*/ 18671 h 45109"/>
                        <a:gd name="connsiteX1" fmla="*/ 22196 w 26662"/>
                        <a:gd name="connsiteY1" fmla="*/ 44742 h 45109"/>
                        <a:gd name="connsiteX2" fmla="*/ 3325 w 26662"/>
                        <a:gd name="connsiteY2" fmla="*/ 26368 h 45109"/>
                        <a:gd name="connsiteX3" fmla="*/ 4567 w 26662"/>
                        <a:gd name="connsiteY3" fmla="*/ 297 h 45109"/>
                        <a:gd name="connsiteX4" fmla="*/ 23438 w 26662"/>
                        <a:gd name="connsiteY4" fmla="*/ 18671 h 4510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6662" h="45109">
                          <a:moveTo>
                            <a:pt x="23438" y="18671"/>
                          </a:moveTo>
                          <a:cubicBezTo>
                            <a:pt x="28155" y="30838"/>
                            <a:pt x="27659" y="42756"/>
                            <a:pt x="22196" y="44742"/>
                          </a:cubicBezTo>
                          <a:cubicBezTo>
                            <a:pt x="16734" y="46977"/>
                            <a:pt x="8291" y="38783"/>
                            <a:pt x="3325" y="26368"/>
                          </a:cubicBezTo>
                          <a:cubicBezTo>
                            <a:pt x="-1641" y="14202"/>
                            <a:pt x="-896" y="2283"/>
                            <a:pt x="4567" y="297"/>
                          </a:cubicBezTo>
                          <a:cubicBezTo>
                            <a:pt x="10278" y="-1690"/>
                            <a:pt x="18720" y="6504"/>
                            <a:pt x="23438" y="1867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07" name="图形 23">
                    <a:extLst>
                      <a:ext uri="{FF2B5EF4-FFF2-40B4-BE49-F238E27FC236}">
                        <a16:creationId xmlns:a16="http://schemas.microsoft.com/office/drawing/2014/main" id="{998B8BCA-3D4F-3C00-CE9E-9CC3A59000E3}"/>
                      </a:ext>
                    </a:extLst>
                  </p:cNvPr>
                  <p:cNvGrpSpPr/>
                  <p:nvPr/>
                </p:nvGrpSpPr>
                <p:grpSpPr>
                  <a:xfrm>
                    <a:off x="1143201" y="5195434"/>
                    <a:ext cx="74355" cy="126176"/>
                    <a:chOff x="1143201" y="5195434"/>
                    <a:chExt cx="74355" cy="126176"/>
                  </a:xfrm>
                </p:grpSpPr>
                <p:sp>
                  <p:nvSpPr>
                    <p:cNvPr id="508" name="任意多边形: 形状 507">
                      <a:extLst>
                        <a:ext uri="{FF2B5EF4-FFF2-40B4-BE49-F238E27FC236}">
                          <a16:creationId xmlns:a16="http://schemas.microsoft.com/office/drawing/2014/main" id="{DD047A33-FE64-9C9B-894F-AC663C03A4B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43201" y="5195434"/>
                      <a:ext cx="74355" cy="126176"/>
                    </a:xfrm>
                    <a:custGeom>
                      <a:avLst/>
                      <a:gdLst>
                        <a:gd name="connsiteX0" fmla="*/ 65235 w 74355"/>
                        <a:gd name="connsiteY0" fmla="*/ 52159 h 126176"/>
                        <a:gd name="connsiteX1" fmla="*/ 61511 w 74355"/>
                        <a:gd name="connsiteY1" fmla="*/ 125159 h 126176"/>
                        <a:gd name="connsiteX2" fmla="*/ 9120 w 74355"/>
                        <a:gd name="connsiteY2" fmla="*/ 74009 h 126176"/>
                        <a:gd name="connsiteX3" fmla="*/ 12844 w 74355"/>
                        <a:gd name="connsiteY3" fmla="*/ 1009 h 126176"/>
                        <a:gd name="connsiteX4" fmla="*/ 65235 w 74355"/>
                        <a:gd name="connsiteY4" fmla="*/ 52159 h 1261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4355" h="126176">
                          <a:moveTo>
                            <a:pt x="65235" y="52159"/>
                          </a:moveTo>
                          <a:cubicBezTo>
                            <a:pt x="78644" y="86424"/>
                            <a:pt x="77154" y="119200"/>
                            <a:pt x="61511" y="125159"/>
                          </a:cubicBezTo>
                          <a:cubicBezTo>
                            <a:pt x="46116" y="131367"/>
                            <a:pt x="22528" y="108523"/>
                            <a:pt x="9120" y="74009"/>
                          </a:cubicBezTo>
                          <a:cubicBezTo>
                            <a:pt x="-4289" y="39744"/>
                            <a:pt x="-2799" y="6968"/>
                            <a:pt x="12844" y="1009"/>
                          </a:cubicBezTo>
                          <a:cubicBezTo>
                            <a:pt x="28239" y="-5198"/>
                            <a:pt x="51827" y="17893"/>
                            <a:pt x="65235" y="52159"/>
                          </a:cubicBezTo>
                          <a:close/>
                        </a:path>
                      </a:pathLst>
                    </a:custGeom>
                    <a:solidFill>
                      <a:srgbClr val="413000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9" name="任意多边形: 形状 508">
                      <a:extLst>
                        <a:ext uri="{FF2B5EF4-FFF2-40B4-BE49-F238E27FC236}">
                          <a16:creationId xmlns:a16="http://schemas.microsoft.com/office/drawing/2014/main" id="{CFBAB8BB-5F00-9F0F-839C-22EAB3D9E92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0459" y="5223924"/>
                      <a:ext cx="23836" cy="40626"/>
                    </a:xfrm>
                    <a:custGeom>
                      <a:avLst/>
                      <a:gdLst>
                        <a:gd name="connsiteX0" fmla="*/ 20981 w 23836"/>
                        <a:gd name="connsiteY0" fmla="*/ 16717 h 40626"/>
                        <a:gd name="connsiteX1" fmla="*/ 19740 w 23836"/>
                        <a:gd name="connsiteY1" fmla="*/ 40305 h 40626"/>
                        <a:gd name="connsiteX2" fmla="*/ 2855 w 23836"/>
                        <a:gd name="connsiteY2" fmla="*/ 23918 h 40626"/>
                        <a:gd name="connsiteX3" fmla="*/ 4097 w 23836"/>
                        <a:gd name="connsiteY3" fmla="*/ 329 h 40626"/>
                        <a:gd name="connsiteX4" fmla="*/ 20981 w 23836"/>
                        <a:gd name="connsiteY4" fmla="*/ 16717 h 406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3836" h="40626">
                          <a:moveTo>
                            <a:pt x="20981" y="16717"/>
                          </a:moveTo>
                          <a:cubicBezTo>
                            <a:pt x="25202" y="27642"/>
                            <a:pt x="24706" y="38319"/>
                            <a:pt x="19740" y="40305"/>
                          </a:cubicBezTo>
                          <a:cubicBezTo>
                            <a:pt x="14774" y="42292"/>
                            <a:pt x="7325" y="34843"/>
                            <a:pt x="2855" y="23918"/>
                          </a:cubicBezTo>
                          <a:cubicBezTo>
                            <a:pt x="-1366" y="12992"/>
                            <a:pt x="-869" y="2315"/>
                            <a:pt x="4097" y="329"/>
                          </a:cubicBezTo>
                          <a:cubicBezTo>
                            <a:pt x="9311" y="-1657"/>
                            <a:pt x="16760" y="5543"/>
                            <a:pt x="20981" y="1671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510" name="任意多边形: 形状 509">
                    <a:extLst>
                      <a:ext uri="{FF2B5EF4-FFF2-40B4-BE49-F238E27FC236}">
                        <a16:creationId xmlns:a16="http://schemas.microsoft.com/office/drawing/2014/main" id="{689601CD-B1B8-928F-E3B7-3D51516AF027}"/>
                      </a:ext>
                    </a:extLst>
                  </p:cNvPr>
                  <p:cNvSpPr/>
                  <p:nvPr/>
                </p:nvSpPr>
                <p:spPr>
                  <a:xfrm>
                    <a:off x="1277362" y="5314884"/>
                    <a:ext cx="108857" cy="95408"/>
                  </a:xfrm>
                  <a:custGeom>
                    <a:avLst/>
                    <a:gdLst>
                      <a:gd name="connsiteX0" fmla="*/ 25429 w 108857"/>
                      <a:gd name="connsiteY0" fmla="*/ 21600 h 95408"/>
                      <a:gd name="connsiteX1" fmla="*/ 92221 w 108857"/>
                      <a:gd name="connsiteY1" fmla="*/ 19614 h 95408"/>
                      <a:gd name="connsiteX2" fmla="*/ 9537 w 108857"/>
                      <a:gd name="connsiteY2" fmla="*/ 24828 h 95408"/>
                      <a:gd name="connsiteX3" fmla="*/ 108857 w 108857"/>
                      <a:gd name="connsiteY3" fmla="*/ 73247 h 95408"/>
                      <a:gd name="connsiteX4" fmla="*/ 25429 w 108857"/>
                      <a:gd name="connsiteY4" fmla="*/ 21600 h 954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857" h="95408">
                        <a:moveTo>
                          <a:pt x="25429" y="21600"/>
                        </a:moveTo>
                        <a:cubicBezTo>
                          <a:pt x="49265" y="-10927"/>
                          <a:pt x="92221" y="19614"/>
                          <a:pt x="92221" y="19614"/>
                        </a:cubicBezTo>
                        <a:cubicBezTo>
                          <a:pt x="92221" y="19614"/>
                          <a:pt x="46037" y="-27811"/>
                          <a:pt x="9537" y="24828"/>
                        </a:cubicBezTo>
                        <a:cubicBezTo>
                          <a:pt x="-26714" y="77468"/>
                          <a:pt x="47776" y="124645"/>
                          <a:pt x="108857" y="73247"/>
                        </a:cubicBezTo>
                        <a:cubicBezTo>
                          <a:pt x="46037" y="112230"/>
                          <a:pt x="-5361" y="63811"/>
                          <a:pt x="25429" y="21600"/>
                        </a:cubicBezTo>
                        <a:close/>
                      </a:path>
                    </a:pathLst>
                  </a:custGeom>
                  <a:solidFill>
                    <a:srgbClr val="BF946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11" name="图形 23">
                    <a:extLst>
                      <a:ext uri="{FF2B5EF4-FFF2-40B4-BE49-F238E27FC236}">
                        <a16:creationId xmlns:a16="http://schemas.microsoft.com/office/drawing/2014/main" id="{BF725A94-1325-201A-C26B-374F57617159}"/>
                      </a:ext>
                    </a:extLst>
                  </p:cNvPr>
                  <p:cNvGrpSpPr/>
                  <p:nvPr/>
                </p:nvGrpSpPr>
                <p:grpSpPr>
                  <a:xfrm>
                    <a:off x="1338794" y="5369509"/>
                    <a:ext cx="265681" cy="105217"/>
                    <a:chOff x="1338794" y="5369509"/>
                    <a:chExt cx="265681" cy="105217"/>
                  </a:xfrm>
                  <a:solidFill>
                    <a:srgbClr val="BF946F"/>
                  </a:solidFill>
                </p:grpSpPr>
                <p:sp>
                  <p:nvSpPr>
                    <p:cNvPr id="320" name="任意多边形: 形状 319">
                      <a:extLst>
                        <a:ext uri="{FF2B5EF4-FFF2-40B4-BE49-F238E27FC236}">
                          <a16:creationId xmlns:a16="http://schemas.microsoft.com/office/drawing/2014/main" id="{AFC13181-3EF0-13C8-88EC-E2543F92C3B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38794" y="5387883"/>
                      <a:ext cx="221732" cy="86842"/>
                    </a:xfrm>
                    <a:custGeom>
                      <a:avLst/>
                      <a:gdLst>
                        <a:gd name="connsiteX0" fmla="*/ 0 w 221732"/>
                        <a:gd name="connsiteY0" fmla="*/ 40225 h 86842"/>
                        <a:gd name="connsiteX1" fmla="*/ 8194 w 221732"/>
                        <a:gd name="connsiteY1" fmla="*/ 48170 h 86842"/>
                        <a:gd name="connsiteX2" fmla="*/ 32279 w 221732"/>
                        <a:gd name="connsiteY2" fmla="*/ 65303 h 86842"/>
                        <a:gd name="connsiteX3" fmla="*/ 49908 w 221732"/>
                        <a:gd name="connsiteY3" fmla="*/ 73497 h 86842"/>
                        <a:gd name="connsiteX4" fmla="*/ 71014 w 221732"/>
                        <a:gd name="connsiteY4" fmla="*/ 78711 h 86842"/>
                        <a:gd name="connsiteX5" fmla="*/ 93857 w 221732"/>
                        <a:gd name="connsiteY5" fmla="*/ 79456 h 86842"/>
                        <a:gd name="connsiteX6" fmla="*/ 117198 w 221732"/>
                        <a:gd name="connsiteY6" fmla="*/ 74987 h 86842"/>
                        <a:gd name="connsiteX7" fmla="*/ 139545 w 221732"/>
                        <a:gd name="connsiteY7" fmla="*/ 66296 h 86842"/>
                        <a:gd name="connsiteX8" fmla="*/ 149973 w 221732"/>
                        <a:gd name="connsiteY8" fmla="*/ 60834 h 86842"/>
                        <a:gd name="connsiteX9" fmla="*/ 159657 w 221732"/>
                        <a:gd name="connsiteY9" fmla="*/ 54626 h 86842"/>
                        <a:gd name="connsiteX10" fmla="*/ 177286 w 221732"/>
                        <a:gd name="connsiteY10" fmla="*/ 41714 h 86842"/>
                        <a:gd name="connsiteX11" fmla="*/ 192433 w 221732"/>
                        <a:gd name="connsiteY11" fmla="*/ 28803 h 86842"/>
                        <a:gd name="connsiteX12" fmla="*/ 204599 w 221732"/>
                        <a:gd name="connsiteY12" fmla="*/ 17381 h 86842"/>
                        <a:gd name="connsiteX13" fmla="*/ 213786 w 221732"/>
                        <a:gd name="connsiteY13" fmla="*/ 8194 h 86842"/>
                        <a:gd name="connsiteX14" fmla="*/ 221732 w 221732"/>
                        <a:gd name="connsiteY14" fmla="*/ 0 h 86842"/>
                        <a:gd name="connsiteX15" fmla="*/ 215028 w 221732"/>
                        <a:gd name="connsiteY15" fmla="*/ 9187 h 86842"/>
                        <a:gd name="connsiteX16" fmla="*/ 206834 w 221732"/>
                        <a:gd name="connsiteY16" fmla="*/ 19367 h 86842"/>
                        <a:gd name="connsiteX17" fmla="*/ 195412 w 221732"/>
                        <a:gd name="connsiteY17" fmla="*/ 32031 h 86842"/>
                        <a:gd name="connsiteX18" fmla="*/ 181011 w 221732"/>
                        <a:gd name="connsiteY18" fmla="*/ 45936 h 86842"/>
                        <a:gd name="connsiteX19" fmla="*/ 163382 w 221732"/>
                        <a:gd name="connsiteY19" fmla="*/ 60089 h 86842"/>
                        <a:gd name="connsiteX20" fmla="*/ 153450 w 221732"/>
                        <a:gd name="connsiteY20" fmla="*/ 66793 h 86842"/>
                        <a:gd name="connsiteX21" fmla="*/ 142773 w 221732"/>
                        <a:gd name="connsiteY21" fmla="*/ 72752 h 86842"/>
                        <a:gd name="connsiteX22" fmla="*/ 119432 w 221732"/>
                        <a:gd name="connsiteY22" fmla="*/ 82187 h 86842"/>
                        <a:gd name="connsiteX23" fmla="*/ 94602 w 221732"/>
                        <a:gd name="connsiteY23" fmla="*/ 86657 h 86842"/>
                        <a:gd name="connsiteX24" fmla="*/ 70021 w 221732"/>
                        <a:gd name="connsiteY24" fmla="*/ 85167 h 86842"/>
                        <a:gd name="connsiteX25" fmla="*/ 30293 w 221732"/>
                        <a:gd name="connsiteY25" fmla="*/ 69027 h 86842"/>
                        <a:gd name="connsiteX26" fmla="*/ 7449 w 221732"/>
                        <a:gd name="connsiteY26" fmla="*/ 49412 h 86842"/>
                        <a:gd name="connsiteX27" fmla="*/ 0 w 221732"/>
                        <a:gd name="connsiteY27" fmla="*/ 40225 h 868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</a:cxnLst>
                      <a:rect l="l" t="t" r="r" b="b"/>
                      <a:pathLst>
                        <a:path w="221732" h="86842">
                          <a:moveTo>
                            <a:pt x="0" y="40225"/>
                          </a:moveTo>
                          <a:cubicBezTo>
                            <a:pt x="0" y="40225"/>
                            <a:pt x="2731" y="43453"/>
                            <a:pt x="8194" y="48170"/>
                          </a:cubicBezTo>
                          <a:cubicBezTo>
                            <a:pt x="13408" y="53136"/>
                            <a:pt x="21602" y="59344"/>
                            <a:pt x="32279" y="65303"/>
                          </a:cubicBezTo>
                          <a:cubicBezTo>
                            <a:pt x="37493" y="68283"/>
                            <a:pt x="43453" y="71014"/>
                            <a:pt x="49908" y="73497"/>
                          </a:cubicBezTo>
                          <a:cubicBezTo>
                            <a:pt x="56364" y="75732"/>
                            <a:pt x="63565" y="77470"/>
                            <a:pt x="71014" y="78711"/>
                          </a:cubicBezTo>
                          <a:cubicBezTo>
                            <a:pt x="78463" y="79953"/>
                            <a:pt x="86160" y="79704"/>
                            <a:pt x="93857" y="79456"/>
                          </a:cubicBezTo>
                          <a:cubicBezTo>
                            <a:pt x="101555" y="78711"/>
                            <a:pt x="109500" y="77470"/>
                            <a:pt x="117198" y="74987"/>
                          </a:cubicBezTo>
                          <a:cubicBezTo>
                            <a:pt x="124895" y="72752"/>
                            <a:pt x="132344" y="69772"/>
                            <a:pt x="139545" y="66296"/>
                          </a:cubicBezTo>
                          <a:cubicBezTo>
                            <a:pt x="143021" y="64558"/>
                            <a:pt x="146497" y="62572"/>
                            <a:pt x="149973" y="60834"/>
                          </a:cubicBezTo>
                          <a:cubicBezTo>
                            <a:pt x="153201" y="58847"/>
                            <a:pt x="156429" y="56612"/>
                            <a:pt x="159657" y="54626"/>
                          </a:cubicBezTo>
                          <a:cubicBezTo>
                            <a:pt x="165865" y="50405"/>
                            <a:pt x="172072" y="46184"/>
                            <a:pt x="177286" y="41714"/>
                          </a:cubicBezTo>
                          <a:cubicBezTo>
                            <a:pt x="182749" y="37493"/>
                            <a:pt x="187715" y="33024"/>
                            <a:pt x="192433" y="28803"/>
                          </a:cubicBezTo>
                          <a:cubicBezTo>
                            <a:pt x="197150" y="24830"/>
                            <a:pt x="200875" y="20609"/>
                            <a:pt x="204599" y="17381"/>
                          </a:cubicBezTo>
                          <a:cubicBezTo>
                            <a:pt x="208324" y="13905"/>
                            <a:pt x="211303" y="10677"/>
                            <a:pt x="213786" y="8194"/>
                          </a:cubicBezTo>
                          <a:cubicBezTo>
                            <a:pt x="218753" y="2980"/>
                            <a:pt x="221732" y="0"/>
                            <a:pt x="221732" y="0"/>
                          </a:cubicBezTo>
                          <a:cubicBezTo>
                            <a:pt x="221732" y="0"/>
                            <a:pt x="219249" y="3228"/>
                            <a:pt x="215028" y="9187"/>
                          </a:cubicBezTo>
                          <a:cubicBezTo>
                            <a:pt x="212793" y="12167"/>
                            <a:pt x="210062" y="15643"/>
                            <a:pt x="206834" y="19367"/>
                          </a:cubicBezTo>
                          <a:cubicBezTo>
                            <a:pt x="203606" y="23092"/>
                            <a:pt x="200130" y="27810"/>
                            <a:pt x="195412" y="32031"/>
                          </a:cubicBezTo>
                          <a:cubicBezTo>
                            <a:pt x="191191" y="36500"/>
                            <a:pt x="186225" y="41218"/>
                            <a:pt x="181011" y="45936"/>
                          </a:cubicBezTo>
                          <a:cubicBezTo>
                            <a:pt x="175797" y="50902"/>
                            <a:pt x="169837" y="55619"/>
                            <a:pt x="163382" y="60089"/>
                          </a:cubicBezTo>
                          <a:cubicBezTo>
                            <a:pt x="160154" y="62323"/>
                            <a:pt x="156926" y="64558"/>
                            <a:pt x="153450" y="66793"/>
                          </a:cubicBezTo>
                          <a:cubicBezTo>
                            <a:pt x="149973" y="68779"/>
                            <a:pt x="146497" y="71014"/>
                            <a:pt x="142773" y="72752"/>
                          </a:cubicBezTo>
                          <a:cubicBezTo>
                            <a:pt x="135324" y="76476"/>
                            <a:pt x="127626" y="79704"/>
                            <a:pt x="119432" y="82187"/>
                          </a:cubicBezTo>
                          <a:cubicBezTo>
                            <a:pt x="111238" y="84919"/>
                            <a:pt x="102796" y="85912"/>
                            <a:pt x="94602" y="86657"/>
                          </a:cubicBezTo>
                          <a:cubicBezTo>
                            <a:pt x="86160" y="87153"/>
                            <a:pt x="77966" y="86657"/>
                            <a:pt x="70021" y="85167"/>
                          </a:cubicBezTo>
                          <a:cubicBezTo>
                            <a:pt x="54378" y="82436"/>
                            <a:pt x="40721" y="75732"/>
                            <a:pt x="30293" y="69027"/>
                          </a:cubicBezTo>
                          <a:cubicBezTo>
                            <a:pt x="19616" y="62075"/>
                            <a:pt x="12167" y="54626"/>
                            <a:pt x="7449" y="49412"/>
                          </a:cubicBezTo>
                          <a:cubicBezTo>
                            <a:pt x="2235" y="43701"/>
                            <a:pt x="0" y="40225"/>
                            <a:pt x="0" y="40225"/>
                          </a:cubicBezTo>
                          <a:close/>
                        </a:path>
                      </a:pathLst>
                    </a:custGeom>
                    <a:solidFill>
                      <a:srgbClr val="BF946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21" name="任意多边形: 形状 320">
                      <a:extLst>
                        <a:ext uri="{FF2B5EF4-FFF2-40B4-BE49-F238E27FC236}">
                          <a16:creationId xmlns:a16="http://schemas.microsoft.com/office/drawing/2014/main" id="{98567DA9-1DB0-D8B2-6100-09FBABBCFED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37683" y="5369509"/>
                      <a:ext cx="66792" cy="31396"/>
                    </a:xfrm>
                    <a:custGeom>
                      <a:avLst/>
                      <a:gdLst>
                        <a:gd name="connsiteX0" fmla="*/ 0 w 66792"/>
                        <a:gd name="connsiteY0" fmla="*/ 0 h 31396"/>
                        <a:gd name="connsiteX1" fmla="*/ 2483 w 66792"/>
                        <a:gd name="connsiteY1" fmla="*/ 2235 h 31396"/>
                        <a:gd name="connsiteX2" fmla="*/ 9187 w 66792"/>
                        <a:gd name="connsiteY2" fmla="*/ 7449 h 31396"/>
                        <a:gd name="connsiteX3" fmla="*/ 13905 w 66792"/>
                        <a:gd name="connsiteY3" fmla="*/ 10429 h 31396"/>
                        <a:gd name="connsiteX4" fmla="*/ 19119 w 66792"/>
                        <a:gd name="connsiteY4" fmla="*/ 13657 h 31396"/>
                        <a:gd name="connsiteX5" fmla="*/ 24830 w 66792"/>
                        <a:gd name="connsiteY5" fmla="*/ 16884 h 31396"/>
                        <a:gd name="connsiteX6" fmla="*/ 31038 w 66792"/>
                        <a:gd name="connsiteY6" fmla="*/ 19367 h 31396"/>
                        <a:gd name="connsiteX7" fmla="*/ 37245 w 66792"/>
                        <a:gd name="connsiteY7" fmla="*/ 22099 h 31396"/>
                        <a:gd name="connsiteX8" fmla="*/ 43701 w 66792"/>
                        <a:gd name="connsiteY8" fmla="*/ 23837 h 31396"/>
                        <a:gd name="connsiteX9" fmla="*/ 49660 w 66792"/>
                        <a:gd name="connsiteY9" fmla="*/ 25823 h 31396"/>
                        <a:gd name="connsiteX10" fmla="*/ 55123 w 66792"/>
                        <a:gd name="connsiteY10" fmla="*/ 27065 h 31396"/>
                        <a:gd name="connsiteX11" fmla="*/ 66793 w 66792"/>
                        <a:gd name="connsiteY11" fmla="*/ 30044 h 31396"/>
                        <a:gd name="connsiteX12" fmla="*/ 54626 w 66792"/>
                        <a:gd name="connsiteY12" fmla="*/ 31286 h 31396"/>
                        <a:gd name="connsiteX13" fmla="*/ 48667 w 66792"/>
                        <a:gd name="connsiteY13" fmla="*/ 31286 h 31396"/>
                        <a:gd name="connsiteX14" fmla="*/ 42211 w 66792"/>
                        <a:gd name="connsiteY14" fmla="*/ 30293 h 31396"/>
                        <a:gd name="connsiteX15" fmla="*/ 35259 w 66792"/>
                        <a:gd name="connsiteY15" fmla="*/ 28803 h 31396"/>
                        <a:gd name="connsiteX16" fmla="*/ 28306 w 66792"/>
                        <a:gd name="connsiteY16" fmla="*/ 26320 h 31396"/>
                        <a:gd name="connsiteX17" fmla="*/ 21602 w 66792"/>
                        <a:gd name="connsiteY17" fmla="*/ 23340 h 31396"/>
                        <a:gd name="connsiteX18" fmla="*/ 15643 w 66792"/>
                        <a:gd name="connsiteY18" fmla="*/ 19367 h 31396"/>
                        <a:gd name="connsiteX19" fmla="*/ 10429 w 66792"/>
                        <a:gd name="connsiteY19" fmla="*/ 15146 h 31396"/>
                        <a:gd name="connsiteX20" fmla="*/ 6208 w 66792"/>
                        <a:gd name="connsiteY20" fmla="*/ 10925 h 31396"/>
                        <a:gd name="connsiteX21" fmla="*/ 3228 w 66792"/>
                        <a:gd name="connsiteY21" fmla="*/ 6704 h 31396"/>
                        <a:gd name="connsiteX22" fmla="*/ 1242 w 66792"/>
                        <a:gd name="connsiteY22" fmla="*/ 3228 h 31396"/>
                        <a:gd name="connsiteX23" fmla="*/ 0 w 66792"/>
                        <a:gd name="connsiteY23" fmla="*/ 0 h 313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66792" h="31396">
                          <a:moveTo>
                            <a:pt x="0" y="0"/>
                          </a:moveTo>
                          <a:cubicBezTo>
                            <a:pt x="0" y="0"/>
                            <a:pt x="745" y="993"/>
                            <a:pt x="2483" y="2235"/>
                          </a:cubicBezTo>
                          <a:cubicBezTo>
                            <a:pt x="3973" y="3725"/>
                            <a:pt x="6456" y="5463"/>
                            <a:pt x="9187" y="7449"/>
                          </a:cubicBezTo>
                          <a:cubicBezTo>
                            <a:pt x="10677" y="8442"/>
                            <a:pt x="12167" y="9435"/>
                            <a:pt x="13905" y="10429"/>
                          </a:cubicBezTo>
                          <a:cubicBezTo>
                            <a:pt x="15395" y="11670"/>
                            <a:pt x="17133" y="12663"/>
                            <a:pt x="19119" y="13657"/>
                          </a:cubicBezTo>
                          <a:cubicBezTo>
                            <a:pt x="21106" y="14650"/>
                            <a:pt x="23092" y="15643"/>
                            <a:pt x="24830" y="16884"/>
                          </a:cubicBezTo>
                          <a:cubicBezTo>
                            <a:pt x="26816" y="17878"/>
                            <a:pt x="29051" y="18623"/>
                            <a:pt x="31038" y="19367"/>
                          </a:cubicBezTo>
                          <a:cubicBezTo>
                            <a:pt x="33024" y="20361"/>
                            <a:pt x="35259" y="21354"/>
                            <a:pt x="37245" y="22099"/>
                          </a:cubicBezTo>
                          <a:cubicBezTo>
                            <a:pt x="39480" y="22595"/>
                            <a:pt x="41466" y="23340"/>
                            <a:pt x="43701" y="23837"/>
                          </a:cubicBezTo>
                          <a:cubicBezTo>
                            <a:pt x="45687" y="24333"/>
                            <a:pt x="47674" y="25078"/>
                            <a:pt x="49660" y="25823"/>
                          </a:cubicBezTo>
                          <a:cubicBezTo>
                            <a:pt x="51646" y="26320"/>
                            <a:pt x="53385" y="26568"/>
                            <a:pt x="55123" y="27065"/>
                          </a:cubicBezTo>
                          <a:cubicBezTo>
                            <a:pt x="62075" y="28555"/>
                            <a:pt x="66793" y="30044"/>
                            <a:pt x="66793" y="30044"/>
                          </a:cubicBezTo>
                          <a:cubicBezTo>
                            <a:pt x="66793" y="30044"/>
                            <a:pt x="62075" y="31038"/>
                            <a:pt x="54626" y="31286"/>
                          </a:cubicBezTo>
                          <a:cubicBezTo>
                            <a:pt x="52888" y="31286"/>
                            <a:pt x="50902" y="31534"/>
                            <a:pt x="48667" y="31286"/>
                          </a:cubicBezTo>
                          <a:cubicBezTo>
                            <a:pt x="46680" y="31038"/>
                            <a:pt x="44446" y="30789"/>
                            <a:pt x="42211" y="30293"/>
                          </a:cubicBezTo>
                          <a:cubicBezTo>
                            <a:pt x="39976" y="29796"/>
                            <a:pt x="37493" y="29548"/>
                            <a:pt x="35259" y="28803"/>
                          </a:cubicBezTo>
                          <a:cubicBezTo>
                            <a:pt x="33024" y="28058"/>
                            <a:pt x="30789" y="27065"/>
                            <a:pt x="28306" y="26320"/>
                          </a:cubicBezTo>
                          <a:cubicBezTo>
                            <a:pt x="26072" y="25327"/>
                            <a:pt x="23589" y="24333"/>
                            <a:pt x="21602" y="23340"/>
                          </a:cubicBezTo>
                          <a:cubicBezTo>
                            <a:pt x="19616" y="22099"/>
                            <a:pt x="17629" y="20609"/>
                            <a:pt x="15643" y="19367"/>
                          </a:cubicBezTo>
                          <a:cubicBezTo>
                            <a:pt x="13657" y="18126"/>
                            <a:pt x="11918" y="16636"/>
                            <a:pt x="10429" y="15146"/>
                          </a:cubicBezTo>
                          <a:cubicBezTo>
                            <a:pt x="8939" y="13657"/>
                            <a:pt x="7449" y="12167"/>
                            <a:pt x="6208" y="10925"/>
                          </a:cubicBezTo>
                          <a:cubicBezTo>
                            <a:pt x="4966" y="9435"/>
                            <a:pt x="4221" y="7946"/>
                            <a:pt x="3228" y="6704"/>
                          </a:cubicBezTo>
                          <a:cubicBezTo>
                            <a:pt x="2235" y="5463"/>
                            <a:pt x="1738" y="4221"/>
                            <a:pt x="1242" y="3228"/>
                          </a:cubicBezTo>
                          <a:cubicBezTo>
                            <a:pt x="248" y="1242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BF946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22" name="任意多边形: 形状 321">
                    <a:extLst>
                      <a:ext uri="{FF2B5EF4-FFF2-40B4-BE49-F238E27FC236}">
                        <a16:creationId xmlns:a16="http://schemas.microsoft.com/office/drawing/2014/main" id="{0A87FD1E-C95D-245D-F36D-02AEF3A23F12}"/>
                      </a:ext>
                    </a:extLst>
                  </p:cNvPr>
                  <p:cNvSpPr/>
                  <p:nvPr/>
                </p:nvSpPr>
                <p:spPr>
                  <a:xfrm>
                    <a:off x="1094710" y="5036260"/>
                    <a:ext cx="111244" cy="95376"/>
                  </a:xfrm>
                  <a:custGeom>
                    <a:avLst/>
                    <a:gdLst>
                      <a:gd name="connsiteX0" fmla="*/ 3234 w 111244"/>
                      <a:gd name="connsiteY0" fmla="*/ 80230 h 95376"/>
                      <a:gd name="connsiteX1" fmla="*/ 26822 w 111244"/>
                      <a:gd name="connsiteY1" fmla="*/ 23370 h 95376"/>
                      <a:gd name="connsiteX2" fmla="*/ 111244 w 111244"/>
                      <a:gd name="connsiteY2" fmla="*/ 95377 h 95376"/>
                      <a:gd name="connsiteX3" fmla="*/ 33774 w 111244"/>
                      <a:gd name="connsiteY3" fmla="*/ 29 h 95376"/>
                      <a:gd name="connsiteX4" fmla="*/ 3234 w 111244"/>
                      <a:gd name="connsiteY4" fmla="*/ 80230 h 953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244" h="95376">
                        <a:moveTo>
                          <a:pt x="3234" y="80230"/>
                        </a:moveTo>
                        <a:cubicBezTo>
                          <a:pt x="3234" y="80230"/>
                          <a:pt x="1744" y="27591"/>
                          <a:pt x="26822" y="23370"/>
                        </a:cubicBezTo>
                        <a:cubicBezTo>
                          <a:pt x="51652" y="19149"/>
                          <a:pt x="111244" y="95377"/>
                          <a:pt x="111244" y="95377"/>
                        </a:cubicBezTo>
                        <a:cubicBezTo>
                          <a:pt x="111244" y="95377"/>
                          <a:pt x="75241" y="1271"/>
                          <a:pt x="33774" y="29"/>
                        </a:cubicBezTo>
                        <a:cubicBezTo>
                          <a:pt x="-7940" y="-1460"/>
                          <a:pt x="-988" y="53911"/>
                          <a:pt x="3234" y="80230"/>
                        </a:cubicBezTo>
                        <a:close/>
                      </a:path>
                    </a:pathLst>
                  </a:custGeom>
                  <a:solidFill>
                    <a:srgbClr val="F3903E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3" name="任意多边形: 形状 322">
                    <a:extLst>
                      <a:ext uri="{FF2B5EF4-FFF2-40B4-BE49-F238E27FC236}">
                        <a16:creationId xmlns:a16="http://schemas.microsoft.com/office/drawing/2014/main" id="{39BFF181-7AA8-EB81-2973-3038912CF382}"/>
                      </a:ext>
                    </a:extLst>
                  </p:cNvPr>
                  <p:cNvSpPr/>
                  <p:nvPr/>
                </p:nvSpPr>
                <p:spPr>
                  <a:xfrm>
                    <a:off x="1387992" y="4986209"/>
                    <a:ext cx="163844" cy="119356"/>
                  </a:xfrm>
                  <a:custGeom>
                    <a:avLst/>
                    <a:gdLst>
                      <a:gd name="connsiteX0" fmla="*/ 1953 w 163844"/>
                      <a:gd name="connsiteY0" fmla="*/ 119357 h 119356"/>
                      <a:gd name="connsiteX1" fmla="*/ 61545 w 163844"/>
                      <a:gd name="connsiteY1" fmla="*/ 23761 h 119356"/>
                      <a:gd name="connsiteX2" fmla="*/ 163845 w 163844"/>
                      <a:gd name="connsiteY2" fmla="*/ 80374 h 119356"/>
                      <a:gd name="connsiteX3" fmla="*/ 50371 w 163844"/>
                      <a:gd name="connsiteY3" fmla="*/ 2904 h 119356"/>
                      <a:gd name="connsiteX4" fmla="*/ 1953 w 163844"/>
                      <a:gd name="connsiteY4" fmla="*/ 119357 h 119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3844" h="119356">
                        <a:moveTo>
                          <a:pt x="1953" y="119357"/>
                        </a:moveTo>
                        <a:cubicBezTo>
                          <a:pt x="1953" y="119357"/>
                          <a:pt x="18589" y="33445"/>
                          <a:pt x="61545" y="23761"/>
                        </a:cubicBezTo>
                        <a:cubicBezTo>
                          <a:pt x="104501" y="14078"/>
                          <a:pt x="163845" y="80374"/>
                          <a:pt x="163845" y="80374"/>
                        </a:cubicBezTo>
                        <a:cubicBezTo>
                          <a:pt x="163845" y="80374"/>
                          <a:pt x="123620" y="-17953"/>
                          <a:pt x="50371" y="2904"/>
                        </a:cubicBezTo>
                        <a:cubicBezTo>
                          <a:pt x="463" y="25251"/>
                          <a:pt x="-3758" y="77642"/>
                          <a:pt x="1953" y="119357"/>
                        </a:cubicBezTo>
                        <a:close/>
                      </a:path>
                    </a:pathLst>
                  </a:custGeom>
                  <a:solidFill>
                    <a:srgbClr val="F3903E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4" name="任意多边形: 形状 323">
                    <a:extLst>
                      <a:ext uri="{FF2B5EF4-FFF2-40B4-BE49-F238E27FC236}">
                        <a16:creationId xmlns:a16="http://schemas.microsoft.com/office/drawing/2014/main" id="{0CE69854-F788-FAD8-07FE-0484E3C05C5E}"/>
                      </a:ext>
                    </a:extLst>
                  </p:cNvPr>
                  <p:cNvSpPr/>
                  <p:nvPr/>
                </p:nvSpPr>
                <p:spPr>
                  <a:xfrm>
                    <a:off x="1885552" y="5043947"/>
                    <a:ext cx="78462" cy="118896"/>
                  </a:xfrm>
                  <a:custGeom>
                    <a:avLst/>
                    <a:gdLst>
                      <a:gd name="connsiteX0" fmla="*/ 0 w 78462"/>
                      <a:gd name="connsiteY0" fmla="*/ 43741 h 118896"/>
                      <a:gd name="connsiteX1" fmla="*/ 1986 w 78462"/>
                      <a:gd name="connsiteY1" fmla="*/ 33561 h 118896"/>
                      <a:gd name="connsiteX2" fmla="*/ 50405 w 78462"/>
                      <a:gd name="connsiteY2" fmla="*/ 2027 h 118896"/>
                      <a:gd name="connsiteX3" fmla="*/ 78463 w 78462"/>
                      <a:gd name="connsiteY3" fmla="*/ 34803 h 118896"/>
                      <a:gd name="connsiteX4" fmla="*/ 59344 w 78462"/>
                      <a:gd name="connsiteY4" fmla="*/ 14690 h 118896"/>
                      <a:gd name="connsiteX5" fmla="*/ 19119 w 78462"/>
                      <a:gd name="connsiteY5" fmla="*/ 30085 h 118896"/>
                      <a:gd name="connsiteX6" fmla="*/ 34514 w 78462"/>
                      <a:gd name="connsiteY6" fmla="*/ 69565 h 118896"/>
                      <a:gd name="connsiteX7" fmla="*/ 44446 w 78462"/>
                      <a:gd name="connsiteY7" fmla="*/ 73041 h 118896"/>
                      <a:gd name="connsiteX8" fmla="*/ 51398 w 78462"/>
                      <a:gd name="connsiteY8" fmla="*/ 71054 h 118896"/>
                      <a:gd name="connsiteX9" fmla="*/ 67041 w 78462"/>
                      <a:gd name="connsiteY9" fmla="*/ 58888 h 118896"/>
                      <a:gd name="connsiteX10" fmla="*/ 41963 w 78462"/>
                      <a:gd name="connsiteY10" fmla="*/ 88187 h 118896"/>
                      <a:gd name="connsiteX11" fmla="*/ 19119 w 78462"/>
                      <a:gd name="connsiteY11" fmla="*/ 81235 h 118896"/>
                      <a:gd name="connsiteX12" fmla="*/ 46432 w 78462"/>
                      <a:gd name="connsiteY12" fmla="*/ 117735 h 118896"/>
                      <a:gd name="connsiteX13" fmla="*/ 47922 w 78462"/>
                      <a:gd name="connsiteY13" fmla="*/ 118728 h 118896"/>
                      <a:gd name="connsiteX14" fmla="*/ 15146 w 78462"/>
                      <a:gd name="connsiteY14" fmla="*/ 98367 h 118896"/>
                      <a:gd name="connsiteX15" fmla="*/ 0 w 78462"/>
                      <a:gd name="connsiteY15" fmla="*/ 43741 h 118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78462" h="118896">
                        <a:moveTo>
                          <a:pt x="0" y="43741"/>
                        </a:moveTo>
                        <a:cubicBezTo>
                          <a:pt x="497" y="40265"/>
                          <a:pt x="1241" y="36789"/>
                          <a:pt x="1986" y="33561"/>
                        </a:cubicBezTo>
                        <a:cubicBezTo>
                          <a:pt x="6952" y="12952"/>
                          <a:pt x="27810" y="-6415"/>
                          <a:pt x="50405" y="2027"/>
                        </a:cubicBezTo>
                        <a:cubicBezTo>
                          <a:pt x="66296" y="7986"/>
                          <a:pt x="74738" y="19408"/>
                          <a:pt x="78463" y="34803"/>
                        </a:cubicBezTo>
                        <a:cubicBezTo>
                          <a:pt x="73993" y="26360"/>
                          <a:pt x="67538" y="18663"/>
                          <a:pt x="59344" y="14690"/>
                        </a:cubicBezTo>
                        <a:cubicBezTo>
                          <a:pt x="43204" y="6745"/>
                          <a:pt x="26072" y="13449"/>
                          <a:pt x="19119" y="30085"/>
                        </a:cubicBezTo>
                        <a:cubicBezTo>
                          <a:pt x="12912" y="44486"/>
                          <a:pt x="19864" y="63605"/>
                          <a:pt x="34514" y="69565"/>
                        </a:cubicBezTo>
                        <a:cubicBezTo>
                          <a:pt x="37742" y="71551"/>
                          <a:pt x="41218" y="73289"/>
                          <a:pt x="44446" y="73041"/>
                        </a:cubicBezTo>
                        <a:cubicBezTo>
                          <a:pt x="46680" y="73041"/>
                          <a:pt x="49163" y="72296"/>
                          <a:pt x="51398" y="71054"/>
                        </a:cubicBezTo>
                        <a:cubicBezTo>
                          <a:pt x="58351" y="69565"/>
                          <a:pt x="63813" y="65095"/>
                          <a:pt x="67041" y="58888"/>
                        </a:cubicBezTo>
                        <a:cubicBezTo>
                          <a:pt x="68283" y="73537"/>
                          <a:pt x="56612" y="87194"/>
                          <a:pt x="41963" y="88187"/>
                        </a:cubicBezTo>
                        <a:cubicBezTo>
                          <a:pt x="34265" y="88684"/>
                          <a:pt x="26320" y="85952"/>
                          <a:pt x="19119" y="81235"/>
                        </a:cubicBezTo>
                        <a:cubicBezTo>
                          <a:pt x="22347" y="97374"/>
                          <a:pt x="30541" y="112272"/>
                          <a:pt x="46432" y="117735"/>
                        </a:cubicBezTo>
                        <a:cubicBezTo>
                          <a:pt x="46929" y="117983"/>
                          <a:pt x="47425" y="118231"/>
                          <a:pt x="47922" y="118728"/>
                        </a:cubicBezTo>
                        <a:cubicBezTo>
                          <a:pt x="37245" y="120714"/>
                          <a:pt x="20112" y="104575"/>
                          <a:pt x="15146" y="98367"/>
                        </a:cubicBezTo>
                        <a:cubicBezTo>
                          <a:pt x="2731" y="81980"/>
                          <a:pt x="1241" y="63109"/>
                          <a:pt x="0" y="43741"/>
                        </a:cubicBezTo>
                        <a:close/>
                      </a:path>
                    </a:pathLst>
                  </a:custGeom>
                  <a:solidFill>
                    <a:srgbClr val="BF946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994AD396-2954-4B36-9147-F3F73FF5769A}"/>
                  </a:ext>
                </a:extLst>
              </p:cNvPr>
              <p:cNvSpPr/>
              <p:nvPr/>
            </p:nvSpPr>
            <p:spPr>
              <a:xfrm>
                <a:off x="937115" y="4413304"/>
                <a:ext cx="485605" cy="572083"/>
              </a:xfrm>
              <a:custGeom>
                <a:avLst/>
                <a:gdLst>
                  <a:gd name="connsiteX0" fmla="*/ 7131 w 485605"/>
                  <a:gd name="connsiteY0" fmla="*/ 572084 h 572083"/>
                  <a:gd name="connsiteX1" fmla="*/ 485605 w 485605"/>
                  <a:gd name="connsiteY1" fmla="*/ 0 h 572083"/>
                  <a:gd name="connsiteX2" fmla="*/ 107941 w 485605"/>
                  <a:gd name="connsiteY2" fmla="*/ 560165 h 572083"/>
                  <a:gd name="connsiteX3" fmla="*/ 7131 w 485605"/>
                  <a:gd name="connsiteY3" fmla="*/ 572084 h 572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5605" h="572083">
                    <a:moveTo>
                      <a:pt x="7131" y="572084"/>
                    </a:moveTo>
                    <a:cubicBezTo>
                      <a:pt x="7131" y="572084"/>
                      <a:pt x="-96410" y="103541"/>
                      <a:pt x="485605" y="0"/>
                    </a:cubicBezTo>
                    <a:cubicBezTo>
                      <a:pt x="485605" y="0"/>
                      <a:pt x="36182" y="80201"/>
                      <a:pt x="107941" y="560165"/>
                    </a:cubicBezTo>
                    <a:lnTo>
                      <a:pt x="7131" y="572084"/>
                    </a:ln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FE2BBAD3-09EC-8049-4360-C990C78B9D6B}"/>
                  </a:ext>
                </a:extLst>
              </p:cNvPr>
              <p:cNvSpPr/>
              <p:nvPr/>
            </p:nvSpPr>
            <p:spPr>
              <a:xfrm>
                <a:off x="1414327" y="5496142"/>
                <a:ext cx="439690" cy="297106"/>
              </a:xfrm>
              <a:custGeom>
                <a:avLst/>
                <a:gdLst>
                  <a:gd name="connsiteX0" fmla="*/ 6407 w 439690"/>
                  <a:gd name="connsiteY0" fmla="*/ 0 h 297106"/>
                  <a:gd name="connsiteX1" fmla="*/ 439690 w 439690"/>
                  <a:gd name="connsiteY1" fmla="*/ 278096 h 297106"/>
                  <a:gd name="connsiteX2" fmla="*/ 281275 w 439690"/>
                  <a:gd name="connsiteY2" fmla="*/ 296222 h 297106"/>
                  <a:gd name="connsiteX3" fmla="*/ 6407 w 439690"/>
                  <a:gd name="connsiteY3" fmla="*/ 0 h 297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690" h="297106">
                    <a:moveTo>
                      <a:pt x="6407" y="0"/>
                    </a:moveTo>
                    <a:cubicBezTo>
                      <a:pt x="6407" y="0"/>
                      <a:pt x="164077" y="218008"/>
                      <a:pt x="439690" y="278096"/>
                    </a:cubicBezTo>
                    <a:cubicBezTo>
                      <a:pt x="393010" y="303175"/>
                      <a:pt x="281275" y="296222"/>
                      <a:pt x="281275" y="296222"/>
                    </a:cubicBezTo>
                    <a:cubicBezTo>
                      <a:pt x="281275" y="296222"/>
                      <a:pt x="-49709" y="150967"/>
                      <a:pt x="6407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FA95CEF6-8BE1-2FBA-2255-E4959F8D77F3}"/>
                  </a:ext>
                </a:extLst>
              </p:cNvPr>
              <p:cNvSpPr/>
              <p:nvPr/>
            </p:nvSpPr>
            <p:spPr>
              <a:xfrm>
                <a:off x="2126899" y="5260753"/>
                <a:ext cx="139048" cy="160898"/>
              </a:xfrm>
              <a:custGeom>
                <a:avLst/>
                <a:gdLst>
                  <a:gd name="connsiteX0" fmla="*/ 84670 w 139048"/>
                  <a:gd name="connsiteY0" fmla="*/ 0 h 160898"/>
                  <a:gd name="connsiteX1" fmla="*/ 0 w 139048"/>
                  <a:gd name="connsiteY1" fmla="*/ 136813 h 160898"/>
                  <a:gd name="connsiteX2" fmla="*/ 28306 w 139048"/>
                  <a:gd name="connsiteY2" fmla="*/ 160899 h 160898"/>
                  <a:gd name="connsiteX3" fmla="*/ 139048 w 139048"/>
                  <a:gd name="connsiteY3" fmla="*/ 28058 h 160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048" h="160898">
                    <a:moveTo>
                      <a:pt x="84670" y="0"/>
                    </a:moveTo>
                    <a:lnTo>
                      <a:pt x="0" y="136813"/>
                    </a:lnTo>
                    <a:lnTo>
                      <a:pt x="28306" y="160899"/>
                    </a:lnTo>
                    <a:lnTo>
                      <a:pt x="139048" y="28058"/>
                    </a:ln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36" name="图形 23">
              <a:extLst>
                <a:ext uri="{FF2B5EF4-FFF2-40B4-BE49-F238E27FC236}">
                  <a16:creationId xmlns:a16="http://schemas.microsoft.com/office/drawing/2014/main" id="{0289CFFB-2DAC-E54E-C19E-F246B73C55C1}"/>
                </a:ext>
              </a:extLst>
            </p:cNvPr>
            <p:cNvGrpSpPr/>
            <p:nvPr/>
          </p:nvGrpSpPr>
          <p:grpSpPr>
            <a:xfrm>
              <a:off x="1964905" y="5922722"/>
              <a:ext cx="637489" cy="509512"/>
              <a:chOff x="1964905" y="5922722"/>
              <a:chExt cx="637489" cy="509512"/>
            </a:xfrm>
          </p:grpSpPr>
          <p:grpSp>
            <p:nvGrpSpPr>
              <p:cNvPr id="337" name="图形 23">
                <a:extLst>
                  <a:ext uri="{FF2B5EF4-FFF2-40B4-BE49-F238E27FC236}">
                    <a16:creationId xmlns:a16="http://schemas.microsoft.com/office/drawing/2014/main" id="{21BDEC76-5B91-A633-243F-5785A2177F2C}"/>
                  </a:ext>
                </a:extLst>
              </p:cNvPr>
              <p:cNvGrpSpPr/>
              <p:nvPr/>
            </p:nvGrpSpPr>
            <p:grpSpPr>
              <a:xfrm>
                <a:off x="1964905" y="5922722"/>
                <a:ext cx="637489" cy="509512"/>
                <a:chOff x="1964905" y="5922722"/>
                <a:chExt cx="637489" cy="509512"/>
              </a:xfrm>
            </p:grpSpPr>
            <p:sp>
              <p:nvSpPr>
                <p:cNvPr id="338" name="任意多边形: 形状 337">
                  <a:extLst>
                    <a:ext uri="{FF2B5EF4-FFF2-40B4-BE49-F238E27FC236}">
                      <a16:creationId xmlns:a16="http://schemas.microsoft.com/office/drawing/2014/main" id="{2A462DFB-0566-D5CA-64E5-97ABC879D52B}"/>
                    </a:ext>
                  </a:extLst>
                </p:cNvPr>
                <p:cNvSpPr/>
                <p:nvPr/>
              </p:nvSpPr>
              <p:spPr>
                <a:xfrm>
                  <a:off x="2179883" y="6243277"/>
                  <a:ext cx="403888" cy="164033"/>
                </a:xfrm>
                <a:custGeom>
                  <a:avLst/>
                  <a:gdLst>
                    <a:gd name="connsiteX0" fmla="*/ 64958 w 403888"/>
                    <a:gd name="connsiteY0" fmla="*/ 158912 h 164033"/>
                    <a:gd name="connsiteX1" fmla="*/ 403888 w 403888"/>
                    <a:gd name="connsiteY1" fmla="*/ 68034 h 164033"/>
                    <a:gd name="connsiteX2" fmla="*/ 384272 w 403888"/>
                    <a:gd name="connsiteY2" fmla="*/ 37245 h 164033"/>
                    <a:gd name="connsiteX3" fmla="*/ 396936 w 403888"/>
                    <a:gd name="connsiteY3" fmla="*/ 0 h 164033"/>
                    <a:gd name="connsiteX4" fmla="*/ 39383 w 403888"/>
                    <a:gd name="connsiteY4" fmla="*/ 93113 h 164033"/>
                    <a:gd name="connsiteX5" fmla="*/ 152 w 403888"/>
                    <a:gd name="connsiteY5" fmla="*/ 139048 h 164033"/>
                    <a:gd name="connsiteX6" fmla="*/ 4373 w 403888"/>
                    <a:gd name="connsiteY6" fmla="*/ 155933 h 164033"/>
                    <a:gd name="connsiteX7" fmla="*/ 64958 w 403888"/>
                    <a:gd name="connsiteY7" fmla="*/ 158912 h 164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3888" h="164033">
                      <a:moveTo>
                        <a:pt x="64958" y="158912"/>
                      </a:moveTo>
                      <a:lnTo>
                        <a:pt x="403888" y="68034"/>
                      </a:lnTo>
                      <a:cubicBezTo>
                        <a:pt x="403888" y="68034"/>
                        <a:pt x="387252" y="60834"/>
                        <a:pt x="384272" y="37245"/>
                      </a:cubicBezTo>
                      <a:cubicBezTo>
                        <a:pt x="381045" y="11670"/>
                        <a:pt x="396936" y="0"/>
                        <a:pt x="396936" y="0"/>
                      </a:cubicBezTo>
                      <a:cubicBezTo>
                        <a:pt x="396936" y="0"/>
                        <a:pt x="72904" y="84422"/>
                        <a:pt x="39383" y="93113"/>
                      </a:cubicBezTo>
                      <a:cubicBezTo>
                        <a:pt x="20761" y="97830"/>
                        <a:pt x="-2083" y="109252"/>
                        <a:pt x="152" y="139048"/>
                      </a:cubicBezTo>
                      <a:cubicBezTo>
                        <a:pt x="649" y="145752"/>
                        <a:pt x="2138" y="151463"/>
                        <a:pt x="4373" y="155933"/>
                      </a:cubicBezTo>
                      <a:cubicBezTo>
                        <a:pt x="18278" y="167851"/>
                        <a:pt x="42115" y="164623"/>
                        <a:pt x="64958" y="158912"/>
                      </a:cubicBezTo>
                      <a:close/>
                    </a:path>
                  </a:pathLst>
                </a:custGeom>
                <a:solidFill>
                  <a:srgbClr val="F9F9F9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" name="任意多边形: 形状 338">
                  <a:extLst>
                    <a:ext uri="{FF2B5EF4-FFF2-40B4-BE49-F238E27FC236}">
                      <a16:creationId xmlns:a16="http://schemas.microsoft.com/office/drawing/2014/main" id="{A3DB31F5-F0F4-E46C-1118-4BD5557FA953}"/>
                    </a:ext>
                  </a:extLst>
                </p:cNvPr>
                <p:cNvSpPr/>
                <p:nvPr/>
              </p:nvSpPr>
              <p:spPr>
                <a:xfrm>
                  <a:off x="2184257" y="6264631"/>
                  <a:ext cx="418137" cy="152124"/>
                </a:xfrm>
                <a:custGeom>
                  <a:avLst/>
                  <a:gdLst>
                    <a:gd name="connsiteX0" fmla="*/ 379899 w 418137"/>
                    <a:gd name="connsiteY0" fmla="*/ 15891 h 152124"/>
                    <a:gd name="connsiteX1" fmla="*/ 399515 w 418137"/>
                    <a:gd name="connsiteY1" fmla="*/ 46681 h 152124"/>
                    <a:gd name="connsiteX2" fmla="*/ 60585 w 418137"/>
                    <a:gd name="connsiteY2" fmla="*/ 137558 h 152124"/>
                    <a:gd name="connsiteX3" fmla="*/ 0 w 418137"/>
                    <a:gd name="connsiteY3" fmla="*/ 134579 h 152124"/>
                    <a:gd name="connsiteX4" fmla="*/ 38487 w 418137"/>
                    <a:gd name="connsiteY4" fmla="*/ 151960 h 152124"/>
                    <a:gd name="connsiteX5" fmla="*/ 61578 w 418137"/>
                    <a:gd name="connsiteY5" fmla="*/ 146994 h 152124"/>
                    <a:gd name="connsiteX6" fmla="*/ 418138 w 418137"/>
                    <a:gd name="connsiteY6" fmla="*/ 53385 h 152124"/>
                    <a:gd name="connsiteX7" fmla="*/ 380396 w 418137"/>
                    <a:gd name="connsiteY7" fmla="*/ 0 h 152124"/>
                    <a:gd name="connsiteX8" fmla="*/ 379899 w 418137"/>
                    <a:gd name="connsiteY8" fmla="*/ 15891 h 152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8137" h="152124">
                      <a:moveTo>
                        <a:pt x="379899" y="15891"/>
                      </a:moveTo>
                      <a:cubicBezTo>
                        <a:pt x="383127" y="39480"/>
                        <a:pt x="399515" y="46681"/>
                        <a:pt x="399515" y="46681"/>
                      </a:cubicBezTo>
                      <a:lnTo>
                        <a:pt x="60585" y="137558"/>
                      </a:lnTo>
                      <a:cubicBezTo>
                        <a:pt x="37990" y="143269"/>
                        <a:pt x="13905" y="146497"/>
                        <a:pt x="0" y="134579"/>
                      </a:cubicBezTo>
                      <a:cubicBezTo>
                        <a:pt x="7697" y="149725"/>
                        <a:pt x="23837" y="152953"/>
                        <a:pt x="38487" y="151960"/>
                      </a:cubicBezTo>
                      <a:cubicBezTo>
                        <a:pt x="45687" y="150718"/>
                        <a:pt x="53385" y="148980"/>
                        <a:pt x="61578" y="146994"/>
                      </a:cubicBezTo>
                      <a:lnTo>
                        <a:pt x="418138" y="53385"/>
                      </a:lnTo>
                      <a:lnTo>
                        <a:pt x="380396" y="0"/>
                      </a:lnTo>
                      <a:cubicBezTo>
                        <a:pt x="379403" y="4469"/>
                        <a:pt x="378906" y="9684"/>
                        <a:pt x="379899" y="15891"/>
                      </a:cubicBezTo>
                      <a:close/>
                    </a:path>
                  </a:pathLst>
                </a:custGeom>
                <a:solidFill>
                  <a:srgbClr val="E32A1D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" name="任意多边形: 形状 339">
                  <a:extLst>
                    <a:ext uri="{FF2B5EF4-FFF2-40B4-BE49-F238E27FC236}">
                      <a16:creationId xmlns:a16="http://schemas.microsoft.com/office/drawing/2014/main" id="{62CABAC0-B34F-6E30-E62B-E20114639C8D}"/>
                    </a:ext>
                  </a:extLst>
                </p:cNvPr>
                <p:cNvSpPr/>
                <p:nvPr/>
              </p:nvSpPr>
              <p:spPr>
                <a:xfrm>
                  <a:off x="2023855" y="5922722"/>
                  <a:ext cx="568607" cy="413668"/>
                </a:xfrm>
                <a:custGeom>
                  <a:avLst/>
                  <a:gdLst>
                    <a:gd name="connsiteX0" fmla="*/ 568607 w 568607"/>
                    <a:gd name="connsiteY0" fmla="*/ 316583 h 413668"/>
                    <a:gd name="connsiteX1" fmla="*/ 353083 w 568607"/>
                    <a:gd name="connsiteY1" fmla="*/ 0 h 413668"/>
                    <a:gd name="connsiteX2" fmla="*/ 0 w 568607"/>
                    <a:gd name="connsiteY2" fmla="*/ 84670 h 413668"/>
                    <a:gd name="connsiteX3" fmla="*/ 195164 w 568607"/>
                    <a:gd name="connsiteY3" fmla="*/ 413668 h 413668"/>
                    <a:gd name="connsiteX4" fmla="*/ 552716 w 568607"/>
                    <a:gd name="connsiteY4" fmla="*/ 320556 h 413668"/>
                    <a:gd name="connsiteX5" fmla="*/ 568607 w 568607"/>
                    <a:gd name="connsiteY5" fmla="*/ 316583 h 413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68607" h="413668">
                      <a:moveTo>
                        <a:pt x="568607" y="316583"/>
                      </a:moveTo>
                      <a:lnTo>
                        <a:pt x="353083" y="0"/>
                      </a:lnTo>
                      <a:cubicBezTo>
                        <a:pt x="353083" y="0"/>
                        <a:pt x="73993" y="66296"/>
                        <a:pt x="0" y="84670"/>
                      </a:cubicBezTo>
                      <a:lnTo>
                        <a:pt x="195164" y="413668"/>
                      </a:lnTo>
                      <a:cubicBezTo>
                        <a:pt x="228684" y="404978"/>
                        <a:pt x="552716" y="320556"/>
                        <a:pt x="552716" y="320556"/>
                      </a:cubicBezTo>
                      <a:lnTo>
                        <a:pt x="568607" y="316583"/>
                      </a:lnTo>
                      <a:close/>
                    </a:path>
                  </a:pathLst>
                </a:custGeom>
                <a:solidFill>
                  <a:srgbClr val="E32A1D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" name="任意多边形: 形状 340">
                  <a:extLst>
                    <a:ext uri="{FF2B5EF4-FFF2-40B4-BE49-F238E27FC236}">
                      <a16:creationId xmlns:a16="http://schemas.microsoft.com/office/drawing/2014/main" id="{ADA251EA-DBCC-CCB0-2A95-5F2C4E86EBE0}"/>
                    </a:ext>
                  </a:extLst>
                </p:cNvPr>
                <p:cNvSpPr/>
                <p:nvPr/>
              </p:nvSpPr>
              <p:spPr>
                <a:xfrm>
                  <a:off x="1964905" y="6007392"/>
                  <a:ext cx="257590" cy="410699"/>
                </a:xfrm>
                <a:custGeom>
                  <a:avLst/>
                  <a:gdLst>
                    <a:gd name="connsiteX0" fmla="*/ 46287 w 257590"/>
                    <a:gd name="connsiteY0" fmla="*/ 3228 h 410699"/>
                    <a:gd name="connsiteX1" fmla="*/ 7800 w 257590"/>
                    <a:gd name="connsiteY1" fmla="*/ 79456 h 410699"/>
                    <a:gd name="connsiteX2" fmla="*/ 153056 w 257590"/>
                    <a:gd name="connsiteY2" fmla="*/ 337440 h 410699"/>
                    <a:gd name="connsiteX3" fmla="*/ 257590 w 257590"/>
                    <a:gd name="connsiteY3" fmla="*/ 409199 h 410699"/>
                    <a:gd name="connsiteX4" fmla="*/ 214882 w 257590"/>
                    <a:gd name="connsiteY4" fmla="*/ 374934 h 410699"/>
                    <a:gd name="connsiteX5" fmla="*/ 254114 w 257590"/>
                    <a:gd name="connsiteY5" fmla="*/ 328998 h 410699"/>
                    <a:gd name="connsiteX6" fmla="*/ 58950 w 257590"/>
                    <a:gd name="connsiteY6" fmla="*/ 0 h 410699"/>
                    <a:gd name="connsiteX7" fmla="*/ 46287 w 257590"/>
                    <a:gd name="connsiteY7" fmla="*/ 3228 h 410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7590" h="410699">
                      <a:moveTo>
                        <a:pt x="46287" y="3228"/>
                      </a:moveTo>
                      <a:cubicBezTo>
                        <a:pt x="1593" y="14898"/>
                        <a:pt x="-9581" y="51895"/>
                        <a:pt x="7800" y="79456"/>
                      </a:cubicBezTo>
                      <a:cubicBezTo>
                        <a:pt x="7800" y="79456"/>
                        <a:pt x="103644" y="249045"/>
                        <a:pt x="153056" y="337440"/>
                      </a:cubicBezTo>
                      <a:cubicBezTo>
                        <a:pt x="189556" y="402991"/>
                        <a:pt x="216372" y="415655"/>
                        <a:pt x="257590" y="409199"/>
                      </a:cubicBezTo>
                      <a:cubicBezTo>
                        <a:pt x="238471" y="410689"/>
                        <a:pt x="216869" y="404729"/>
                        <a:pt x="214882" y="374934"/>
                      </a:cubicBezTo>
                      <a:cubicBezTo>
                        <a:pt x="212896" y="345137"/>
                        <a:pt x="235491" y="333964"/>
                        <a:pt x="254114" y="328998"/>
                      </a:cubicBezTo>
                      <a:lnTo>
                        <a:pt x="58950" y="0"/>
                      </a:lnTo>
                      <a:cubicBezTo>
                        <a:pt x="53736" y="1490"/>
                        <a:pt x="49515" y="2483"/>
                        <a:pt x="46287" y="3228"/>
                      </a:cubicBezTo>
                      <a:close/>
                    </a:path>
                  </a:pathLst>
                </a:custGeom>
                <a:solidFill>
                  <a:srgbClr val="056BB1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842B8E87-ECA9-DD41-5A1A-EE4E0BD5108A}"/>
                    </a:ext>
                  </a:extLst>
                </p:cNvPr>
                <p:cNvSpPr/>
                <p:nvPr/>
              </p:nvSpPr>
              <p:spPr>
                <a:xfrm>
                  <a:off x="2104988" y="6252185"/>
                  <a:ext cx="82744" cy="122194"/>
                </a:xfrm>
                <a:custGeom>
                  <a:avLst/>
                  <a:gdLst>
                    <a:gd name="connsiteX0" fmla="*/ 35071 w 82744"/>
                    <a:gd name="connsiteY0" fmla="*/ 62603 h 122194"/>
                    <a:gd name="connsiteX1" fmla="*/ 82745 w 82744"/>
                    <a:gd name="connsiteY1" fmla="*/ 31317 h 122194"/>
                    <a:gd name="connsiteX2" fmla="*/ 64371 w 82744"/>
                    <a:gd name="connsiteY2" fmla="*/ 279 h 122194"/>
                    <a:gd name="connsiteX3" fmla="*/ 64371 w 82744"/>
                    <a:gd name="connsiteY3" fmla="*/ 279 h 122194"/>
                    <a:gd name="connsiteX4" fmla="*/ 13469 w 82744"/>
                    <a:gd name="connsiteY4" fmla="*/ 22626 h 122194"/>
                    <a:gd name="connsiteX5" fmla="*/ 3537 w 82744"/>
                    <a:gd name="connsiteY5" fmla="*/ 75763 h 122194"/>
                    <a:gd name="connsiteX6" fmla="*/ 12972 w 82744"/>
                    <a:gd name="connsiteY6" fmla="*/ 92647 h 122194"/>
                    <a:gd name="connsiteX7" fmla="*/ 31098 w 82744"/>
                    <a:gd name="connsiteY7" fmla="*/ 122195 h 122194"/>
                    <a:gd name="connsiteX8" fmla="*/ 35071 w 82744"/>
                    <a:gd name="connsiteY8" fmla="*/ 62603 h 122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2744" h="122194">
                      <a:moveTo>
                        <a:pt x="35071" y="62603"/>
                      </a:moveTo>
                      <a:cubicBezTo>
                        <a:pt x="51459" y="32807"/>
                        <a:pt x="82745" y="31317"/>
                        <a:pt x="82745" y="31317"/>
                      </a:cubicBezTo>
                      <a:lnTo>
                        <a:pt x="64371" y="279"/>
                      </a:lnTo>
                      <a:lnTo>
                        <a:pt x="64371" y="279"/>
                      </a:lnTo>
                      <a:cubicBezTo>
                        <a:pt x="64371" y="279"/>
                        <a:pt x="34326" y="-4190"/>
                        <a:pt x="13469" y="22626"/>
                      </a:cubicBezTo>
                      <a:cubicBezTo>
                        <a:pt x="-9126" y="51926"/>
                        <a:pt x="3537" y="75763"/>
                        <a:pt x="3537" y="75763"/>
                      </a:cubicBezTo>
                      <a:cubicBezTo>
                        <a:pt x="6765" y="81722"/>
                        <a:pt x="9993" y="87184"/>
                        <a:pt x="12972" y="92647"/>
                      </a:cubicBezTo>
                      <a:cubicBezTo>
                        <a:pt x="19180" y="104069"/>
                        <a:pt x="25387" y="113753"/>
                        <a:pt x="31098" y="122195"/>
                      </a:cubicBezTo>
                      <a:cubicBezTo>
                        <a:pt x="31098" y="121946"/>
                        <a:pt x="17193" y="95130"/>
                        <a:pt x="35071" y="62603"/>
                      </a:cubicBezTo>
                      <a:close/>
                    </a:path>
                  </a:pathLst>
                </a:custGeom>
                <a:solidFill>
                  <a:srgbClr val="FFD522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1C6B3786-88A4-9403-F15E-BA19476907F4}"/>
                    </a:ext>
                  </a:extLst>
                </p:cNvPr>
                <p:cNvSpPr/>
                <p:nvPr/>
              </p:nvSpPr>
              <p:spPr>
                <a:xfrm>
                  <a:off x="2227957" y="6352033"/>
                  <a:ext cx="73745" cy="80201"/>
                </a:xfrm>
                <a:custGeom>
                  <a:avLst/>
                  <a:gdLst>
                    <a:gd name="connsiteX0" fmla="*/ 0 w 73745"/>
                    <a:gd name="connsiteY0" fmla="*/ 7201 h 80201"/>
                    <a:gd name="connsiteX1" fmla="*/ 34514 w 73745"/>
                    <a:gd name="connsiteY1" fmla="*/ 0 h 80201"/>
                    <a:gd name="connsiteX2" fmla="*/ 73745 w 73745"/>
                    <a:gd name="connsiteY2" fmla="*/ 69524 h 80201"/>
                    <a:gd name="connsiteX3" fmla="*/ 42459 w 73745"/>
                    <a:gd name="connsiteY3" fmla="*/ 80201 h 80201"/>
                    <a:gd name="connsiteX4" fmla="*/ 0 w 73745"/>
                    <a:gd name="connsiteY4" fmla="*/ 7201 h 80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745" h="80201">
                      <a:moveTo>
                        <a:pt x="0" y="7201"/>
                      </a:moveTo>
                      <a:lnTo>
                        <a:pt x="34514" y="0"/>
                      </a:lnTo>
                      <a:cubicBezTo>
                        <a:pt x="34514" y="0"/>
                        <a:pt x="62323" y="17629"/>
                        <a:pt x="73745" y="69524"/>
                      </a:cubicBezTo>
                      <a:lnTo>
                        <a:pt x="42459" y="80201"/>
                      </a:lnTo>
                      <a:cubicBezTo>
                        <a:pt x="42211" y="80449"/>
                        <a:pt x="36748" y="33024"/>
                        <a:pt x="0" y="7201"/>
                      </a:cubicBezTo>
                      <a:close/>
                    </a:path>
                  </a:pathLst>
                </a:custGeom>
                <a:solidFill>
                  <a:srgbClr val="056BB1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E5A07154-B385-00EA-B1E2-71B4881D63D9}"/>
                  </a:ext>
                </a:extLst>
              </p:cNvPr>
              <p:cNvSpPr/>
              <p:nvPr/>
            </p:nvSpPr>
            <p:spPr>
              <a:xfrm>
                <a:off x="2046632" y="5935083"/>
                <a:ext cx="325204" cy="378310"/>
              </a:xfrm>
              <a:custGeom>
                <a:avLst/>
                <a:gdLst>
                  <a:gd name="connsiteX0" fmla="*/ 5777 w 325204"/>
                  <a:gd name="connsiteY0" fmla="*/ 104588 h 378310"/>
                  <a:gd name="connsiteX1" fmla="*/ 26386 w 325204"/>
                  <a:gd name="connsiteY1" fmla="*/ 66350 h 378310"/>
                  <a:gd name="connsiteX2" fmla="*/ 305723 w 325204"/>
                  <a:gd name="connsiteY2" fmla="*/ 53 h 378310"/>
                  <a:gd name="connsiteX3" fmla="*/ 311931 w 325204"/>
                  <a:gd name="connsiteY3" fmla="*/ 194473 h 378310"/>
                  <a:gd name="connsiteX4" fmla="*/ 161213 w 325204"/>
                  <a:gd name="connsiteY4" fmla="*/ 372504 h 378310"/>
                  <a:gd name="connsiteX5" fmla="*/ 5777 w 325204"/>
                  <a:gd name="connsiteY5" fmla="*/ 104588 h 378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5204" h="378310">
                    <a:moveTo>
                      <a:pt x="5777" y="104588"/>
                    </a:moveTo>
                    <a:cubicBezTo>
                      <a:pt x="-8625" y="80254"/>
                      <a:pt x="6025" y="71315"/>
                      <a:pt x="26386" y="66350"/>
                    </a:cubicBezTo>
                    <a:cubicBezTo>
                      <a:pt x="46995" y="61384"/>
                      <a:pt x="276424" y="5764"/>
                      <a:pt x="305723" y="53"/>
                    </a:cubicBezTo>
                    <a:cubicBezTo>
                      <a:pt x="319628" y="-2678"/>
                      <a:pt x="338251" y="99870"/>
                      <a:pt x="311931" y="194473"/>
                    </a:cubicBezTo>
                    <a:cubicBezTo>
                      <a:pt x="276176" y="323092"/>
                      <a:pt x="176856" y="400810"/>
                      <a:pt x="161213" y="372504"/>
                    </a:cubicBezTo>
                    <a:cubicBezTo>
                      <a:pt x="130175" y="317133"/>
                      <a:pt x="26137" y="138853"/>
                      <a:pt x="5777" y="104588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77D91812-C165-3E33-77FC-292CEBB6399F}"/>
                  </a:ext>
                </a:extLst>
              </p:cNvPr>
              <p:cNvSpPr/>
              <p:nvPr/>
            </p:nvSpPr>
            <p:spPr>
              <a:xfrm>
                <a:off x="1972182" y="6014344"/>
                <a:ext cx="120749" cy="251776"/>
              </a:xfrm>
              <a:custGeom>
                <a:avLst/>
                <a:gdLst>
                  <a:gd name="connsiteX0" fmla="*/ 46210 w 120749"/>
                  <a:gd name="connsiteY0" fmla="*/ 0 h 251776"/>
                  <a:gd name="connsiteX1" fmla="*/ 94877 w 120749"/>
                  <a:gd name="connsiteY1" fmla="*/ 109997 h 251776"/>
                  <a:gd name="connsiteX2" fmla="*/ 113251 w 120749"/>
                  <a:gd name="connsiteY2" fmla="*/ 251776 h 251776"/>
                  <a:gd name="connsiteX3" fmla="*/ 17655 w 120749"/>
                  <a:gd name="connsiteY3" fmla="*/ 90381 h 251776"/>
                  <a:gd name="connsiteX4" fmla="*/ 46210 w 120749"/>
                  <a:gd name="connsiteY4" fmla="*/ 0 h 251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749" h="251776">
                    <a:moveTo>
                      <a:pt x="46210" y="0"/>
                    </a:moveTo>
                    <a:cubicBezTo>
                      <a:pt x="46210" y="0"/>
                      <a:pt x="60115" y="19119"/>
                      <a:pt x="94877" y="109997"/>
                    </a:cubicBezTo>
                    <a:cubicBezTo>
                      <a:pt x="139074" y="225953"/>
                      <a:pt x="113251" y="251776"/>
                      <a:pt x="113251" y="251776"/>
                    </a:cubicBezTo>
                    <a:cubicBezTo>
                      <a:pt x="113251" y="251776"/>
                      <a:pt x="91152" y="210310"/>
                      <a:pt x="17655" y="90381"/>
                    </a:cubicBezTo>
                    <a:cubicBezTo>
                      <a:pt x="-13879" y="39231"/>
                      <a:pt x="-2457" y="16388"/>
                      <a:pt x="46210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0DBDBA8F-B1C4-8E7D-C55E-C1128406F709}"/>
                </a:ext>
              </a:extLst>
            </p:cNvPr>
            <p:cNvSpPr/>
            <p:nvPr/>
          </p:nvSpPr>
          <p:spPr>
            <a:xfrm>
              <a:off x="824565" y="5807510"/>
              <a:ext cx="332393" cy="335701"/>
            </a:xfrm>
            <a:custGeom>
              <a:avLst/>
              <a:gdLst>
                <a:gd name="connsiteX0" fmla="*/ 0 w 332393"/>
                <a:gd name="connsiteY0" fmla="*/ 200130 h 335701"/>
                <a:gd name="connsiteX1" fmla="*/ 331232 w 332393"/>
                <a:gd name="connsiteY1" fmla="*/ 335702 h 335701"/>
                <a:gd name="connsiteX2" fmla="*/ 244576 w 332393"/>
                <a:gd name="connsiteY2" fmla="*/ 0 h 335701"/>
                <a:gd name="connsiteX3" fmla="*/ 0 w 332393"/>
                <a:gd name="connsiteY3" fmla="*/ 200130 h 335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393" h="335701">
                  <a:moveTo>
                    <a:pt x="0" y="200130"/>
                  </a:moveTo>
                  <a:cubicBezTo>
                    <a:pt x="0" y="200130"/>
                    <a:pt x="235637" y="224463"/>
                    <a:pt x="331232" y="335702"/>
                  </a:cubicBezTo>
                  <a:cubicBezTo>
                    <a:pt x="331232" y="335702"/>
                    <a:pt x="349110" y="184487"/>
                    <a:pt x="244576" y="0"/>
                  </a:cubicBezTo>
                  <a:lnTo>
                    <a:pt x="0" y="200130"/>
                  </a:ln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6" name="图形 364">
            <a:extLst>
              <a:ext uri="{FF2B5EF4-FFF2-40B4-BE49-F238E27FC236}">
                <a16:creationId xmlns:a16="http://schemas.microsoft.com/office/drawing/2014/main" id="{AADCFB65-9C1B-3289-D2F0-8D01EC53F36A}"/>
              </a:ext>
            </a:extLst>
          </p:cNvPr>
          <p:cNvGrpSpPr/>
          <p:nvPr/>
        </p:nvGrpSpPr>
        <p:grpSpPr>
          <a:xfrm flipH="1">
            <a:off x="8394348" y="1105592"/>
            <a:ext cx="3086452" cy="7219771"/>
            <a:chOff x="5729294" y="2571746"/>
            <a:chExt cx="731417" cy="1710917"/>
          </a:xfrm>
        </p:grpSpPr>
        <p:grpSp>
          <p:nvGrpSpPr>
            <p:cNvPr id="367" name="图形 364">
              <a:extLst>
                <a:ext uri="{FF2B5EF4-FFF2-40B4-BE49-F238E27FC236}">
                  <a16:creationId xmlns:a16="http://schemas.microsoft.com/office/drawing/2014/main" id="{D67F086F-F0DE-BF3A-3AEA-F79017962B60}"/>
                </a:ext>
              </a:extLst>
            </p:cNvPr>
            <p:cNvGrpSpPr/>
            <p:nvPr/>
          </p:nvGrpSpPr>
          <p:grpSpPr>
            <a:xfrm>
              <a:off x="5959410" y="3109245"/>
              <a:ext cx="394906" cy="485245"/>
              <a:chOff x="5959410" y="3109245"/>
              <a:chExt cx="394906" cy="485245"/>
            </a:xfrm>
          </p:grpSpPr>
          <p:grpSp>
            <p:nvGrpSpPr>
              <p:cNvPr id="368" name="图形 364">
                <a:extLst>
                  <a:ext uri="{FF2B5EF4-FFF2-40B4-BE49-F238E27FC236}">
                    <a16:creationId xmlns:a16="http://schemas.microsoft.com/office/drawing/2014/main" id="{CC2E54C4-63B0-58AB-BD8A-9F6AB2C7B598}"/>
                  </a:ext>
                </a:extLst>
              </p:cNvPr>
              <p:cNvGrpSpPr/>
              <p:nvPr/>
            </p:nvGrpSpPr>
            <p:grpSpPr>
              <a:xfrm>
                <a:off x="5959410" y="3109245"/>
                <a:ext cx="229171" cy="485245"/>
                <a:chOff x="5959410" y="3109245"/>
                <a:chExt cx="229171" cy="485245"/>
              </a:xfrm>
            </p:grpSpPr>
            <p:sp>
              <p:nvSpPr>
                <p:cNvPr id="369" name="任意多边形: 形状 368">
                  <a:extLst>
                    <a:ext uri="{FF2B5EF4-FFF2-40B4-BE49-F238E27FC236}">
                      <a16:creationId xmlns:a16="http://schemas.microsoft.com/office/drawing/2014/main" id="{526F79FC-61A5-4E14-0936-E3BF4330BBF5}"/>
                    </a:ext>
                  </a:extLst>
                </p:cNvPr>
                <p:cNvSpPr/>
                <p:nvPr/>
              </p:nvSpPr>
              <p:spPr>
                <a:xfrm>
                  <a:off x="6004750" y="3109245"/>
                  <a:ext cx="174498" cy="231838"/>
                </a:xfrm>
                <a:custGeom>
                  <a:avLst/>
                  <a:gdLst>
                    <a:gd name="connsiteX0" fmla="*/ 127635 w 174498"/>
                    <a:gd name="connsiteY0" fmla="*/ 143351 h 231838"/>
                    <a:gd name="connsiteX1" fmla="*/ 114110 w 174498"/>
                    <a:gd name="connsiteY1" fmla="*/ 172307 h 231838"/>
                    <a:gd name="connsiteX2" fmla="*/ 174498 w 174498"/>
                    <a:gd name="connsiteY2" fmla="*/ 231838 h 231838"/>
                    <a:gd name="connsiteX3" fmla="*/ 139446 w 174498"/>
                    <a:gd name="connsiteY3" fmla="*/ 110776 h 231838"/>
                    <a:gd name="connsiteX4" fmla="*/ 75248 w 174498"/>
                    <a:gd name="connsiteY4" fmla="*/ 6001 h 231838"/>
                    <a:gd name="connsiteX5" fmla="*/ 69723 w 174498"/>
                    <a:gd name="connsiteY5" fmla="*/ 0 h 231838"/>
                    <a:gd name="connsiteX6" fmla="*/ 0 w 174498"/>
                    <a:gd name="connsiteY6" fmla="*/ 35052 h 231838"/>
                    <a:gd name="connsiteX7" fmla="*/ 4001 w 174498"/>
                    <a:gd name="connsiteY7" fmla="*/ 40291 h 231838"/>
                    <a:gd name="connsiteX8" fmla="*/ 3429 w 174498"/>
                    <a:gd name="connsiteY8" fmla="*/ 40576 h 231838"/>
                    <a:gd name="connsiteX9" fmla="*/ 127635 w 174498"/>
                    <a:gd name="connsiteY9" fmla="*/ 143351 h 231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4498" h="231838">
                      <a:moveTo>
                        <a:pt x="127635" y="143351"/>
                      </a:moveTo>
                      <a:lnTo>
                        <a:pt x="114110" y="172307"/>
                      </a:lnTo>
                      <a:cubicBezTo>
                        <a:pt x="114110" y="172307"/>
                        <a:pt x="155353" y="204502"/>
                        <a:pt x="174498" y="231838"/>
                      </a:cubicBezTo>
                      <a:cubicBezTo>
                        <a:pt x="174498" y="231838"/>
                        <a:pt x="168307" y="162401"/>
                        <a:pt x="139446" y="110776"/>
                      </a:cubicBezTo>
                      <a:lnTo>
                        <a:pt x="75248" y="6001"/>
                      </a:lnTo>
                      <a:lnTo>
                        <a:pt x="69723" y="0"/>
                      </a:lnTo>
                      <a:cubicBezTo>
                        <a:pt x="69723" y="0"/>
                        <a:pt x="33718" y="10097"/>
                        <a:pt x="0" y="35052"/>
                      </a:cubicBezTo>
                      <a:lnTo>
                        <a:pt x="4001" y="40291"/>
                      </a:lnTo>
                      <a:cubicBezTo>
                        <a:pt x="4001" y="40291"/>
                        <a:pt x="3810" y="40386"/>
                        <a:pt x="3429" y="40576"/>
                      </a:cubicBezTo>
                      <a:cubicBezTo>
                        <a:pt x="3429" y="40672"/>
                        <a:pt x="70485" y="121063"/>
                        <a:pt x="127635" y="143351"/>
                      </a:cubicBezTo>
                      <a:close/>
                    </a:path>
                  </a:pathLst>
                </a:custGeom>
                <a:solidFill>
                  <a:srgbClr val="FBC7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" name="任意多边形: 形状 369">
                  <a:extLst>
                    <a:ext uri="{FF2B5EF4-FFF2-40B4-BE49-F238E27FC236}">
                      <a16:creationId xmlns:a16="http://schemas.microsoft.com/office/drawing/2014/main" id="{4370EF72-7B26-D647-5EA4-F9EACD477421}"/>
                    </a:ext>
                  </a:extLst>
                </p:cNvPr>
                <p:cNvSpPr/>
                <p:nvPr/>
              </p:nvSpPr>
              <p:spPr>
                <a:xfrm>
                  <a:off x="5974555" y="3149917"/>
                  <a:ext cx="214026" cy="283951"/>
                </a:xfrm>
                <a:custGeom>
                  <a:avLst/>
                  <a:gdLst>
                    <a:gd name="connsiteX0" fmla="*/ 53435 w 214026"/>
                    <a:gd name="connsiteY0" fmla="*/ 133636 h 283951"/>
                    <a:gd name="connsiteX1" fmla="*/ 214027 w 214026"/>
                    <a:gd name="connsiteY1" fmla="*/ 280511 h 283951"/>
                    <a:gd name="connsiteX2" fmla="*/ 204692 w 214026"/>
                    <a:gd name="connsiteY2" fmla="*/ 191167 h 283951"/>
                    <a:gd name="connsiteX3" fmla="*/ 144304 w 214026"/>
                    <a:gd name="connsiteY3" fmla="*/ 131635 h 283951"/>
                    <a:gd name="connsiteX4" fmla="*/ 157829 w 214026"/>
                    <a:gd name="connsiteY4" fmla="*/ 102680 h 283951"/>
                    <a:gd name="connsiteX5" fmla="*/ 33528 w 214026"/>
                    <a:gd name="connsiteY5" fmla="*/ 0 h 283951"/>
                    <a:gd name="connsiteX6" fmla="*/ 0 w 214026"/>
                    <a:gd name="connsiteY6" fmla="*/ 22479 h 283951"/>
                    <a:gd name="connsiteX7" fmla="*/ 53435 w 214026"/>
                    <a:gd name="connsiteY7" fmla="*/ 133636 h 283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4026" h="283951">
                      <a:moveTo>
                        <a:pt x="53435" y="133636"/>
                      </a:moveTo>
                      <a:cubicBezTo>
                        <a:pt x="61341" y="226505"/>
                        <a:pt x="79439" y="301085"/>
                        <a:pt x="214027" y="280511"/>
                      </a:cubicBezTo>
                      <a:cubicBezTo>
                        <a:pt x="213360" y="230314"/>
                        <a:pt x="204692" y="191167"/>
                        <a:pt x="204692" y="191167"/>
                      </a:cubicBezTo>
                      <a:cubicBezTo>
                        <a:pt x="185642" y="163735"/>
                        <a:pt x="144304" y="131635"/>
                        <a:pt x="144304" y="131635"/>
                      </a:cubicBezTo>
                      <a:lnTo>
                        <a:pt x="157829" y="102680"/>
                      </a:lnTo>
                      <a:cubicBezTo>
                        <a:pt x="100679" y="80486"/>
                        <a:pt x="33528" y="0"/>
                        <a:pt x="33528" y="0"/>
                      </a:cubicBezTo>
                      <a:cubicBezTo>
                        <a:pt x="30670" y="1429"/>
                        <a:pt x="16002" y="8763"/>
                        <a:pt x="0" y="22479"/>
                      </a:cubicBezTo>
                      <a:cubicBezTo>
                        <a:pt x="191" y="22479"/>
                        <a:pt x="45530" y="40862"/>
                        <a:pt x="53435" y="133636"/>
                      </a:cubicBezTo>
                      <a:close/>
                    </a:path>
                  </a:pathLst>
                </a:custGeom>
                <a:solidFill>
                  <a:srgbClr val="F8AD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" name="任意多边形: 形状 370">
                  <a:extLst>
                    <a:ext uri="{FF2B5EF4-FFF2-40B4-BE49-F238E27FC236}">
                      <a16:creationId xmlns:a16="http://schemas.microsoft.com/office/drawing/2014/main" id="{027BFA5B-DB96-044D-DB7A-8BBDB898CBCC}"/>
                    </a:ext>
                  </a:extLst>
                </p:cNvPr>
                <p:cNvSpPr/>
                <p:nvPr/>
              </p:nvSpPr>
              <p:spPr>
                <a:xfrm>
                  <a:off x="5959410" y="3472910"/>
                  <a:ext cx="222027" cy="121581"/>
                </a:xfrm>
                <a:custGeom>
                  <a:avLst/>
                  <a:gdLst>
                    <a:gd name="connsiteX0" fmla="*/ 23908 w 222027"/>
                    <a:gd name="connsiteY0" fmla="*/ 0 h 121581"/>
                    <a:gd name="connsiteX1" fmla="*/ 0 w 222027"/>
                    <a:gd name="connsiteY1" fmla="*/ 60484 h 121581"/>
                    <a:gd name="connsiteX2" fmla="*/ 22765 w 222027"/>
                    <a:gd name="connsiteY2" fmla="*/ 83820 h 121581"/>
                    <a:gd name="connsiteX3" fmla="*/ 186690 w 222027"/>
                    <a:gd name="connsiteY3" fmla="*/ 119253 h 121581"/>
                    <a:gd name="connsiteX4" fmla="*/ 222028 w 222027"/>
                    <a:gd name="connsiteY4" fmla="*/ 38671 h 121581"/>
                    <a:gd name="connsiteX5" fmla="*/ 23908 w 222027"/>
                    <a:gd name="connsiteY5" fmla="*/ 0 h 121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2027" h="121581">
                      <a:moveTo>
                        <a:pt x="23908" y="0"/>
                      </a:moveTo>
                      <a:lnTo>
                        <a:pt x="0" y="60484"/>
                      </a:lnTo>
                      <a:cubicBezTo>
                        <a:pt x="0" y="60484"/>
                        <a:pt x="10382" y="74486"/>
                        <a:pt x="22765" y="83820"/>
                      </a:cubicBezTo>
                      <a:cubicBezTo>
                        <a:pt x="103251" y="135160"/>
                        <a:pt x="186690" y="119253"/>
                        <a:pt x="186690" y="119253"/>
                      </a:cubicBezTo>
                      <a:cubicBezTo>
                        <a:pt x="204883" y="96202"/>
                        <a:pt x="215837" y="67818"/>
                        <a:pt x="222028" y="38671"/>
                      </a:cubicBezTo>
                      <a:cubicBezTo>
                        <a:pt x="180785" y="54959"/>
                        <a:pt x="102203" y="70294"/>
                        <a:pt x="23908" y="0"/>
                      </a:cubicBezTo>
                      <a:close/>
                    </a:path>
                  </a:pathLst>
                </a:custGeom>
                <a:solidFill>
                  <a:srgbClr val="F8AD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2" name="图形 364">
                <a:extLst>
                  <a:ext uri="{FF2B5EF4-FFF2-40B4-BE49-F238E27FC236}">
                    <a16:creationId xmlns:a16="http://schemas.microsoft.com/office/drawing/2014/main" id="{3D34BBEA-4FE1-70E9-11F6-9261CD297F29}"/>
                  </a:ext>
                </a:extLst>
              </p:cNvPr>
              <p:cNvGrpSpPr/>
              <p:nvPr/>
            </p:nvGrpSpPr>
            <p:grpSpPr>
              <a:xfrm>
                <a:off x="6144100" y="3112008"/>
                <a:ext cx="210216" cy="474249"/>
                <a:chOff x="6144100" y="3112008"/>
                <a:chExt cx="210216" cy="474249"/>
              </a:xfrm>
            </p:grpSpPr>
            <p:sp>
              <p:nvSpPr>
                <p:cNvPr id="373" name="任意多边形: 形状 372">
                  <a:extLst>
                    <a:ext uri="{FF2B5EF4-FFF2-40B4-BE49-F238E27FC236}">
                      <a16:creationId xmlns:a16="http://schemas.microsoft.com/office/drawing/2014/main" id="{6347A8FF-D51B-548A-F4F9-D5F3D4A2989A}"/>
                    </a:ext>
                  </a:extLst>
                </p:cNvPr>
                <p:cNvSpPr/>
                <p:nvPr/>
              </p:nvSpPr>
              <p:spPr>
                <a:xfrm>
                  <a:off x="6144100" y="3112008"/>
                  <a:ext cx="71151" cy="228981"/>
                </a:xfrm>
                <a:custGeom>
                  <a:avLst/>
                  <a:gdLst>
                    <a:gd name="connsiteX0" fmla="*/ 41243 w 71151"/>
                    <a:gd name="connsiteY0" fmla="*/ 128683 h 228981"/>
                    <a:gd name="connsiteX1" fmla="*/ 56102 w 71151"/>
                    <a:gd name="connsiteY1" fmla="*/ 24670 h 228981"/>
                    <a:gd name="connsiteX2" fmla="*/ 56483 w 71151"/>
                    <a:gd name="connsiteY2" fmla="*/ 20669 h 228981"/>
                    <a:gd name="connsiteX3" fmla="*/ 1715 w 71151"/>
                    <a:gd name="connsiteY3" fmla="*/ 0 h 228981"/>
                    <a:gd name="connsiteX4" fmla="*/ 0 w 71151"/>
                    <a:gd name="connsiteY4" fmla="*/ 107918 h 228981"/>
                    <a:gd name="connsiteX5" fmla="*/ 35052 w 71151"/>
                    <a:gd name="connsiteY5" fmla="*/ 228981 h 228981"/>
                    <a:gd name="connsiteX6" fmla="*/ 71152 w 71151"/>
                    <a:gd name="connsiteY6" fmla="*/ 150019 h 228981"/>
                    <a:gd name="connsiteX7" fmla="*/ 41243 w 71151"/>
                    <a:gd name="connsiteY7" fmla="*/ 128683 h 228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1151" h="228981">
                      <a:moveTo>
                        <a:pt x="41243" y="128683"/>
                      </a:moveTo>
                      <a:cubicBezTo>
                        <a:pt x="41243" y="128683"/>
                        <a:pt x="56102" y="73438"/>
                        <a:pt x="56102" y="24670"/>
                      </a:cubicBezTo>
                      <a:lnTo>
                        <a:pt x="56483" y="20669"/>
                      </a:lnTo>
                      <a:lnTo>
                        <a:pt x="1715" y="0"/>
                      </a:lnTo>
                      <a:lnTo>
                        <a:pt x="0" y="107918"/>
                      </a:lnTo>
                      <a:cubicBezTo>
                        <a:pt x="28861" y="159544"/>
                        <a:pt x="35052" y="228981"/>
                        <a:pt x="35052" y="228981"/>
                      </a:cubicBezTo>
                      <a:cubicBezTo>
                        <a:pt x="35052" y="228981"/>
                        <a:pt x="51340" y="184880"/>
                        <a:pt x="71152" y="150019"/>
                      </a:cubicBezTo>
                      <a:lnTo>
                        <a:pt x="41243" y="128683"/>
                      </a:lnTo>
                      <a:close/>
                    </a:path>
                  </a:pathLst>
                </a:custGeom>
                <a:solidFill>
                  <a:srgbClr val="FBC7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" name="任意多边形: 形状 373">
                  <a:extLst>
                    <a:ext uri="{FF2B5EF4-FFF2-40B4-BE49-F238E27FC236}">
                      <a16:creationId xmlns:a16="http://schemas.microsoft.com/office/drawing/2014/main" id="{0D703D9C-BA18-BB03-A21F-E2E52E44866B}"/>
                    </a:ext>
                  </a:extLst>
                </p:cNvPr>
                <p:cNvSpPr/>
                <p:nvPr/>
              </p:nvSpPr>
              <p:spPr>
                <a:xfrm>
                  <a:off x="6179343" y="3136677"/>
                  <a:ext cx="174974" cy="449580"/>
                </a:xfrm>
                <a:custGeom>
                  <a:avLst/>
                  <a:gdLst>
                    <a:gd name="connsiteX0" fmla="*/ 156496 w 174974"/>
                    <a:gd name="connsiteY0" fmla="*/ 366998 h 449580"/>
                    <a:gd name="connsiteX1" fmla="*/ 112014 w 174974"/>
                    <a:gd name="connsiteY1" fmla="*/ 379190 h 449580"/>
                    <a:gd name="connsiteX2" fmla="*/ 94012 w 174974"/>
                    <a:gd name="connsiteY2" fmla="*/ 308801 h 449580"/>
                    <a:gd name="connsiteX3" fmla="*/ 123063 w 174974"/>
                    <a:gd name="connsiteY3" fmla="*/ 271843 h 449580"/>
                    <a:gd name="connsiteX4" fmla="*/ 123063 w 174974"/>
                    <a:gd name="connsiteY4" fmla="*/ 271843 h 449580"/>
                    <a:gd name="connsiteX5" fmla="*/ 105347 w 174974"/>
                    <a:gd name="connsiteY5" fmla="*/ 130397 h 449580"/>
                    <a:gd name="connsiteX6" fmla="*/ 20955 w 174974"/>
                    <a:gd name="connsiteY6" fmla="*/ 0 h 449580"/>
                    <a:gd name="connsiteX7" fmla="*/ 6096 w 174974"/>
                    <a:gd name="connsiteY7" fmla="*/ 104013 h 449580"/>
                    <a:gd name="connsiteX8" fmla="*/ 36100 w 174974"/>
                    <a:gd name="connsiteY8" fmla="*/ 125444 h 449580"/>
                    <a:gd name="connsiteX9" fmla="*/ 0 w 174974"/>
                    <a:gd name="connsiteY9" fmla="*/ 204406 h 449580"/>
                    <a:gd name="connsiteX10" fmla="*/ 2476 w 174974"/>
                    <a:gd name="connsiteY10" fmla="*/ 373380 h 449580"/>
                    <a:gd name="connsiteX11" fmla="*/ 26289 w 174974"/>
                    <a:gd name="connsiteY11" fmla="*/ 449580 h 449580"/>
                    <a:gd name="connsiteX12" fmla="*/ 145637 w 174974"/>
                    <a:gd name="connsiteY12" fmla="*/ 421481 h 449580"/>
                    <a:gd name="connsiteX13" fmla="*/ 174974 w 174974"/>
                    <a:gd name="connsiteY13" fmla="*/ 405574 h 449580"/>
                    <a:gd name="connsiteX14" fmla="*/ 156496 w 174974"/>
                    <a:gd name="connsiteY14" fmla="*/ 366998 h 449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74974" h="449580">
                      <a:moveTo>
                        <a:pt x="156496" y="366998"/>
                      </a:moveTo>
                      <a:cubicBezTo>
                        <a:pt x="156496" y="366998"/>
                        <a:pt x="131064" y="376047"/>
                        <a:pt x="112014" y="379190"/>
                      </a:cubicBezTo>
                      <a:cubicBezTo>
                        <a:pt x="112014" y="379190"/>
                        <a:pt x="92488" y="356426"/>
                        <a:pt x="94012" y="308801"/>
                      </a:cubicBezTo>
                      <a:cubicBezTo>
                        <a:pt x="94012" y="308801"/>
                        <a:pt x="111443" y="296513"/>
                        <a:pt x="123063" y="271843"/>
                      </a:cubicBezTo>
                      <a:lnTo>
                        <a:pt x="123063" y="271843"/>
                      </a:lnTo>
                      <a:cubicBezTo>
                        <a:pt x="131921" y="203264"/>
                        <a:pt x="105918" y="131826"/>
                        <a:pt x="105347" y="130397"/>
                      </a:cubicBezTo>
                      <a:cubicBezTo>
                        <a:pt x="71342" y="61151"/>
                        <a:pt x="20955" y="0"/>
                        <a:pt x="20955" y="0"/>
                      </a:cubicBezTo>
                      <a:cubicBezTo>
                        <a:pt x="20955" y="48768"/>
                        <a:pt x="6096" y="104013"/>
                        <a:pt x="6096" y="104013"/>
                      </a:cubicBezTo>
                      <a:lnTo>
                        <a:pt x="36100" y="125444"/>
                      </a:lnTo>
                      <a:cubicBezTo>
                        <a:pt x="16288" y="160401"/>
                        <a:pt x="0" y="204406"/>
                        <a:pt x="0" y="204406"/>
                      </a:cubicBezTo>
                      <a:cubicBezTo>
                        <a:pt x="0" y="204406"/>
                        <a:pt x="19431" y="292037"/>
                        <a:pt x="2476" y="373380"/>
                      </a:cubicBezTo>
                      <a:cubicBezTo>
                        <a:pt x="5334" y="393954"/>
                        <a:pt x="11906" y="427196"/>
                        <a:pt x="26289" y="449580"/>
                      </a:cubicBezTo>
                      <a:cubicBezTo>
                        <a:pt x="26289" y="449580"/>
                        <a:pt x="87154" y="443198"/>
                        <a:pt x="145637" y="421481"/>
                      </a:cubicBezTo>
                      <a:cubicBezTo>
                        <a:pt x="145637" y="421481"/>
                        <a:pt x="167640" y="411956"/>
                        <a:pt x="174974" y="405574"/>
                      </a:cubicBezTo>
                      <a:cubicBezTo>
                        <a:pt x="174974" y="405670"/>
                        <a:pt x="162782" y="380238"/>
                        <a:pt x="156496" y="366998"/>
                      </a:cubicBezTo>
                      <a:close/>
                    </a:path>
                  </a:pathLst>
                </a:custGeom>
                <a:solidFill>
                  <a:srgbClr val="F8AD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75" name="图形 364">
              <a:extLst>
                <a:ext uri="{FF2B5EF4-FFF2-40B4-BE49-F238E27FC236}">
                  <a16:creationId xmlns:a16="http://schemas.microsoft.com/office/drawing/2014/main" id="{E9E8B2DA-C77F-1034-41A1-B3136D5FE1A9}"/>
                </a:ext>
              </a:extLst>
            </p:cNvPr>
            <p:cNvGrpSpPr/>
            <p:nvPr/>
          </p:nvGrpSpPr>
          <p:grpSpPr>
            <a:xfrm>
              <a:off x="5951089" y="2728245"/>
              <a:ext cx="407188" cy="382373"/>
              <a:chOff x="5951089" y="2728245"/>
              <a:chExt cx="407188" cy="382373"/>
            </a:xfrm>
          </p:grpSpPr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F41CCBDB-215E-E1F5-8942-26A94803DB49}"/>
                  </a:ext>
                </a:extLst>
              </p:cNvPr>
              <p:cNvSpPr/>
              <p:nvPr/>
            </p:nvSpPr>
            <p:spPr>
              <a:xfrm>
                <a:off x="6082950" y="3094577"/>
                <a:ext cx="95" cy="9525"/>
              </a:xfrm>
              <a:custGeom>
                <a:avLst/>
                <a:gdLst>
                  <a:gd name="connsiteX0" fmla="*/ 0 w 95"/>
                  <a:gd name="connsiteY0" fmla="*/ 0 h 9525"/>
                  <a:gd name="connsiteX1" fmla="*/ 95 w 95"/>
                  <a:gd name="connsiteY1" fmla="*/ 0 h 9525"/>
                  <a:gd name="connsiteX2" fmla="*/ 95 w 95"/>
                  <a:gd name="connsiteY2" fmla="*/ 0 h 9525"/>
                  <a:gd name="connsiteX3" fmla="*/ 0 w 95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" h="9525">
                    <a:moveTo>
                      <a:pt x="0" y="0"/>
                    </a:moveTo>
                    <a:cubicBezTo>
                      <a:pt x="0" y="0"/>
                      <a:pt x="95" y="0"/>
                      <a:pt x="95" y="0"/>
                    </a:cubicBezTo>
                    <a:lnTo>
                      <a:pt x="95" y="0"/>
                    </a:lnTo>
                    <a:cubicBezTo>
                      <a:pt x="95" y="0"/>
                      <a:pt x="95" y="0"/>
                      <a:pt x="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53814136-A147-1E37-FA20-64AD129C108A}"/>
                  </a:ext>
                </a:extLst>
              </p:cNvPr>
              <p:cNvSpPr/>
              <p:nvPr/>
            </p:nvSpPr>
            <p:spPr>
              <a:xfrm>
                <a:off x="5951089" y="2728245"/>
                <a:ext cx="407188" cy="382373"/>
              </a:xfrm>
              <a:custGeom>
                <a:avLst/>
                <a:gdLst>
                  <a:gd name="connsiteX0" fmla="*/ 385798 w 407188"/>
                  <a:gd name="connsiteY0" fmla="*/ 109538 h 382373"/>
                  <a:gd name="connsiteX1" fmla="*/ 328648 w 407188"/>
                  <a:gd name="connsiteY1" fmla="*/ 38481 h 382373"/>
                  <a:gd name="connsiteX2" fmla="*/ 258353 w 407188"/>
                  <a:gd name="connsiteY2" fmla="*/ 0 h 382373"/>
                  <a:gd name="connsiteX3" fmla="*/ 162722 w 407188"/>
                  <a:gd name="connsiteY3" fmla="*/ 70676 h 382373"/>
                  <a:gd name="connsiteX4" fmla="*/ 117859 w 407188"/>
                  <a:gd name="connsiteY4" fmla="*/ 113538 h 382373"/>
                  <a:gd name="connsiteX5" fmla="*/ 97190 w 407188"/>
                  <a:gd name="connsiteY5" fmla="*/ 177451 h 382373"/>
                  <a:gd name="connsiteX6" fmla="*/ 77188 w 407188"/>
                  <a:gd name="connsiteY6" fmla="*/ 242506 h 382373"/>
                  <a:gd name="connsiteX7" fmla="*/ 43279 w 407188"/>
                  <a:gd name="connsiteY7" fmla="*/ 186404 h 382373"/>
                  <a:gd name="connsiteX8" fmla="*/ 8322 w 407188"/>
                  <a:gd name="connsiteY8" fmla="*/ 254127 h 382373"/>
                  <a:gd name="connsiteX9" fmla="*/ 63948 w 407188"/>
                  <a:gd name="connsiteY9" fmla="*/ 271844 h 382373"/>
                  <a:gd name="connsiteX10" fmla="*/ 131861 w 407188"/>
                  <a:gd name="connsiteY10" fmla="*/ 366332 h 382373"/>
                  <a:gd name="connsiteX11" fmla="*/ 131956 w 407188"/>
                  <a:gd name="connsiteY11" fmla="*/ 366332 h 382373"/>
                  <a:gd name="connsiteX12" fmla="*/ 131956 w 407188"/>
                  <a:gd name="connsiteY12" fmla="*/ 366332 h 382373"/>
                  <a:gd name="connsiteX13" fmla="*/ 194917 w 407188"/>
                  <a:gd name="connsiteY13" fmla="*/ 378809 h 382373"/>
                  <a:gd name="connsiteX14" fmla="*/ 341983 w 407188"/>
                  <a:gd name="connsiteY14" fmla="*/ 344043 h 382373"/>
                  <a:gd name="connsiteX15" fmla="*/ 393608 w 407188"/>
                  <a:gd name="connsiteY15" fmla="*/ 170974 h 382373"/>
                  <a:gd name="connsiteX16" fmla="*/ 385798 w 407188"/>
                  <a:gd name="connsiteY16" fmla="*/ 109538 h 382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07188" h="382373">
                    <a:moveTo>
                      <a:pt x="385798" y="109538"/>
                    </a:moveTo>
                    <a:cubicBezTo>
                      <a:pt x="388274" y="74486"/>
                      <a:pt x="395704" y="50768"/>
                      <a:pt x="328648" y="38481"/>
                    </a:cubicBezTo>
                    <a:cubicBezTo>
                      <a:pt x="261592" y="26194"/>
                      <a:pt x="258353" y="0"/>
                      <a:pt x="258353" y="0"/>
                    </a:cubicBezTo>
                    <a:cubicBezTo>
                      <a:pt x="251209" y="62293"/>
                      <a:pt x="197203" y="69818"/>
                      <a:pt x="162722" y="70676"/>
                    </a:cubicBezTo>
                    <a:cubicBezTo>
                      <a:pt x="128147" y="71438"/>
                      <a:pt x="118240" y="88582"/>
                      <a:pt x="117859" y="113538"/>
                    </a:cubicBezTo>
                    <a:cubicBezTo>
                      <a:pt x="117478" y="138589"/>
                      <a:pt x="130147" y="153257"/>
                      <a:pt x="97190" y="177451"/>
                    </a:cubicBezTo>
                    <a:cubicBezTo>
                      <a:pt x="64234" y="201644"/>
                      <a:pt x="77188" y="242506"/>
                      <a:pt x="77188" y="242506"/>
                    </a:cubicBezTo>
                    <a:cubicBezTo>
                      <a:pt x="62900" y="226123"/>
                      <a:pt x="69377" y="192500"/>
                      <a:pt x="43279" y="186404"/>
                    </a:cubicBezTo>
                    <a:cubicBezTo>
                      <a:pt x="11941" y="179070"/>
                      <a:pt x="-13871" y="219742"/>
                      <a:pt x="8322" y="254127"/>
                    </a:cubicBezTo>
                    <a:cubicBezTo>
                      <a:pt x="30610" y="288512"/>
                      <a:pt x="63948" y="271844"/>
                      <a:pt x="63948" y="271844"/>
                    </a:cubicBezTo>
                    <a:cubicBezTo>
                      <a:pt x="72520" y="326326"/>
                      <a:pt x="102715" y="353092"/>
                      <a:pt x="131861" y="366332"/>
                    </a:cubicBezTo>
                    <a:cubicBezTo>
                      <a:pt x="131861" y="366332"/>
                      <a:pt x="131956" y="366332"/>
                      <a:pt x="131956" y="366332"/>
                    </a:cubicBezTo>
                    <a:lnTo>
                      <a:pt x="131956" y="366332"/>
                    </a:lnTo>
                    <a:cubicBezTo>
                      <a:pt x="164056" y="380810"/>
                      <a:pt x="194917" y="378809"/>
                      <a:pt x="194917" y="378809"/>
                    </a:cubicBezTo>
                    <a:cubicBezTo>
                      <a:pt x="194917" y="378809"/>
                      <a:pt x="281690" y="398812"/>
                      <a:pt x="341983" y="344043"/>
                    </a:cubicBezTo>
                    <a:cubicBezTo>
                      <a:pt x="402371" y="289274"/>
                      <a:pt x="423802" y="244030"/>
                      <a:pt x="393608" y="170974"/>
                    </a:cubicBezTo>
                    <a:cubicBezTo>
                      <a:pt x="393704" y="171069"/>
                      <a:pt x="383798" y="137636"/>
                      <a:pt x="385798" y="109538"/>
                    </a:cubicBezTo>
                    <a:close/>
                  </a:path>
                </a:pathLst>
              </a:custGeom>
              <a:solidFill>
                <a:srgbClr val="FBCCA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0C1C0CF5-DF87-EA2C-2907-5F7C2E3EDD9E}"/>
                </a:ext>
              </a:extLst>
            </p:cNvPr>
            <p:cNvSpPr/>
            <p:nvPr/>
          </p:nvSpPr>
          <p:spPr>
            <a:xfrm>
              <a:off x="5913982" y="3040480"/>
              <a:ext cx="4362" cy="4280"/>
            </a:xfrm>
            <a:custGeom>
              <a:avLst/>
              <a:gdLst>
                <a:gd name="connsiteX0" fmla="*/ 2757 w 4362"/>
                <a:gd name="connsiteY0" fmla="*/ 4281 h 4280"/>
                <a:gd name="connsiteX1" fmla="*/ 1709 w 4362"/>
                <a:gd name="connsiteY1" fmla="*/ 3900 h 4280"/>
                <a:gd name="connsiteX2" fmla="*/ 566 w 4362"/>
                <a:gd name="connsiteY2" fmla="*/ 2947 h 4280"/>
                <a:gd name="connsiteX3" fmla="*/ 375 w 4362"/>
                <a:gd name="connsiteY3" fmla="*/ 566 h 4280"/>
                <a:gd name="connsiteX4" fmla="*/ 2661 w 4362"/>
                <a:gd name="connsiteY4" fmla="*/ 375 h 4280"/>
                <a:gd name="connsiteX5" fmla="*/ 3709 w 4362"/>
                <a:gd name="connsiteY5" fmla="*/ 1233 h 4280"/>
                <a:gd name="connsiteX6" fmla="*/ 3995 w 4362"/>
                <a:gd name="connsiteY6" fmla="*/ 3614 h 4280"/>
                <a:gd name="connsiteX7" fmla="*/ 2757 w 4362"/>
                <a:gd name="connsiteY7" fmla="*/ 4281 h 4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62" h="4280">
                  <a:moveTo>
                    <a:pt x="2757" y="4281"/>
                  </a:moveTo>
                  <a:cubicBezTo>
                    <a:pt x="2376" y="4281"/>
                    <a:pt x="1995" y="4185"/>
                    <a:pt x="1709" y="3900"/>
                  </a:cubicBezTo>
                  <a:cubicBezTo>
                    <a:pt x="947" y="3328"/>
                    <a:pt x="566" y="2947"/>
                    <a:pt x="566" y="2947"/>
                  </a:cubicBezTo>
                  <a:cubicBezTo>
                    <a:pt x="-101" y="2376"/>
                    <a:pt x="-196" y="1328"/>
                    <a:pt x="375" y="566"/>
                  </a:cubicBezTo>
                  <a:cubicBezTo>
                    <a:pt x="947" y="-101"/>
                    <a:pt x="1995" y="-196"/>
                    <a:pt x="2661" y="375"/>
                  </a:cubicBezTo>
                  <a:lnTo>
                    <a:pt x="3709" y="1233"/>
                  </a:lnTo>
                  <a:cubicBezTo>
                    <a:pt x="4471" y="1804"/>
                    <a:pt x="4566" y="2852"/>
                    <a:pt x="3995" y="3614"/>
                  </a:cubicBezTo>
                  <a:cubicBezTo>
                    <a:pt x="3709" y="4090"/>
                    <a:pt x="3233" y="4281"/>
                    <a:pt x="2757" y="4281"/>
                  </a:cubicBezTo>
                  <a:close/>
                </a:path>
              </a:pathLst>
            </a:custGeom>
            <a:solidFill>
              <a:srgbClr val="CAFF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81CD157C-BB36-7BB6-706D-B99F5D821FD6}"/>
                </a:ext>
              </a:extLst>
            </p:cNvPr>
            <p:cNvSpPr/>
            <p:nvPr/>
          </p:nvSpPr>
          <p:spPr>
            <a:xfrm>
              <a:off x="6080092" y="3094672"/>
              <a:ext cx="66008" cy="125348"/>
            </a:xfrm>
            <a:custGeom>
              <a:avLst/>
              <a:gdLst>
                <a:gd name="connsiteX0" fmla="*/ 65818 w 66008"/>
                <a:gd name="connsiteY0" fmla="*/ 17431 h 125348"/>
                <a:gd name="connsiteX1" fmla="*/ 66008 w 66008"/>
                <a:gd name="connsiteY1" fmla="*/ 12478 h 125348"/>
                <a:gd name="connsiteX2" fmla="*/ 3048 w 66008"/>
                <a:gd name="connsiteY2" fmla="*/ 0 h 125348"/>
                <a:gd name="connsiteX3" fmla="*/ 4763 w 66008"/>
                <a:gd name="connsiteY3" fmla="*/ 18574 h 125348"/>
                <a:gd name="connsiteX4" fmla="*/ 0 w 66008"/>
                <a:gd name="connsiteY4" fmla="*/ 20574 h 125348"/>
                <a:gd name="connsiteX5" fmla="*/ 64198 w 66008"/>
                <a:gd name="connsiteY5" fmla="*/ 125349 h 125348"/>
                <a:gd name="connsiteX6" fmla="*/ 65818 w 66008"/>
                <a:gd name="connsiteY6" fmla="*/ 17431 h 125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008" h="125348">
                  <a:moveTo>
                    <a:pt x="65818" y="17431"/>
                  </a:moveTo>
                  <a:lnTo>
                    <a:pt x="66008" y="12478"/>
                  </a:lnTo>
                  <a:cubicBezTo>
                    <a:pt x="66008" y="12478"/>
                    <a:pt x="35052" y="14478"/>
                    <a:pt x="3048" y="0"/>
                  </a:cubicBezTo>
                  <a:lnTo>
                    <a:pt x="4763" y="18574"/>
                  </a:lnTo>
                  <a:lnTo>
                    <a:pt x="0" y="20574"/>
                  </a:lnTo>
                  <a:lnTo>
                    <a:pt x="64198" y="125349"/>
                  </a:lnTo>
                  <a:lnTo>
                    <a:pt x="65818" y="17431"/>
                  </a:lnTo>
                  <a:close/>
                </a:path>
              </a:pathLst>
            </a:custGeom>
            <a:solidFill>
              <a:srgbClr val="F6BC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1CBE52A7-7E60-ED20-CEE2-4EFBDB42410C}"/>
                </a:ext>
              </a:extLst>
            </p:cNvPr>
            <p:cNvSpPr/>
            <p:nvPr/>
          </p:nvSpPr>
          <p:spPr>
            <a:xfrm>
              <a:off x="5976895" y="3510152"/>
              <a:ext cx="373326" cy="295892"/>
            </a:xfrm>
            <a:custGeom>
              <a:avLst/>
              <a:gdLst>
                <a:gd name="connsiteX0" fmla="*/ 204829 w 373326"/>
                <a:gd name="connsiteY0" fmla="*/ 0 h 295892"/>
                <a:gd name="connsiteX1" fmla="*/ 169206 w 373326"/>
                <a:gd name="connsiteY1" fmla="*/ 82010 h 295892"/>
                <a:gd name="connsiteX2" fmla="*/ 5280 w 373326"/>
                <a:gd name="connsiteY2" fmla="*/ 46577 h 295892"/>
                <a:gd name="connsiteX3" fmla="*/ 5757 w 373326"/>
                <a:gd name="connsiteY3" fmla="*/ 277559 h 295892"/>
                <a:gd name="connsiteX4" fmla="*/ 373326 w 373326"/>
                <a:gd name="connsiteY4" fmla="*/ 269653 h 295892"/>
                <a:gd name="connsiteX5" fmla="*/ 347895 w 373326"/>
                <a:gd name="connsiteY5" fmla="*/ 48101 h 295892"/>
                <a:gd name="connsiteX6" fmla="*/ 228546 w 373326"/>
                <a:gd name="connsiteY6" fmla="*/ 76200 h 295892"/>
                <a:gd name="connsiteX7" fmla="*/ 204829 w 373326"/>
                <a:gd name="connsiteY7" fmla="*/ 0 h 29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3326" h="295892">
                  <a:moveTo>
                    <a:pt x="204829" y="0"/>
                  </a:moveTo>
                  <a:cubicBezTo>
                    <a:pt x="198638" y="29718"/>
                    <a:pt x="187684" y="58484"/>
                    <a:pt x="169206" y="82010"/>
                  </a:cubicBezTo>
                  <a:cubicBezTo>
                    <a:pt x="169206" y="82010"/>
                    <a:pt x="85767" y="97917"/>
                    <a:pt x="5280" y="46577"/>
                  </a:cubicBezTo>
                  <a:cubicBezTo>
                    <a:pt x="5280" y="46577"/>
                    <a:pt x="-6912" y="188690"/>
                    <a:pt x="5757" y="277559"/>
                  </a:cubicBezTo>
                  <a:cubicBezTo>
                    <a:pt x="5757" y="277559"/>
                    <a:pt x="141488" y="323660"/>
                    <a:pt x="373326" y="269653"/>
                  </a:cubicBezTo>
                  <a:cubicBezTo>
                    <a:pt x="373326" y="269653"/>
                    <a:pt x="368564" y="145828"/>
                    <a:pt x="347895" y="48101"/>
                  </a:cubicBezTo>
                  <a:cubicBezTo>
                    <a:pt x="289411" y="69818"/>
                    <a:pt x="228546" y="76200"/>
                    <a:pt x="228546" y="76200"/>
                  </a:cubicBezTo>
                  <a:cubicBezTo>
                    <a:pt x="214259" y="53816"/>
                    <a:pt x="207687" y="20574"/>
                    <a:pt x="204829" y="0"/>
                  </a:cubicBezTo>
                  <a:close/>
                </a:path>
              </a:pathLst>
            </a:custGeom>
            <a:solidFill>
              <a:srgbClr val="1E3D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F5B33F09-DD44-EBE5-7B0B-0C20B5D4AEBF}"/>
                </a:ext>
              </a:extLst>
            </p:cNvPr>
            <p:cNvSpPr/>
            <p:nvPr/>
          </p:nvSpPr>
          <p:spPr>
            <a:xfrm>
              <a:off x="6055423" y="4199382"/>
              <a:ext cx="82962" cy="83281"/>
            </a:xfrm>
            <a:custGeom>
              <a:avLst/>
              <a:gdLst>
                <a:gd name="connsiteX0" fmla="*/ 47434 w 82962"/>
                <a:gd name="connsiteY0" fmla="*/ 48006 h 83281"/>
                <a:gd name="connsiteX1" fmla="*/ 0 w 82962"/>
                <a:gd name="connsiteY1" fmla="*/ 4191 h 83281"/>
                <a:gd name="connsiteX2" fmla="*/ 47434 w 82962"/>
                <a:gd name="connsiteY2" fmla="*/ 82963 h 83281"/>
                <a:gd name="connsiteX3" fmla="*/ 82963 w 82962"/>
                <a:gd name="connsiteY3" fmla="*/ 0 h 83281"/>
                <a:gd name="connsiteX4" fmla="*/ 47434 w 82962"/>
                <a:gd name="connsiteY4" fmla="*/ 48006 h 8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962" h="83281">
                  <a:moveTo>
                    <a:pt x="47434" y="48006"/>
                  </a:moveTo>
                  <a:cubicBezTo>
                    <a:pt x="9620" y="50578"/>
                    <a:pt x="571" y="7239"/>
                    <a:pt x="0" y="4191"/>
                  </a:cubicBezTo>
                  <a:cubicBezTo>
                    <a:pt x="5620" y="63722"/>
                    <a:pt x="17716" y="86296"/>
                    <a:pt x="47434" y="82963"/>
                  </a:cubicBezTo>
                  <a:cubicBezTo>
                    <a:pt x="70771" y="80296"/>
                    <a:pt x="79629" y="44863"/>
                    <a:pt x="82963" y="0"/>
                  </a:cubicBezTo>
                  <a:cubicBezTo>
                    <a:pt x="82867" y="286"/>
                    <a:pt x="76105" y="46006"/>
                    <a:pt x="47434" y="48006"/>
                  </a:cubicBezTo>
                  <a:close/>
                </a:path>
              </a:pathLst>
            </a:custGeom>
            <a:solidFill>
              <a:srgbClr val="1E3D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21D0C5C0-3BBF-B0F8-6059-1925208FD43C}"/>
                </a:ext>
              </a:extLst>
            </p:cNvPr>
            <p:cNvSpPr/>
            <p:nvPr/>
          </p:nvSpPr>
          <p:spPr>
            <a:xfrm>
              <a:off x="6036373" y="3799236"/>
              <a:ext cx="106129" cy="448261"/>
            </a:xfrm>
            <a:custGeom>
              <a:avLst/>
              <a:gdLst>
                <a:gd name="connsiteX0" fmla="*/ 104775 w 106129"/>
                <a:gd name="connsiteY0" fmla="*/ 6763 h 448261"/>
                <a:gd name="connsiteX1" fmla="*/ 0 w 106129"/>
                <a:gd name="connsiteY1" fmla="*/ 0 h 448261"/>
                <a:gd name="connsiteX2" fmla="*/ 13525 w 106129"/>
                <a:gd name="connsiteY2" fmla="*/ 266129 h 448261"/>
                <a:gd name="connsiteX3" fmla="*/ 19050 w 106129"/>
                <a:gd name="connsiteY3" fmla="*/ 404336 h 448261"/>
                <a:gd name="connsiteX4" fmla="*/ 66484 w 106129"/>
                <a:gd name="connsiteY4" fmla="*/ 448151 h 448261"/>
                <a:gd name="connsiteX5" fmla="*/ 102013 w 106129"/>
                <a:gd name="connsiteY5" fmla="*/ 400145 h 448261"/>
                <a:gd name="connsiteX6" fmla="*/ 104775 w 106129"/>
                <a:gd name="connsiteY6" fmla="*/ 260890 h 448261"/>
                <a:gd name="connsiteX7" fmla="*/ 104775 w 106129"/>
                <a:gd name="connsiteY7" fmla="*/ 6763 h 448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129" h="448261">
                  <a:moveTo>
                    <a:pt x="104775" y="6763"/>
                  </a:moveTo>
                  <a:cubicBezTo>
                    <a:pt x="61246" y="7144"/>
                    <a:pt x="26098" y="3810"/>
                    <a:pt x="0" y="0"/>
                  </a:cubicBezTo>
                  <a:cubicBezTo>
                    <a:pt x="0" y="0"/>
                    <a:pt x="10382" y="102013"/>
                    <a:pt x="13525" y="266129"/>
                  </a:cubicBezTo>
                  <a:cubicBezTo>
                    <a:pt x="14668" y="325374"/>
                    <a:pt x="15811" y="370713"/>
                    <a:pt x="19050" y="404336"/>
                  </a:cubicBezTo>
                  <a:cubicBezTo>
                    <a:pt x="19621" y="407384"/>
                    <a:pt x="28670" y="450723"/>
                    <a:pt x="66484" y="448151"/>
                  </a:cubicBezTo>
                  <a:cubicBezTo>
                    <a:pt x="95155" y="446246"/>
                    <a:pt x="101917" y="400526"/>
                    <a:pt x="102013" y="400145"/>
                  </a:cubicBezTo>
                  <a:cubicBezTo>
                    <a:pt x="105346" y="355568"/>
                    <a:pt x="103251" y="301562"/>
                    <a:pt x="104775" y="260890"/>
                  </a:cubicBezTo>
                  <a:cubicBezTo>
                    <a:pt x="107823" y="179261"/>
                    <a:pt x="104775" y="6763"/>
                    <a:pt x="104775" y="6763"/>
                  </a:cubicBezTo>
                  <a:close/>
                </a:path>
              </a:pathLst>
            </a:custGeom>
            <a:solidFill>
              <a:srgbClr val="F6BC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9A100B78-00EA-CA1B-5E68-40818182280D}"/>
                </a:ext>
              </a:extLst>
            </p:cNvPr>
            <p:cNvSpPr/>
            <p:nvPr/>
          </p:nvSpPr>
          <p:spPr>
            <a:xfrm>
              <a:off x="6145786" y="4199382"/>
              <a:ext cx="72037" cy="79054"/>
            </a:xfrm>
            <a:custGeom>
              <a:avLst/>
              <a:gdLst>
                <a:gd name="connsiteX0" fmla="*/ 30699 w 72037"/>
                <a:gd name="connsiteY0" fmla="*/ 41624 h 79054"/>
                <a:gd name="connsiteX1" fmla="*/ 1172 w 72037"/>
                <a:gd name="connsiteY1" fmla="*/ 0 h 79054"/>
                <a:gd name="connsiteX2" fmla="*/ 1172 w 72037"/>
                <a:gd name="connsiteY2" fmla="*/ 0 h 79054"/>
                <a:gd name="connsiteX3" fmla="*/ 17936 w 72037"/>
                <a:gd name="connsiteY3" fmla="*/ 78676 h 79054"/>
                <a:gd name="connsiteX4" fmla="*/ 72038 w 72037"/>
                <a:gd name="connsiteY4" fmla="*/ 18383 h 79054"/>
                <a:gd name="connsiteX5" fmla="*/ 30699 w 72037"/>
                <a:gd name="connsiteY5" fmla="*/ 41624 h 7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037" h="79054">
                  <a:moveTo>
                    <a:pt x="30699" y="41624"/>
                  </a:moveTo>
                  <a:cubicBezTo>
                    <a:pt x="-543" y="36290"/>
                    <a:pt x="1172" y="0"/>
                    <a:pt x="1172" y="0"/>
                  </a:cubicBezTo>
                  <a:lnTo>
                    <a:pt x="1172" y="0"/>
                  </a:lnTo>
                  <a:cubicBezTo>
                    <a:pt x="-2162" y="43243"/>
                    <a:pt x="1077" y="75152"/>
                    <a:pt x="17936" y="78676"/>
                  </a:cubicBezTo>
                  <a:cubicBezTo>
                    <a:pt x="35462" y="82391"/>
                    <a:pt x="54226" y="58483"/>
                    <a:pt x="72038" y="18383"/>
                  </a:cubicBezTo>
                  <a:cubicBezTo>
                    <a:pt x="68228" y="26098"/>
                    <a:pt x="55941" y="45910"/>
                    <a:pt x="30699" y="41624"/>
                  </a:cubicBezTo>
                  <a:close/>
                </a:path>
              </a:pathLst>
            </a:custGeom>
            <a:solidFill>
              <a:srgbClr val="1E3D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0C7590D9-92EB-2224-37F9-F78082ECF72C}"/>
                </a:ext>
              </a:extLst>
            </p:cNvPr>
            <p:cNvSpPr/>
            <p:nvPr/>
          </p:nvSpPr>
          <p:spPr>
            <a:xfrm>
              <a:off x="6146943" y="3789616"/>
              <a:ext cx="156605" cy="451989"/>
            </a:xfrm>
            <a:custGeom>
              <a:avLst/>
              <a:gdLst>
                <a:gd name="connsiteX0" fmla="*/ 156605 w 156605"/>
                <a:gd name="connsiteY0" fmla="*/ 0 h 451989"/>
                <a:gd name="connsiteX1" fmla="*/ 39067 w 156605"/>
                <a:gd name="connsiteY1" fmla="*/ 14764 h 451989"/>
                <a:gd name="connsiteX2" fmla="*/ 33257 w 156605"/>
                <a:gd name="connsiteY2" fmla="*/ 213265 h 451989"/>
                <a:gd name="connsiteX3" fmla="*/ 14 w 156605"/>
                <a:gd name="connsiteY3" fmla="*/ 409766 h 451989"/>
                <a:gd name="connsiteX4" fmla="*/ 14 w 156605"/>
                <a:gd name="connsiteY4" fmla="*/ 409766 h 451989"/>
                <a:gd name="connsiteX5" fmla="*/ 29542 w 156605"/>
                <a:gd name="connsiteY5" fmla="*/ 451390 h 451989"/>
                <a:gd name="connsiteX6" fmla="*/ 70880 w 156605"/>
                <a:gd name="connsiteY6" fmla="*/ 428149 h 451989"/>
                <a:gd name="connsiteX7" fmla="*/ 129650 w 156605"/>
                <a:gd name="connsiteY7" fmla="*/ 219456 h 451989"/>
                <a:gd name="connsiteX8" fmla="*/ 156605 w 156605"/>
                <a:gd name="connsiteY8" fmla="*/ 0 h 451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605" h="451989">
                  <a:moveTo>
                    <a:pt x="156605" y="0"/>
                  </a:moveTo>
                  <a:cubicBezTo>
                    <a:pt x="113457" y="8096"/>
                    <a:pt x="74214" y="12668"/>
                    <a:pt x="39067" y="14764"/>
                  </a:cubicBezTo>
                  <a:cubicBezTo>
                    <a:pt x="39067" y="14764"/>
                    <a:pt x="50402" y="129064"/>
                    <a:pt x="33257" y="213265"/>
                  </a:cubicBezTo>
                  <a:cubicBezTo>
                    <a:pt x="21541" y="270605"/>
                    <a:pt x="4586" y="350710"/>
                    <a:pt x="14" y="409766"/>
                  </a:cubicBezTo>
                  <a:lnTo>
                    <a:pt x="14" y="409766"/>
                  </a:lnTo>
                  <a:cubicBezTo>
                    <a:pt x="14" y="409766"/>
                    <a:pt x="-1605" y="446056"/>
                    <a:pt x="29542" y="451390"/>
                  </a:cubicBezTo>
                  <a:cubicBezTo>
                    <a:pt x="54783" y="455676"/>
                    <a:pt x="67070" y="435864"/>
                    <a:pt x="70880" y="428149"/>
                  </a:cubicBezTo>
                  <a:cubicBezTo>
                    <a:pt x="93740" y="376904"/>
                    <a:pt x="114886" y="299180"/>
                    <a:pt x="129650" y="219456"/>
                  </a:cubicBezTo>
                  <a:cubicBezTo>
                    <a:pt x="156605" y="72485"/>
                    <a:pt x="156605" y="0"/>
                    <a:pt x="156605" y="0"/>
                  </a:cubicBezTo>
                  <a:close/>
                </a:path>
              </a:pathLst>
            </a:custGeom>
            <a:solidFill>
              <a:srgbClr val="F6BC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85" name="图形 364">
              <a:extLst>
                <a:ext uri="{FF2B5EF4-FFF2-40B4-BE49-F238E27FC236}">
                  <a16:creationId xmlns:a16="http://schemas.microsoft.com/office/drawing/2014/main" id="{C038499E-3610-650E-9AAE-B927A152E6A1}"/>
                </a:ext>
              </a:extLst>
            </p:cNvPr>
            <p:cNvGrpSpPr/>
            <p:nvPr/>
          </p:nvGrpSpPr>
          <p:grpSpPr>
            <a:xfrm>
              <a:off x="6179504" y="3136677"/>
              <a:ext cx="236527" cy="412249"/>
              <a:chOff x="6179504" y="3136677"/>
              <a:chExt cx="236527" cy="412249"/>
            </a:xfrm>
          </p:grpSpPr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5D33DDB2-BBD0-3DAA-15E9-E8B83A905AA3}"/>
                  </a:ext>
                </a:extLst>
              </p:cNvPr>
              <p:cNvSpPr/>
              <p:nvPr/>
            </p:nvSpPr>
            <p:spPr>
              <a:xfrm>
                <a:off x="6273270" y="3445478"/>
                <a:ext cx="19299" cy="70389"/>
              </a:xfrm>
              <a:custGeom>
                <a:avLst/>
                <a:gdLst>
                  <a:gd name="connsiteX0" fmla="*/ 85 w 19299"/>
                  <a:gd name="connsiteY0" fmla="*/ 0 h 70389"/>
                  <a:gd name="connsiteX1" fmla="*/ 18087 w 19299"/>
                  <a:gd name="connsiteY1" fmla="*/ 70390 h 70389"/>
                  <a:gd name="connsiteX2" fmla="*/ 85 w 19299"/>
                  <a:gd name="connsiteY2" fmla="*/ 0 h 70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299" h="70389">
                    <a:moveTo>
                      <a:pt x="85" y="0"/>
                    </a:moveTo>
                    <a:cubicBezTo>
                      <a:pt x="-1439" y="47625"/>
                      <a:pt x="18087" y="70390"/>
                      <a:pt x="18087" y="70390"/>
                    </a:cubicBezTo>
                    <a:cubicBezTo>
                      <a:pt x="18087" y="70390"/>
                      <a:pt x="26279" y="33814"/>
                      <a:pt x="85" y="0"/>
                    </a:cubicBezTo>
                    <a:close/>
                  </a:path>
                </a:pathLst>
              </a:custGeom>
              <a:solidFill>
                <a:srgbClr val="664B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70820A6A-3156-0CB5-4904-C1C45B7966BA}"/>
                  </a:ext>
                </a:extLst>
              </p:cNvPr>
              <p:cNvSpPr/>
              <p:nvPr/>
            </p:nvSpPr>
            <p:spPr>
              <a:xfrm>
                <a:off x="6200298" y="3136677"/>
                <a:ext cx="215734" cy="379190"/>
              </a:xfrm>
              <a:custGeom>
                <a:avLst/>
                <a:gdLst>
                  <a:gd name="connsiteX0" fmla="*/ 43244 w 215734"/>
                  <a:gd name="connsiteY0" fmla="*/ 11716 h 379190"/>
                  <a:gd name="connsiteX1" fmla="*/ 0 w 215734"/>
                  <a:gd name="connsiteY1" fmla="*/ 0 h 379190"/>
                  <a:gd name="connsiteX2" fmla="*/ 106394 w 215734"/>
                  <a:gd name="connsiteY2" fmla="*/ 184976 h 379190"/>
                  <a:gd name="connsiteX3" fmla="*/ 73057 w 215734"/>
                  <a:gd name="connsiteY3" fmla="*/ 308801 h 379190"/>
                  <a:gd name="connsiteX4" fmla="*/ 91059 w 215734"/>
                  <a:gd name="connsiteY4" fmla="*/ 379190 h 379190"/>
                  <a:gd name="connsiteX5" fmla="*/ 135541 w 215734"/>
                  <a:gd name="connsiteY5" fmla="*/ 366998 h 379190"/>
                  <a:gd name="connsiteX6" fmla="*/ 209645 w 215734"/>
                  <a:gd name="connsiteY6" fmla="*/ 277844 h 379190"/>
                  <a:gd name="connsiteX7" fmla="*/ 43244 w 215734"/>
                  <a:gd name="connsiteY7" fmla="*/ 11716 h 379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5734" h="379190">
                    <a:moveTo>
                      <a:pt x="43244" y="11716"/>
                    </a:moveTo>
                    <a:cubicBezTo>
                      <a:pt x="24479" y="2953"/>
                      <a:pt x="0" y="0"/>
                      <a:pt x="0" y="0"/>
                    </a:cubicBezTo>
                    <a:cubicBezTo>
                      <a:pt x="0" y="0"/>
                      <a:pt x="80010" y="96869"/>
                      <a:pt x="106394" y="184976"/>
                    </a:cubicBezTo>
                    <a:cubicBezTo>
                      <a:pt x="131159" y="267748"/>
                      <a:pt x="73057" y="308801"/>
                      <a:pt x="73057" y="308801"/>
                    </a:cubicBezTo>
                    <a:cubicBezTo>
                      <a:pt x="99250" y="342519"/>
                      <a:pt x="91059" y="379190"/>
                      <a:pt x="91059" y="379190"/>
                    </a:cubicBezTo>
                    <a:cubicBezTo>
                      <a:pt x="110109" y="376047"/>
                      <a:pt x="135541" y="366998"/>
                      <a:pt x="135541" y="366998"/>
                    </a:cubicBezTo>
                    <a:cubicBezTo>
                      <a:pt x="135541" y="366998"/>
                      <a:pt x="192119" y="339757"/>
                      <a:pt x="209645" y="277844"/>
                    </a:cubicBezTo>
                    <a:cubicBezTo>
                      <a:pt x="227076" y="215932"/>
                      <a:pt x="217075" y="92488"/>
                      <a:pt x="43244" y="11716"/>
                    </a:cubicBezTo>
                    <a:close/>
                  </a:path>
                </a:pathLst>
              </a:custGeom>
              <a:solidFill>
                <a:srgbClr val="FBC73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E1D6F3DC-4E73-9EBB-C35B-C8CDB9D226C5}"/>
                  </a:ext>
                </a:extLst>
              </p:cNvPr>
              <p:cNvSpPr/>
              <p:nvPr/>
            </p:nvSpPr>
            <p:spPr>
              <a:xfrm>
                <a:off x="6179504" y="3445460"/>
                <a:ext cx="112995" cy="103466"/>
              </a:xfrm>
              <a:custGeom>
                <a:avLst/>
                <a:gdLst>
                  <a:gd name="connsiteX0" fmla="*/ 112996 w 112995"/>
                  <a:gd name="connsiteY0" fmla="*/ 52691 h 103466"/>
                  <a:gd name="connsiteX1" fmla="*/ 93850 w 112995"/>
                  <a:gd name="connsiteY1" fmla="*/ 18 h 103466"/>
                  <a:gd name="connsiteX2" fmla="*/ 61656 w 112995"/>
                  <a:gd name="connsiteY2" fmla="*/ 18 h 103466"/>
                  <a:gd name="connsiteX3" fmla="*/ 57655 w 112995"/>
                  <a:gd name="connsiteY3" fmla="*/ 9543 h 103466"/>
                  <a:gd name="connsiteX4" fmla="*/ 17365 w 112995"/>
                  <a:gd name="connsiteY4" fmla="*/ 41451 h 103466"/>
                  <a:gd name="connsiteX5" fmla="*/ 45749 w 112995"/>
                  <a:gd name="connsiteY5" fmla="*/ 43642 h 103466"/>
                  <a:gd name="connsiteX6" fmla="*/ 17365 w 112995"/>
                  <a:gd name="connsiteY6" fmla="*/ 70407 h 103466"/>
                  <a:gd name="connsiteX7" fmla="*/ 59656 w 112995"/>
                  <a:gd name="connsiteY7" fmla="*/ 58787 h 103466"/>
                  <a:gd name="connsiteX8" fmla="*/ 29842 w 112995"/>
                  <a:gd name="connsiteY8" fmla="*/ 94887 h 103466"/>
                  <a:gd name="connsiteX9" fmla="*/ 79849 w 112995"/>
                  <a:gd name="connsiteY9" fmla="*/ 62311 h 103466"/>
                  <a:gd name="connsiteX10" fmla="*/ 60799 w 112995"/>
                  <a:gd name="connsiteY10" fmla="*/ 102411 h 103466"/>
                  <a:gd name="connsiteX11" fmla="*/ 112996 w 112995"/>
                  <a:gd name="connsiteY11" fmla="*/ 52691 h 103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2995" h="103466">
                    <a:moveTo>
                      <a:pt x="112996" y="52691"/>
                    </a:moveTo>
                    <a:cubicBezTo>
                      <a:pt x="112424" y="38880"/>
                      <a:pt x="108614" y="18972"/>
                      <a:pt x="93850" y="18"/>
                    </a:cubicBezTo>
                    <a:cubicBezTo>
                      <a:pt x="93850" y="18"/>
                      <a:pt x="85468" y="398"/>
                      <a:pt x="61656" y="18"/>
                    </a:cubicBezTo>
                    <a:cubicBezTo>
                      <a:pt x="37843" y="-363"/>
                      <a:pt x="41463" y="5542"/>
                      <a:pt x="57655" y="9543"/>
                    </a:cubicBezTo>
                    <a:cubicBezTo>
                      <a:pt x="73943" y="13543"/>
                      <a:pt x="54417" y="14686"/>
                      <a:pt x="17365" y="41451"/>
                    </a:cubicBezTo>
                    <a:cubicBezTo>
                      <a:pt x="-19688" y="68217"/>
                      <a:pt x="8602" y="61644"/>
                      <a:pt x="45749" y="43642"/>
                    </a:cubicBezTo>
                    <a:cubicBezTo>
                      <a:pt x="45749" y="43642"/>
                      <a:pt x="31747" y="54596"/>
                      <a:pt x="17365" y="70407"/>
                    </a:cubicBezTo>
                    <a:cubicBezTo>
                      <a:pt x="2887" y="86123"/>
                      <a:pt x="1934" y="90886"/>
                      <a:pt x="59656" y="58787"/>
                    </a:cubicBezTo>
                    <a:cubicBezTo>
                      <a:pt x="59656" y="58787"/>
                      <a:pt x="27080" y="86219"/>
                      <a:pt x="29842" y="94887"/>
                    </a:cubicBezTo>
                    <a:cubicBezTo>
                      <a:pt x="32605" y="103650"/>
                      <a:pt x="79849" y="62311"/>
                      <a:pt x="79849" y="62311"/>
                    </a:cubicBezTo>
                    <a:cubicBezTo>
                      <a:pt x="79849" y="62311"/>
                      <a:pt x="56798" y="92886"/>
                      <a:pt x="60799" y="102411"/>
                    </a:cubicBezTo>
                    <a:cubicBezTo>
                      <a:pt x="64894" y="112032"/>
                      <a:pt x="112996" y="52691"/>
                      <a:pt x="112996" y="52691"/>
                    </a:cubicBezTo>
                    <a:close/>
                  </a:path>
                </a:pathLst>
              </a:custGeom>
              <a:solidFill>
                <a:srgbClr val="F6BC8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9" name="图形 364">
              <a:extLst>
                <a:ext uri="{FF2B5EF4-FFF2-40B4-BE49-F238E27FC236}">
                  <a16:creationId xmlns:a16="http://schemas.microsoft.com/office/drawing/2014/main" id="{9638A851-B433-F92E-1F50-949143F110ED}"/>
                </a:ext>
              </a:extLst>
            </p:cNvPr>
            <p:cNvGrpSpPr/>
            <p:nvPr/>
          </p:nvGrpSpPr>
          <p:grpSpPr>
            <a:xfrm>
              <a:off x="5974640" y="2942272"/>
              <a:ext cx="29214" cy="37433"/>
              <a:chOff x="5974640" y="2942272"/>
              <a:chExt cx="29214" cy="37433"/>
            </a:xfrm>
            <a:solidFill>
              <a:srgbClr val="BA885B"/>
            </a:solidFill>
          </p:grpSpPr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9C4DAABA-70E0-111E-E43D-88C714A2C3BC}"/>
                  </a:ext>
                </a:extLst>
              </p:cNvPr>
              <p:cNvSpPr/>
              <p:nvPr/>
            </p:nvSpPr>
            <p:spPr>
              <a:xfrm>
                <a:off x="5974640" y="2942272"/>
                <a:ext cx="29214" cy="37433"/>
              </a:xfrm>
              <a:custGeom>
                <a:avLst/>
                <a:gdLst>
                  <a:gd name="connsiteX0" fmla="*/ 25061 w 29214"/>
                  <a:gd name="connsiteY0" fmla="*/ 37433 h 37433"/>
                  <a:gd name="connsiteX1" fmla="*/ 26014 w 29214"/>
                  <a:gd name="connsiteY1" fmla="*/ 34385 h 37433"/>
                  <a:gd name="connsiteX2" fmla="*/ 26776 w 29214"/>
                  <a:gd name="connsiteY2" fmla="*/ 30861 h 37433"/>
                  <a:gd name="connsiteX3" fmla="*/ 27157 w 29214"/>
                  <a:gd name="connsiteY3" fmla="*/ 26289 h 37433"/>
                  <a:gd name="connsiteX4" fmla="*/ 26871 w 29214"/>
                  <a:gd name="connsiteY4" fmla="*/ 20860 h 37433"/>
                  <a:gd name="connsiteX5" fmla="*/ 25442 w 29214"/>
                  <a:gd name="connsiteY5" fmla="*/ 15049 h 37433"/>
                  <a:gd name="connsiteX6" fmla="*/ 22490 w 29214"/>
                  <a:gd name="connsiteY6" fmla="*/ 9525 h 37433"/>
                  <a:gd name="connsiteX7" fmla="*/ 18013 w 29214"/>
                  <a:gd name="connsiteY7" fmla="*/ 5239 h 37433"/>
                  <a:gd name="connsiteX8" fmla="*/ 12298 w 29214"/>
                  <a:gd name="connsiteY8" fmla="*/ 3334 h 37433"/>
                  <a:gd name="connsiteX9" fmla="*/ 9440 w 29214"/>
                  <a:gd name="connsiteY9" fmla="*/ 3429 h 37433"/>
                  <a:gd name="connsiteX10" fmla="*/ 6488 w 29214"/>
                  <a:gd name="connsiteY10" fmla="*/ 4381 h 37433"/>
                  <a:gd name="connsiteX11" fmla="*/ 2868 w 29214"/>
                  <a:gd name="connsiteY11" fmla="*/ 8001 h 37433"/>
                  <a:gd name="connsiteX12" fmla="*/ 1916 w 29214"/>
                  <a:gd name="connsiteY12" fmla="*/ 12954 h 37433"/>
                  <a:gd name="connsiteX13" fmla="*/ 3059 w 29214"/>
                  <a:gd name="connsiteY13" fmla="*/ 21050 h 37433"/>
                  <a:gd name="connsiteX14" fmla="*/ 4011 w 29214"/>
                  <a:gd name="connsiteY14" fmla="*/ 24098 h 37433"/>
                  <a:gd name="connsiteX15" fmla="*/ 2487 w 29214"/>
                  <a:gd name="connsiteY15" fmla="*/ 21241 h 37433"/>
                  <a:gd name="connsiteX16" fmla="*/ 106 w 29214"/>
                  <a:gd name="connsiteY16" fmla="*/ 12954 h 37433"/>
                  <a:gd name="connsiteX17" fmla="*/ 677 w 29214"/>
                  <a:gd name="connsiteY17" fmla="*/ 6953 h 37433"/>
                  <a:gd name="connsiteX18" fmla="*/ 5345 w 29214"/>
                  <a:gd name="connsiteY18" fmla="*/ 1619 h 37433"/>
                  <a:gd name="connsiteX19" fmla="*/ 8583 w 29214"/>
                  <a:gd name="connsiteY19" fmla="*/ 381 h 37433"/>
                  <a:gd name="connsiteX20" fmla="*/ 12393 w 29214"/>
                  <a:gd name="connsiteY20" fmla="*/ 0 h 37433"/>
                  <a:gd name="connsiteX21" fmla="*/ 19632 w 29214"/>
                  <a:gd name="connsiteY21" fmla="*/ 2286 h 37433"/>
                  <a:gd name="connsiteX22" fmla="*/ 24966 w 29214"/>
                  <a:gd name="connsiteY22" fmla="*/ 7525 h 37433"/>
                  <a:gd name="connsiteX23" fmla="*/ 28014 w 29214"/>
                  <a:gd name="connsiteY23" fmla="*/ 13906 h 37433"/>
                  <a:gd name="connsiteX24" fmla="*/ 29157 w 29214"/>
                  <a:gd name="connsiteY24" fmla="*/ 20288 h 37433"/>
                  <a:gd name="connsiteX25" fmla="*/ 28967 w 29214"/>
                  <a:gd name="connsiteY25" fmla="*/ 26098 h 37433"/>
                  <a:gd name="connsiteX26" fmla="*/ 27919 w 29214"/>
                  <a:gd name="connsiteY26" fmla="*/ 30861 h 37433"/>
                  <a:gd name="connsiteX27" fmla="*/ 26585 w 29214"/>
                  <a:gd name="connsiteY27" fmla="*/ 34290 h 37433"/>
                  <a:gd name="connsiteX28" fmla="*/ 25061 w 29214"/>
                  <a:gd name="connsiteY28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9214" h="37433">
                    <a:moveTo>
                      <a:pt x="25061" y="37433"/>
                    </a:moveTo>
                    <a:cubicBezTo>
                      <a:pt x="25061" y="37433"/>
                      <a:pt x="25347" y="36290"/>
                      <a:pt x="26014" y="34385"/>
                    </a:cubicBezTo>
                    <a:cubicBezTo>
                      <a:pt x="26300" y="33433"/>
                      <a:pt x="26490" y="32194"/>
                      <a:pt x="26776" y="30861"/>
                    </a:cubicBezTo>
                    <a:cubicBezTo>
                      <a:pt x="26871" y="29432"/>
                      <a:pt x="27157" y="28003"/>
                      <a:pt x="27157" y="26289"/>
                    </a:cubicBezTo>
                    <a:cubicBezTo>
                      <a:pt x="27252" y="24574"/>
                      <a:pt x="27062" y="22765"/>
                      <a:pt x="26871" y="20860"/>
                    </a:cubicBezTo>
                    <a:cubicBezTo>
                      <a:pt x="26585" y="18955"/>
                      <a:pt x="26109" y="17050"/>
                      <a:pt x="25442" y="15049"/>
                    </a:cubicBezTo>
                    <a:cubicBezTo>
                      <a:pt x="24680" y="13144"/>
                      <a:pt x="23728" y="11240"/>
                      <a:pt x="22490" y="9525"/>
                    </a:cubicBezTo>
                    <a:cubicBezTo>
                      <a:pt x="21347" y="7715"/>
                      <a:pt x="19727" y="6382"/>
                      <a:pt x="18013" y="5239"/>
                    </a:cubicBezTo>
                    <a:cubicBezTo>
                      <a:pt x="16203" y="4191"/>
                      <a:pt x="14298" y="3524"/>
                      <a:pt x="12298" y="3334"/>
                    </a:cubicBezTo>
                    <a:cubicBezTo>
                      <a:pt x="11345" y="3334"/>
                      <a:pt x="10202" y="3429"/>
                      <a:pt x="9440" y="3429"/>
                    </a:cubicBezTo>
                    <a:cubicBezTo>
                      <a:pt x="8393" y="3715"/>
                      <a:pt x="7154" y="3905"/>
                      <a:pt x="6488" y="4381"/>
                    </a:cubicBezTo>
                    <a:cubicBezTo>
                      <a:pt x="4868" y="5048"/>
                      <a:pt x="3535" y="6382"/>
                      <a:pt x="2868" y="8001"/>
                    </a:cubicBezTo>
                    <a:cubicBezTo>
                      <a:pt x="2201" y="9620"/>
                      <a:pt x="1916" y="11335"/>
                      <a:pt x="1916" y="12954"/>
                    </a:cubicBezTo>
                    <a:cubicBezTo>
                      <a:pt x="1916" y="16288"/>
                      <a:pt x="2487" y="19145"/>
                      <a:pt x="3059" y="21050"/>
                    </a:cubicBezTo>
                    <a:cubicBezTo>
                      <a:pt x="3535" y="22955"/>
                      <a:pt x="4011" y="24098"/>
                      <a:pt x="4011" y="24098"/>
                    </a:cubicBezTo>
                    <a:cubicBezTo>
                      <a:pt x="4011" y="24098"/>
                      <a:pt x="3344" y="23146"/>
                      <a:pt x="2487" y="21241"/>
                    </a:cubicBezTo>
                    <a:cubicBezTo>
                      <a:pt x="1725" y="19336"/>
                      <a:pt x="487" y="16669"/>
                      <a:pt x="106" y="12954"/>
                    </a:cubicBezTo>
                    <a:cubicBezTo>
                      <a:pt x="-85" y="11144"/>
                      <a:pt x="-85" y="9049"/>
                      <a:pt x="677" y="6953"/>
                    </a:cubicBezTo>
                    <a:cubicBezTo>
                      <a:pt x="1344" y="4858"/>
                      <a:pt x="2963" y="2762"/>
                      <a:pt x="5345" y="1619"/>
                    </a:cubicBezTo>
                    <a:cubicBezTo>
                      <a:pt x="6583" y="857"/>
                      <a:pt x="7535" y="762"/>
                      <a:pt x="8583" y="381"/>
                    </a:cubicBezTo>
                    <a:cubicBezTo>
                      <a:pt x="10012" y="95"/>
                      <a:pt x="11155" y="0"/>
                      <a:pt x="12393" y="0"/>
                    </a:cubicBezTo>
                    <a:cubicBezTo>
                      <a:pt x="14965" y="95"/>
                      <a:pt x="17441" y="952"/>
                      <a:pt x="19632" y="2286"/>
                    </a:cubicBezTo>
                    <a:cubicBezTo>
                      <a:pt x="21728" y="3715"/>
                      <a:pt x="23633" y="5429"/>
                      <a:pt x="24966" y="7525"/>
                    </a:cubicBezTo>
                    <a:cubicBezTo>
                      <a:pt x="26395" y="9525"/>
                      <a:pt x="27252" y="11716"/>
                      <a:pt x="28014" y="13906"/>
                    </a:cubicBezTo>
                    <a:cubicBezTo>
                      <a:pt x="28681" y="16097"/>
                      <a:pt x="29062" y="18288"/>
                      <a:pt x="29157" y="20288"/>
                    </a:cubicBezTo>
                    <a:cubicBezTo>
                      <a:pt x="29252" y="22384"/>
                      <a:pt x="29252" y="24289"/>
                      <a:pt x="28967" y="26098"/>
                    </a:cubicBezTo>
                    <a:cubicBezTo>
                      <a:pt x="28871" y="27908"/>
                      <a:pt x="28205" y="29432"/>
                      <a:pt x="27919" y="30861"/>
                    </a:cubicBezTo>
                    <a:cubicBezTo>
                      <a:pt x="27443" y="32194"/>
                      <a:pt x="26966" y="33433"/>
                      <a:pt x="26585" y="34290"/>
                    </a:cubicBezTo>
                    <a:cubicBezTo>
                      <a:pt x="25633" y="36481"/>
                      <a:pt x="25061" y="37433"/>
                      <a:pt x="25061" y="37433"/>
                    </a:cubicBezTo>
                    <a:close/>
                  </a:path>
                </a:pathLst>
              </a:custGeom>
              <a:solidFill>
                <a:srgbClr val="BA88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EAE7D6DB-9147-D26C-D6DF-9C2BE659BE14}"/>
                  </a:ext>
                </a:extLst>
              </p:cNvPr>
              <p:cNvSpPr/>
              <p:nvPr/>
            </p:nvSpPr>
            <p:spPr>
              <a:xfrm>
                <a:off x="5982747" y="2946272"/>
                <a:ext cx="18747" cy="30123"/>
              </a:xfrm>
              <a:custGeom>
                <a:avLst/>
                <a:gdLst>
                  <a:gd name="connsiteX0" fmla="*/ 0 w 18747"/>
                  <a:gd name="connsiteY0" fmla="*/ 27146 h 30123"/>
                  <a:gd name="connsiteX1" fmla="*/ 1715 w 18747"/>
                  <a:gd name="connsiteY1" fmla="*/ 27908 h 30123"/>
                  <a:gd name="connsiteX2" fmla="*/ 3619 w 18747"/>
                  <a:gd name="connsiteY2" fmla="*/ 28289 h 30123"/>
                  <a:gd name="connsiteX3" fmla="*/ 4763 w 18747"/>
                  <a:gd name="connsiteY3" fmla="*/ 28289 h 30123"/>
                  <a:gd name="connsiteX4" fmla="*/ 6001 w 18747"/>
                  <a:gd name="connsiteY4" fmla="*/ 28099 h 30123"/>
                  <a:gd name="connsiteX5" fmla="*/ 7334 w 18747"/>
                  <a:gd name="connsiteY5" fmla="*/ 27718 h 30123"/>
                  <a:gd name="connsiteX6" fmla="*/ 8668 w 18747"/>
                  <a:gd name="connsiteY6" fmla="*/ 26956 h 30123"/>
                  <a:gd name="connsiteX7" fmla="*/ 9906 w 18747"/>
                  <a:gd name="connsiteY7" fmla="*/ 26003 h 30123"/>
                  <a:gd name="connsiteX8" fmla="*/ 11144 w 18747"/>
                  <a:gd name="connsiteY8" fmla="*/ 24860 h 30123"/>
                  <a:gd name="connsiteX9" fmla="*/ 12287 w 18747"/>
                  <a:gd name="connsiteY9" fmla="*/ 23622 h 30123"/>
                  <a:gd name="connsiteX10" fmla="*/ 13335 w 18747"/>
                  <a:gd name="connsiteY10" fmla="*/ 22098 h 30123"/>
                  <a:gd name="connsiteX11" fmla="*/ 14192 w 18747"/>
                  <a:gd name="connsiteY11" fmla="*/ 20479 h 30123"/>
                  <a:gd name="connsiteX12" fmla="*/ 14859 w 18747"/>
                  <a:gd name="connsiteY12" fmla="*/ 18859 h 30123"/>
                  <a:gd name="connsiteX13" fmla="*/ 15430 w 18747"/>
                  <a:gd name="connsiteY13" fmla="*/ 17145 h 30123"/>
                  <a:gd name="connsiteX14" fmla="*/ 15716 w 18747"/>
                  <a:gd name="connsiteY14" fmla="*/ 15335 h 30123"/>
                  <a:gd name="connsiteX15" fmla="*/ 15811 w 18747"/>
                  <a:gd name="connsiteY15" fmla="*/ 11811 h 30123"/>
                  <a:gd name="connsiteX16" fmla="*/ 15145 w 18747"/>
                  <a:gd name="connsiteY16" fmla="*/ 8573 h 30123"/>
                  <a:gd name="connsiteX17" fmla="*/ 14097 w 18747"/>
                  <a:gd name="connsiteY17" fmla="*/ 5715 h 30123"/>
                  <a:gd name="connsiteX18" fmla="*/ 12954 w 18747"/>
                  <a:gd name="connsiteY18" fmla="*/ 3334 h 30123"/>
                  <a:gd name="connsiteX19" fmla="*/ 11811 w 18747"/>
                  <a:gd name="connsiteY19" fmla="*/ 1619 h 30123"/>
                  <a:gd name="connsiteX20" fmla="*/ 10858 w 18747"/>
                  <a:gd name="connsiteY20" fmla="*/ 0 h 30123"/>
                  <a:gd name="connsiteX21" fmla="*/ 12287 w 18747"/>
                  <a:gd name="connsiteY21" fmla="*/ 1143 h 30123"/>
                  <a:gd name="connsiteX22" fmla="*/ 13906 w 18747"/>
                  <a:gd name="connsiteY22" fmla="*/ 2572 h 30123"/>
                  <a:gd name="connsiteX23" fmla="*/ 15621 w 18747"/>
                  <a:gd name="connsiteY23" fmla="*/ 4858 h 30123"/>
                  <a:gd name="connsiteX24" fmla="*/ 17335 w 18747"/>
                  <a:gd name="connsiteY24" fmla="*/ 7810 h 30123"/>
                  <a:gd name="connsiteX25" fmla="*/ 18478 w 18747"/>
                  <a:gd name="connsiteY25" fmla="*/ 11525 h 30123"/>
                  <a:gd name="connsiteX26" fmla="*/ 18669 w 18747"/>
                  <a:gd name="connsiteY26" fmla="*/ 15716 h 30123"/>
                  <a:gd name="connsiteX27" fmla="*/ 18383 w 18747"/>
                  <a:gd name="connsiteY27" fmla="*/ 17907 h 30123"/>
                  <a:gd name="connsiteX28" fmla="*/ 17812 w 18747"/>
                  <a:gd name="connsiteY28" fmla="*/ 20002 h 30123"/>
                  <a:gd name="connsiteX29" fmla="*/ 16954 w 18747"/>
                  <a:gd name="connsiteY29" fmla="*/ 22003 h 30123"/>
                  <a:gd name="connsiteX30" fmla="*/ 15907 w 18747"/>
                  <a:gd name="connsiteY30" fmla="*/ 23908 h 30123"/>
                  <a:gd name="connsiteX31" fmla="*/ 14573 w 18747"/>
                  <a:gd name="connsiteY31" fmla="*/ 25622 h 30123"/>
                  <a:gd name="connsiteX32" fmla="*/ 13049 w 18747"/>
                  <a:gd name="connsiteY32" fmla="*/ 27051 h 30123"/>
                  <a:gd name="connsiteX33" fmla="*/ 11430 w 18747"/>
                  <a:gd name="connsiteY33" fmla="*/ 28289 h 30123"/>
                  <a:gd name="connsiteX34" fmla="*/ 9715 w 18747"/>
                  <a:gd name="connsiteY34" fmla="*/ 29242 h 30123"/>
                  <a:gd name="connsiteX35" fmla="*/ 8001 w 18747"/>
                  <a:gd name="connsiteY35" fmla="*/ 29908 h 30123"/>
                  <a:gd name="connsiteX36" fmla="*/ 6286 w 18747"/>
                  <a:gd name="connsiteY36" fmla="*/ 30099 h 30123"/>
                  <a:gd name="connsiteX37" fmla="*/ 3334 w 18747"/>
                  <a:gd name="connsiteY37" fmla="*/ 29718 h 30123"/>
                  <a:gd name="connsiteX38" fmla="*/ 1333 w 18747"/>
                  <a:gd name="connsiteY38" fmla="*/ 28670 h 30123"/>
                  <a:gd name="connsiteX39" fmla="*/ 0 w 18747"/>
                  <a:gd name="connsiteY39" fmla="*/ 27146 h 30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8747" h="30123">
                    <a:moveTo>
                      <a:pt x="0" y="27146"/>
                    </a:moveTo>
                    <a:cubicBezTo>
                      <a:pt x="0" y="27146"/>
                      <a:pt x="571" y="27432"/>
                      <a:pt x="1715" y="27908"/>
                    </a:cubicBezTo>
                    <a:cubicBezTo>
                      <a:pt x="2286" y="28194"/>
                      <a:pt x="2953" y="28194"/>
                      <a:pt x="3619" y="28289"/>
                    </a:cubicBezTo>
                    <a:cubicBezTo>
                      <a:pt x="3905" y="28384"/>
                      <a:pt x="4381" y="28289"/>
                      <a:pt x="4763" y="28289"/>
                    </a:cubicBezTo>
                    <a:cubicBezTo>
                      <a:pt x="5143" y="28194"/>
                      <a:pt x="5620" y="28289"/>
                      <a:pt x="6001" y="28099"/>
                    </a:cubicBezTo>
                    <a:cubicBezTo>
                      <a:pt x="6382" y="28003"/>
                      <a:pt x="6858" y="27813"/>
                      <a:pt x="7334" y="27718"/>
                    </a:cubicBezTo>
                    <a:cubicBezTo>
                      <a:pt x="7715" y="27432"/>
                      <a:pt x="8191" y="27242"/>
                      <a:pt x="8668" y="26956"/>
                    </a:cubicBezTo>
                    <a:cubicBezTo>
                      <a:pt x="9144" y="26765"/>
                      <a:pt x="9525" y="26384"/>
                      <a:pt x="9906" y="26003"/>
                    </a:cubicBezTo>
                    <a:cubicBezTo>
                      <a:pt x="10287" y="25622"/>
                      <a:pt x="10763" y="25336"/>
                      <a:pt x="11144" y="24860"/>
                    </a:cubicBezTo>
                    <a:cubicBezTo>
                      <a:pt x="11525" y="24479"/>
                      <a:pt x="11906" y="24003"/>
                      <a:pt x="12287" y="23622"/>
                    </a:cubicBezTo>
                    <a:cubicBezTo>
                      <a:pt x="12668" y="23146"/>
                      <a:pt x="12954" y="22670"/>
                      <a:pt x="13335" y="22098"/>
                    </a:cubicBezTo>
                    <a:cubicBezTo>
                      <a:pt x="13716" y="21622"/>
                      <a:pt x="13906" y="21050"/>
                      <a:pt x="14192" y="20479"/>
                    </a:cubicBezTo>
                    <a:cubicBezTo>
                      <a:pt x="14478" y="19907"/>
                      <a:pt x="14764" y="19431"/>
                      <a:pt x="14859" y="18859"/>
                    </a:cubicBezTo>
                    <a:cubicBezTo>
                      <a:pt x="15049" y="18288"/>
                      <a:pt x="15240" y="17717"/>
                      <a:pt x="15430" y="17145"/>
                    </a:cubicBezTo>
                    <a:lnTo>
                      <a:pt x="15716" y="15335"/>
                    </a:lnTo>
                    <a:cubicBezTo>
                      <a:pt x="15811" y="14192"/>
                      <a:pt x="15907" y="12954"/>
                      <a:pt x="15811" y="11811"/>
                    </a:cubicBezTo>
                    <a:cubicBezTo>
                      <a:pt x="15526" y="10668"/>
                      <a:pt x="15621" y="9525"/>
                      <a:pt x="15145" y="8573"/>
                    </a:cubicBezTo>
                    <a:cubicBezTo>
                      <a:pt x="14764" y="7525"/>
                      <a:pt x="14573" y="6477"/>
                      <a:pt x="14097" y="5715"/>
                    </a:cubicBezTo>
                    <a:cubicBezTo>
                      <a:pt x="13716" y="4858"/>
                      <a:pt x="13335" y="4001"/>
                      <a:pt x="12954" y="3334"/>
                    </a:cubicBezTo>
                    <a:cubicBezTo>
                      <a:pt x="12573" y="2667"/>
                      <a:pt x="12097" y="2096"/>
                      <a:pt x="11811" y="1619"/>
                    </a:cubicBezTo>
                    <a:cubicBezTo>
                      <a:pt x="11144" y="572"/>
                      <a:pt x="10858" y="0"/>
                      <a:pt x="10858" y="0"/>
                    </a:cubicBezTo>
                    <a:cubicBezTo>
                      <a:pt x="10858" y="0"/>
                      <a:pt x="11430" y="381"/>
                      <a:pt x="12287" y="1143"/>
                    </a:cubicBezTo>
                    <a:cubicBezTo>
                      <a:pt x="12764" y="1524"/>
                      <a:pt x="13335" y="2000"/>
                      <a:pt x="13906" y="2572"/>
                    </a:cubicBezTo>
                    <a:cubicBezTo>
                      <a:pt x="14478" y="3239"/>
                      <a:pt x="15049" y="3905"/>
                      <a:pt x="15621" y="4858"/>
                    </a:cubicBezTo>
                    <a:cubicBezTo>
                      <a:pt x="16383" y="5620"/>
                      <a:pt x="16764" y="6763"/>
                      <a:pt x="17335" y="7810"/>
                    </a:cubicBezTo>
                    <a:cubicBezTo>
                      <a:pt x="18002" y="8858"/>
                      <a:pt x="18097" y="10192"/>
                      <a:pt x="18478" y="11525"/>
                    </a:cubicBezTo>
                    <a:cubicBezTo>
                      <a:pt x="18669" y="12859"/>
                      <a:pt x="18859" y="14288"/>
                      <a:pt x="18669" y="15716"/>
                    </a:cubicBezTo>
                    <a:lnTo>
                      <a:pt x="18383" y="17907"/>
                    </a:lnTo>
                    <a:cubicBezTo>
                      <a:pt x="18288" y="18669"/>
                      <a:pt x="18002" y="19336"/>
                      <a:pt x="17812" y="20002"/>
                    </a:cubicBezTo>
                    <a:cubicBezTo>
                      <a:pt x="17621" y="20669"/>
                      <a:pt x="17335" y="21336"/>
                      <a:pt x="16954" y="22003"/>
                    </a:cubicBezTo>
                    <a:cubicBezTo>
                      <a:pt x="16573" y="22670"/>
                      <a:pt x="16383" y="23336"/>
                      <a:pt x="15907" y="23908"/>
                    </a:cubicBezTo>
                    <a:cubicBezTo>
                      <a:pt x="15526" y="24479"/>
                      <a:pt x="15049" y="25051"/>
                      <a:pt x="14573" y="25622"/>
                    </a:cubicBezTo>
                    <a:cubicBezTo>
                      <a:pt x="14097" y="26099"/>
                      <a:pt x="13621" y="26575"/>
                      <a:pt x="13049" y="27051"/>
                    </a:cubicBezTo>
                    <a:cubicBezTo>
                      <a:pt x="12573" y="27527"/>
                      <a:pt x="12002" y="27908"/>
                      <a:pt x="11430" y="28289"/>
                    </a:cubicBezTo>
                    <a:cubicBezTo>
                      <a:pt x="10858" y="28670"/>
                      <a:pt x="10382" y="29051"/>
                      <a:pt x="9715" y="29242"/>
                    </a:cubicBezTo>
                    <a:cubicBezTo>
                      <a:pt x="9144" y="29432"/>
                      <a:pt x="8572" y="29718"/>
                      <a:pt x="8001" y="29908"/>
                    </a:cubicBezTo>
                    <a:cubicBezTo>
                      <a:pt x="7429" y="30004"/>
                      <a:pt x="6858" y="30099"/>
                      <a:pt x="6286" y="30099"/>
                    </a:cubicBezTo>
                    <a:cubicBezTo>
                      <a:pt x="5143" y="30194"/>
                      <a:pt x="4096" y="30004"/>
                      <a:pt x="3334" y="29718"/>
                    </a:cubicBezTo>
                    <a:cubicBezTo>
                      <a:pt x="2477" y="29337"/>
                      <a:pt x="1715" y="29051"/>
                      <a:pt x="1333" y="28670"/>
                    </a:cubicBezTo>
                    <a:cubicBezTo>
                      <a:pt x="476" y="27623"/>
                      <a:pt x="0" y="27146"/>
                      <a:pt x="0" y="27146"/>
                    </a:cubicBezTo>
                    <a:close/>
                  </a:path>
                </a:pathLst>
              </a:custGeom>
              <a:solidFill>
                <a:srgbClr val="BA88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2" name="图形 364">
              <a:extLst>
                <a:ext uri="{FF2B5EF4-FFF2-40B4-BE49-F238E27FC236}">
                  <a16:creationId xmlns:a16="http://schemas.microsoft.com/office/drawing/2014/main" id="{51D4F7EE-D05B-C6F1-1B05-602F77CB24CF}"/>
                </a:ext>
              </a:extLst>
            </p:cNvPr>
            <p:cNvGrpSpPr/>
            <p:nvPr/>
          </p:nvGrpSpPr>
          <p:grpSpPr>
            <a:xfrm>
              <a:off x="6167246" y="3036569"/>
              <a:ext cx="109823" cy="43411"/>
              <a:chOff x="6167246" y="3036569"/>
              <a:chExt cx="109823" cy="43411"/>
            </a:xfrm>
          </p:grpSpPr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085F1000-B04C-AC70-EE82-5F3B4DD53405}"/>
                  </a:ext>
                </a:extLst>
              </p:cNvPr>
              <p:cNvSpPr/>
              <p:nvPr/>
            </p:nvSpPr>
            <p:spPr>
              <a:xfrm>
                <a:off x="6172104" y="3038475"/>
                <a:ext cx="72389" cy="21056"/>
              </a:xfrm>
              <a:custGeom>
                <a:avLst/>
                <a:gdLst>
                  <a:gd name="connsiteX0" fmla="*/ 34576 w 72389"/>
                  <a:gd name="connsiteY0" fmla="*/ 19812 h 21056"/>
                  <a:gd name="connsiteX1" fmla="*/ 72390 w 72389"/>
                  <a:gd name="connsiteY1" fmla="*/ 8858 h 21056"/>
                  <a:gd name="connsiteX2" fmla="*/ 0 w 72389"/>
                  <a:gd name="connsiteY2" fmla="*/ 0 h 21056"/>
                  <a:gd name="connsiteX3" fmla="*/ 34576 w 72389"/>
                  <a:gd name="connsiteY3" fmla="*/ 19812 h 21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389" h="21056">
                    <a:moveTo>
                      <a:pt x="34576" y="19812"/>
                    </a:moveTo>
                    <a:cubicBezTo>
                      <a:pt x="59341" y="24479"/>
                      <a:pt x="68866" y="14954"/>
                      <a:pt x="72390" y="8858"/>
                    </a:cubicBezTo>
                    <a:cubicBezTo>
                      <a:pt x="51625" y="10192"/>
                      <a:pt x="24289" y="9239"/>
                      <a:pt x="0" y="0"/>
                    </a:cubicBezTo>
                    <a:cubicBezTo>
                      <a:pt x="3619" y="6477"/>
                      <a:pt x="12573" y="15716"/>
                      <a:pt x="34576" y="198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A7D58519-9EB1-E1DD-19E5-83E3CD0B6975}"/>
                  </a:ext>
                </a:extLst>
              </p:cNvPr>
              <p:cNvSpPr/>
              <p:nvPr/>
            </p:nvSpPr>
            <p:spPr>
              <a:xfrm>
                <a:off x="6212299" y="3044952"/>
                <a:ext cx="54483" cy="34956"/>
              </a:xfrm>
              <a:custGeom>
                <a:avLst/>
                <a:gdLst>
                  <a:gd name="connsiteX0" fmla="*/ 54483 w 54483"/>
                  <a:gd name="connsiteY0" fmla="*/ 0 h 34956"/>
                  <a:gd name="connsiteX1" fmla="*/ 32099 w 54483"/>
                  <a:gd name="connsiteY1" fmla="*/ 2381 h 34956"/>
                  <a:gd name="connsiteX2" fmla="*/ 0 w 54483"/>
                  <a:gd name="connsiteY2" fmla="*/ 14192 h 34956"/>
                  <a:gd name="connsiteX3" fmla="*/ 6096 w 54483"/>
                  <a:gd name="connsiteY3" fmla="*/ 34957 h 34956"/>
                  <a:gd name="connsiteX4" fmla="*/ 54483 w 54483"/>
                  <a:gd name="connsiteY4" fmla="*/ 0 h 34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83" h="34956">
                    <a:moveTo>
                      <a:pt x="54483" y="0"/>
                    </a:moveTo>
                    <a:cubicBezTo>
                      <a:pt x="48863" y="857"/>
                      <a:pt x="41053" y="1810"/>
                      <a:pt x="32099" y="2381"/>
                    </a:cubicBezTo>
                    <a:cubicBezTo>
                      <a:pt x="28861" y="8001"/>
                      <a:pt x="20574" y="16478"/>
                      <a:pt x="0" y="14192"/>
                    </a:cubicBezTo>
                    <a:cubicBezTo>
                      <a:pt x="4953" y="21431"/>
                      <a:pt x="6096" y="29051"/>
                      <a:pt x="6096" y="34957"/>
                    </a:cubicBezTo>
                    <a:cubicBezTo>
                      <a:pt x="41148" y="33242"/>
                      <a:pt x="54483" y="0"/>
                      <a:pt x="54483" y="0"/>
                    </a:cubicBezTo>
                    <a:close/>
                  </a:path>
                </a:pathLst>
              </a:custGeom>
              <a:solidFill>
                <a:srgbClr val="E6878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5CB6FFFD-77F8-D7D6-B654-CB94BA03F645}"/>
                  </a:ext>
                </a:extLst>
              </p:cNvPr>
              <p:cNvSpPr/>
              <p:nvPr/>
            </p:nvSpPr>
            <p:spPr>
              <a:xfrm>
                <a:off x="6167291" y="3036569"/>
                <a:ext cx="51199" cy="43411"/>
              </a:xfrm>
              <a:custGeom>
                <a:avLst/>
                <a:gdLst>
                  <a:gd name="connsiteX0" fmla="*/ 45104 w 51199"/>
                  <a:gd name="connsiteY0" fmla="*/ 22574 h 43411"/>
                  <a:gd name="connsiteX1" fmla="*/ 39389 w 51199"/>
                  <a:gd name="connsiteY1" fmla="*/ 21717 h 43411"/>
                  <a:gd name="connsiteX2" fmla="*/ 4813 w 51199"/>
                  <a:gd name="connsiteY2" fmla="*/ 1905 h 43411"/>
                  <a:gd name="connsiteX3" fmla="*/ 51 w 51199"/>
                  <a:gd name="connsiteY3" fmla="*/ 0 h 43411"/>
                  <a:gd name="connsiteX4" fmla="*/ 40151 w 51199"/>
                  <a:gd name="connsiteY4" fmla="*/ 42863 h 43411"/>
                  <a:gd name="connsiteX5" fmla="*/ 51200 w 51199"/>
                  <a:gd name="connsiteY5" fmla="*/ 43339 h 43411"/>
                  <a:gd name="connsiteX6" fmla="*/ 45104 w 51199"/>
                  <a:gd name="connsiteY6" fmla="*/ 22574 h 43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199" h="43411">
                    <a:moveTo>
                      <a:pt x="45104" y="22574"/>
                    </a:moveTo>
                    <a:cubicBezTo>
                      <a:pt x="43294" y="22384"/>
                      <a:pt x="41389" y="22098"/>
                      <a:pt x="39389" y="21717"/>
                    </a:cubicBezTo>
                    <a:cubicBezTo>
                      <a:pt x="17481" y="17621"/>
                      <a:pt x="8433" y="8382"/>
                      <a:pt x="4813" y="1905"/>
                    </a:cubicBezTo>
                    <a:cubicBezTo>
                      <a:pt x="3194" y="1333"/>
                      <a:pt x="1670" y="762"/>
                      <a:pt x="51" y="0"/>
                    </a:cubicBezTo>
                    <a:cubicBezTo>
                      <a:pt x="51" y="0"/>
                      <a:pt x="-3093" y="37338"/>
                      <a:pt x="40151" y="42863"/>
                    </a:cubicBezTo>
                    <a:cubicBezTo>
                      <a:pt x="44056" y="43339"/>
                      <a:pt x="47676" y="43529"/>
                      <a:pt x="51200" y="43339"/>
                    </a:cubicBezTo>
                    <a:cubicBezTo>
                      <a:pt x="51200" y="37433"/>
                      <a:pt x="49962" y="29813"/>
                      <a:pt x="45104" y="22574"/>
                    </a:cubicBezTo>
                    <a:close/>
                  </a:path>
                </a:pathLst>
              </a:custGeom>
              <a:solidFill>
                <a:srgbClr val="CC47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73941355-5096-8AFF-3366-F8C806407D23}"/>
                  </a:ext>
                </a:extLst>
              </p:cNvPr>
              <p:cNvSpPr/>
              <p:nvPr/>
            </p:nvSpPr>
            <p:spPr>
              <a:xfrm>
                <a:off x="6167246" y="3036569"/>
                <a:ext cx="109823" cy="12763"/>
              </a:xfrm>
              <a:custGeom>
                <a:avLst/>
                <a:gdLst>
                  <a:gd name="connsiteX0" fmla="*/ 109823 w 109823"/>
                  <a:gd name="connsiteY0" fmla="*/ 6477 h 12763"/>
                  <a:gd name="connsiteX1" fmla="*/ 105156 w 109823"/>
                  <a:gd name="connsiteY1" fmla="*/ 7715 h 12763"/>
                  <a:gd name="connsiteX2" fmla="*/ 92678 w 109823"/>
                  <a:gd name="connsiteY2" fmla="*/ 10192 h 12763"/>
                  <a:gd name="connsiteX3" fmla="*/ 74867 w 109823"/>
                  <a:gd name="connsiteY3" fmla="*/ 12287 h 12763"/>
                  <a:gd name="connsiteX4" fmla="*/ 64770 w 109823"/>
                  <a:gd name="connsiteY4" fmla="*/ 12764 h 12763"/>
                  <a:gd name="connsiteX5" fmla="*/ 54293 w 109823"/>
                  <a:gd name="connsiteY5" fmla="*/ 12668 h 12763"/>
                  <a:gd name="connsiteX6" fmla="*/ 43815 w 109823"/>
                  <a:gd name="connsiteY6" fmla="*/ 11906 h 12763"/>
                  <a:gd name="connsiteX7" fmla="*/ 33719 w 109823"/>
                  <a:gd name="connsiteY7" fmla="*/ 10573 h 12763"/>
                  <a:gd name="connsiteX8" fmla="*/ 24384 w 109823"/>
                  <a:gd name="connsiteY8" fmla="*/ 8668 h 12763"/>
                  <a:gd name="connsiteX9" fmla="*/ 16193 w 109823"/>
                  <a:gd name="connsiteY9" fmla="*/ 6477 h 12763"/>
                  <a:gd name="connsiteX10" fmla="*/ 9430 w 109823"/>
                  <a:gd name="connsiteY10" fmla="*/ 4191 h 12763"/>
                  <a:gd name="connsiteX11" fmla="*/ 4381 w 109823"/>
                  <a:gd name="connsiteY11" fmla="*/ 2000 h 12763"/>
                  <a:gd name="connsiteX12" fmla="*/ 0 w 109823"/>
                  <a:gd name="connsiteY12" fmla="*/ 0 h 12763"/>
                  <a:gd name="connsiteX13" fmla="*/ 4572 w 109823"/>
                  <a:gd name="connsiteY13" fmla="*/ 1429 h 12763"/>
                  <a:gd name="connsiteX14" fmla="*/ 9811 w 109823"/>
                  <a:gd name="connsiteY14" fmla="*/ 3048 h 12763"/>
                  <a:gd name="connsiteX15" fmla="*/ 16669 w 109823"/>
                  <a:gd name="connsiteY15" fmla="*/ 4763 h 12763"/>
                  <a:gd name="connsiteX16" fmla="*/ 24860 w 109823"/>
                  <a:gd name="connsiteY16" fmla="*/ 6382 h 12763"/>
                  <a:gd name="connsiteX17" fmla="*/ 34100 w 109823"/>
                  <a:gd name="connsiteY17" fmla="*/ 7810 h 12763"/>
                  <a:gd name="connsiteX18" fmla="*/ 44005 w 109823"/>
                  <a:gd name="connsiteY18" fmla="*/ 8858 h 12763"/>
                  <a:gd name="connsiteX19" fmla="*/ 54293 w 109823"/>
                  <a:gd name="connsiteY19" fmla="*/ 9430 h 12763"/>
                  <a:gd name="connsiteX20" fmla="*/ 64579 w 109823"/>
                  <a:gd name="connsiteY20" fmla="*/ 9620 h 12763"/>
                  <a:gd name="connsiteX21" fmla="*/ 74581 w 109823"/>
                  <a:gd name="connsiteY21" fmla="*/ 9430 h 12763"/>
                  <a:gd name="connsiteX22" fmla="*/ 92297 w 109823"/>
                  <a:gd name="connsiteY22" fmla="*/ 8382 h 12763"/>
                  <a:gd name="connsiteX23" fmla="*/ 104870 w 109823"/>
                  <a:gd name="connsiteY23" fmla="*/ 7049 h 12763"/>
                  <a:gd name="connsiteX24" fmla="*/ 109823 w 109823"/>
                  <a:gd name="connsiteY24" fmla="*/ 6477 h 12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09823" h="12763">
                    <a:moveTo>
                      <a:pt x="109823" y="6477"/>
                    </a:moveTo>
                    <a:cubicBezTo>
                      <a:pt x="109823" y="6477"/>
                      <a:pt x="108204" y="7049"/>
                      <a:pt x="105156" y="7715"/>
                    </a:cubicBezTo>
                    <a:cubicBezTo>
                      <a:pt x="102203" y="8382"/>
                      <a:pt x="97917" y="9334"/>
                      <a:pt x="92678" y="10192"/>
                    </a:cubicBezTo>
                    <a:cubicBezTo>
                      <a:pt x="87535" y="10954"/>
                      <a:pt x="81439" y="11811"/>
                      <a:pt x="74867" y="12287"/>
                    </a:cubicBezTo>
                    <a:cubicBezTo>
                      <a:pt x="71628" y="12573"/>
                      <a:pt x="68199" y="12668"/>
                      <a:pt x="64770" y="12764"/>
                    </a:cubicBezTo>
                    <a:cubicBezTo>
                      <a:pt x="61341" y="12764"/>
                      <a:pt x="57817" y="12764"/>
                      <a:pt x="54293" y="12668"/>
                    </a:cubicBezTo>
                    <a:cubicBezTo>
                      <a:pt x="50768" y="12382"/>
                      <a:pt x="47244" y="12382"/>
                      <a:pt x="43815" y="11906"/>
                    </a:cubicBezTo>
                    <a:cubicBezTo>
                      <a:pt x="40386" y="11525"/>
                      <a:pt x="36957" y="11240"/>
                      <a:pt x="33719" y="10573"/>
                    </a:cubicBezTo>
                    <a:cubicBezTo>
                      <a:pt x="30480" y="10001"/>
                      <a:pt x="27337" y="9525"/>
                      <a:pt x="24384" y="8668"/>
                    </a:cubicBezTo>
                    <a:cubicBezTo>
                      <a:pt x="21431" y="7906"/>
                      <a:pt x="18669" y="7334"/>
                      <a:pt x="16193" y="6477"/>
                    </a:cubicBezTo>
                    <a:cubicBezTo>
                      <a:pt x="13716" y="5620"/>
                      <a:pt x="11430" y="4858"/>
                      <a:pt x="9430" y="4191"/>
                    </a:cubicBezTo>
                    <a:cubicBezTo>
                      <a:pt x="7429" y="3429"/>
                      <a:pt x="5810" y="2572"/>
                      <a:pt x="4381" y="2000"/>
                    </a:cubicBezTo>
                    <a:cubicBezTo>
                      <a:pt x="1619" y="762"/>
                      <a:pt x="0" y="0"/>
                      <a:pt x="0" y="0"/>
                    </a:cubicBezTo>
                    <a:cubicBezTo>
                      <a:pt x="0" y="0"/>
                      <a:pt x="1715" y="476"/>
                      <a:pt x="4572" y="1429"/>
                    </a:cubicBezTo>
                    <a:cubicBezTo>
                      <a:pt x="6001" y="1905"/>
                      <a:pt x="7715" y="2572"/>
                      <a:pt x="9811" y="3048"/>
                    </a:cubicBezTo>
                    <a:cubicBezTo>
                      <a:pt x="11906" y="3524"/>
                      <a:pt x="14192" y="4096"/>
                      <a:pt x="16669" y="4763"/>
                    </a:cubicBezTo>
                    <a:cubicBezTo>
                      <a:pt x="19145" y="5525"/>
                      <a:pt x="22003" y="5810"/>
                      <a:pt x="24860" y="6382"/>
                    </a:cubicBezTo>
                    <a:cubicBezTo>
                      <a:pt x="27718" y="7049"/>
                      <a:pt x="30861" y="7239"/>
                      <a:pt x="34100" y="7810"/>
                    </a:cubicBezTo>
                    <a:cubicBezTo>
                      <a:pt x="37243" y="8382"/>
                      <a:pt x="40672" y="8477"/>
                      <a:pt x="44005" y="8858"/>
                    </a:cubicBezTo>
                    <a:cubicBezTo>
                      <a:pt x="47434" y="9239"/>
                      <a:pt x="50864" y="9239"/>
                      <a:pt x="54293" y="9430"/>
                    </a:cubicBezTo>
                    <a:cubicBezTo>
                      <a:pt x="57722" y="9620"/>
                      <a:pt x="61246" y="9620"/>
                      <a:pt x="64579" y="9620"/>
                    </a:cubicBezTo>
                    <a:cubicBezTo>
                      <a:pt x="68008" y="9525"/>
                      <a:pt x="71342" y="9620"/>
                      <a:pt x="74581" y="9430"/>
                    </a:cubicBezTo>
                    <a:cubicBezTo>
                      <a:pt x="81058" y="9239"/>
                      <a:pt x="87154" y="8858"/>
                      <a:pt x="92297" y="8382"/>
                    </a:cubicBezTo>
                    <a:cubicBezTo>
                      <a:pt x="97441" y="7906"/>
                      <a:pt x="101822" y="7525"/>
                      <a:pt x="104870" y="7049"/>
                    </a:cubicBezTo>
                    <a:cubicBezTo>
                      <a:pt x="108014" y="6763"/>
                      <a:pt x="109823" y="6477"/>
                      <a:pt x="109823" y="6477"/>
                    </a:cubicBezTo>
                    <a:close/>
                  </a:path>
                </a:pathLst>
              </a:custGeom>
              <a:solidFill>
                <a:srgbClr val="BA88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B5151DE8-922A-8CD7-71FC-D2C68830589D}"/>
                </a:ext>
              </a:extLst>
            </p:cNvPr>
            <p:cNvSpPr/>
            <p:nvPr/>
          </p:nvSpPr>
          <p:spPr>
            <a:xfrm>
              <a:off x="6129908" y="2865715"/>
              <a:ext cx="62864" cy="33599"/>
            </a:xfrm>
            <a:custGeom>
              <a:avLst/>
              <a:gdLst>
                <a:gd name="connsiteX0" fmla="*/ 0 w 62864"/>
                <a:gd name="connsiteY0" fmla="*/ 33599 h 33599"/>
                <a:gd name="connsiteX1" fmla="*/ 29051 w 62864"/>
                <a:gd name="connsiteY1" fmla="*/ 262 h 33599"/>
                <a:gd name="connsiteX2" fmla="*/ 62865 w 62864"/>
                <a:gd name="connsiteY2" fmla="*/ 33599 h 33599"/>
                <a:gd name="connsiteX3" fmla="*/ 0 w 62864"/>
                <a:gd name="connsiteY3" fmla="*/ 33599 h 33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864" h="33599">
                  <a:moveTo>
                    <a:pt x="0" y="33599"/>
                  </a:moveTo>
                  <a:cubicBezTo>
                    <a:pt x="0" y="33599"/>
                    <a:pt x="2095" y="3977"/>
                    <a:pt x="29051" y="262"/>
                  </a:cubicBezTo>
                  <a:cubicBezTo>
                    <a:pt x="56007" y="-3453"/>
                    <a:pt x="62865" y="33599"/>
                    <a:pt x="62865" y="33599"/>
                  </a:cubicBezTo>
                  <a:cubicBezTo>
                    <a:pt x="62865" y="33599"/>
                    <a:pt x="31432" y="-11930"/>
                    <a:pt x="0" y="33599"/>
                  </a:cubicBezTo>
                  <a:close/>
                </a:path>
              </a:pathLst>
            </a:custGeom>
            <a:solidFill>
              <a:srgbClr val="894C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AF5C7D88-67B9-D0B4-C514-F332CF2B13E5}"/>
                </a:ext>
              </a:extLst>
            </p:cNvPr>
            <p:cNvSpPr/>
            <p:nvPr/>
          </p:nvSpPr>
          <p:spPr>
            <a:xfrm>
              <a:off x="6277069" y="2860316"/>
              <a:ext cx="48672" cy="29949"/>
            </a:xfrm>
            <a:custGeom>
              <a:avLst/>
              <a:gdLst>
                <a:gd name="connsiteX0" fmla="*/ 0 w 48672"/>
                <a:gd name="connsiteY0" fmla="*/ 29950 h 29949"/>
                <a:gd name="connsiteX1" fmla="*/ 20098 w 48672"/>
                <a:gd name="connsiteY1" fmla="*/ 327 h 29949"/>
                <a:gd name="connsiteX2" fmla="*/ 48673 w 48672"/>
                <a:gd name="connsiteY2" fmla="*/ 25759 h 29949"/>
                <a:gd name="connsiteX3" fmla="*/ 0 w 48672"/>
                <a:gd name="connsiteY3" fmla="*/ 29950 h 2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672" h="29949">
                  <a:moveTo>
                    <a:pt x="0" y="29950"/>
                  </a:moveTo>
                  <a:cubicBezTo>
                    <a:pt x="0" y="29950"/>
                    <a:pt x="5334" y="4042"/>
                    <a:pt x="20098" y="327"/>
                  </a:cubicBezTo>
                  <a:cubicBezTo>
                    <a:pt x="34862" y="-3388"/>
                    <a:pt x="48673" y="25759"/>
                    <a:pt x="48673" y="25759"/>
                  </a:cubicBezTo>
                  <a:cubicBezTo>
                    <a:pt x="48673" y="25759"/>
                    <a:pt x="23241" y="-10246"/>
                    <a:pt x="0" y="29950"/>
                  </a:cubicBezTo>
                  <a:close/>
                </a:path>
              </a:pathLst>
            </a:custGeom>
            <a:solidFill>
              <a:srgbClr val="894C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99" name="图形 364">
              <a:extLst>
                <a:ext uri="{FF2B5EF4-FFF2-40B4-BE49-F238E27FC236}">
                  <a16:creationId xmlns:a16="http://schemas.microsoft.com/office/drawing/2014/main" id="{F218EF7C-7DB2-BB84-71FD-03F76600A8F3}"/>
                </a:ext>
              </a:extLst>
            </p:cNvPr>
            <p:cNvGrpSpPr/>
            <p:nvPr/>
          </p:nvGrpSpPr>
          <p:grpSpPr>
            <a:xfrm>
              <a:off x="6146196" y="2910458"/>
              <a:ext cx="25908" cy="51435"/>
              <a:chOff x="6146196" y="2910458"/>
              <a:chExt cx="25908" cy="51435"/>
            </a:xfrm>
          </p:grpSpPr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88A8A4D5-92FB-26D8-171D-AEEF05534370}"/>
                  </a:ext>
                </a:extLst>
              </p:cNvPr>
              <p:cNvSpPr/>
              <p:nvPr/>
            </p:nvSpPr>
            <p:spPr>
              <a:xfrm>
                <a:off x="6146196" y="2910458"/>
                <a:ext cx="25908" cy="51435"/>
              </a:xfrm>
              <a:custGeom>
                <a:avLst/>
                <a:gdLst>
                  <a:gd name="connsiteX0" fmla="*/ 25908 w 25908"/>
                  <a:gd name="connsiteY0" fmla="*/ 25718 h 51435"/>
                  <a:gd name="connsiteX1" fmla="*/ 12954 w 25908"/>
                  <a:gd name="connsiteY1" fmla="*/ 51436 h 51435"/>
                  <a:gd name="connsiteX2" fmla="*/ 0 w 25908"/>
                  <a:gd name="connsiteY2" fmla="*/ 25718 h 51435"/>
                  <a:gd name="connsiteX3" fmla="*/ 12954 w 25908"/>
                  <a:gd name="connsiteY3" fmla="*/ 1 h 51435"/>
                  <a:gd name="connsiteX4" fmla="*/ 25908 w 25908"/>
                  <a:gd name="connsiteY4" fmla="*/ 25718 h 51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08" h="51435">
                    <a:moveTo>
                      <a:pt x="25908" y="25718"/>
                    </a:moveTo>
                    <a:cubicBezTo>
                      <a:pt x="25908" y="39910"/>
                      <a:pt x="20098" y="51436"/>
                      <a:pt x="12954" y="51436"/>
                    </a:cubicBezTo>
                    <a:cubicBezTo>
                      <a:pt x="5810" y="51436"/>
                      <a:pt x="0" y="39910"/>
                      <a:pt x="0" y="25718"/>
                    </a:cubicBezTo>
                    <a:cubicBezTo>
                      <a:pt x="0" y="11526"/>
                      <a:pt x="5810" y="1"/>
                      <a:pt x="12954" y="1"/>
                    </a:cubicBezTo>
                    <a:cubicBezTo>
                      <a:pt x="20098" y="-95"/>
                      <a:pt x="25908" y="11431"/>
                      <a:pt x="25908" y="25718"/>
                    </a:cubicBezTo>
                    <a:close/>
                  </a:path>
                </a:pathLst>
              </a:custGeom>
              <a:solidFill>
                <a:srgbClr val="281E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DC1C4945-89E2-2EFD-9F44-0433511961AD}"/>
                  </a:ext>
                </a:extLst>
              </p:cNvPr>
              <p:cNvSpPr/>
              <p:nvPr/>
            </p:nvSpPr>
            <p:spPr>
              <a:xfrm>
                <a:off x="6152673" y="2916459"/>
                <a:ext cx="12763" cy="22288"/>
              </a:xfrm>
              <a:custGeom>
                <a:avLst/>
                <a:gdLst>
                  <a:gd name="connsiteX0" fmla="*/ 12764 w 12763"/>
                  <a:gd name="connsiteY0" fmla="*/ 11144 h 22288"/>
                  <a:gd name="connsiteX1" fmla="*/ 6382 w 12763"/>
                  <a:gd name="connsiteY1" fmla="*/ 22289 h 22288"/>
                  <a:gd name="connsiteX2" fmla="*/ 0 w 12763"/>
                  <a:gd name="connsiteY2" fmla="*/ 11144 h 22288"/>
                  <a:gd name="connsiteX3" fmla="*/ 6382 w 12763"/>
                  <a:gd name="connsiteY3" fmla="*/ 0 h 22288"/>
                  <a:gd name="connsiteX4" fmla="*/ 12764 w 12763"/>
                  <a:gd name="connsiteY4" fmla="*/ 11144 h 22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63" h="22288">
                    <a:moveTo>
                      <a:pt x="12764" y="11144"/>
                    </a:moveTo>
                    <a:cubicBezTo>
                      <a:pt x="12764" y="17335"/>
                      <a:pt x="9906" y="22289"/>
                      <a:pt x="6382" y="22289"/>
                    </a:cubicBezTo>
                    <a:cubicBezTo>
                      <a:pt x="2857" y="22289"/>
                      <a:pt x="0" y="17240"/>
                      <a:pt x="0" y="11144"/>
                    </a:cubicBezTo>
                    <a:cubicBezTo>
                      <a:pt x="0" y="5048"/>
                      <a:pt x="2857" y="0"/>
                      <a:pt x="6382" y="0"/>
                    </a:cubicBezTo>
                    <a:cubicBezTo>
                      <a:pt x="9906" y="0"/>
                      <a:pt x="12764" y="5048"/>
                      <a:pt x="12764" y="111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2" name="图形 364">
              <a:extLst>
                <a:ext uri="{FF2B5EF4-FFF2-40B4-BE49-F238E27FC236}">
                  <a16:creationId xmlns:a16="http://schemas.microsoft.com/office/drawing/2014/main" id="{9536F9DC-197A-2CAD-22D6-768915F13951}"/>
                </a:ext>
              </a:extLst>
            </p:cNvPr>
            <p:cNvGrpSpPr/>
            <p:nvPr/>
          </p:nvGrpSpPr>
          <p:grpSpPr>
            <a:xfrm>
              <a:off x="6288404" y="2894647"/>
              <a:ext cx="26003" cy="51434"/>
              <a:chOff x="6288404" y="2894647"/>
              <a:chExt cx="26003" cy="51434"/>
            </a:xfrm>
          </p:grpSpPr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9F22D8C2-8E7B-71A1-E7B2-48B7264A48A2}"/>
                  </a:ext>
                </a:extLst>
              </p:cNvPr>
              <p:cNvSpPr/>
              <p:nvPr/>
            </p:nvSpPr>
            <p:spPr>
              <a:xfrm>
                <a:off x="6288404" y="2894647"/>
                <a:ext cx="26003" cy="51434"/>
              </a:xfrm>
              <a:custGeom>
                <a:avLst/>
                <a:gdLst>
                  <a:gd name="connsiteX0" fmla="*/ 26003 w 26003"/>
                  <a:gd name="connsiteY0" fmla="*/ 25717 h 51434"/>
                  <a:gd name="connsiteX1" fmla="*/ 13049 w 26003"/>
                  <a:gd name="connsiteY1" fmla="*/ 51435 h 51434"/>
                  <a:gd name="connsiteX2" fmla="*/ 0 w 26003"/>
                  <a:gd name="connsiteY2" fmla="*/ 25717 h 51434"/>
                  <a:gd name="connsiteX3" fmla="*/ 13049 w 26003"/>
                  <a:gd name="connsiteY3" fmla="*/ 0 h 51434"/>
                  <a:gd name="connsiteX4" fmla="*/ 26003 w 26003"/>
                  <a:gd name="connsiteY4" fmla="*/ 25717 h 51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03" h="51434">
                    <a:moveTo>
                      <a:pt x="26003" y="25717"/>
                    </a:moveTo>
                    <a:cubicBezTo>
                      <a:pt x="26003" y="39910"/>
                      <a:pt x="20193" y="51435"/>
                      <a:pt x="13049" y="51435"/>
                    </a:cubicBezTo>
                    <a:cubicBezTo>
                      <a:pt x="5905" y="51435"/>
                      <a:pt x="0" y="39910"/>
                      <a:pt x="0" y="25717"/>
                    </a:cubicBezTo>
                    <a:cubicBezTo>
                      <a:pt x="0" y="11430"/>
                      <a:pt x="5810" y="0"/>
                      <a:pt x="13049" y="0"/>
                    </a:cubicBezTo>
                    <a:cubicBezTo>
                      <a:pt x="20098" y="0"/>
                      <a:pt x="26003" y="11430"/>
                      <a:pt x="26003" y="25717"/>
                    </a:cubicBezTo>
                    <a:close/>
                  </a:path>
                </a:pathLst>
              </a:custGeom>
              <a:solidFill>
                <a:srgbClr val="281E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440AF805-1B74-7D13-87AE-CCC2CC9A9AC9}"/>
                  </a:ext>
                </a:extLst>
              </p:cNvPr>
              <p:cNvSpPr/>
              <p:nvPr/>
            </p:nvSpPr>
            <p:spPr>
              <a:xfrm>
                <a:off x="6294976" y="2900742"/>
                <a:ext cx="12763" cy="22289"/>
              </a:xfrm>
              <a:custGeom>
                <a:avLst/>
                <a:gdLst>
                  <a:gd name="connsiteX0" fmla="*/ 12764 w 12763"/>
                  <a:gd name="connsiteY0" fmla="*/ 11146 h 22289"/>
                  <a:gd name="connsiteX1" fmla="*/ 6382 w 12763"/>
                  <a:gd name="connsiteY1" fmla="*/ 22290 h 22289"/>
                  <a:gd name="connsiteX2" fmla="*/ 0 w 12763"/>
                  <a:gd name="connsiteY2" fmla="*/ 11146 h 22289"/>
                  <a:gd name="connsiteX3" fmla="*/ 6382 w 12763"/>
                  <a:gd name="connsiteY3" fmla="*/ 1 h 22289"/>
                  <a:gd name="connsiteX4" fmla="*/ 12764 w 12763"/>
                  <a:gd name="connsiteY4" fmla="*/ 11146 h 22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63" h="22289">
                    <a:moveTo>
                      <a:pt x="12764" y="11146"/>
                    </a:moveTo>
                    <a:cubicBezTo>
                      <a:pt x="12764" y="17242"/>
                      <a:pt x="9906" y="22290"/>
                      <a:pt x="6382" y="22290"/>
                    </a:cubicBezTo>
                    <a:cubicBezTo>
                      <a:pt x="2857" y="22290"/>
                      <a:pt x="0" y="17337"/>
                      <a:pt x="0" y="11146"/>
                    </a:cubicBezTo>
                    <a:cubicBezTo>
                      <a:pt x="0" y="4954"/>
                      <a:pt x="2857" y="1"/>
                      <a:pt x="6382" y="1"/>
                    </a:cubicBezTo>
                    <a:cubicBezTo>
                      <a:pt x="9906" y="-94"/>
                      <a:pt x="12764" y="4954"/>
                      <a:pt x="12764" y="111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C1104AF0-38CF-E699-5314-9C5163492D99}"/>
                </a:ext>
              </a:extLst>
            </p:cNvPr>
            <p:cNvSpPr/>
            <p:nvPr/>
          </p:nvSpPr>
          <p:spPr>
            <a:xfrm>
              <a:off x="6253638" y="2955893"/>
              <a:ext cx="37402" cy="53082"/>
            </a:xfrm>
            <a:custGeom>
              <a:avLst/>
              <a:gdLst>
                <a:gd name="connsiteX0" fmla="*/ 13145 w 37402"/>
                <a:gd name="connsiteY0" fmla="*/ 0 h 53082"/>
                <a:gd name="connsiteX1" fmla="*/ 15811 w 37402"/>
                <a:gd name="connsiteY1" fmla="*/ 2572 h 53082"/>
                <a:gd name="connsiteX2" fmla="*/ 22574 w 37402"/>
                <a:gd name="connsiteY2" fmla="*/ 9811 h 53082"/>
                <a:gd name="connsiteX3" fmla="*/ 31052 w 37402"/>
                <a:gd name="connsiteY3" fmla="*/ 20955 h 53082"/>
                <a:gd name="connsiteX4" fmla="*/ 34957 w 37402"/>
                <a:gd name="connsiteY4" fmla="*/ 28003 h 53082"/>
                <a:gd name="connsiteX5" fmla="*/ 36481 w 37402"/>
                <a:gd name="connsiteY5" fmla="*/ 32004 h 53082"/>
                <a:gd name="connsiteX6" fmla="*/ 37052 w 37402"/>
                <a:gd name="connsiteY6" fmla="*/ 34099 h 53082"/>
                <a:gd name="connsiteX7" fmla="*/ 37338 w 37402"/>
                <a:gd name="connsiteY7" fmla="*/ 36385 h 53082"/>
                <a:gd name="connsiteX8" fmla="*/ 37148 w 37402"/>
                <a:gd name="connsiteY8" fmla="*/ 38767 h 53082"/>
                <a:gd name="connsiteX9" fmla="*/ 36862 w 37402"/>
                <a:gd name="connsiteY9" fmla="*/ 40005 h 53082"/>
                <a:gd name="connsiteX10" fmla="*/ 36481 w 37402"/>
                <a:gd name="connsiteY10" fmla="*/ 40957 h 53082"/>
                <a:gd name="connsiteX11" fmla="*/ 36100 w 37402"/>
                <a:gd name="connsiteY11" fmla="*/ 41910 h 53082"/>
                <a:gd name="connsiteX12" fmla="*/ 35528 w 37402"/>
                <a:gd name="connsiteY12" fmla="*/ 42958 h 53082"/>
                <a:gd name="connsiteX13" fmla="*/ 34290 w 37402"/>
                <a:gd name="connsiteY13" fmla="*/ 44863 h 53082"/>
                <a:gd name="connsiteX14" fmla="*/ 27527 w 37402"/>
                <a:gd name="connsiteY14" fmla="*/ 49911 h 53082"/>
                <a:gd name="connsiteX15" fmla="*/ 13621 w 37402"/>
                <a:gd name="connsiteY15" fmla="*/ 52959 h 53082"/>
                <a:gd name="connsiteX16" fmla="*/ 3715 w 37402"/>
                <a:gd name="connsiteY16" fmla="*/ 52864 h 53082"/>
                <a:gd name="connsiteX17" fmla="*/ 0 w 37402"/>
                <a:gd name="connsiteY17" fmla="*/ 52483 h 53082"/>
                <a:gd name="connsiteX18" fmla="*/ 3715 w 37402"/>
                <a:gd name="connsiteY18" fmla="*/ 52197 h 53082"/>
                <a:gd name="connsiteX19" fmla="*/ 13430 w 37402"/>
                <a:gd name="connsiteY19" fmla="*/ 51149 h 53082"/>
                <a:gd name="connsiteX20" fmla="*/ 26289 w 37402"/>
                <a:gd name="connsiteY20" fmla="*/ 47339 h 53082"/>
                <a:gd name="connsiteX21" fmla="*/ 31814 w 37402"/>
                <a:gd name="connsiteY21" fmla="*/ 42863 h 53082"/>
                <a:gd name="connsiteX22" fmla="*/ 32766 w 37402"/>
                <a:gd name="connsiteY22" fmla="*/ 41434 h 53082"/>
                <a:gd name="connsiteX23" fmla="*/ 33147 w 37402"/>
                <a:gd name="connsiteY23" fmla="*/ 40767 h 53082"/>
                <a:gd name="connsiteX24" fmla="*/ 33528 w 37402"/>
                <a:gd name="connsiteY24" fmla="*/ 39814 h 53082"/>
                <a:gd name="connsiteX25" fmla="*/ 33909 w 37402"/>
                <a:gd name="connsiteY25" fmla="*/ 38862 h 53082"/>
                <a:gd name="connsiteX26" fmla="*/ 34004 w 37402"/>
                <a:gd name="connsiteY26" fmla="*/ 38100 h 53082"/>
                <a:gd name="connsiteX27" fmla="*/ 34100 w 37402"/>
                <a:gd name="connsiteY27" fmla="*/ 36481 h 53082"/>
                <a:gd name="connsiteX28" fmla="*/ 32099 w 37402"/>
                <a:gd name="connsiteY28" fmla="*/ 29242 h 53082"/>
                <a:gd name="connsiteX29" fmla="*/ 28670 w 37402"/>
                <a:gd name="connsiteY29" fmla="*/ 22479 h 53082"/>
                <a:gd name="connsiteX30" fmla="*/ 24860 w 37402"/>
                <a:gd name="connsiteY30" fmla="*/ 16288 h 53082"/>
                <a:gd name="connsiteX31" fmla="*/ 21146 w 37402"/>
                <a:gd name="connsiteY31" fmla="*/ 10954 h 53082"/>
                <a:gd name="connsiteX32" fmla="*/ 15335 w 37402"/>
                <a:gd name="connsiteY32" fmla="*/ 3048 h 53082"/>
                <a:gd name="connsiteX33" fmla="*/ 13145 w 37402"/>
                <a:gd name="connsiteY33" fmla="*/ 0 h 53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7402" h="53082">
                  <a:moveTo>
                    <a:pt x="13145" y="0"/>
                  </a:moveTo>
                  <a:cubicBezTo>
                    <a:pt x="13145" y="0"/>
                    <a:pt x="14192" y="857"/>
                    <a:pt x="15811" y="2572"/>
                  </a:cubicBezTo>
                  <a:cubicBezTo>
                    <a:pt x="17526" y="4286"/>
                    <a:pt x="19907" y="6667"/>
                    <a:pt x="22574" y="9811"/>
                  </a:cubicBezTo>
                  <a:cubicBezTo>
                    <a:pt x="25241" y="12954"/>
                    <a:pt x="28289" y="16669"/>
                    <a:pt x="31052" y="20955"/>
                  </a:cubicBezTo>
                  <a:cubicBezTo>
                    <a:pt x="32385" y="23146"/>
                    <a:pt x="33814" y="25432"/>
                    <a:pt x="34957" y="28003"/>
                  </a:cubicBezTo>
                  <a:cubicBezTo>
                    <a:pt x="35433" y="29337"/>
                    <a:pt x="36100" y="30575"/>
                    <a:pt x="36481" y="32004"/>
                  </a:cubicBezTo>
                  <a:cubicBezTo>
                    <a:pt x="36671" y="32671"/>
                    <a:pt x="36862" y="33338"/>
                    <a:pt x="37052" y="34099"/>
                  </a:cubicBezTo>
                  <a:lnTo>
                    <a:pt x="37338" y="36385"/>
                  </a:lnTo>
                  <a:cubicBezTo>
                    <a:pt x="37529" y="37147"/>
                    <a:pt x="37243" y="38005"/>
                    <a:pt x="37148" y="38767"/>
                  </a:cubicBezTo>
                  <a:cubicBezTo>
                    <a:pt x="37052" y="39148"/>
                    <a:pt x="37148" y="39433"/>
                    <a:pt x="36862" y="40005"/>
                  </a:cubicBezTo>
                  <a:lnTo>
                    <a:pt x="36481" y="40957"/>
                  </a:lnTo>
                  <a:lnTo>
                    <a:pt x="36100" y="41910"/>
                  </a:lnTo>
                  <a:lnTo>
                    <a:pt x="35528" y="42958"/>
                  </a:lnTo>
                  <a:cubicBezTo>
                    <a:pt x="35147" y="43720"/>
                    <a:pt x="34766" y="44291"/>
                    <a:pt x="34290" y="44863"/>
                  </a:cubicBezTo>
                  <a:cubicBezTo>
                    <a:pt x="32480" y="47244"/>
                    <a:pt x="30004" y="48768"/>
                    <a:pt x="27527" y="49911"/>
                  </a:cubicBezTo>
                  <a:cubicBezTo>
                    <a:pt x="22574" y="52102"/>
                    <a:pt x="17717" y="52673"/>
                    <a:pt x="13621" y="52959"/>
                  </a:cubicBezTo>
                  <a:cubicBezTo>
                    <a:pt x="9525" y="53245"/>
                    <a:pt x="6096" y="52959"/>
                    <a:pt x="3715" y="52864"/>
                  </a:cubicBezTo>
                  <a:cubicBezTo>
                    <a:pt x="1333" y="52673"/>
                    <a:pt x="0" y="52483"/>
                    <a:pt x="0" y="52483"/>
                  </a:cubicBezTo>
                  <a:cubicBezTo>
                    <a:pt x="0" y="52483"/>
                    <a:pt x="1333" y="52388"/>
                    <a:pt x="3715" y="52197"/>
                  </a:cubicBezTo>
                  <a:cubicBezTo>
                    <a:pt x="6096" y="52102"/>
                    <a:pt x="9430" y="51721"/>
                    <a:pt x="13430" y="51149"/>
                  </a:cubicBezTo>
                  <a:cubicBezTo>
                    <a:pt x="17431" y="50578"/>
                    <a:pt x="22003" y="49530"/>
                    <a:pt x="26289" y="47339"/>
                  </a:cubicBezTo>
                  <a:cubicBezTo>
                    <a:pt x="28480" y="46291"/>
                    <a:pt x="30385" y="44767"/>
                    <a:pt x="31814" y="42863"/>
                  </a:cubicBezTo>
                  <a:cubicBezTo>
                    <a:pt x="32195" y="42386"/>
                    <a:pt x="32480" y="41910"/>
                    <a:pt x="32766" y="41434"/>
                  </a:cubicBezTo>
                  <a:lnTo>
                    <a:pt x="33147" y="40767"/>
                  </a:lnTo>
                  <a:lnTo>
                    <a:pt x="33528" y="39814"/>
                  </a:lnTo>
                  <a:lnTo>
                    <a:pt x="33909" y="38862"/>
                  </a:lnTo>
                  <a:cubicBezTo>
                    <a:pt x="34004" y="38767"/>
                    <a:pt x="34004" y="38386"/>
                    <a:pt x="34004" y="38100"/>
                  </a:cubicBezTo>
                  <a:cubicBezTo>
                    <a:pt x="34004" y="37528"/>
                    <a:pt x="34195" y="37052"/>
                    <a:pt x="34100" y="36481"/>
                  </a:cubicBezTo>
                  <a:cubicBezTo>
                    <a:pt x="34004" y="34099"/>
                    <a:pt x="33052" y="31623"/>
                    <a:pt x="32099" y="29242"/>
                  </a:cubicBezTo>
                  <a:cubicBezTo>
                    <a:pt x="31052" y="26860"/>
                    <a:pt x="29908" y="24574"/>
                    <a:pt x="28670" y="22479"/>
                  </a:cubicBezTo>
                  <a:cubicBezTo>
                    <a:pt x="27337" y="20383"/>
                    <a:pt x="26099" y="18288"/>
                    <a:pt x="24860" y="16288"/>
                  </a:cubicBezTo>
                  <a:cubicBezTo>
                    <a:pt x="23622" y="14383"/>
                    <a:pt x="22384" y="12573"/>
                    <a:pt x="21146" y="10954"/>
                  </a:cubicBezTo>
                  <a:cubicBezTo>
                    <a:pt x="18764" y="7715"/>
                    <a:pt x="16859" y="4858"/>
                    <a:pt x="15335" y="3048"/>
                  </a:cubicBezTo>
                  <a:cubicBezTo>
                    <a:pt x="14002" y="1143"/>
                    <a:pt x="13145" y="0"/>
                    <a:pt x="13145" y="0"/>
                  </a:cubicBezTo>
                  <a:close/>
                </a:path>
              </a:pathLst>
            </a:custGeom>
            <a:solidFill>
              <a:srgbClr val="BA88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1713BDB6-F03B-01F1-E758-B86E4873E004}"/>
                </a:ext>
              </a:extLst>
            </p:cNvPr>
            <p:cNvSpPr/>
            <p:nvPr/>
          </p:nvSpPr>
          <p:spPr>
            <a:xfrm>
              <a:off x="6009988" y="3114198"/>
              <a:ext cx="121158" cy="126015"/>
            </a:xfrm>
            <a:custGeom>
              <a:avLst/>
              <a:gdLst>
                <a:gd name="connsiteX0" fmla="*/ 0 w 121158"/>
                <a:gd name="connsiteY0" fmla="*/ 29623 h 126015"/>
                <a:gd name="connsiteX1" fmla="*/ 56674 w 121158"/>
                <a:gd name="connsiteY1" fmla="*/ 0 h 126015"/>
                <a:gd name="connsiteX2" fmla="*/ 121158 w 121158"/>
                <a:gd name="connsiteY2" fmla="*/ 126016 h 126015"/>
                <a:gd name="connsiteX3" fmla="*/ 0 w 121158"/>
                <a:gd name="connsiteY3" fmla="*/ 29623 h 126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158" h="126015">
                  <a:moveTo>
                    <a:pt x="0" y="29623"/>
                  </a:moveTo>
                  <a:cubicBezTo>
                    <a:pt x="0" y="29623"/>
                    <a:pt x="26289" y="14192"/>
                    <a:pt x="56674" y="0"/>
                  </a:cubicBezTo>
                  <a:cubicBezTo>
                    <a:pt x="56674" y="0"/>
                    <a:pt x="59055" y="70961"/>
                    <a:pt x="121158" y="126016"/>
                  </a:cubicBezTo>
                  <a:cubicBezTo>
                    <a:pt x="121253" y="125920"/>
                    <a:pt x="56864" y="100584"/>
                    <a:pt x="0" y="29623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407" name="图形 364">
              <a:extLst>
                <a:ext uri="{FF2B5EF4-FFF2-40B4-BE49-F238E27FC236}">
                  <a16:creationId xmlns:a16="http://schemas.microsoft.com/office/drawing/2014/main" id="{642E0A06-05E1-D46C-83A3-494A57386651}"/>
                </a:ext>
              </a:extLst>
            </p:cNvPr>
            <p:cNvGrpSpPr/>
            <p:nvPr/>
          </p:nvGrpSpPr>
          <p:grpSpPr>
            <a:xfrm>
              <a:off x="6108381" y="2964037"/>
              <a:ext cx="82210" cy="36528"/>
              <a:chOff x="6108381" y="2964037"/>
              <a:chExt cx="82210" cy="36528"/>
            </a:xfrm>
          </p:grpSpPr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E554C5CD-1A10-DC82-1586-721D24303DC4}"/>
                  </a:ext>
                </a:extLst>
              </p:cNvPr>
              <p:cNvSpPr/>
              <p:nvPr/>
            </p:nvSpPr>
            <p:spPr>
              <a:xfrm>
                <a:off x="6108381" y="2964037"/>
                <a:ext cx="65151" cy="18144"/>
              </a:xfrm>
              <a:custGeom>
                <a:avLst/>
                <a:gdLst>
                  <a:gd name="connsiteX0" fmla="*/ 53626 w 65151"/>
                  <a:gd name="connsiteY0" fmla="*/ 18145 h 18144"/>
                  <a:gd name="connsiteX1" fmla="*/ 0 w 65151"/>
                  <a:gd name="connsiteY1" fmla="*/ 1286 h 18144"/>
                  <a:gd name="connsiteX2" fmla="*/ 65151 w 65151"/>
                  <a:gd name="connsiteY2" fmla="*/ 8239 h 18144"/>
                  <a:gd name="connsiteX3" fmla="*/ 53626 w 65151"/>
                  <a:gd name="connsiteY3" fmla="*/ 18145 h 18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151" h="18144">
                    <a:moveTo>
                      <a:pt x="53626" y="18145"/>
                    </a:moveTo>
                    <a:cubicBezTo>
                      <a:pt x="40577" y="10620"/>
                      <a:pt x="22574" y="3286"/>
                      <a:pt x="0" y="1286"/>
                    </a:cubicBezTo>
                    <a:cubicBezTo>
                      <a:pt x="0" y="1286"/>
                      <a:pt x="36290" y="-4429"/>
                      <a:pt x="65151" y="8239"/>
                    </a:cubicBezTo>
                    <a:cubicBezTo>
                      <a:pt x="61627" y="11763"/>
                      <a:pt x="57722" y="15002"/>
                      <a:pt x="53626" y="18145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9C5D480B-B82D-80D5-EEC0-6C280939DD62}"/>
                  </a:ext>
                </a:extLst>
              </p:cNvPr>
              <p:cNvSpPr/>
              <p:nvPr/>
            </p:nvSpPr>
            <p:spPr>
              <a:xfrm>
                <a:off x="6167627" y="2975705"/>
                <a:ext cx="22964" cy="24860"/>
              </a:xfrm>
              <a:custGeom>
                <a:avLst/>
                <a:gdLst>
                  <a:gd name="connsiteX0" fmla="*/ 12573 w 22964"/>
                  <a:gd name="connsiteY0" fmla="*/ 0 h 24860"/>
                  <a:gd name="connsiteX1" fmla="*/ 18859 w 22964"/>
                  <a:gd name="connsiteY1" fmla="*/ 24860 h 24860"/>
                  <a:gd name="connsiteX2" fmla="*/ 0 w 22964"/>
                  <a:gd name="connsiteY2" fmla="*/ 9811 h 24860"/>
                  <a:gd name="connsiteX3" fmla="*/ 12573 w 22964"/>
                  <a:gd name="connsiteY3" fmla="*/ 0 h 24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964" h="24860">
                    <a:moveTo>
                      <a:pt x="12573" y="0"/>
                    </a:moveTo>
                    <a:cubicBezTo>
                      <a:pt x="31432" y="11621"/>
                      <a:pt x="18859" y="24860"/>
                      <a:pt x="18859" y="24860"/>
                    </a:cubicBezTo>
                    <a:cubicBezTo>
                      <a:pt x="18859" y="24860"/>
                      <a:pt x="12287" y="17717"/>
                      <a:pt x="0" y="9811"/>
                    </a:cubicBezTo>
                    <a:cubicBezTo>
                      <a:pt x="4000" y="6382"/>
                      <a:pt x="8192" y="3048"/>
                      <a:pt x="12573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1" name="图形 364">
              <a:extLst>
                <a:ext uri="{FF2B5EF4-FFF2-40B4-BE49-F238E27FC236}">
                  <a16:creationId xmlns:a16="http://schemas.microsoft.com/office/drawing/2014/main" id="{6136E244-844E-B5CD-3A5E-B552048987FD}"/>
                </a:ext>
              </a:extLst>
            </p:cNvPr>
            <p:cNvGrpSpPr/>
            <p:nvPr/>
          </p:nvGrpSpPr>
          <p:grpSpPr>
            <a:xfrm>
              <a:off x="6298514" y="2958320"/>
              <a:ext cx="67328" cy="35386"/>
              <a:chOff x="6298514" y="2958320"/>
              <a:chExt cx="67328" cy="35386"/>
            </a:xfrm>
          </p:grpSpPr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08A890B1-C768-15E4-E2BF-0A91079A518C}"/>
                  </a:ext>
                </a:extLst>
              </p:cNvPr>
              <p:cNvSpPr/>
              <p:nvPr/>
            </p:nvSpPr>
            <p:spPr>
              <a:xfrm>
                <a:off x="6311550" y="2958320"/>
                <a:ext cx="54292" cy="18146"/>
              </a:xfrm>
              <a:custGeom>
                <a:avLst/>
                <a:gdLst>
                  <a:gd name="connsiteX0" fmla="*/ 10382 w 54292"/>
                  <a:gd name="connsiteY0" fmla="*/ 18147 h 18146"/>
                  <a:gd name="connsiteX1" fmla="*/ 54293 w 54292"/>
                  <a:gd name="connsiteY1" fmla="*/ 145 h 18146"/>
                  <a:gd name="connsiteX2" fmla="*/ 0 w 54292"/>
                  <a:gd name="connsiteY2" fmla="*/ 10622 h 18146"/>
                  <a:gd name="connsiteX3" fmla="*/ 10382 w 54292"/>
                  <a:gd name="connsiteY3" fmla="*/ 18147 h 18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92" h="18146">
                    <a:moveTo>
                      <a:pt x="10382" y="18147"/>
                    </a:moveTo>
                    <a:cubicBezTo>
                      <a:pt x="20860" y="10908"/>
                      <a:pt x="35433" y="3478"/>
                      <a:pt x="54293" y="145"/>
                    </a:cubicBezTo>
                    <a:cubicBezTo>
                      <a:pt x="54293" y="145"/>
                      <a:pt x="23336" y="-2046"/>
                      <a:pt x="0" y="10622"/>
                    </a:cubicBezTo>
                    <a:cubicBezTo>
                      <a:pt x="3239" y="13384"/>
                      <a:pt x="6763" y="15861"/>
                      <a:pt x="10382" y="18147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1D9A8B2E-F205-8329-778B-5331E63F3ED0}"/>
                  </a:ext>
                </a:extLst>
              </p:cNvPr>
              <p:cNvSpPr/>
              <p:nvPr/>
            </p:nvSpPr>
            <p:spPr>
              <a:xfrm>
                <a:off x="6298514" y="2972371"/>
                <a:ext cx="18940" cy="21335"/>
              </a:xfrm>
              <a:custGeom>
                <a:avLst/>
                <a:gdLst>
                  <a:gd name="connsiteX0" fmla="*/ 7701 w 18940"/>
                  <a:gd name="connsiteY0" fmla="*/ 0 h 21335"/>
                  <a:gd name="connsiteX1" fmla="*/ 4177 w 18940"/>
                  <a:gd name="connsiteY1" fmla="*/ 21336 h 21335"/>
                  <a:gd name="connsiteX2" fmla="*/ 18941 w 18940"/>
                  <a:gd name="connsiteY2" fmla="*/ 7334 h 21335"/>
                  <a:gd name="connsiteX3" fmla="*/ 7701 w 18940"/>
                  <a:gd name="connsiteY3" fmla="*/ 0 h 21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940" h="21335">
                    <a:moveTo>
                      <a:pt x="7701" y="0"/>
                    </a:moveTo>
                    <a:cubicBezTo>
                      <a:pt x="-7253" y="11144"/>
                      <a:pt x="4177" y="21336"/>
                      <a:pt x="4177" y="21336"/>
                    </a:cubicBezTo>
                    <a:cubicBezTo>
                      <a:pt x="4177" y="21336"/>
                      <a:pt x="9130" y="14859"/>
                      <a:pt x="18941" y="7334"/>
                    </a:cubicBezTo>
                    <a:cubicBezTo>
                      <a:pt x="15321" y="4763"/>
                      <a:pt x="11607" y="2191"/>
                      <a:pt x="7701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BE479951-1B05-13AF-9FCD-846C06169A6A}"/>
                </a:ext>
              </a:extLst>
            </p:cNvPr>
            <p:cNvSpPr/>
            <p:nvPr/>
          </p:nvSpPr>
          <p:spPr>
            <a:xfrm>
              <a:off x="5983352" y="3572541"/>
              <a:ext cx="357439" cy="224339"/>
            </a:xfrm>
            <a:custGeom>
              <a:avLst/>
              <a:gdLst>
                <a:gd name="connsiteX0" fmla="*/ 3395 w 357439"/>
                <a:gd name="connsiteY0" fmla="*/ 0 h 224339"/>
                <a:gd name="connsiteX1" fmla="*/ 357439 w 357439"/>
                <a:gd name="connsiteY1" fmla="*/ 199263 h 224339"/>
                <a:gd name="connsiteX2" fmla="*/ 8157 w 357439"/>
                <a:gd name="connsiteY2" fmla="*/ 203168 h 224339"/>
                <a:gd name="connsiteX3" fmla="*/ 3395 w 357439"/>
                <a:gd name="connsiteY3" fmla="*/ 0 h 224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439" h="224339">
                  <a:moveTo>
                    <a:pt x="3395" y="0"/>
                  </a:moveTo>
                  <a:cubicBezTo>
                    <a:pt x="3395" y="0"/>
                    <a:pt x="147889" y="200025"/>
                    <a:pt x="357439" y="199263"/>
                  </a:cubicBezTo>
                  <a:cubicBezTo>
                    <a:pt x="357439" y="199263"/>
                    <a:pt x="184370" y="252984"/>
                    <a:pt x="8157" y="203168"/>
                  </a:cubicBezTo>
                  <a:cubicBezTo>
                    <a:pt x="8157" y="203168"/>
                    <a:pt x="-6416" y="89725"/>
                    <a:pt x="3395" y="0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416" name="图形 364">
              <a:extLst>
                <a:ext uri="{FF2B5EF4-FFF2-40B4-BE49-F238E27FC236}">
                  <a16:creationId xmlns:a16="http://schemas.microsoft.com/office/drawing/2014/main" id="{7528955C-BB9B-8508-12DB-46A0CB656C1B}"/>
                </a:ext>
              </a:extLst>
            </p:cNvPr>
            <p:cNvGrpSpPr/>
            <p:nvPr/>
          </p:nvGrpSpPr>
          <p:grpSpPr>
            <a:xfrm>
              <a:off x="5831585" y="2571746"/>
              <a:ext cx="605278" cy="522830"/>
              <a:chOff x="5831585" y="2571746"/>
              <a:chExt cx="605278" cy="522830"/>
            </a:xfrm>
          </p:grpSpPr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9B63C078-8FCF-05A7-0F57-0FFCD94CC3B1}"/>
                  </a:ext>
                </a:extLst>
              </p:cNvPr>
              <p:cNvSpPr/>
              <p:nvPr/>
            </p:nvSpPr>
            <p:spPr>
              <a:xfrm>
                <a:off x="5831585" y="2571746"/>
                <a:ext cx="605278" cy="522830"/>
              </a:xfrm>
              <a:custGeom>
                <a:avLst/>
                <a:gdLst>
                  <a:gd name="connsiteX0" fmla="*/ 581501 w 605278"/>
                  <a:gd name="connsiteY0" fmla="*/ 175073 h 522830"/>
                  <a:gd name="connsiteX1" fmla="*/ 548164 w 605278"/>
                  <a:gd name="connsiteY1" fmla="*/ 110017 h 522830"/>
                  <a:gd name="connsiteX2" fmla="*/ 469583 w 605278"/>
                  <a:gd name="connsiteY2" fmla="*/ 69536 h 522830"/>
                  <a:gd name="connsiteX3" fmla="*/ 414814 w 605278"/>
                  <a:gd name="connsiteY3" fmla="*/ 29817 h 522830"/>
                  <a:gd name="connsiteX4" fmla="*/ 320326 w 605278"/>
                  <a:gd name="connsiteY4" fmla="*/ 11529 h 522830"/>
                  <a:gd name="connsiteX5" fmla="*/ 150400 w 605278"/>
                  <a:gd name="connsiteY5" fmla="*/ 51248 h 522830"/>
                  <a:gd name="connsiteX6" fmla="*/ 6668 w 605278"/>
                  <a:gd name="connsiteY6" fmla="*/ 223555 h 522830"/>
                  <a:gd name="connsiteX7" fmla="*/ 12192 w 605278"/>
                  <a:gd name="connsiteY7" fmla="*/ 370431 h 522830"/>
                  <a:gd name="connsiteX8" fmla="*/ 84011 w 605278"/>
                  <a:gd name="connsiteY8" fmla="*/ 470443 h 522830"/>
                  <a:gd name="connsiteX9" fmla="*/ 85154 w 605278"/>
                  <a:gd name="connsiteY9" fmla="*/ 471301 h 522830"/>
                  <a:gd name="connsiteX10" fmla="*/ 251365 w 605278"/>
                  <a:gd name="connsiteY10" fmla="*/ 522831 h 522830"/>
                  <a:gd name="connsiteX11" fmla="*/ 183452 w 605278"/>
                  <a:gd name="connsiteY11" fmla="*/ 428343 h 522830"/>
                  <a:gd name="connsiteX12" fmla="*/ 127826 w 605278"/>
                  <a:gd name="connsiteY12" fmla="*/ 410626 h 522830"/>
                  <a:gd name="connsiteX13" fmla="*/ 162782 w 605278"/>
                  <a:gd name="connsiteY13" fmla="*/ 342904 h 522830"/>
                  <a:gd name="connsiteX14" fmla="*/ 196691 w 605278"/>
                  <a:gd name="connsiteY14" fmla="*/ 399006 h 522830"/>
                  <a:gd name="connsiteX15" fmla="*/ 216694 w 605278"/>
                  <a:gd name="connsiteY15" fmla="*/ 333950 h 522830"/>
                  <a:gd name="connsiteX16" fmla="*/ 237363 w 605278"/>
                  <a:gd name="connsiteY16" fmla="*/ 270037 h 522830"/>
                  <a:gd name="connsiteX17" fmla="*/ 282226 w 605278"/>
                  <a:gd name="connsiteY17" fmla="*/ 227175 h 522830"/>
                  <a:gd name="connsiteX18" fmla="*/ 377857 w 605278"/>
                  <a:gd name="connsiteY18" fmla="*/ 156499 h 522830"/>
                  <a:gd name="connsiteX19" fmla="*/ 448151 w 605278"/>
                  <a:gd name="connsiteY19" fmla="*/ 194980 h 522830"/>
                  <a:gd name="connsiteX20" fmla="*/ 505301 w 605278"/>
                  <a:gd name="connsiteY20" fmla="*/ 266037 h 522830"/>
                  <a:gd name="connsiteX21" fmla="*/ 513207 w 605278"/>
                  <a:gd name="connsiteY21" fmla="*/ 327568 h 522830"/>
                  <a:gd name="connsiteX22" fmla="*/ 539401 w 605278"/>
                  <a:gd name="connsiteY22" fmla="*/ 302994 h 522830"/>
                  <a:gd name="connsiteX23" fmla="*/ 561594 w 605278"/>
                  <a:gd name="connsiteY23" fmla="*/ 274419 h 522830"/>
                  <a:gd name="connsiteX24" fmla="*/ 581406 w 605278"/>
                  <a:gd name="connsiteY24" fmla="*/ 226794 h 522830"/>
                  <a:gd name="connsiteX25" fmla="*/ 581501 w 605278"/>
                  <a:gd name="connsiteY25" fmla="*/ 175073 h 522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05278" h="522830">
                    <a:moveTo>
                      <a:pt x="581501" y="175073"/>
                    </a:moveTo>
                    <a:cubicBezTo>
                      <a:pt x="549783" y="164786"/>
                      <a:pt x="550545" y="152880"/>
                      <a:pt x="548164" y="110017"/>
                    </a:cubicBezTo>
                    <a:cubicBezTo>
                      <a:pt x="545783" y="67155"/>
                      <a:pt x="507683" y="68774"/>
                      <a:pt x="469583" y="69536"/>
                    </a:cubicBezTo>
                    <a:cubicBezTo>
                      <a:pt x="431483" y="70298"/>
                      <a:pt x="425958" y="50486"/>
                      <a:pt x="414814" y="29817"/>
                    </a:cubicBezTo>
                    <a:cubicBezTo>
                      <a:pt x="403670" y="9147"/>
                      <a:pt x="375857" y="-14665"/>
                      <a:pt x="320326" y="11529"/>
                    </a:cubicBezTo>
                    <a:cubicBezTo>
                      <a:pt x="264700" y="37722"/>
                      <a:pt x="238506" y="13148"/>
                      <a:pt x="150400" y="51248"/>
                    </a:cubicBezTo>
                    <a:cubicBezTo>
                      <a:pt x="62294" y="89348"/>
                      <a:pt x="20193" y="171930"/>
                      <a:pt x="6668" y="223555"/>
                    </a:cubicBezTo>
                    <a:cubicBezTo>
                      <a:pt x="6668" y="223555"/>
                      <a:pt x="-11525" y="298231"/>
                      <a:pt x="12192" y="370431"/>
                    </a:cubicBezTo>
                    <a:cubicBezTo>
                      <a:pt x="36005" y="442630"/>
                      <a:pt x="84011" y="470443"/>
                      <a:pt x="84011" y="470443"/>
                    </a:cubicBezTo>
                    <a:lnTo>
                      <a:pt x="85154" y="471301"/>
                    </a:lnTo>
                    <a:cubicBezTo>
                      <a:pt x="93440" y="478063"/>
                      <a:pt x="150305" y="521307"/>
                      <a:pt x="251365" y="522831"/>
                    </a:cubicBezTo>
                    <a:cubicBezTo>
                      <a:pt x="222123" y="509686"/>
                      <a:pt x="192024" y="482826"/>
                      <a:pt x="183452" y="428343"/>
                    </a:cubicBezTo>
                    <a:cubicBezTo>
                      <a:pt x="183452" y="428343"/>
                      <a:pt x="150114" y="445012"/>
                      <a:pt x="127826" y="410626"/>
                    </a:cubicBezTo>
                    <a:cubicBezTo>
                      <a:pt x="105632" y="376241"/>
                      <a:pt x="131445" y="335569"/>
                      <a:pt x="162782" y="342904"/>
                    </a:cubicBezTo>
                    <a:cubicBezTo>
                      <a:pt x="188881" y="349000"/>
                      <a:pt x="182404" y="382623"/>
                      <a:pt x="196691" y="399006"/>
                    </a:cubicBezTo>
                    <a:cubicBezTo>
                      <a:pt x="196691" y="399006"/>
                      <a:pt x="183737" y="358143"/>
                      <a:pt x="216694" y="333950"/>
                    </a:cubicBezTo>
                    <a:cubicBezTo>
                      <a:pt x="249650" y="309757"/>
                      <a:pt x="236887" y="295088"/>
                      <a:pt x="237363" y="270037"/>
                    </a:cubicBezTo>
                    <a:cubicBezTo>
                      <a:pt x="237744" y="245082"/>
                      <a:pt x="247650" y="227937"/>
                      <a:pt x="282226" y="227175"/>
                    </a:cubicBezTo>
                    <a:cubicBezTo>
                      <a:pt x="316706" y="226413"/>
                      <a:pt x="370713" y="218793"/>
                      <a:pt x="377857" y="156499"/>
                    </a:cubicBezTo>
                    <a:cubicBezTo>
                      <a:pt x="377857" y="156499"/>
                      <a:pt x="381000" y="182693"/>
                      <a:pt x="448151" y="194980"/>
                    </a:cubicBezTo>
                    <a:cubicBezTo>
                      <a:pt x="515207" y="207268"/>
                      <a:pt x="507778" y="230985"/>
                      <a:pt x="505301" y="266037"/>
                    </a:cubicBezTo>
                    <a:cubicBezTo>
                      <a:pt x="503301" y="294231"/>
                      <a:pt x="513207" y="327568"/>
                      <a:pt x="513207" y="327568"/>
                    </a:cubicBezTo>
                    <a:cubicBezTo>
                      <a:pt x="513207" y="327568"/>
                      <a:pt x="511588" y="304518"/>
                      <a:pt x="539401" y="302994"/>
                    </a:cubicBezTo>
                    <a:cubicBezTo>
                      <a:pt x="567214" y="301375"/>
                      <a:pt x="567976" y="291850"/>
                      <a:pt x="561594" y="274419"/>
                    </a:cubicBezTo>
                    <a:cubicBezTo>
                      <a:pt x="555212" y="256988"/>
                      <a:pt x="549688" y="237938"/>
                      <a:pt x="581406" y="226794"/>
                    </a:cubicBezTo>
                    <a:cubicBezTo>
                      <a:pt x="613220" y="215554"/>
                      <a:pt x="613220" y="185360"/>
                      <a:pt x="581501" y="175073"/>
                    </a:cubicBezTo>
                    <a:close/>
                  </a:path>
                </a:pathLst>
              </a:custGeom>
              <a:solidFill>
                <a:srgbClr val="93572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936DC558-2323-5E04-B322-0B42C7FEB1F6}"/>
                  </a:ext>
                </a:extLst>
              </p:cNvPr>
              <p:cNvSpPr/>
              <p:nvPr/>
            </p:nvSpPr>
            <p:spPr>
              <a:xfrm>
                <a:off x="5838838" y="2600257"/>
                <a:ext cx="283735" cy="320012"/>
              </a:xfrm>
              <a:custGeom>
                <a:avLst/>
                <a:gdLst>
                  <a:gd name="connsiteX0" fmla="*/ 7320 w 283735"/>
                  <a:gd name="connsiteY0" fmla="*/ 320013 h 320012"/>
                  <a:gd name="connsiteX1" fmla="*/ 65042 w 283735"/>
                  <a:gd name="connsiteY1" fmla="*/ 88841 h 320012"/>
                  <a:gd name="connsiteX2" fmla="*/ 283736 w 283735"/>
                  <a:gd name="connsiteY2" fmla="*/ 2068 h 320012"/>
                  <a:gd name="connsiteX3" fmla="*/ 7320 w 283735"/>
                  <a:gd name="connsiteY3" fmla="*/ 320013 h 320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3735" h="320012">
                    <a:moveTo>
                      <a:pt x="7320" y="320013"/>
                    </a:moveTo>
                    <a:cubicBezTo>
                      <a:pt x="7320" y="320013"/>
                      <a:pt x="-30304" y="198950"/>
                      <a:pt x="65042" y="88841"/>
                    </a:cubicBezTo>
                    <a:cubicBezTo>
                      <a:pt x="160292" y="-21268"/>
                      <a:pt x="283736" y="2068"/>
                      <a:pt x="283736" y="2068"/>
                    </a:cubicBezTo>
                    <a:cubicBezTo>
                      <a:pt x="283736" y="2068"/>
                      <a:pt x="65042" y="88936"/>
                      <a:pt x="7320" y="320013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9" name="图形 364">
              <a:extLst>
                <a:ext uri="{FF2B5EF4-FFF2-40B4-BE49-F238E27FC236}">
                  <a16:creationId xmlns:a16="http://schemas.microsoft.com/office/drawing/2014/main" id="{428AE2D3-03D1-8EDB-C0EC-67CA2051B592}"/>
                </a:ext>
              </a:extLst>
            </p:cNvPr>
            <p:cNvGrpSpPr/>
            <p:nvPr/>
          </p:nvGrpSpPr>
          <p:grpSpPr>
            <a:xfrm>
              <a:off x="5729294" y="2795301"/>
              <a:ext cx="214939" cy="479202"/>
              <a:chOff x="5729294" y="2795301"/>
              <a:chExt cx="214939" cy="479202"/>
            </a:xfrm>
          </p:grpSpPr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4114B8AD-0A2E-91AD-C280-7A9D674EC7B1}"/>
                  </a:ext>
                </a:extLst>
              </p:cNvPr>
              <p:cNvSpPr/>
              <p:nvPr/>
            </p:nvSpPr>
            <p:spPr>
              <a:xfrm>
                <a:off x="5729294" y="2795301"/>
                <a:ext cx="214939" cy="479202"/>
              </a:xfrm>
              <a:custGeom>
                <a:avLst/>
                <a:gdLst>
                  <a:gd name="connsiteX0" fmla="*/ 114483 w 214939"/>
                  <a:gd name="connsiteY0" fmla="*/ 146876 h 479202"/>
                  <a:gd name="connsiteX1" fmla="*/ 108959 w 214939"/>
                  <a:gd name="connsiteY1" fmla="*/ 0 h 479202"/>
                  <a:gd name="connsiteX2" fmla="*/ 22472 w 214939"/>
                  <a:gd name="connsiteY2" fmla="*/ 72200 h 479202"/>
                  <a:gd name="connsiteX3" fmla="*/ 58190 w 214939"/>
                  <a:gd name="connsiteY3" fmla="*/ 206407 h 479202"/>
                  <a:gd name="connsiteX4" fmla="*/ 183 w 214939"/>
                  <a:gd name="connsiteY4" fmla="*/ 292132 h 479202"/>
                  <a:gd name="connsiteX5" fmla="*/ 66858 w 214939"/>
                  <a:gd name="connsiteY5" fmla="*/ 373952 h 479202"/>
                  <a:gd name="connsiteX6" fmla="*/ 42284 w 214939"/>
                  <a:gd name="connsiteY6" fmla="*/ 411290 h 479202"/>
                  <a:gd name="connsiteX7" fmla="*/ 81146 w 214939"/>
                  <a:gd name="connsiteY7" fmla="*/ 414052 h 479202"/>
                  <a:gd name="connsiteX8" fmla="*/ 70001 w 214939"/>
                  <a:gd name="connsiteY8" fmla="*/ 456533 h 479202"/>
                  <a:gd name="connsiteX9" fmla="*/ 96957 w 214939"/>
                  <a:gd name="connsiteY9" fmla="*/ 479203 h 479202"/>
                  <a:gd name="connsiteX10" fmla="*/ 114864 w 214939"/>
                  <a:gd name="connsiteY10" fmla="*/ 458153 h 479202"/>
                  <a:gd name="connsiteX11" fmla="*/ 163632 w 214939"/>
                  <a:gd name="connsiteY11" fmla="*/ 387858 h 479202"/>
                  <a:gd name="connsiteX12" fmla="*/ 195446 w 214939"/>
                  <a:gd name="connsiteY12" fmla="*/ 386239 h 479202"/>
                  <a:gd name="connsiteX13" fmla="*/ 180777 w 214939"/>
                  <a:gd name="connsiteY13" fmla="*/ 367570 h 479202"/>
                  <a:gd name="connsiteX14" fmla="*/ 214877 w 214939"/>
                  <a:gd name="connsiteY14" fmla="*/ 304038 h 479202"/>
                  <a:gd name="connsiteX15" fmla="*/ 186302 w 214939"/>
                  <a:gd name="connsiteY15" fmla="*/ 246888 h 479202"/>
                  <a:gd name="connsiteX16" fmla="*/ 114483 w 214939"/>
                  <a:gd name="connsiteY16" fmla="*/ 146876 h 47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4939" h="479202">
                    <a:moveTo>
                      <a:pt x="114483" y="146876"/>
                    </a:moveTo>
                    <a:cubicBezTo>
                      <a:pt x="90671" y="74676"/>
                      <a:pt x="108959" y="0"/>
                      <a:pt x="108959" y="0"/>
                    </a:cubicBezTo>
                    <a:cubicBezTo>
                      <a:pt x="108959" y="0"/>
                      <a:pt x="47808" y="3143"/>
                      <a:pt x="22472" y="72200"/>
                    </a:cubicBezTo>
                    <a:cubicBezTo>
                      <a:pt x="-2960" y="141256"/>
                      <a:pt x="59810" y="173831"/>
                      <a:pt x="58190" y="206407"/>
                    </a:cubicBezTo>
                    <a:cubicBezTo>
                      <a:pt x="56571" y="238982"/>
                      <a:pt x="4184" y="249269"/>
                      <a:pt x="183" y="292132"/>
                    </a:cubicBezTo>
                    <a:cubicBezTo>
                      <a:pt x="-3817" y="334994"/>
                      <a:pt x="58952" y="346901"/>
                      <a:pt x="66858" y="373952"/>
                    </a:cubicBezTo>
                    <a:cubicBezTo>
                      <a:pt x="74764" y="400907"/>
                      <a:pt x="42284" y="411290"/>
                      <a:pt x="42284" y="411290"/>
                    </a:cubicBezTo>
                    <a:cubicBezTo>
                      <a:pt x="42284" y="411290"/>
                      <a:pt x="62572" y="421577"/>
                      <a:pt x="81146" y="414052"/>
                    </a:cubicBezTo>
                    <a:cubicBezTo>
                      <a:pt x="81146" y="414052"/>
                      <a:pt x="58952" y="433292"/>
                      <a:pt x="70001" y="456533"/>
                    </a:cubicBezTo>
                    <a:cubicBezTo>
                      <a:pt x="77526" y="472440"/>
                      <a:pt x="96957" y="479203"/>
                      <a:pt x="96957" y="479203"/>
                    </a:cubicBezTo>
                    <a:cubicBezTo>
                      <a:pt x="96957" y="479203"/>
                      <a:pt x="92576" y="465296"/>
                      <a:pt x="114864" y="458153"/>
                    </a:cubicBezTo>
                    <a:cubicBezTo>
                      <a:pt x="137057" y="451009"/>
                      <a:pt x="191445" y="433197"/>
                      <a:pt x="163632" y="387858"/>
                    </a:cubicBezTo>
                    <a:cubicBezTo>
                      <a:pt x="163632" y="387858"/>
                      <a:pt x="178682" y="393763"/>
                      <a:pt x="195446" y="386239"/>
                    </a:cubicBezTo>
                    <a:cubicBezTo>
                      <a:pt x="195446" y="386239"/>
                      <a:pt x="178777" y="386239"/>
                      <a:pt x="180777" y="367570"/>
                    </a:cubicBezTo>
                    <a:cubicBezTo>
                      <a:pt x="182777" y="348901"/>
                      <a:pt x="213353" y="333470"/>
                      <a:pt x="214877" y="304038"/>
                    </a:cubicBezTo>
                    <a:cubicBezTo>
                      <a:pt x="216496" y="274701"/>
                      <a:pt x="186302" y="246888"/>
                      <a:pt x="186302" y="246888"/>
                    </a:cubicBezTo>
                    <a:cubicBezTo>
                      <a:pt x="186302" y="246888"/>
                      <a:pt x="138296" y="219075"/>
                      <a:pt x="114483" y="146876"/>
                    </a:cubicBezTo>
                    <a:close/>
                  </a:path>
                </a:pathLst>
              </a:custGeom>
              <a:solidFill>
                <a:srgbClr val="894C2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A532EECF-4C22-37DE-1C4D-E404ECCC24DC}"/>
                  </a:ext>
                </a:extLst>
              </p:cNvPr>
              <p:cNvSpPr/>
              <p:nvPr/>
            </p:nvSpPr>
            <p:spPr>
              <a:xfrm>
                <a:off x="5739667" y="2808731"/>
                <a:ext cx="103217" cy="395610"/>
              </a:xfrm>
              <a:custGeom>
                <a:avLst/>
                <a:gdLst>
                  <a:gd name="connsiteX0" fmla="*/ 77916 w 103217"/>
                  <a:gd name="connsiteY0" fmla="*/ 0 h 395610"/>
                  <a:gd name="connsiteX1" fmla="*/ 15146 w 103217"/>
                  <a:gd name="connsiteY1" fmla="*/ 91916 h 395610"/>
                  <a:gd name="connsiteX2" fmla="*/ 46388 w 103217"/>
                  <a:gd name="connsiteY2" fmla="*/ 212789 h 395610"/>
                  <a:gd name="connsiteX3" fmla="*/ 28672 w 103217"/>
                  <a:gd name="connsiteY3" fmla="*/ 318421 h 395610"/>
                  <a:gd name="connsiteX4" fmla="*/ 46674 w 103217"/>
                  <a:gd name="connsiteY4" fmla="*/ 395383 h 395610"/>
                  <a:gd name="connsiteX5" fmla="*/ 102776 w 103217"/>
                  <a:gd name="connsiteY5" fmla="*/ 346996 h 395610"/>
                  <a:gd name="connsiteX6" fmla="*/ 75344 w 103217"/>
                  <a:gd name="connsiteY6" fmla="*/ 249555 h 395610"/>
                  <a:gd name="connsiteX7" fmla="*/ 71629 w 103217"/>
                  <a:gd name="connsiteY7" fmla="*/ 137446 h 395610"/>
                  <a:gd name="connsiteX8" fmla="*/ 77916 w 103217"/>
                  <a:gd name="connsiteY8" fmla="*/ 0 h 395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217" h="395610">
                    <a:moveTo>
                      <a:pt x="77916" y="0"/>
                    </a:moveTo>
                    <a:cubicBezTo>
                      <a:pt x="77916" y="0"/>
                      <a:pt x="11241" y="24289"/>
                      <a:pt x="15146" y="91916"/>
                    </a:cubicBezTo>
                    <a:cubicBezTo>
                      <a:pt x="19147" y="159544"/>
                      <a:pt x="77725" y="176213"/>
                      <a:pt x="46388" y="212789"/>
                    </a:cubicBezTo>
                    <a:cubicBezTo>
                      <a:pt x="15146" y="249269"/>
                      <a:pt x="-30383" y="275558"/>
                      <a:pt x="28672" y="318421"/>
                    </a:cubicBezTo>
                    <a:cubicBezTo>
                      <a:pt x="69153" y="347758"/>
                      <a:pt x="74677" y="384334"/>
                      <a:pt x="46674" y="395383"/>
                    </a:cubicBezTo>
                    <a:cubicBezTo>
                      <a:pt x="46674" y="395383"/>
                      <a:pt x="96966" y="401765"/>
                      <a:pt x="102776" y="346996"/>
                    </a:cubicBezTo>
                    <a:cubicBezTo>
                      <a:pt x="108682" y="292227"/>
                      <a:pt x="53056" y="301752"/>
                      <a:pt x="75344" y="249555"/>
                    </a:cubicBezTo>
                    <a:cubicBezTo>
                      <a:pt x="97537" y="197453"/>
                      <a:pt x="94870" y="174784"/>
                      <a:pt x="71629" y="137446"/>
                    </a:cubicBezTo>
                    <a:cubicBezTo>
                      <a:pt x="48293" y="100108"/>
                      <a:pt x="24004" y="63056"/>
                      <a:pt x="77916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22" name="图形 364">
              <a:extLst>
                <a:ext uri="{FF2B5EF4-FFF2-40B4-BE49-F238E27FC236}">
                  <a16:creationId xmlns:a16="http://schemas.microsoft.com/office/drawing/2014/main" id="{885A9BDD-B8B8-045B-F29C-01F4E1A374F1}"/>
                </a:ext>
              </a:extLst>
            </p:cNvPr>
            <p:cNvGrpSpPr/>
            <p:nvPr/>
          </p:nvGrpSpPr>
          <p:grpSpPr>
            <a:xfrm>
              <a:off x="5994367" y="2835878"/>
              <a:ext cx="395001" cy="157734"/>
              <a:chOff x="5994367" y="2835878"/>
              <a:chExt cx="395001" cy="157734"/>
            </a:xfrm>
          </p:grpSpPr>
          <p:grpSp>
            <p:nvGrpSpPr>
              <p:cNvPr id="423" name="图形 364">
                <a:extLst>
                  <a:ext uri="{FF2B5EF4-FFF2-40B4-BE49-F238E27FC236}">
                    <a16:creationId xmlns:a16="http://schemas.microsoft.com/office/drawing/2014/main" id="{9A894A93-0E54-C1E7-8D8C-651EAA15B003}"/>
                  </a:ext>
                </a:extLst>
              </p:cNvPr>
              <p:cNvGrpSpPr/>
              <p:nvPr/>
            </p:nvGrpSpPr>
            <p:grpSpPr>
              <a:xfrm>
                <a:off x="5994367" y="2835878"/>
                <a:ext cx="395001" cy="157734"/>
                <a:chOff x="5994367" y="2835878"/>
                <a:chExt cx="395001" cy="157734"/>
              </a:xfrm>
            </p:grpSpPr>
            <p:sp>
              <p:nvSpPr>
                <p:cNvPr id="424" name="任意多边形: 形状 423">
                  <a:extLst>
                    <a:ext uri="{FF2B5EF4-FFF2-40B4-BE49-F238E27FC236}">
                      <a16:creationId xmlns:a16="http://schemas.microsoft.com/office/drawing/2014/main" id="{0021EC39-2D2C-B1B4-25D6-07EA696E2410}"/>
                    </a:ext>
                  </a:extLst>
                </p:cNvPr>
                <p:cNvSpPr/>
                <p:nvPr/>
              </p:nvSpPr>
              <p:spPr>
                <a:xfrm>
                  <a:off x="5994367" y="2913126"/>
                  <a:ext cx="97726" cy="14478"/>
                </a:xfrm>
                <a:custGeom>
                  <a:avLst/>
                  <a:gdLst>
                    <a:gd name="connsiteX0" fmla="*/ 16859 w 97726"/>
                    <a:gd name="connsiteY0" fmla="*/ 14478 h 14478"/>
                    <a:gd name="connsiteX1" fmla="*/ 0 w 97726"/>
                    <a:gd name="connsiteY1" fmla="*/ 1524 h 14478"/>
                    <a:gd name="connsiteX2" fmla="*/ 97441 w 97726"/>
                    <a:gd name="connsiteY2" fmla="*/ 0 h 14478"/>
                    <a:gd name="connsiteX3" fmla="*/ 97727 w 97726"/>
                    <a:gd name="connsiteY3" fmla="*/ 12668 h 14478"/>
                    <a:gd name="connsiteX4" fmla="*/ 16859 w 97726"/>
                    <a:gd name="connsiteY4" fmla="*/ 14478 h 14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726" h="14478">
                      <a:moveTo>
                        <a:pt x="16859" y="14478"/>
                      </a:moveTo>
                      <a:cubicBezTo>
                        <a:pt x="8382" y="2381"/>
                        <a:pt x="0" y="1524"/>
                        <a:pt x="0" y="1524"/>
                      </a:cubicBezTo>
                      <a:lnTo>
                        <a:pt x="97441" y="0"/>
                      </a:lnTo>
                      <a:lnTo>
                        <a:pt x="97727" y="12668"/>
                      </a:lnTo>
                      <a:lnTo>
                        <a:pt x="16859" y="14478"/>
                      </a:lnTo>
                      <a:close/>
                    </a:path>
                  </a:pathLst>
                </a:custGeom>
                <a:solidFill>
                  <a:srgbClr val="D6800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5" name="任意多边形: 形状 424">
                  <a:extLst>
                    <a:ext uri="{FF2B5EF4-FFF2-40B4-BE49-F238E27FC236}">
                      <a16:creationId xmlns:a16="http://schemas.microsoft.com/office/drawing/2014/main" id="{773B8934-F9E3-F940-31AB-75A98D8E35C8}"/>
                    </a:ext>
                  </a:extLst>
                </p:cNvPr>
                <p:cNvSpPr/>
                <p:nvPr/>
              </p:nvSpPr>
              <p:spPr>
                <a:xfrm>
                  <a:off x="6343839" y="2893409"/>
                  <a:ext cx="32775" cy="14478"/>
                </a:xfrm>
                <a:custGeom>
                  <a:avLst/>
                  <a:gdLst>
                    <a:gd name="connsiteX0" fmla="*/ 4286 w 32775"/>
                    <a:gd name="connsiteY0" fmla="*/ 14478 h 14478"/>
                    <a:gd name="connsiteX1" fmla="*/ 0 w 32775"/>
                    <a:gd name="connsiteY1" fmla="*/ 1905 h 14478"/>
                    <a:gd name="connsiteX2" fmla="*/ 31718 w 32775"/>
                    <a:gd name="connsiteY2" fmla="*/ 0 h 14478"/>
                    <a:gd name="connsiteX3" fmla="*/ 32671 w 32775"/>
                    <a:gd name="connsiteY3" fmla="*/ 12668 h 14478"/>
                    <a:gd name="connsiteX4" fmla="*/ 4286 w 32775"/>
                    <a:gd name="connsiteY4" fmla="*/ 14478 h 14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775" h="14478">
                      <a:moveTo>
                        <a:pt x="4286" y="14478"/>
                      </a:moveTo>
                      <a:lnTo>
                        <a:pt x="0" y="1905"/>
                      </a:lnTo>
                      <a:lnTo>
                        <a:pt x="31718" y="0"/>
                      </a:lnTo>
                      <a:cubicBezTo>
                        <a:pt x="33242" y="7334"/>
                        <a:pt x="32671" y="12668"/>
                        <a:pt x="32671" y="12668"/>
                      </a:cubicBezTo>
                      <a:lnTo>
                        <a:pt x="4286" y="14478"/>
                      </a:lnTo>
                      <a:close/>
                    </a:path>
                  </a:pathLst>
                </a:custGeom>
                <a:solidFill>
                  <a:srgbClr val="D6800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6" name="任意多边形: 形状 425">
                  <a:extLst>
                    <a:ext uri="{FF2B5EF4-FFF2-40B4-BE49-F238E27FC236}">
                      <a16:creationId xmlns:a16="http://schemas.microsoft.com/office/drawing/2014/main" id="{932FFB74-1CB6-AF3E-5EAD-0757AFD06158}"/>
                    </a:ext>
                  </a:extLst>
                </p:cNvPr>
                <p:cNvSpPr/>
                <p:nvPr/>
              </p:nvSpPr>
              <p:spPr>
                <a:xfrm>
                  <a:off x="6084378" y="2835878"/>
                  <a:ext cx="304990" cy="157734"/>
                </a:xfrm>
                <a:custGeom>
                  <a:avLst/>
                  <a:gdLst>
                    <a:gd name="connsiteX0" fmla="*/ 234601 w 304990"/>
                    <a:gd name="connsiteY0" fmla="*/ 0 h 157734"/>
                    <a:gd name="connsiteX1" fmla="*/ 164306 w 304990"/>
                    <a:gd name="connsiteY1" fmla="*/ 67818 h 157734"/>
                    <a:gd name="connsiteX2" fmla="*/ 164402 w 304990"/>
                    <a:gd name="connsiteY2" fmla="*/ 71819 h 157734"/>
                    <a:gd name="connsiteX3" fmla="*/ 153162 w 304990"/>
                    <a:gd name="connsiteY3" fmla="*/ 72866 h 157734"/>
                    <a:gd name="connsiteX4" fmla="*/ 76962 w 304990"/>
                    <a:gd name="connsiteY4" fmla="*/ 9144 h 157734"/>
                    <a:gd name="connsiteX5" fmla="*/ 0 w 304990"/>
                    <a:gd name="connsiteY5" fmla="*/ 83439 h 157734"/>
                    <a:gd name="connsiteX6" fmla="*/ 76962 w 304990"/>
                    <a:gd name="connsiteY6" fmla="*/ 157734 h 157734"/>
                    <a:gd name="connsiteX7" fmla="*/ 154019 w 304990"/>
                    <a:gd name="connsiteY7" fmla="*/ 83439 h 157734"/>
                    <a:gd name="connsiteX8" fmla="*/ 154019 w 304990"/>
                    <a:gd name="connsiteY8" fmla="*/ 82868 h 157734"/>
                    <a:gd name="connsiteX9" fmla="*/ 166021 w 304990"/>
                    <a:gd name="connsiteY9" fmla="*/ 82201 h 157734"/>
                    <a:gd name="connsiteX10" fmla="*/ 234696 w 304990"/>
                    <a:gd name="connsiteY10" fmla="*/ 135541 h 157734"/>
                    <a:gd name="connsiteX11" fmla="*/ 304991 w 304990"/>
                    <a:gd name="connsiteY11" fmla="*/ 67723 h 157734"/>
                    <a:gd name="connsiteX12" fmla="*/ 234601 w 304990"/>
                    <a:gd name="connsiteY12" fmla="*/ 0 h 157734"/>
                    <a:gd name="connsiteX13" fmla="*/ 76962 w 304990"/>
                    <a:gd name="connsiteY13" fmla="*/ 145161 h 157734"/>
                    <a:gd name="connsiteX14" fmla="*/ 12668 w 304990"/>
                    <a:gd name="connsiteY14" fmla="*/ 83534 h 157734"/>
                    <a:gd name="connsiteX15" fmla="*/ 76962 w 304990"/>
                    <a:gd name="connsiteY15" fmla="*/ 21908 h 157734"/>
                    <a:gd name="connsiteX16" fmla="*/ 141256 w 304990"/>
                    <a:gd name="connsiteY16" fmla="*/ 83534 h 157734"/>
                    <a:gd name="connsiteX17" fmla="*/ 76962 w 304990"/>
                    <a:gd name="connsiteY17" fmla="*/ 145161 h 157734"/>
                    <a:gd name="connsiteX18" fmla="*/ 234601 w 304990"/>
                    <a:gd name="connsiteY18" fmla="*/ 122968 h 157734"/>
                    <a:gd name="connsiteX19" fmla="*/ 177070 w 304990"/>
                    <a:gd name="connsiteY19" fmla="*/ 67818 h 157734"/>
                    <a:gd name="connsiteX20" fmla="*/ 234601 w 304990"/>
                    <a:gd name="connsiteY20" fmla="*/ 12668 h 157734"/>
                    <a:gd name="connsiteX21" fmla="*/ 292132 w 304990"/>
                    <a:gd name="connsiteY21" fmla="*/ 67818 h 157734"/>
                    <a:gd name="connsiteX22" fmla="*/ 234601 w 304990"/>
                    <a:gd name="connsiteY22" fmla="*/ 122968 h 157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04990" h="157734">
                      <a:moveTo>
                        <a:pt x="234601" y="0"/>
                      </a:moveTo>
                      <a:cubicBezTo>
                        <a:pt x="195834" y="0"/>
                        <a:pt x="164306" y="30480"/>
                        <a:pt x="164306" y="67818"/>
                      </a:cubicBezTo>
                      <a:cubicBezTo>
                        <a:pt x="164306" y="69152"/>
                        <a:pt x="164402" y="70485"/>
                        <a:pt x="164402" y="71819"/>
                      </a:cubicBezTo>
                      <a:cubicBezTo>
                        <a:pt x="160306" y="71152"/>
                        <a:pt x="156401" y="71723"/>
                        <a:pt x="153162" y="72866"/>
                      </a:cubicBezTo>
                      <a:cubicBezTo>
                        <a:pt x="147828" y="36862"/>
                        <a:pt x="115633" y="9144"/>
                        <a:pt x="76962" y="9144"/>
                      </a:cubicBezTo>
                      <a:cubicBezTo>
                        <a:pt x="34481" y="9144"/>
                        <a:pt x="0" y="42481"/>
                        <a:pt x="0" y="83439"/>
                      </a:cubicBezTo>
                      <a:cubicBezTo>
                        <a:pt x="0" y="124397"/>
                        <a:pt x="34576" y="157734"/>
                        <a:pt x="76962" y="157734"/>
                      </a:cubicBezTo>
                      <a:cubicBezTo>
                        <a:pt x="119444" y="157734"/>
                        <a:pt x="154019" y="124397"/>
                        <a:pt x="154019" y="83439"/>
                      </a:cubicBezTo>
                      <a:cubicBezTo>
                        <a:pt x="154019" y="83249"/>
                        <a:pt x="154019" y="83058"/>
                        <a:pt x="154019" y="82868"/>
                      </a:cubicBezTo>
                      <a:cubicBezTo>
                        <a:pt x="156591" y="81439"/>
                        <a:pt x="161163" y="79724"/>
                        <a:pt x="166021" y="82201"/>
                      </a:cubicBezTo>
                      <a:cubicBezTo>
                        <a:pt x="172879" y="112681"/>
                        <a:pt x="201073" y="135541"/>
                        <a:pt x="234696" y="135541"/>
                      </a:cubicBezTo>
                      <a:cubicBezTo>
                        <a:pt x="273463" y="135541"/>
                        <a:pt x="304991" y="105061"/>
                        <a:pt x="304991" y="67723"/>
                      </a:cubicBezTo>
                      <a:cubicBezTo>
                        <a:pt x="304895" y="30480"/>
                        <a:pt x="273368" y="0"/>
                        <a:pt x="234601" y="0"/>
                      </a:cubicBezTo>
                      <a:close/>
                      <a:moveTo>
                        <a:pt x="76962" y="145161"/>
                      </a:moveTo>
                      <a:cubicBezTo>
                        <a:pt x="41529" y="145161"/>
                        <a:pt x="12668" y="117539"/>
                        <a:pt x="12668" y="83534"/>
                      </a:cubicBezTo>
                      <a:cubicBezTo>
                        <a:pt x="12668" y="49530"/>
                        <a:pt x="41529" y="21908"/>
                        <a:pt x="76962" y="21908"/>
                      </a:cubicBezTo>
                      <a:cubicBezTo>
                        <a:pt x="112395" y="21908"/>
                        <a:pt x="141256" y="49530"/>
                        <a:pt x="141256" y="83534"/>
                      </a:cubicBezTo>
                      <a:cubicBezTo>
                        <a:pt x="141351" y="117539"/>
                        <a:pt x="112490" y="145161"/>
                        <a:pt x="76962" y="145161"/>
                      </a:cubicBezTo>
                      <a:close/>
                      <a:moveTo>
                        <a:pt x="234601" y="122968"/>
                      </a:moveTo>
                      <a:cubicBezTo>
                        <a:pt x="202883" y="122968"/>
                        <a:pt x="177070" y="98203"/>
                        <a:pt x="177070" y="67818"/>
                      </a:cubicBezTo>
                      <a:cubicBezTo>
                        <a:pt x="177070" y="37433"/>
                        <a:pt x="202883" y="12668"/>
                        <a:pt x="234601" y="12668"/>
                      </a:cubicBezTo>
                      <a:cubicBezTo>
                        <a:pt x="266319" y="12668"/>
                        <a:pt x="292132" y="37433"/>
                        <a:pt x="292132" y="67818"/>
                      </a:cubicBezTo>
                      <a:cubicBezTo>
                        <a:pt x="292132" y="98203"/>
                        <a:pt x="266319" y="122968"/>
                        <a:pt x="234601" y="122968"/>
                      </a:cubicBezTo>
                      <a:close/>
                    </a:path>
                  </a:pathLst>
                </a:custGeom>
                <a:solidFill>
                  <a:srgbClr val="ED931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4324E040-549A-041A-3E69-F9928E9C84C5}"/>
                  </a:ext>
                </a:extLst>
              </p:cNvPr>
              <p:cNvSpPr/>
              <p:nvPr/>
            </p:nvSpPr>
            <p:spPr>
              <a:xfrm>
                <a:off x="6085902" y="2848927"/>
                <a:ext cx="83534" cy="142874"/>
              </a:xfrm>
              <a:custGeom>
                <a:avLst/>
                <a:gdLst>
                  <a:gd name="connsiteX0" fmla="*/ 7715 w 83534"/>
                  <a:gd name="connsiteY0" fmla="*/ 71818 h 142874"/>
                  <a:gd name="connsiteX1" fmla="*/ 83153 w 83534"/>
                  <a:gd name="connsiteY1" fmla="*/ 381 h 142874"/>
                  <a:gd name="connsiteX2" fmla="*/ 83534 w 83534"/>
                  <a:gd name="connsiteY2" fmla="*/ 381 h 142874"/>
                  <a:gd name="connsiteX3" fmla="*/ 75438 w 83534"/>
                  <a:gd name="connsiteY3" fmla="*/ 0 h 142874"/>
                  <a:gd name="connsiteX4" fmla="*/ 0 w 83534"/>
                  <a:gd name="connsiteY4" fmla="*/ 71437 h 142874"/>
                  <a:gd name="connsiteX5" fmla="*/ 75057 w 83534"/>
                  <a:gd name="connsiteY5" fmla="*/ 142875 h 142874"/>
                  <a:gd name="connsiteX6" fmla="*/ 7715 w 83534"/>
                  <a:gd name="connsiteY6" fmla="*/ 71818 h 142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534" h="142874">
                    <a:moveTo>
                      <a:pt x="7715" y="71818"/>
                    </a:moveTo>
                    <a:cubicBezTo>
                      <a:pt x="7715" y="32385"/>
                      <a:pt x="41529" y="381"/>
                      <a:pt x="83153" y="381"/>
                    </a:cubicBezTo>
                    <a:cubicBezTo>
                      <a:pt x="83249" y="381"/>
                      <a:pt x="83439" y="381"/>
                      <a:pt x="83534" y="381"/>
                    </a:cubicBezTo>
                    <a:cubicBezTo>
                      <a:pt x="80867" y="95"/>
                      <a:pt x="78200" y="0"/>
                      <a:pt x="75438" y="0"/>
                    </a:cubicBezTo>
                    <a:cubicBezTo>
                      <a:pt x="33814" y="0"/>
                      <a:pt x="0" y="32004"/>
                      <a:pt x="0" y="71437"/>
                    </a:cubicBezTo>
                    <a:cubicBezTo>
                      <a:pt x="0" y="110776"/>
                      <a:pt x="33528" y="142685"/>
                      <a:pt x="75057" y="142875"/>
                    </a:cubicBezTo>
                    <a:cubicBezTo>
                      <a:pt x="37243" y="139065"/>
                      <a:pt x="7715" y="108680"/>
                      <a:pt x="7715" y="71818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41958087-B2FD-1FE8-7749-ECB23EC088FE}"/>
                  </a:ext>
                </a:extLst>
              </p:cNvPr>
              <p:cNvSpPr/>
              <p:nvPr/>
            </p:nvSpPr>
            <p:spPr>
              <a:xfrm>
                <a:off x="6250780" y="2840259"/>
                <a:ext cx="75152" cy="128682"/>
              </a:xfrm>
              <a:custGeom>
                <a:avLst/>
                <a:gdLst>
                  <a:gd name="connsiteX0" fmla="*/ 6858 w 75152"/>
                  <a:gd name="connsiteY0" fmla="*/ 64675 h 128682"/>
                  <a:gd name="connsiteX1" fmla="*/ 74771 w 75152"/>
                  <a:gd name="connsiteY1" fmla="*/ 381 h 128682"/>
                  <a:gd name="connsiteX2" fmla="*/ 75152 w 75152"/>
                  <a:gd name="connsiteY2" fmla="*/ 381 h 128682"/>
                  <a:gd name="connsiteX3" fmla="*/ 67913 w 75152"/>
                  <a:gd name="connsiteY3" fmla="*/ 0 h 128682"/>
                  <a:gd name="connsiteX4" fmla="*/ 0 w 75152"/>
                  <a:gd name="connsiteY4" fmla="*/ 64294 h 128682"/>
                  <a:gd name="connsiteX5" fmla="*/ 67532 w 75152"/>
                  <a:gd name="connsiteY5" fmla="*/ 128683 h 128682"/>
                  <a:gd name="connsiteX6" fmla="*/ 6858 w 75152"/>
                  <a:gd name="connsiteY6" fmla="*/ 64675 h 128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152" h="128682">
                    <a:moveTo>
                      <a:pt x="6858" y="64675"/>
                    </a:moveTo>
                    <a:cubicBezTo>
                      <a:pt x="6858" y="29146"/>
                      <a:pt x="37243" y="381"/>
                      <a:pt x="74771" y="381"/>
                    </a:cubicBezTo>
                    <a:cubicBezTo>
                      <a:pt x="74867" y="381"/>
                      <a:pt x="75057" y="381"/>
                      <a:pt x="75152" y="381"/>
                    </a:cubicBezTo>
                    <a:cubicBezTo>
                      <a:pt x="72771" y="95"/>
                      <a:pt x="70390" y="0"/>
                      <a:pt x="67913" y="0"/>
                    </a:cubicBezTo>
                    <a:cubicBezTo>
                      <a:pt x="30385" y="0"/>
                      <a:pt x="0" y="28861"/>
                      <a:pt x="0" y="64294"/>
                    </a:cubicBezTo>
                    <a:cubicBezTo>
                      <a:pt x="0" y="99727"/>
                      <a:pt x="30194" y="128492"/>
                      <a:pt x="67532" y="128683"/>
                    </a:cubicBezTo>
                    <a:cubicBezTo>
                      <a:pt x="33528" y="125254"/>
                      <a:pt x="6858" y="97917"/>
                      <a:pt x="6858" y="64675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0F748AA2-B9D8-38E4-066B-BAF76D1D02C2}"/>
                  </a:ext>
                </a:extLst>
              </p:cNvPr>
              <p:cNvSpPr/>
              <p:nvPr/>
            </p:nvSpPr>
            <p:spPr>
              <a:xfrm>
                <a:off x="6002368" y="2914840"/>
                <a:ext cx="80581" cy="7905"/>
              </a:xfrm>
              <a:custGeom>
                <a:avLst/>
                <a:gdLst>
                  <a:gd name="connsiteX0" fmla="*/ 0 w 80581"/>
                  <a:gd name="connsiteY0" fmla="*/ 1619 h 7905"/>
                  <a:gd name="connsiteX1" fmla="*/ 80582 w 80581"/>
                  <a:gd name="connsiteY1" fmla="*/ 0 h 7905"/>
                  <a:gd name="connsiteX2" fmla="*/ 78581 w 80581"/>
                  <a:gd name="connsiteY2" fmla="*/ 7906 h 7905"/>
                  <a:gd name="connsiteX3" fmla="*/ 0 w 80581"/>
                  <a:gd name="connsiteY3" fmla="*/ 1619 h 7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581" h="7905">
                    <a:moveTo>
                      <a:pt x="0" y="1619"/>
                    </a:moveTo>
                    <a:lnTo>
                      <a:pt x="80582" y="0"/>
                    </a:lnTo>
                    <a:cubicBezTo>
                      <a:pt x="80582" y="0"/>
                      <a:pt x="78581" y="2572"/>
                      <a:pt x="78581" y="7906"/>
                    </a:cubicBezTo>
                    <a:cubicBezTo>
                      <a:pt x="78581" y="7906"/>
                      <a:pt x="53435" y="2191"/>
                      <a:pt x="0" y="1619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30" name="图形 364">
              <a:extLst>
                <a:ext uri="{FF2B5EF4-FFF2-40B4-BE49-F238E27FC236}">
                  <a16:creationId xmlns:a16="http://schemas.microsoft.com/office/drawing/2014/main" id="{A67C69E0-5646-9BA2-39B8-FFD60E879584}"/>
                </a:ext>
              </a:extLst>
            </p:cNvPr>
            <p:cNvGrpSpPr/>
            <p:nvPr/>
          </p:nvGrpSpPr>
          <p:grpSpPr>
            <a:xfrm>
              <a:off x="6045517" y="3138995"/>
              <a:ext cx="415194" cy="337057"/>
              <a:chOff x="6045517" y="3138995"/>
              <a:chExt cx="415194" cy="337057"/>
            </a:xfrm>
          </p:grpSpPr>
          <p:grpSp>
            <p:nvGrpSpPr>
              <p:cNvPr id="431" name="图形 364">
                <a:extLst>
                  <a:ext uri="{FF2B5EF4-FFF2-40B4-BE49-F238E27FC236}">
                    <a16:creationId xmlns:a16="http://schemas.microsoft.com/office/drawing/2014/main" id="{99E9AB1D-6A6D-07A1-73A9-9D778BB33744}"/>
                  </a:ext>
                </a:extLst>
              </p:cNvPr>
              <p:cNvGrpSpPr/>
              <p:nvPr/>
            </p:nvGrpSpPr>
            <p:grpSpPr>
              <a:xfrm>
                <a:off x="6045517" y="3138995"/>
                <a:ext cx="415194" cy="337057"/>
                <a:chOff x="6045517" y="3138995"/>
                <a:chExt cx="415194" cy="337057"/>
              </a:xfrm>
            </p:grpSpPr>
            <p:sp>
              <p:nvSpPr>
                <p:cNvPr id="432" name="任意多边形: 形状 431">
                  <a:extLst>
                    <a:ext uri="{FF2B5EF4-FFF2-40B4-BE49-F238E27FC236}">
                      <a16:creationId xmlns:a16="http://schemas.microsoft.com/office/drawing/2014/main" id="{6A8EBE93-8D6E-66E5-713F-4B7C0A1B443C}"/>
                    </a:ext>
                  </a:extLst>
                </p:cNvPr>
                <p:cNvSpPr/>
                <p:nvPr/>
              </p:nvSpPr>
              <p:spPr>
                <a:xfrm>
                  <a:off x="6113049" y="3211734"/>
                  <a:ext cx="347662" cy="264318"/>
                </a:xfrm>
                <a:custGeom>
                  <a:avLst/>
                  <a:gdLst>
                    <a:gd name="connsiteX0" fmla="*/ 0 w 347662"/>
                    <a:gd name="connsiteY0" fmla="*/ 264319 h 264318"/>
                    <a:gd name="connsiteX1" fmla="*/ 201359 w 347662"/>
                    <a:gd name="connsiteY1" fmla="*/ 231362 h 264318"/>
                    <a:gd name="connsiteX2" fmla="*/ 347663 w 347662"/>
                    <a:gd name="connsiteY2" fmla="*/ 0 h 264318"/>
                    <a:gd name="connsiteX3" fmla="*/ 76676 w 347662"/>
                    <a:gd name="connsiteY3" fmla="*/ 69056 h 264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7662" h="264318">
                      <a:moveTo>
                        <a:pt x="0" y="264319"/>
                      </a:moveTo>
                      <a:lnTo>
                        <a:pt x="201359" y="231362"/>
                      </a:lnTo>
                      <a:lnTo>
                        <a:pt x="347663" y="0"/>
                      </a:lnTo>
                      <a:lnTo>
                        <a:pt x="76676" y="69056"/>
                      </a:lnTo>
                      <a:close/>
                    </a:path>
                  </a:pathLst>
                </a:custGeom>
                <a:solidFill>
                  <a:srgbClr val="13A56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" name="任意多边形: 形状 432">
                  <a:extLst>
                    <a:ext uri="{FF2B5EF4-FFF2-40B4-BE49-F238E27FC236}">
                      <a16:creationId xmlns:a16="http://schemas.microsoft.com/office/drawing/2014/main" id="{A6687DAB-8B85-9B9C-0A6A-3CC8EB3299C9}"/>
                    </a:ext>
                  </a:extLst>
                </p:cNvPr>
                <p:cNvSpPr/>
                <p:nvPr/>
              </p:nvSpPr>
              <p:spPr>
                <a:xfrm>
                  <a:off x="6100762" y="3204114"/>
                  <a:ext cx="322421" cy="271938"/>
                </a:xfrm>
                <a:custGeom>
                  <a:avLst/>
                  <a:gdLst>
                    <a:gd name="connsiteX0" fmla="*/ 78676 w 322421"/>
                    <a:gd name="connsiteY0" fmla="*/ 61150 h 271938"/>
                    <a:gd name="connsiteX1" fmla="*/ 0 w 322421"/>
                    <a:gd name="connsiteY1" fmla="*/ 257651 h 271938"/>
                    <a:gd name="connsiteX2" fmla="*/ 12287 w 322421"/>
                    <a:gd name="connsiteY2" fmla="*/ 271939 h 271938"/>
                    <a:gd name="connsiteX3" fmla="*/ 88964 w 322421"/>
                    <a:gd name="connsiteY3" fmla="*/ 76676 h 271938"/>
                    <a:gd name="connsiteX4" fmla="*/ 310896 w 322421"/>
                    <a:gd name="connsiteY4" fmla="*/ 20098 h 271938"/>
                    <a:gd name="connsiteX5" fmla="*/ 322421 w 322421"/>
                    <a:gd name="connsiteY5" fmla="*/ 0 h 271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2421" h="271938">
                      <a:moveTo>
                        <a:pt x="78676" y="61150"/>
                      </a:moveTo>
                      <a:lnTo>
                        <a:pt x="0" y="257651"/>
                      </a:lnTo>
                      <a:lnTo>
                        <a:pt x="12287" y="271939"/>
                      </a:lnTo>
                      <a:lnTo>
                        <a:pt x="88964" y="76676"/>
                      </a:lnTo>
                      <a:lnTo>
                        <a:pt x="310896" y="20098"/>
                      </a:lnTo>
                      <a:lnTo>
                        <a:pt x="322421" y="0"/>
                      </a:lnTo>
                      <a:close/>
                    </a:path>
                  </a:pathLst>
                </a:custGeom>
                <a:solidFill>
                  <a:srgbClr val="E4E8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4" name="任意多边形: 形状 433">
                  <a:extLst>
                    <a:ext uri="{FF2B5EF4-FFF2-40B4-BE49-F238E27FC236}">
                      <a16:creationId xmlns:a16="http://schemas.microsoft.com/office/drawing/2014/main" id="{B27D47BE-5465-6E11-1BA2-D92340B55C64}"/>
                    </a:ext>
                  </a:extLst>
                </p:cNvPr>
                <p:cNvSpPr/>
                <p:nvPr/>
              </p:nvSpPr>
              <p:spPr>
                <a:xfrm>
                  <a:off x="6089903" y="3197828"/>
                  <a:ext cx="332327" cy="263937"/>
                </a:xfrm>
                <a:custGeom>
                  <a:avLst/>
                  <a:gdLst>
                    <a:gd name="connsiteX0" fmla="*/ 77343 w 332327"/>
                    <a:gd name="connsiteY0" fmla="*/ 57150 h 263937"/>
                    <a:gd name="connsiteX1" fmla="*/ 0 w 332327"/>
                    <a:gd name="connsiteY1" fmla="*/ 251365 h 263937"/>
                    <a:gd name="connsiteX2" fmla="*/ 10858 w 332327"/>
                    <a:gd name="connsiteY2" fmla="*/ 263938 h 263937"/>
                    <a:gd name="connsiteX3" fmla="*/ 89535 w 332327"/>
                    <a:gd name="connsiteY3" fmla="*/ 67437 h 263937"/>
                    <a:gd name="connsiteX4" fmla="*/ 327946 w 332327"/>
                    <a:gd name="connsiteY4" fmla="*/ 7620 h 263937"/>
                    <a:gd name="connsiteX5" fmla="*/ 332327 w 332327"/>
                    <a:gd name="connsiteY5" fmla="*/ 0 h 26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2327" h="263937">
                      <a:moveTo>
                        <a:pt x="77343" y="57150"/>
                      </a:moveTo>
                      <a:lnTo>
                        <a:pt x="0" y="251365"/>
                      </a:lnTo>
                      <a:lnTo>
                        <a:pt x="10858" y="263938"/>
                      </a:lnTo>
                      <a:lnTo>
                        <a:pt x="89535" y="67437"/>
                      </a:lnTo>
                      <a:lnTo>
                        <a:pt x="327946" y="7620"/>
                      </a:lnTo>
                      <a:lnTo>
                        <a:pt x="332327" y="0"/>
                      </a:lnTo>
                      <a:close/>
                    </a:path>
                  </a:pathLst>
                </a:custGeom>
                <a:solidFill>
                  <a:srgbClr val="DBDC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" name="任意多边形: 形状 434">
                  <a:extLst>
                    <a:ext uri="{FF2B5EF4-FFF2-40B4-BE49-F238E27FC236}">
                      <a16:creationId xmlns:a16="http://schemas.microsoft.com/office/drawing/2014/main" id="{577598A9-DD09-65BD-2547-F56AAFB687A6}"/>
                    </a:ext>
                  </a:extLst>
                </p:cNvPr>
                <p:cNvSpPr/>
                <p:nvPr/>
              </p:nvSpPr>
              <p:spPr>
                <a:xfrm>
                  <a:off x="6081330" y="3190684"/>
                  <a:ext cx="340899" cy="258508"/>
                </a:xfrm>
                <a:custGeom>
                  <a:avLst/>
                  <a:gdLst>
                    <a:gd name="connsiteX0" fmla="*/ 81153 w 340899"/>
                    <a:gd name="connsiteY0" fmla="*/ 55816 h 258508"/>
                    <a:gd name="connsiteX1" fmla="*/ 0 w 340899"/>
                    <a:gd name="connsiteY1" fmla="*/ 248602 h 258508"/>
                    <a:gd name="connsiteX2" fmla="*/ 8573 w 340899"/>
                    <a:gd name="connsiteY2" fmla="*/ 258509 h 258508"/>
                    <a:gd name="connsiteX3" fmla="*/ 85916 w 340899"/>
                    <a:gd name="connsiteY3" fmla="*/ 64294 h 258508"/>
                    <a:gd name="connsiteX4" fmla="*/ 336804 w 340899"/>
                    <a:gd name="connsiteY4" fmla="*/ 8001 h 258508"/>
                    <a:gd name="connsiteX5" fmla="*/ 340900 w 340899"/>
                    <a:gd name="connsiteY5" fmla="*/ 0 h 258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0899" h="258508">
                      <a:moveTo>
                        <a:pt x="81153" y="55816"/>
                      </a:moveTo>
                      <a:lnTo>
                        <a:pt x="0" y="248602"/>
                      </a:lnTo>
                      <a:lnTo>
                        <a:pt x="8573" y="258509"/>
                      </a:lnTo>
                      <a:lnTo>
                        <a:pt x="85916" y="64294"/>
                      </a:lnTo>
                      <a:lnTo>
                        <a:pt x="336804" y="8001"/>
                      </a:lnTo>
                      <a:lnTo>
                        <a:pt x="340900" y="0"/>
                      </a:lnTo>
                      <a:close/>
                    </a:path>
                  </a:pathLst>
                </a:custGeom>
                <a:solidFill>
                  <a:srgbClr val="E4E8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" name="任意多边形: 形状 435">
                  <a:extLst>
                    <a:ext uri="{FF2B5EF4-FFF2-40B4-BE49-F238E27FC236}">
                      <a16:creationId xmlns:a16="http://schemas.microsoft.com/office/drawing/2014/main" id="{81C43F45-92B8-906E-253B-91798E4A9C33}"/>
                    </a:ext>
                  </a:extLst>
                </p:cNvPr>
                <p:cNvSpPr/>
                <p:nvPr/>
              </p:nvSpPr>
              <p:spPr>
                <a:xfrm>
                  <a:off x="6066852" y="3173158"/>
                  <a:ext cx="393858" cy="266128"/>
                </a:xfrm>
                <a:custGeom>
                  <a:avLst/>
                  <a:gdLst>
                    <a:gd name="connsiteX0" fmla="*/ 393859 w 393858"/>
                    <a:gd name="connsiteY0" fmla="*/ 38576 h 266128"/>
                    <a:gd name="connsiteX1" fmla="*/ 370046 w 393858"/>
                    <a:gd name="connsiteY1" fmla="*/ 0 h 266128"/>
                    <a:gd name="connsiteX2" fmla="*/ 348996 w 393858"/>
                    <a:gd name="connsiteY2" fmla="*/ 2381 h 266128"/>
                    <a:gd name="connsiteX3" fmla="*/ 87916 w 393858"/>
                    <a:gd name="connsiteY3" fmla="*/ 46863 h 266128"/>
                    <a:gd name="connsiteX4" fmla="*/ 0 w 393858"/>
                    <a:gd name="connsiteY4" fmla="*/ 249460 h 266128"/>
                    <a:gd name="connsiteX5" fmla="*/ 14478 w 393858"/>
                    <a:gd name="connsiteY5" fmla="*/ 266129 h 266128"/>
                    <a:gd name="connsiteX6" fmla="*/ 95631 w 393858"/>
                    <a:gd name="connsiteY6" fmla="*/ 73342 h 266128"/>
                    <a:gd name="connsiteX7" fmla="*/ 355378 w 393858"/>
                    <a:gd name="connsiteY7" fmla="*/ 17526 h 266128"/>
                    <a:gd name="connsiteX8" fmla="*/ 351282 w 393858"/>
                    <a:gd name="connsiteY8" fmla="*/ 25527 h 266128"/>
                    <a:gd name="connsiteX9" fmla="*/ 355378 w 393858"/>
                    <a:gd name="connsiteY9" fmla="*/ 24670 h 266128"/>
                    <a:gd name="connsiteX10" fmla="*/ 350996 w 393858"/>
                    <a:gd name="connsiteY10" fmla="*/ 32290 h 266128"/>
                    <a:gd name="connsiteX11" fmla="*/ 356330 w 393858"/>
                    <a:gd name="connsiteY11" fmla="*/ 30956 h 266128"/>
                    <a:gd name="connsiteX12" fmla="*/ 344805 w 393858"/>
                    <a:gd name="connsiteY12" fmla="*/ 51054 h 266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93858" h="266128">
                      <a:moveTo>
                        <a:pt x="393859" y="38576"/>
                      </a:moveTo>
                      <a:lnTo>
                        <a:pt x="370046" y="0"/>
                      </a:lnTo>
                      <a:lnTo>
                        <a:pt x="348996" y="2381"/>
                      </a:lnTo>
                      <a:lnTo>
                        <a:pt x="87916" y="46863"/>
                      </a:lnTo>
                      <a:lnTo>
                        <a:pt x="0" y="249460"/>
                      </a:lnTo>
                      <a:lnTo>
                        <a:pt x="14478" y="266129"/>
                      </a:lnTo>
                      <a:lnTo>
                        <a:pt x="95631" y="73342"/>
                      </a:lnTo>
                      <a:lnTo>
                        <a:pt x="355378" y="17526"/>
                      </a:lnTo>
                      <a:lnTo>
                        <a:pt x="351282" y="25527"/>
                      </a:lnTo>
                      <a:lnTo>
                        <a:pt x="355378" y="24670"/>
                      </a:lnTo>
                      <a:lnTo>
                        <a:pt x="350996" y="32290"/>
                      </a:lnTo>
                      <a:lnTo>
                        <a:pt x="356330" y="30956"/>
                      </a:lnTo>
                      <a:lnTo>
                        <a:pt x="344805" y="51054"/>
                      </a:lnTo>
                      <a:close/>
                    </a:path>
                  </a:pathLst>
                </a:custGeom>
                <a:solidFill>
                  <a:srgbClr val="0A8C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" name="任意多边形: 形状 436">
                  <a:extLst>
                    <a:ext uri="{FF2B5EF4-FFF2-40B4-BE49-F238E27FC236}">
                      <a16:creationId xmlns:a16="http://schemas.microsoft.com/office/drawing/2014/main" id="{CC1A763B-2E6A-3305-B6C1-BE6A27A8A04B}"/>
                    </a:ext>
                  </a:extLst>
                </p:cNvPr>
                <p:cNvSpPr/>
                <p:nvPr/>
              </p:nvSpPr>
              <p:spPr>
                <a:xfrm>
                  <a:off x="6045517" y="3138995"/>
                  <a:ext cx="377775" cy="283622"/>
                </a:xfrm>
                <a:custGeom>
                  <a:avLst/>
                  <a:gdLst>
                    <a:gd name="connsiteX0" fmla="*/ 358045 w 377775"/>
                    <a:gd name="connsiteY0" fmla="*/ 254 h 283622"/>
                    <a:gd name="connsiteX1" fmla="*/ 83820 w 377775"/>
                    <a:gd name="connsiteY1" fmla="*/ 35020 h 283622"/>
                    <a:gd name="connsiteX2" fmla="*/ 0 w 377775"/>
                    <a:gd name="connsiteY2" fmla="*/ 258858 h 283622"/>
                    <a:gd name="connsiteX3" fmla="*/ 21431 w 377775"/>
                    <a:gd name="connsiteY3" fmla="*/ 283623 h 283622"/>
                    <a:gd name="connsiteX4" fmla="*/ 109347 w 377775"/>
                    <a:gd name="connsiteY4" fmla="*/ 81026 h 283622"/>
                    <a:gd name="connsiteX5" fmla="*/ 363474 w 377775"/>
                    <a:gd name="connsiteY5" fmla="*/ 25971 h 283622"/>
                    <a:gd name="connsiteX6" fmla="*/ 377571 w 377775"/>
                    <a:gd name="connsiteY6" fmla="*/ 18923 h 283622"/>
                    <a:gd name="connsiteX7" fmla="*/ 358045 w 377775"/>
                    <a:gd name="connsiteY7" fmla="*/ 254 h 283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77775" h="283622">
                      <a:moveTo>
                        <a:pt x="358045" y="254"/>
                      </a:moveTo>
                      <a:cubicBezTo>
                        <a:pt x="343186" y="2540"/>
                        <a:pt x="83820" y="35020"/>
                        <a:pt x="83820" y="35020"/>
                      </a:cubicBezTo>
                      <a:lnTo>
                        <a:pt x="0" y="258858"/>
                      </a:lnTo>
                      <a:lnTo>
                        <a:pt x="21431" y="283623"/>
                      </a:lnTo>
                      <a:lnTo>
                        <a:pt x="109347" y="81026"/>
                      </a:lnTo>
                      <a:cubicBezTo>
                        <a:pt x="109347" y="81026"/>
                        <a:pt x="351091" y="27686"/>
                        <a:pt x="363474" y="25971"/>
                      </a:cubicBezTo>
                      <a:cubicBezTo>
                        <a:pt x="371951" y="24828"/>
                        <a:pt x="376142" y="23304"/>
                        <a:pt x="377571" y="18923"/>
                      </a:cubicBezTo>
                      <a:cubicBezTo>
                        <a:pt x="379095" y="10541"/>
                        <a:pt x="372047" y="-1937"/>
                        <a:pt x="358045" y="254"/>
                      </a:cubicBezTo>
                      <a:close/>
                    </a:path>
                  </a:pathLst>
                </a:custGeom>
                <a:solidFill>
                  <a:srgbClr val="0A8C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" name="任意多边形: 形状 437">
                  <a:extLst>
                    <a:ext uri="{FF2B5EF4-FFF2-40B4-BE49-F238E27FC236}">
                      <a16:creationId xmlns:a16="http://schemas.microsoft.com/office/drawing/2014/main" id="{0CCCB354-8731-9BFD-C6BA-EB56BD2250ED}"/>
                    </a:ext>
                  </a:extLst>
                </p:cNvPr>
                <p:cNvSpPr/>
                <p:nvPr/>
              </p:nvSpPr>
              <p:spPr>
                <a:xfrm>
                  <a:off x="6154673" y="3157823"/>
                  <a:ext cx="268223" cy="62198"/>
                </a:xfrm>
                <a:custGeom>
                  <a:avLst/>
                  <a:gdLst>
                    <a:gd name="connsiteX0" fmla="*/ 254127 w 268223"/>
                    <a:gd name="connsiteY0" fmla="*/ 7144 h 62198"/>
                    <a:gd name="connsiteX1" fmla="*/ 0 w 268223"/>
                    <a:gd name="connsiteY1" fmla="*/ 62198 h 62198"/>
                    <a:gd name="connsiteX2" fmla="*/ 261080 w 268223"/>
                    <a:gd name="connsiteY2" fmla="*/ 17717 h 62198"/>
                    <a:gd name="connsiteX3" fmla="*/ 267843 w 268223"/>
                    <a:gd name="connsiteY3" fmla="*/ 1429 h 62198"/>
                    <a:gd name="connsiteX4" fmla="*/ 268224 w 268223"/>
                    <a:gd name="connsiteY4" fmla="*/ 0 h 62198"/>
                    <a:gd name="connsiteX5" fmla="*/ 254127 w 268223"/>
                    <a:gd name="connsiteY5" fmla="*/ 7144 h 621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8223" h="62198">
                      <a:moveTo>
                        <a:pt x="254127" y="7144"/>
                      </a:moveTo>
                      <a:cubicBezTo>
                        <a:pt x="241840" y="8763"/>
                        <a:pt x="0" y="62198"/>
                        <a:pt x="0" y="62198"/>
                      </a:cubicBezTo>
                      <a:lnTo>
                        <a:pt x="261080" y="17717"/>
                      </a:lnTo>
                      <a:cubicBezTo>
                        <a:pt x="261080" y="17717"/>
                        <a:pt x="265081" y="9811"/>
                        <a:pt x="267843" y="1429"/>
                      </a:cubicBezTo>
                      <a:cubicBezTo>
                        <a:pt x="267938" y="953"/>
                        <a:pt x="268129" y="476"/>
                        <a:pt x="268224" y="0"/>
                      </a:cubicBezTo>
                      <a:cubicBezTo>
                        <a:pt x="266891" y="4477"/>
                        <a:pt x="262604" y="6001"/>
                        <a:pt x="254127" y="7144"/>
                      </a:cubicBezTo>
                      <a:close/>
                    </a:path>
                  </a:pathLst>
                </a:custGeom>
                <a:solidFill>
                  <a:srgbClr val="13A56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39" name="图形 364">
                  <a:extLst>
                    <a:ext uri="{FF2B5EF4-FFF2-40B4-BE49-F238E27FC236}">
                      <a16:creationId xmlns:a16="http://schemas.microsoft.com/office/drawing/2014/main" id="{6DFFCCCC-9475-FA77-CB70-559E0435AD54}"/>
                    </a:ext>
                  </a:extLst>
                </p:cNvPr>
                <p:cNvGrpSpPr/>
                <p:nvPr/>
              </p:nvGrpSpPr>
              <p:grpSpPr>
                <a:xfrm>
                  <a:off x="6050184" y="3149917"/>
                  <a:ext cx="353091" cy="272700"/>
                  <a:chOff x="6050184" y="3149917"/>
                  <a:chExt cx="353091" cy="272700"/>
                </a:xfrm>
              </p:grpSpPr>
              <p:sp>
                <p:nvSpPr>
                  <p:cNvPr id="440" name="任意多边形: 形状 439">
                    <a:extLst>
                      <a:ext uri="{FF2B5EF4-FFF2-40B4-BE49-F238E27FC236}">
                        <a16:creationId xmlns:a16="http://schemas.microsoft.com/office/drawing/2014/main" id="{1BA69DFC-827B-0379-4F17-DC9C422A24CE}"/>
                      </a:ext>
                    </a:extLst>
                  </p:cNvPr>
                  <p:cNvSpPr/>
                  <p:nvPr/>
                </p:nvSpPr>
                <p:spPr>
                  <a:xfrm>
                    <a:off x="6050184" y="3149917"/>
                    <a:ext cx="347757" cy="261937"/>
                  </a:xfrm>
                  <a:custGeom>
                    <a:avLst/>
                    <a:gdLst>
                      <a:gd name="connsiteX0" fmla="*/ 347758 w 347757"/>
                      <a:gd name="connsiteY0" fmla="*/ 6572 h 261937"/>
                      <a:gd name="connsiteX1" fmla="*/ 347758 w 347757"/>
                      <a:gd name="connsiteY1" fmla="*/ 0 h 261937"/>
                      <a:gd name="connsiteX2" fmla="*/ 89726 w 347757"/>
                      <a:gd name="connsiteY2" fmla="*/ 40767 h 261937"/>
                      <a:gd name="connsiteX3" fmla="*/ 0 w 347757"/>
                      <a:gd name="connsiteY3" fmla="*/ 253460 h 261937"/>
                      <a:gd name="connsiteX4" fmla="*/ 7334 w 347757"/>
                      <a:gd name="connsiteY4" fmla="*/ 261937 h 261937"/>
                      <a:gd name="connsiteX5" fmla="*/ 100108 w 347757"/>
                      <a:gd name="connsiteY5" fmla="*/ 54197 h 261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7757" h="261937">
                        <a:moveTo>
                          <a:pt x="347758" y="6572"/>
                        </a:moveTo>
                        <a:lnTo>
                          <a:pt x="347758" y="0"/>
                        </a:lnTo>
                        <a:lnTo>
                          <a:pt x="89726" y="40767"/>
                        </a:lnTo>
                        <a:lnTo>
                          <a:pt x="0" y="253460"/>
                        </a:lnTo>
                        <a:lnTo>
                          <a:pt x="7334" y="261937"/>
                        </a:lnTo>
                        <a:lnTo>
                          <a:pt x="100108" y="54197"/>
                        </a:lnTo>
                        <a:close/>
                      </a:path>
                    </a:pathLst>
                  </a:custGeom>
                  <a:solidFill>
                    <a:srgbClr val="DBDCD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1" name="任意多边形: 形状 440">
                    <a:extLst>
                      <a:ext uri="{FF2B5EF4-FFF2-40B4-BE49-F238E27FC236}">
                        <a16:creationId xmlns:a16="http://schemas.microsoft.com/office/drawing/2014/main" id="{7EE00FB8-912E-D4F1-FE8F-9E2F8EA5C0C8}"/>
                      </a:ext>
                    </a:extLst>
                  </p:cNvPr>
                  <p:cNvSpPr/>
                  <p:nvPr/>
                </p:nvSpPr>
                <p:spPr>
                  <a:xfrm>
                    <a:off x="6057518" y="3155727"/>
                    <a:ext cx="345757" cy="266890"/>
                  </a:xfrm>
                  <a:custGeom>
                    <a:avLst/>
                    <a:gdLst>
                      <a:gd name="connsiteX0" fmla="*/ 92774 w 345757"/>
                      <a:gd name="connsiteY0" fmla="*/ 48387 h 266890"/>
                      <a:gd name="connsiteX1" fmla="*/ 0 w 345757"/>
                      <a:gd name="connsiteY1" fmla="*/ 256127 h 266890"/>
                      <a:gd name="connsiteX2" fmla="*/ 9334 w 345757"/>
                      <a:gd name="connsiteY2" fmla="*/ 266891 h 266890"/>
                      <a:gd name="connsiteX3" fmla="*/ 97250 w 345757"/>
                      <a:gd name="connsiteY3" fmla="*/ 64294 h 266890"/>
                      <a:gd name="connsiteX4" fmla="*/ 345758 w 345757"/>
                      <a:gd name="connsiteY4" fmla="*/ 10287 h 266890"/>
                      <a:gd name="connsiteX5" fmla="*/ 345758 w 345757"/>
                      <a:gd name="connsiteY5" fmla="*/ 0 h 266890"/>
                      <a:gd name="connsiteX6" fmla="*/ 340423 w 345757"/>
                      <a:gd name="connsiteY6" fmla="*/ 762 h 266890"/>
                      <a:gd name="connsiteX7" fmla="*/ 92774 w 345757"/>
                      <a:gd name="connsiteY7" fmla="*/ 48387 h 2668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45757" h="266890">
                        <a:moveTo>
                          <a:pt x="92774" y="48387"/>
                        </a:moveTo>
                        <a:lnTo>
                          <a:pt x="0" y="256127"/>
                        </a:lnTo>
                        <a:lnTo>
                          <a:pt x="9334" y="266891"/>
                        </a:lnTo>
                        <a:lnTo>
                          <a:pt x="97250" y="64294"/>
                        </a:lnTo>
                        <a:cubicBezTo>
                          <a:pt x="97250" y="64294"/>
                          <a:pt x="307372" y="17907"/>
                          <a:pt x="345758" y="10287"/>
                        </a:cubicBezTo>
                        <a:lnTo>
                          <a:pt x="345758" y="0"/>
                        </a:lnTo>
                        <a:lnTo>
                          <a:pt x="340423" y="762"/>
                        </a:lnTo>
                        <a:lnTo>
                          <a:pt x="92774" y="48387"/>
                        </a:lnTo>
                        <a:close/>
                      </a:path>
                    </a:pathLst>
                  </a:custGeom>
                  <a:solidFill>
                    <a:srgbClr val="E4E8E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76E938F0-F7F4-91D4-90B0-3C1555E44DAA}"/>
                  </a:ext>
                </a:extLst>
              </p:cNvPr>
              <p:cNvSpPr/>
              <p:nvPr/>
            </p:nvSpPr>
            <p:spPr>
              <a:xfrm>
                <a:off x="6137528" y="3220021"/>
                <a:ext cx="308895" cy="208692"/>
              </a:xfrm>
              <a:custGeom>
                <a:avLst/>
                <a:gdLst>
                  <a:gd name="connsiteX0" fmla="*/ 308896 w 308895"/>
                  <a:gd name="connsiteY0" fmla="*/ 0 h 208692"/>
                  <a:gd name="connsiteX1" fmla="*/ 55340 w 308895"/>
                  <a:gd name="connsiteY1" fmla="*/ 69152 h 208692"/>
                  <a:gd name="connsiteX2" fmla="*/ 0 w 308895"/>
                  <a:gd name="connsiteY2" fmla="*/ 208693 h 208692"/>
                  <a:gd name="connsiteX3" fmla="*/ 308896 w 308895"/>
                  <a:gd name="connsiteY3" fmla="*/ 0 h 208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895" h="208692">
                    <a:moveTo>
                      <a:pt x="308896" y="0"/>
                    </a:moveTo>
                    <a:lnTo>
                      <a:pt x="55340" y="69152"/>
                    </a:lnTo>
                    <a:lnTo>
                      <a:pt x="0" y="208693"/>
                    </a:lnTo>
                    <a:cubicBezTo>
                      <a:pt x="0" y="208693"/>
                      <a:pt x="110395" y="59817"/>
                      <a:pt x="30889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3" name="图形 364">
              <a:extLst>
                <a:ext uri="{FF2B5EF4-FFF2-40B4-BE49-F238E27FC236}">
                  <a16:creationId xmlns:a16="http://schemas.microsoft.com/office/drawing/2014/main" id="{83A6B5A4-8BBB-47D2-F22B-0A64BF4E3AFC}"/>
                </a:ext>
              </a:extLst>
            </p:cNvPr>
            <p:cNvGrpSpPr/>
            <p:nvPr/>
          </p:nvGrpSpPr>
          <p:grpSpPr>
            <a:xfrm>
              <a:off x="5921894" y="3172396"/>
              <a:ext cx="390250" cy="352841"/>
              <a:chOff x="5921894" y="3172396"/>
              <a:chExt cx="390250" cy="352841"/>
            </a:xfrm>
          </p:grpSpPr>
          <p:grpSp>
            <p:nvGrpSpPr>
              <p:cNvPr id="444" name="图形 364">
                <a:extLst>
                  <a:ext uri="{FF2B5EF4-FFF2-40B4-BE49-F238E27FC236}">
                    <a16:creationId xmlns:a16="http://schemas.microsoft.com/office/drawing/2014/main" id="{A81A3A10-2C89-69B1-C867-4D8B35A2D017}"/>
                  </a:ext>
                </a:extLst>
              </p:cNvPr>
              <p:cNvGrpSpPr/>
              <p:nvPr/>
            </p:nvGrpSpPr>
            <p:grpSpPr>
              <a:xfrm>
                <a:off x="5921894" y="3172396"/>
                <a:ext cx="390250" cy="352841"/>
                <a:chOff x="5921894" y="3172396"/>
                <a:chExt cx="390250" cy="352841"/>
              </a:xfrm>
            </p:grpSpPr>
            <p:sp>
              <p:nvSpPr>
                <p:cNvPr id="445" name="任意多边形: 形状 444">
                  <a:extLst>
                    <a:ext uri="{FF2B5EF4-FFF2-40B4-BE49-F238E27FC236}">
                      <a16:creationId xmlns:a16="http://schemas.microsoft.com/office/drawing/2014/main" id="{AD4550BC-E531-A39C-509D-7E88184AD35F}"/>
                    </a:ext>
                  </a:extLst>
                </p:cNvPr>
                <p:cNvSpPr/>
                <p:nvPr/>
              </p:nvSpPr>
              <p:spPr>
                <a:xfrm>
                  <a:off x="6196869" y="3369665"/>
                  <a:ext cx="115275" cy="117323"/>
                </a:xfrm>
                <a:custGeom>
                  <a:avLst/>
                  <a:gdLst>
                    <a:gd name="connsiteX0" fmla="*/ 14573 w 115275"/>
                    <a:gd name="connsiteY0" fmla="*/ 117246 h 117323"/>
                    <a:gd name="connsiteX1" fmla="*/ 0 w 115275"/>
                    <a:gd name="connsiteY1" fmla="*/ 70383 h 117323"/>
                    <a:gd name="connsiteX2" fmla="*/ 21431 w 115275"/>
                    <a:gd name="connsiteY2" fmla="*/ 15519 h 117323"/>
                    <a:gd name="connsiteX3" fmla="*/ 27242 w 115275"/>
                    <a:gd name="connsiteY3" fmla="*/ 50952 h 117323"/>
                    <a:gd name="connsiteX4" fmla="*/ 91249 w 115275"/>
                    <a:gd name="connsiteY4" fmla="*/ 660 h 117323"/>
                    <a:gd name="connsiteX5" fmla="*/ 57912 w 115275"/>
                    <a:gd name="connsiteY5" fmla="*/ 48285 h 117323"/>
                    <a:gd name="connsiteX6" fmla="*/ 111252 w 115275"/>
                    <a:gd name="connsiteY6" fmla="*/ 19710 h 117323"/>
                    <a:gd name="connsiteX7" fmla="*/ 67437 w 115275"/>
                    <a:gd name="connsiteY7" fmla="*/ 66859 h 117323"/>
                    <a:gd name="connsiteX8" fmla="*/ 115062 w 115275"/>
                    <a:gd name="connsiteY8" fmla="*/ 54667 h 117323"/>
                    <a:gd name="connsiteX9" fmla="*/ 72676 w 115275"/>
                    <a:gd name="connsiteY9" fmla="*/ 78956 h 117323"/>
                    <a:gd name="connsiteX10" fmla="*/ 115252 w 115275"/>
                    <a:gd name="connsiteY10" fmla="*/ 83718 h 117323"/>
                    <a:gd name="connsiteX11" fmla="*/ 69818 w 115275"/>
                    <a:gd name="connsiteY11" fmla="*/ 91624 h 117323"/>
                    <a:gd name="connsiteX12" fmla="*/ 14573 w 115275"/>
                    <a:gd name="connsiteY12" fmla="*/ 117246 h 117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5275" h="117323">
                      <a:moveTo>
                        <a:pt x="14573" y="117246"/>
                      </a:moveTo>
                      <a:cubicBezTo>
                        <a:pt x="14383" y="95244"/>
                        <a:pt x="6477" y="79527"/>
                        <a:pt x="0" y="70383"/>
                      </a:cubicBezTo>
                      <a:cubicBezTo>
                        <a:pt x="0" y="70383"/>
                        <a:pt x="9239" y="9709"/>
                        <a:pt x="21431" y="15519"/>
                      </a:cubicBezTo>
                      <a:cubicBezTo>
                        <a:pt x="33623" y="21330"/>
                        <a:pt x="27242" y="50952"/>
                        <a:pt x="27242" y="50952"/>
                      </a:cubicBezTo>
                      <a:cubicBezTo>
                        <a:pt x="27242" y="50952"/>
                        <a:pt x="83915" y="-6769"/>
                        <a:pt x="91249" y="660"/>
                      </a:cubicBezTo>
                      <a:cubicBezTo>
                        <a:pt x="98679" y="8090"/>
                        <a:pt x="57912" y="48285"/>
                        <a:pt x="57912" y="48285"/>
                      </a:cubicBezTo>
                      <a:cubicBezTo>
                        <a:pt x="57912" y="48285"/>
                        <a:pt x="102108" y="8566"/>
                        <a:pt x="111252" y="19710"/>
                      </a:cubicBezTo>
                      <a:cubicBezTo>
                        <a:pt x="120396" y="30855"/>
                        <a:pt x="67437" y="66859"/>
                        <a:pt x="67437" y="66859"/>
                      </a:cubicBezTo>
                      <a:cubicBezTo>
                        <a:pt x="67437" y="66859"/>
                        <a:pt x="111347" y="46761"/>
                        <a:pt x="115062" y="54667"/>
                      </a:cubicBezTo>
                      <a:cubicBezTo>
                        <a:pt x="118777" y="62573"/>
                        <a:pt x="72676" y="78956"/>
                        <a:pt x="72676" y="78956"/>
                      </a:cubicBezTo>
                      <a:cubicBezTo>
                        <a:pt x="72676" y="78956"/>
                        <a:pt x="114967" y="75813"/>
                        <a:pt x="115252" y="83718"/>
                      </a:cubicBezTo>
                      <a:cubicBezTo>
                        <a:pt x="115538" y="91624"/>
                        <a:pt x="69818" y="91624"/>
                        <a:pt x="69818" y="91624"/>
                      </a:cubicBezTo>
                      <a:cubicBezTo>
                        <a:pt x="69818" y="91624"/>
                        <a:pt x="55245" y="118961"/>
                        <a:pt x="14573" y="117246"/>
                      </a:cubicBezTo>
                      <a:close/>
                    </a:path>
                  </a:pathLst>
                </a:custGeom>
                <a:solidFill>
                  <a:srgbClr val="FBCCA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" name="任意多边形: 形状 445">
                  <a:extLst>
                    <a:ext uri="{FF2B5EF4-FFF2-40B4-BE49-F238E27FC236}">
                      <a16:creationId xmlns:a16="http://schemas.microsoft.com/office/drawing/2014/main" id="{56FB97B3-F5BB-4B36-710C-B2FF890E7E46}"/>
                    </a:ext>
                  </a:extLst>
                </p:cNvPr>
                <p:cNvSpPr/>
                <p:nvPr/>
              </p:nvSpPr>
              <p:spPr>
                <a:xfrm>
                  <a:off x="5921894" y="3172396"/>
                  <a:ext cx="289486" cy="352841"/>
                </a:xfrm>
                <a:custGeom>
                  <a:avLst/>
                  <a:gdLst>
                    <a:gd name="connsiteX0" fmla="*/ 266784 w 289486"/>
                    <a:gd name="connsiteY0" fmla="*/ 258032 h 352841"/>
                    <a:gd name="connsiteX1" fmla="*/ 266784 w 289486"/>
                    <a:gd name="connsiteY1" fmla="*/ 258032 h 352841"/>
                    <a:gd name="connsiteX2" fmla="*/ 106097 w 289486"/>
                    <a:gd name="connsiteY2" fmla="*/ 111157 h 352841"/>
                    <a:gd name="connsiteX3" fmla="*/ 52662 w 289486"/>
                    <a:gd name="connsiteY3" fmla="*/ 0 h 352841"/>
                    <a:gd name="connsiteX4" fmla="*/ 12657 w 289486"/>
                    <a:gd name="connsiteY4" fmla="*/ 55531 h 352841"/>
                    <a:gd name="connsiteX5" fmla="*/ 61425 w 289486"/>
                    <a:gd name="connsiteY5" fmla="*/ 300418 h 352841"/>
                    <a:gd name="connsiteX6" fmla="*/ 259545 w 289486"/>
                    <a:gd name="connsiteY6" fmla="*/ 339090 h 352841"/>
                    <a:gd name="connsiteX7" fmla="*/ 289072 w 289486"/>
                    <a:gd name="connsiteY7" fmla="*/ 324231 h 352841"/>
                    <a:gd name="connsiteX8" fmla="*/ 266784 w 289486"/>
                    <a:gd name="connsiteY8" fmla="*/ 258032 h 352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9486" h="352841">
                      <a:moveTo>
                        <a:pt x="266784" y="258032"/>
                      </a:moveTo>
                      <a:cubicBezTo>
                        <a:pt x="266784" y="258032"/>
                        <a:pt x="266784" y="258032"/>
                        <a:pt x="266784" y="258032"/>
                      </a:cubicBezTo>
                      <a:cubicBezTo>
                        <a:pt x="132100" y="278606"/>
                        <a:pt x="114098" y="204026"/>
                        <a:pt x="106097" y="111157"/>
                      </a:cubicBezTo>
                      <a:cubicBezTo>
                        <a:pt x="98191" y="18383"/>
                        <a:pt x="52852" y="0"/>
                        <a:pt x="52662" y="0"/>
                      </a:cubicBezTo>
                      <a:cubicBezTo>
                        <a:pt x="37707" y="12859"/>
                        <a:pt x="21610" y="31242"/>
                        <a:pt x="12657" y="55531"/>
                      </a:cubicBezTo>
                      <a:cubicBezTo>
                        <a:pt x="-6965" y="108966"/>
                        <a:pt x="-12394" y="240411"/>
                        <a:pt x="61425" y="300418"/>
                      </a:cubicBezTo>
                      <a:cubicBezTo>
                        <a:pt x="139720" y="370713"/>
                        <a:pt x="218301" y="355378"/>
                        <a:pt x="259545" y="339090"/>
                      </a:cubicBezTo>
                      <a:cubicBezTo>
                        <a:pt x="278118" y="331756"/>
                        <a:pt x="289072" y="324231"/>
                        <a:pt x="289072" y="324231"/>
                      </a:cubicBezTo>
                      <a:cubicBezTo>
                        <a:pt x="293073" y="280606"/>
                        <a:pt x="266784" y="258032"/>
                        <a:pt x="266784" y="258032"/>
                      </a:cubicBezTo>
                      <a:close/>
                    </a:path>
                  </a:pathLst>
                </a:custGeom>
                <a:solidFill>
                  <a:srgbClr val="FBC7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7A14308E-9C9F-3DED-DCEA-AF08884EC455}"/>
                  </a:ext>
                </a:extLst>
              </p:cNvPr>
              <p:cNvSpPr/>
              <p:nvPr/>
            </p:nvSpPr>
            <p:spPr>
              <a:xfrm>
                <a:off x="5925386" y="3177920"/>
                <a:ext cx="205855" cy="325373"/>
              </a:xfrm>
              <a:custGeom>
                <a:avLst/>
                <a:gdLst>
                  <a:gd name="connsiteX0" fmla="*/ 49265 w 205855"/>
                  <a:gd name="connsiteY0" fmla="*/ 0 h 325373"/>
                  <a:gd name="connsiteX1" fmla="*/ 7355 w 205855"/>
                  <a:gd name="connsiteY1" fmla="*/ 188119 h 325373"/>
                  <a:gd name="connsiteX2" fmla="*/ 205856 w 205855"/>
                  <a:gd name="connsiteY2" fmla="*/ 323088 h 325373"/>
                  <a:gd name="connsiteX3" fmla="*/ 49265 w 205855"/>
                  <a:gd name="connsiteY3" fmla="*/ 0 h 325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855" h="325373">
                    <a:moveTo>
                      <a:pt x="49265" y="0"/>
                    </a:moveTo>
                    <a:cubicBezTo>
                      <a:pt x="49265" y="0"/>
                      <a:pt x="-22744" y="50768"/>
                      <a:pt x="7355" y="188119"/>
                    </a:cubicBezTo>
                    <a:cubicBezTo>
                      <a:pt x="37549" y="325469"/>
                      <a:pt x="153468" y="330994"/>
                      <a:pt x="205856" y="323088"/>
                    </a:cubicBezTo>
                    <a:cubicBezTo>
                      <a:pt x="205856" y="323183"/>
                      <a:pt x="-6933" y="283845"/>
                      <a:pt x="49265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DA43706D-AC78-4FBE-2FAE-05B63E5C0519}"/>
              </a:ext>
            </a:extLst>
          </p:cNvPr>
          <p:cNvSpPr txBox="1"/>
          <p:nvPr/>
        </p:nvSpPr>
        <p:spPr>
          <a:xfrm>
            <a:off x="1633488" y="1725348"/>
            <a:ext cx="58913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幼儿园竞聘</a:t>
            </a:r>
          </a:p>
        </p:txBody>
      </p:sp>
      <p:sp>
        <p:nvSpPr>
          <p:cNvPr id="361" name="任意多边形: 形状 360">
            <a:extLst>
              <a:ext uri="{FF2B5EF4-FFF2-40B4-BE49-F238E27FC236}">
                <a16:creationId xmlns:a16="http://schemas.microsoft.com/office/drawing/2014/main" id="{A01AF913-C4EC-712E-292B-370041178A2A}"/>
              </a:ext>
            </a:extLst>
          </p:cNvPr>
          <p:cNvSpPr/>
          <p:nvPr/>
        </p:nvSpPr>
        <p:spPr>
          <a:xfrm>
            <a:off x="1285406" y="1022118"/>
            <a:ext cx="1321958" cy="780810"/>
          </a:xfrm>
          <a:custGeom>
            <a:avLst/>
            <a:gdLst>
              <a:gd name="connsiteX0" fmla="*/ 625179 w 1321958"/>
              <a:gd name="connsiteY0" fmla="*/ 0 h 780810"/>
              <a:gd name="connsiteX1" fmla="*/ 948909 w 1321958"/>
              <a:gd name="connsiteY1" fmla="*/ 172126 h 780810"/>
              <a:gd name="connsiteX2" fmla="*/ 961500 w 1321958"/>
              <a:gd name="connsiteY2" fmla="*/ 195323 h 780810"/>
              <a:gd name="connsiteX3" fmla="*/ 1002447 w 1321958"/>
              <a:gd name="connsiteY3" fmla="*/ 182613 h 780810"/>
              <a:gd name="connsiteX4" fmla="*/ 1056039 w 1321958"/>
              <a:gd name="connsiteY4" fmla="*/ 177210 h 780810"/>
              <a:gd name="connsiteX5" fmla="*/ 1321958 w 1321958"/>
              <a:gd name="connsiteY5" fmla="*/ 443129 h 780810"/>
              <a:gd name="connsiteX6" fmla="*/ 1056039 w 1321958"/>
              <a:gd name="connsiteY6" fmla="*/ 709048 h 780810"/>
              <a:gd name="connsiteX7" fmla="*/ 907361 w 1321958"/>
              <a:gd name="connsiteY7" fmla="*/ 663633 h 780810"/>
              <a:gd name="connsiteX8" fmla="*/ 905107 w 1321958"/>
              <a:gd name="connsiteY8" fmla="*/ 661773 h 780810"/>
              <a:gd name="connsiteX9" fmla="*/ 901237 w 1321958"/>
              <a:gd name="connsiteY9" fmla="*/ 666463 h 780810"/>
              <a:gd name="connsiteX10" fmla="*/ 625179 w 1321958"/>
              <a:gd name="connsiteY10" fmla="*/ 780810 h 780810"/>
              <a:gd name="connsiteX11" fmla="*/ 349121 w 1321958"/>
              <a:gd name="connsiteY11" fmla="*/ 666463 h 780810"/>
              <a:gd name="connsiteX12" fmla="*/ 327096 w 1321958"/>
              <a:gd name="connsiteY12" fmla="*/ 639768 h 780810"/>
              <a:gd name="connsiteX13" fmla="*/ 278081 w 1321958"/>
              <a:gd name="connsiteY13" fmla="*/ 672815 h 780810"/>
              <a:gd name="connsiteX14" fmla="*/ 200167 w 1321958"/>
              <a:gd name="connsiteY14" fmla="*/ 688545 h 780810"/>
              <a:gd name="connsiteX15" fmla="*/ 0 w 1321958"/>
              <a:gd name="connsiteY15" fmla="*/ 488378 h 780810"/>
              <a:gd name="connsiteX16" fmla="*/ 200167 w 1321958"/>
              <a:gd name="connsiteY16" fmla="*/ 288211 h 780810"/>
              <a:gd name="connsiteX17" fmla="*/ 240508 w 1321958"/>
              <a:gd name="connsiteY17" fmla="*/ 292278 h 780810"/>
              <a:gd name="connsiteX18" fmla="*/ 248019 w 1321958"/>
              <a:gd name="connsiteY18" fmla="*/ 294609 h 780810"/>
              <a:gd name="connsiteX19" fmla="*/ 265454 w 1321958"/>
              <a:gd name="connsiteY19" fmla="*/ 238442 h 780810"/>
              <a:gd name="connsiteX20" fmla="*/ 625179 w 1321958"/>
              <a:gd name="connsiteY20" fmla="*/ 0 h 78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21958" h="780810">
                <a:moveTo>
                  <a:pt x="625179" y="0"/>
                </a:moveTo>
                <a:cubicBezTo>
                  <a:pt x="759938" y="0"/>
                  <a:pt x="878751" y="68277"/>
                  <a:pt x="948909" y="172126"/>
                </a:cubicBezTo>
                <a:lnTo>
                  <a:pt x="961500" y="195323"/>
                </a:lnTo>
                <a:lnTo>
                  <a:pt x="1002447" y="182613"/>
                </a:lnTo>
                <a:cubicBezTo>
                  <a:pt x="1019758" y="179070"/>
                  <a:pt x="1037681" y="177210"/>
                  <a:pt x="1056039" y="177210"/>
                </a:cubicBezTo>
                <a:cubicBezTo>
                  <a:pt x="1202902" y="177210"/>
                  <a:pt x="1321958" y="296266"/>
                  <a:pt x="1321958" y="443129"/>
                </a:cubicBezTo>
                <a:cubicBezTo>
                  <a:pt x="1321958" y="589992"/>
                  <a:pt x="1202902" y="709048"/>
                  <a:pt x="1056039" y="709048"/>
                </a:cubicBezTo>
                <a:cubicBezTo>
                  <a:pt x="1000965" y="709048"/>
                  <a:pt x="949802" y="692306"/>
                  <a:pt x="907361" y="663633"/>
                </a:cubicBezTo>
                <a:lnTo>
                  <a:pt x="905107" y="661773"/>
                </a:lnTo>
                <a:lnTo>
                  <a:pt x="901237" y="666463"/>
                </a:lnTo>
                <a:cubicBezTo>
                  <a:pt x="830588" y="737113"/>
                  <a:pt x="732987" y="780810"/>
                  <a:pt x="625179" y="780810"/>
                </a:cubicBezTo>
                <a:cubicBezTo>
                  <a:pt x="517372" y="780810"/>
                  <a:pt x="419770" y="737113"/>
                  <a:pt x="349121" y="666463"/>
                </a:cubicBezTo>
                <a:lnTo>
                  <a:pt x="327096" y="639768"/>
                </a:lnTo>
                <a:lnTo>
                  <a:pt x="278081" y="672815"/>
                </a:lnTo>
                <a:cubicBezTo>
                  <a:pt x="254133" y="682944"/>
                  <a:pt x="227804" y="688545"/>
                  <a:pt x="200167" y="688545"/>
                </a:cubicBezTo>
                <a:cubicBezTo>
                  <a:pt x="89618" y="688545"/>
                  <a:pt x="0" y="598927"/>
                  <a:pt x="0" y="488378"/>
                </a:cubicBezTo>
                <a:cubicBezTo>
                  <a:pt x="0" y="377829"/>
                  <a:pt x="89618" y="288211"/>
                  <a:pt x="200167" y="288211"/>
                </a:cubicBezTo>
                <a:cubicBezTo>
                  <a:pt x="213986" y="288211"/>
                  <a:pt x="227477" y="289611"/>
                  <a:pt x="240508" y="292278"/>
                </a:cubicBezTo>
                <a:lnTo>
                  <a:pt x="248019" y="294609"/>
                </a:lnTo>
                <a:lnTo>
                  <a:pt x="265454" y="238442"/>
                </a:lnTo>
                <a:cubicBezTo>
                  <a:pt x="324721" y="98319"/>
                  <a:pt x="463468" y="0"/>
                  <a:pt x="625179" y="0"/>
                </a:cubicBez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0" name="任意多边形: 形状 359">
            <a:extLst>
              <a:ext uri="{FF2B5EF4-FFF2-40B4-BE49-F238E27FC236}">
                <a16:creationId xmlns:a16="http://schemas.microsoft.com/office/drawing/2014/main" id="{D0EE8031-8EC9-88EC-E2F3-24DE80E90130}"/>
              </a:ext>
            </a:extLst>
          </p:cNvPr>
          <p:cNvSpPr/>
          <p:nvPr/>
        </p:nvSpPr>
        <p:spPr>
          <a:xfrm>
            <a:off x="2574010" y="712857"/>
            <a:ext cx="749618" cy="442760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2 h 442760"/>
              <a:gd name="connsiteX8" fmla="*/ 511049 w 749618"/>
              <a:gd name="connsiteY8" fmla="*/ 377919 h 442760"/>
              <a:gd name="connsiteX9" fmla="*/ 354509 w 749618"/>
              <a:gd name="connsiteY9" fmla="*/ 442760 h 442760"/>
              <a:gd name="connsiteX10" fmla="*/ 197970 w 749618"/>
              <a:gd name="connsiteY10" fmla="*/ 377919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8" y="402067"/>
                  <a:pt x="558174" y="397848"/>
                  <a:pt x="540134" y="390217"/>
                </a:cubicBezTo>
                <a:lnTo>
                  <a:pt x="514438" y="372892"/>
                </a:lnTo>
                <a:lnTo>
                  <a:pt x="511049" y="377919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19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0" y="0"/>
                  <a:pt x="354509" y="0"/>
                </a:cubicBezTo>
                <a:close/>
              </a:path>
            </a:pathLst>
          </a:custGeom>
          <a:blipFill dpi="0" rotWithShape="1">
            <a:blip r:embed="rId3" cstate="screen">
              <a:alphaModFix amt="56000"/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9" name="任意多边形: 形状 358">
            <a:extLst>
              <a:ext uri="{FF2B5EF4-FFF2-40B4-BE49-F238E27FC236}">
                <a16:creationId xmlns:a16="http://schemas.microsoft.com/office/drawing/2014/main" id="{EBEA5D01-48EC-CB7A-FC93-8FD623BCF30C}"/>
              </a:ext>
            </a:extLst>
          </p:cNvPr>
          <p:cNvSpPr/>
          <p:nvPr/>
        </p:nvSpPr>
        <p:spPr>
          <a:xfrm>
            <a:off x="6257504" y="4240136"/>
            <a:ext cx="749618" cy="442760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3 h 442760"/>
              <a:gd name="connsiteX8" fmla="*/ 511049 w 749618"/>
              <a:gd name="connsiteY8" fmla="*/ 377920 h 442760"/>
              <a:gd name="connsiteX9" fmla="*/ 354509 w 749618"/>
              <a:gd name="connsiteY9" fmla="*/ 442760 h 442760"/>
              <a:gd name="connsiteX10" fmla="*/ 197970 w 749618"/>
              <a:gd name="connsiteY10" fmla="*/ 377920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9" y="402067"/>
                  <a:pt x="558174" y="397848"/>
                  <a:pt x="540134" y="390217"/>
                </a:cubicBezTo>
                <a:lnTo>
                  <a:pt x="514438" y="372893"/>
                </a:lnTo>
                <a:lnTo>
                  <a:pt x="511049" y="377920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20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1" y="0"/>
                  <a:pt x="354509" y="0"/>
                </a:cubicBezTo>
                <a:close/>
              </a:path>
            </a:pathLst>
          </a:custGeom>
          <a:blipFill dpi="0" rotWithShape="1">
            <a:blip r:embed="rId3" cstate="screen">
              <a:alphaModFix amt="28000"/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2" name="任意多边形: 形状 361">
            <a:extLst>
              <a:ext uri="{FF2B5EF4-FFF2-40B4-BE49-F238E27FC236}">
                <a16:creationId xmlns:a16="http://schemas.microsoft.com/office/drawing/2014/main" id="{D21C7411-CF0F-8992-9C1C-C5C19D2517F5}"/>
              </a:ext>
            </a:extLst>
          </p:cNvPr>
          <p:cNvSpPr/>
          <p:nvPr/>
        </p:nvSpPr>
        <p:spPr>
          <a:xfrm>
            <a:off x="2897499" y="1567420"/>
            <a:ext cx="512988" cy="302994"/>
          </a:xfrm>
          <a:custGeom>
            <a:avLst/>
            <a:gdLst>
              <a:gd name="connsiteX0" fmla="*/ 625179 w 1321958"/>
              <a:gd name="connsiteY0" fmla="*/ 0 h 780810"/>
              <a:gd name="connsiteX1" fmla="*/ 948909 w 1321958"/>
              <a:gd name="connsiteY1" fmla="*/ 172126 h 780810"/>
              <a:gd name="connsiteX2" fmla="*/ 961500 w 1321958"/>
              <a:gd name="connsiteY2" fmla="*/ 195323 h 780810"/>
              <a:gd name="connsiteX3" fmla="*/ 1002447 w 1321958"/>
              <a:gd name="connsiteY3" fmla="*/ 182613 h 780810"/>
              <a:gd name="connsiteX4" fmla="*/ 1056039 w 1321958"/>
              <a:gd name="connsiteY4" fmla="*/ 177210 h 780810"/>
              <a:gd name="connsiteX5" fmla="*/ 1321958 w 1321958"/>
              <a:gd name="connsiteY5" fmla="*/ 443129 h 780810"/>
              <a:gd name="connsiteX6" fmla="*/ 1056039 w 1321958"/>
              <a:gd name="connsiteY6" fmla="*/ 709048 h 780810"/>
              <a:gd name="connsiteX7" fmla="*/ 907361 w 1321958"/>
              <a:gd name="connsiteY7" fmla="*/ 663633 h 780810"/>
              <a:gd name="connsiteX8" fmla="*/ 905107 w 1321958"/>
              <a:gd name="connsiteY8" fmla="*/ 661773 h 780810"/>
              <a:gd name="connsiteX9" fmla="*/ 901237 w 1321958"/>
              <a:gd name="connsiteY9" fmla="*/ 666463 h 780810"/>
              <a:gd name="connsiteX10" fmla="*/ 625179 w 1321958"/>
              <a:gd name="connsiteY10" fmla="*/ 780810 h 780810"/>
              <a:gd name="connsiteX11" fmla="*/ 349121 w 1321958"/>
              <a:gd name="connsiteY11" fmla="*/ 666463 h 780810"/>
              <a:gd name="connsiteX12" fmla="*/ 327096 w 1321958"/>
              <a:gd name="connsiteY12" fmla="*/ 639768 h 780810"/>
              <a:gd name="connsiteX13" fmla="*/ 278081 w 1321958"/>
              <a:gd name="connsiteY13" fmla="*/ 672815 h 780810"/>
              <a:gd name="connsiteX14" fmla="*/ 200167 w 1321958"/>
              <a:gd name="connsiteY14" fmla="*/ 688545 h 780810"/>
              <a:gd name="connsiteX15" fmla="*/ 0 w 1321958"/>
              <a:gd name="connsiteY15" fmla="*/ 488378 h 780810"/>
              <a:gd name="connsiteX16" fmla="*/ 200167 w 1321958"/>
              <a:gd name="connsiteY16" fmla="*/ 288211 h 780810"/>
              <a:gd name="connsiteX17" fmla="*/ 240508 w 1321958"/>
              <a:gd name="connsiteY17" fmla="*/ 292278 h 780810"/>
              <a:gd name="connsiteX18" fmla="*/ 248019 w 1321958"/>
              <a:gd name="connsiteY18" fmla="*/ 294609 h 780810"/>
              <a:gd name="connsiteX19" fmla="*/ 265454 w 1321958"/>
              <a:gd name="connsiteY19" fmla="*/ 238442 h 780810"/>
              <a:gd name="connsiteX20" fmla="*/ 625179 w 1321958"/>
              <a:gd name="connsiteY20" fmla="*/ 0 h 78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21958" h="780810">
                <a:moveTo>
                  <a:pt x="625179" y="0"/>
                </a:moveTo>
                <a:cubicBezTo>
                  <a:pt x="759938" y="0"/>
                  <a:pt x="878751" y="68277"/>
                  <a:pt x="948909" y="172126"/>
                </a:cubicBezTo>
                <a:lnTo>
                  <a:pt x="961500" y="195323"/>
                </a:lnTo>
                <a:lnTo>
                  <a:pt x="1002447" y="182613"/>
                </a:lnTo>
                <a:cubicBezTo>
                  <a:pt x="1019758" y="179070"/>
                  <a:pt x="1037681" y="177210"/>
                  <a:pt x="1056039" y="177210"/>
                </a:cubicBezTo>
                <a:cubicBezTo>
                  <a:pt x="1202902" y="177210"/>
                  <a:pt x="1321958" y="296266"/>
                  <a:pt x="1321958" y="443129"/>
                </a:cubicBezTo>
                <a:cubicBezTo>
                  <a:pt x="1321958" y="589992"/>
                  <a:pt x="1202902" y="709048"/>
                  <a:pt x="1056039" y="709048"/>
                </a:cubicBezTo>
                <a:cubicBezTo>
                  <a:pt x="1000965" y="709048"/>
                  <a:pt x="949802" y="692306"/>
                  <a:pt x="907361" y="663633"/>
                </a:cubicBezTo>
                <a:lnTo>
                  <a:pt x="905107" y="661773"/>
                </a:lnTo>
                <a:lnTo>
                  <a:pt x="901237" y="666463"/>
                </a:lnTo>
                <a:cubicBezTo>
                  <a:pt x="830588" y="737113"/>
                  <a:pt x="732987" y="780810"/>
                  <a:pt x="625179" y="780810"/>
                </a:cubicBezTo>
                <a:cubicBezTo>
                  <a:pt x="517372" y="780810"/>
                  <a:pt x="419770" y="737113"/>
                  <a:pt x="349121" y="666463"/>
                </a:cubicBezTo>
                <a:lnTo>
                  <a:pt x="327096" y="639768"/>
                </a:lnTo>
                <a:lnTo>
                  <a:pt x="278081" y="672815"/>
                </a:lnTo>
                <a:cubicBezTo>
                  <a:pt x="254133" y="682944"/>
                  <a:pt x="227804" y="688545"/>
                  <a:pt x="200167" y="688545"/>
                </a:cubicBezTo>
                <a:cubicBezTo>
                  <a:pt x="89618" y="688545"/>
                  <a:pt x="0" y="598927"/>
                  <a:pt x="0" y="488378"/>
                </a:cubicBezTo>
                <a:cubicBezTo>
                  <a:pt x="0" y="377829"/>
                  <a:pt x="89618" y="288211"/>
                  <a:pt x="200167" y="288211"/>
                </a:cubicBezTo>
                <a:cubicBezTo>
                  <a:pt x="213986" y="288211"/>
                  <a:pt x="227477" y="289611"/>
                  <a:pt x="240508" y="292278"/>
                </a:cubicBezTo>
                <a:lnTo>
                  <a:pt x="248019" y="294609"/>
                </a:lnTo>
                <a:lnTo>
                  <a:pt x="265454" y="238442"/>
                </a:lnTo>
                <a:cubicBezTo>
                  <a:pt x="324721" y="98319"/>
                  <a:pt x="463468" y="0"/>
                  <a:pt x="625179" y="0"/>
                </a:cubicBezTo>
                <a:close/>
              </a:path>
            </a:pathLst>
          </a:custGeom>
          <a:blipFill dpi="0"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8" name="任意多边形: 形状 747">
            <a:extLst>
              <a:ext uri="{FF2B5EF4-FFF2-40B4-BE49-F238E27FC236}">
                <a16:creationId xmlns:a16="http://schemas.microsoft.com/office/drawing/2014/main" id="{D89E7890-4672-1478-4940-90D02A612319}"/>
              </a:ext>
            </a:extLst>
          </p:cNvPr>
          <p:cNvSpPr/>
          <p:nvPr/>
        </p:nvSpPr>
        <p:spPr>
          <a:xfrm>
            <a:off x="10948622" y="566318"/>
            <a:ext cx="582204" cy="599430"/>
          </a:xfrm>
          <a:custGeom>
            <a:avLst/>
            <a:gdLst>
              <a:gd name="connsiteX0" fmla="*/ 98254 w 253022"/>
              <a:gd name="connsiteY0" fmla="*/ 260266 h 260508"/>
              <a:gd name="connsiteX1" fmla="*/ 150407 w 253022"/>
              <a:gd name="connsiteY1" fmla="*/ 217648 h 260508"/>
              <a:gd name="connsiteX2" fmla="*/ 150546 w 253022"/>
              <a:gd name="connsiteY2" fmla="*/ 215975 h 260508"/>
              <a:gd name="connsiteX3" fmla="*/ 219316 w 253022"/>
              <a:gd name="connsiteY3" fmla="*/ 215117 h 260508"/>
              <a:gd name="connsiteX4" fmla="*/ 211601 w 253022"/>
              <a:gd name="connsiteY4" fmla="*/ 128726 h 260508"/>
              <a:gd name="connsiteX5" fmla="*/ 241224 w 253022"/>
              <a:gd name="connsiteY5" fmla="*/ 48525 h 260508"/>
              <a:gd name="connsiteX6" fmla="*/ 185121 w 253022"/>
              <a:gd name="connsiteY6" fmla="*/ 42810 h 260508"/>
              <a:gd name="connsiteX7" fmla="*/ 179311 w 253022"/>
              <a:gd name="connsiteY7" fmla="*/ 20998 h 260508"/>
              <a:gd name="connsiteX8" fmla="*/ 125781 w 253022"/>
              <a:gd name="connsiteY8" fmla="*/ 1948 h 260508"/>
              <a:gd name="connsiteX9" fmla="*/ 78727 w 253022"/>
              <a:gd name="connsiteY9" fmla="*/ 83863 h 260508"/>
              <a:gd name="connsiteX10" fmla="*/ 146 w 253022"/>
              <a:gd name="connsiteY10" fmla="*/ 131488 h 260508"/>
              <a:gd name="connsiteX11" fmla="*/ 28721 w 253022"/>
              <a:gd name="connsiteY11" fmla="*/ 185114 h 260508"/>
              <a:gd name="connsiteX12" fmla="*/ 71393 w 253022"/>
              <a:gd name="connsiteY12" fmla="*/ 180351 h 260508"/>
              <a:gd name="connsiteX13" fmla="*/ 50819 w 253022"/>
              <a:gd name="connsiteY13" fmla="*/ 221309 h 260508"/>
              <a:gd name="connsiteX14" fmla="*/ 98254 w 253022"/>
              <a:gd name="connsiteY14" fmla="*/ 260266 h 260508"/>
              <a:gd name="connsiteX15" fmla="*/ 86252 w 253022"/>
              <a:gd name="connsiteY15" fmla="*/ 104723 h 260508"/>
              <a:gd name="connsiteX16" fmla="*/ 86252 w 253022"/>
              <a:gd name="connsiteY16" fmla="*/ 104723 h 260508"/>
              <a:gd name="connsiteX17" fmla="*/ 84347 w 253022"/>
              <a:gd name="connsiteY17" fmla="*/ 113676 h 260508"/>
              <a:gd name="connsiteX18" fmla="*/ 85395 w 253022"/>
              <a:gd name="connsiteY18" fmla="*/ 117391 h 260508"/>
              <a:gd name="connsiteX19" fmla="*/ 89205 w 253022"/>
              <a:gd name="connsiteY19" fmla="*/ 159301 h 260508"/>
              <a:gd name="connsiteX20" fmla="*/ 56439 w 253022"/>
              <a:gd name="connsiteY20" fmla="*/ 173588 h 260508"/>
              <a:gd name="connsiteX21" fmla="*/ 22530 w 253022"/>
              <a:gd name="connsiteY21" fmla="*/ 166826 h 260508"/>
              <a:gd name="connsiteX22" fmla="*/ 12433 w 253022"/>
              <a:gd name="connsiteY22" fmla="*/ 147776 h 260508"/>
              <a:gd name="connsiteX23" fmla="*/ 33388 w 253022"/>
              <a:gd name="connsiteY23" fmla="*/ 103104 h 260508"/>
              <a:gd name="connsiteX24" fmla="*/ 85776 w 253022"/>
              <a:gd name="connsiteY24" fmla="*/ 104723 h 260508"/>
              <a:gd name="connsiteX25" fmla="*/ 151689 w 253022"/>
              <a:gd name="connsiteY25" fmla="*/ 97008 h 260508"/>
              <a:gd name="connsiteX26" fmla="*/ 119590 w 253022"/>
              <a:gd name="connsiteY26" fmla="*/ 132155 h 260508"/>
              <a:gd name="connsiteX27" fmla="*/ 107112 w 253022"/>
              <a:gd name="connsiteY27" fmla="*/ 161778 h 260508"/>
              <a:gd name="connsiteX28" fmla="*/ 102825 w 253022"/>
              <a:gd name="connsiteY28" fmla="*/ 158253 h 260508"/>
              <a:gd name="connsiteX29" fmla="*/ 101301 w 253022"/>
              <a:gd name="connsiteY29" fmla="*/ 156729 h 260508"/>
              <a:gd name="connsiteX30" fmla="*/ 95682 w 253022"/>
              <a:gd name="connsiteY30" fmla="*/ 121582 h 260508"/>
              <a:gd name="connsiteX31" fmla="*/ 98634 w 253022"/>
              <a:gd name="connsiteY31" fmla="*/ 125202 h 260508"/>
              <a:gd name="connsiteX32" fmla="*/ 94443 w 253022"/>
              <a:gd name="connsiteY32" fmla="*/ 137584 h 260508"/>
              <a:gd name="connsiteX33" fmla="*/ 103969 w 253022"/>
              <a:gd name="connsiteY33" fmla="*/ 141775 h 260508"/>
              <a:gd name="connsiteX34" fmla="*/ 151212 w 253022"/>
              <a:gd name="connsiteY34" fmla="*/ 97008 h 260508"/>
              <a:gd name="connsiteX35" fmla="*/ 102254 w 253022"/>
              <a:gd name="connsiteY35" fmla="*/ 109771 h 260508"/>
              <a:gd name="connsiteX36" fmla="*/ 97872 w 253022"/>
              <a:gd name="connsiteY36" fmla="*/ 105389 h 260508"/>
              <a:gd name="connsiteX37" fmla="*/ 123685 w 253022"/>
              <a:gd name="connsiteY37" fmla="*/ 83577 h 260508"/>
              <a:gd name="connsiteX38" fmla="*/ 101778 w 253022"/>
              <a:gd name="connsiteY38" fmla="*/ 109771 h 260508"/>
              <a:gd name="connsiteX39" fmla="*/ 156070 w 253022"/>
              <a:gd name="connsiteY39" fmla="*/ 77196 h 260508"/>
              <a:gd name="connsiteX40" fmla="*/ 162262 w 253022"/>
              <a:gd name="connsiteY40" fmla="*/ 77862 h 260508"/>
              <a:gd name="connsiteX41" fmla="*/ 163595 w 253022"/>
              <a:gd name="connsiteY41" fmla="*/ 77862 h 260508"/>
              <a:gd name="connsiteX42" fmla="*/ 170548 w 253022"/>
              <a:gd name="connsiteY42" fmla="*/ 80148 h 260508"/>
              <a:gd name="connsiteX43" fmla="*/ 169786 w 253022"/>
              <a:gd name="connsiteY43" fmla="*/ 80148 h 260508"/>
              <a:gd name="connsiteX44" fmla="*/ 152737 w 253022"/>
              <a:gd name="connsiteY44" fmla="*/ 84435 h 260508"/>
              <a:gd name="connsiteX45" fmla="*/ 154546 w 253022"/>
              <a:gd name="connsiteY45" fmla="*/ 83196 h 260508"/>
              <a:gd name="connsiteX46" fmla="*/ 155404 w 253022"/>
              <a:gd name="connsiteY46" fmla="*/ 77196 h 260508"/>
              <a:gd name="connsiteX47" fmla="*/ 174358 w 253022"/>
              <a:gd name="connsiteY47" fmla="*/ 82625 h 260508"/>
              <a:gd name="connsiteX48" fmla="*/ 185026 w 253022"/>
              <a:gd name="connsiteY48" fmla="*/ 94722 h 260508"/>
              <a:gd name="connsiteX49" fmla="*/ 183312 w 253022"/>
              <a:gd name="connsiteY49" fmla="*/ 94722 h 260508"/>
              <a:gd name="connsiteX50" fmla="*/ 150641 w 253022"/>
              <a:gd name="connsiteY50" fmla="*/ 115772 h 260508"/>
              <a:gd name="connsiteX51" fmla="*/ 126257 w 253022"/>
              <a:gd name="connsiteY51" fmla="*/ 146538 h 260508"/>
              <a:gd name="connsiteX52" fmla="*/ 125495 w 253022"/>
              <a:gd name="connsiteY52" fmla="*/ 142347 h 260508"/>
              <a:gd name="connsiteX53" fmla="*/ 141402 w 253022"/>
              <a:gd name="connsiteY53" fmla="*/ 120344 h 260508"/>
              <a:gd name="connsiteX54" fmla="*/ 174454 w 253022"/>
              <a:gd name="connsiteY54" fmla="*/ 88816 h 260508"/>
              <a:gd name="connsiteX55" fmla="*/ 173882 w 253022"/>
              <a:gd name="connsiteY55" fmla="*/ 82625 h 260508"/>
              <a:gd name="connsiteX56" fmla="*/ 174358 w 253022"/>
              <a:gd name="connsiteY56" fmla="*/ 112057 h 260508"/>
              <a:gd name="connsiteX57" fmla="*/ 151403 w 253022"/>
              <a:gd name="connsiteY57" fmla="*/ 134727 h 260508"/>
              <a:gd name="connsiteX58" fmla="*/ 131496 w 253022"/>
              <a:gd name="connsiteY58" fmla="*/ 165397 h 260508"/>
              <a:gd name="connsiteX59" fmla="*/ 131496 w 253022"/>
              <a:gd name="connsiteY59" fmla="*/ 168731 h 260508"/>
              <a:gd name="connsiteX60" fmla="*/ 125971 w 253022"/>
              <a:gd name="connsiteY60" fmla="*/ 168731 h 260508"/>
              <a:gd name="connsiteX61" fmla="*/ 118066 w 253022"/>
              <a:gd name="connsiteY61" fmla="*/ 167017 h 260508"/>
              <a:gd name="connsiteX62" fmla="*/ 134925 w 253022"/>
              <a:gd name="connsiteY62" fmla="*/ 153586 h 260508"/>
              <a:gd name="connsiteX63" fmla="*/ 173596 w 253022"/>
              <a:gd name="connsiteY63" fmla="*/ 112057 h 260508"/>
              <a:gd name="connsiteX64" fmla="*/ 169977 w 253022"/>
              <a:gd name="connsiteY64" fmla="*/ 55955 h 260508"/>
              <a:gd name="connsiteX65" fmla="*/ 162642 w 253022"/>
              <a:gd name="connsiteY65" fmla="*/ 66718 h 260508"/>
              <a:gd name="connsiteX66" fmla="*/ 162642 w 253022"/>
              <a:gd name="connsiteY66" fmla="*/ 66718 h 260508"/>
              <a:gd name="connsiteX67" fmla="*/ 162642 w 253022"/>
              <a:gd name="connsiteY67" fmla="*/ 66718 h 260508"/>
              <a:gd name="connsiteX68" fmla="*/ 160833 w 253022"/>
              <a:gd name="connsiteY68" fmla="*/ 66718 h 260508"/>
              <a:gd name="connsiteX69" fmla="*/ 96539 w 253022"/>
              <a:gd name="connsiteY69" fmla="*/ 89483 h 260508"/>
              <a:gd name="connsiteX70" fmla="*/ 121209 w 253022"/>
              <a:gd name="connsiteY70" fmla="*/ 14807 h 260508"/>
              <a:gd name="connsiteX71" fmla="*/ 165405 w 253022"/>
              <a:gd name="connsiteY71" fmla="*/ 20046 h 260508"/>
              <a:gd name="connsiteX72" fmla="*/ 169215 w 253022"/>
              <a:gd name="connsiteY72" fmla="*/ 55955 h 260508"/>
              <a:gd name="connsiteX73" fmla="*/ 194646 w 253022"/>
              <a:gd name="connsiteY73" fmla="*/ 124725 h 260508"/>
              <a:gd name="connsiteX74" fmla="*/ 173882 w 253022"/>
              <a:gd name="connsiteY74" fmla="*/ 69861 h 260508"/>
              <a:gd name="connsiteX75" fmla="*/ 179407 w 253022"/>
              <a:gd name="connsiteY75" fmla="*/ 61194 h 260508"/>
              <a:gd name="connsiteX76" fmla="*/ 238176 w 253022"/>
              <a:gd name="connsiteY76" fmla="*/ 61194 h 260508"/>
              <a:gd name="connsiteX77" fmla="*/ 199504 w 253022"/>
              <a:gd name="connsiteY77" fmla="*/ 123487 h 260508"/>
              <a:gd name="connsiteX78" fmla="*/ 198361 w 253022"/>
              <a:gd name="connsiteY78" fmla="*/ 124535 h 260508"/>
              <a:gd name="connsiteX79" fmla="*/ 193504 w 253022"/>
              <a:gd name="connsiteY79" fmla="*/ 124725 h 260508"/>
              <a:gd name="connsiteX80" fmla="*/ 178263 w 253022"/>
              <a:gd name="connsiteY80" fmla="*/ 125297 h 260508"/>
              <a:gd name="connsiteX81" fmla="*/ 153117 w 253022"/>
              <a:gd name="connsiteY81" fmla="*/ 150443 h 260508"/>
              <a:gd name="connsiteX82" fmla="*/ 174454 w 253022"/>
              <a:gd name="connsiteY82" fmla="*/ 125011 h 260508"/>
              <a:gd name="connsiteX83" fmla="*/ 186645 w 253022"/>
              <a:gd name="connsiteY83" fmla="*/ 112152 h 260508"/>
              <a:gd name="connsiteX84" fmla="*/ 183312 w 253022"/>
              <a:gd name="connsiteY84" fmla="*/ 123963 h 260508"/>
              <a:gd name="connsiteX85" fmla="*/ 177501 w 253022"/>
              <a:gd name="connsiteY85" fmla="*/ 125297 h 260508"/>
              <a:gd name="connsiteX86" fmla="*/ 140163 w 253022"/>
              <a:gd name="connsiteY86" fmla="*/ 178923 h 260508"/>
              <a:gd name="connsiteX87" fmla="*/ 140163 w 253022"/>
              <a:gd name="connsiteY87" fmla="*/ 178923 h 260508"/>
              <a:gd name="connsiteX88" fmla="*/ 190170 w 253022"/>
              <a:gd name="connsiteY88" fmla="*/ 136346 h 260508"/>
              <a:gd name="connsiteX89" fmla="*/ 190741 w 253022"/>
              <a:gd name="connsiteY89" fmla="*/ 134822 h 260508"/>
              <a:gd name="connsiteX90" fmla="*/ 192170 w 253022"/>
              <a:gd name="connsiteY90" fmla="*/ 134822 h 260508"/>
              <a:gd name="connsiteX91" fmla="*/ 204648 w 253022"/>
              <a:gd name="connsiteY91" fmla="*/ 212355 h 260508"/>
              <a:gd name="connsiteX92" fmla="*/ 144684 w 253022"/>
              <a:gd name="connsiteY92" fmla="*/ 194251 h 260508"/>
              <a:gd name="connsiteX93" fmla="*/ 139783 w 253022"/>
              <a:gd name="connsiteY93" fmla="*/ 178922 h 260508"/>
              <a:gd name="connsiteX94" fmla="*/ 95301 w 253022"/>
              <a:gd name="connsiteY94" fmla="*/ 249312 h 260508"/>
              <a:gd name="connsiteX95" fmla="*/ 60725 w 253022"/>
              <a:gd name="connsiteY95" fmla="*/ 218166 h 260508"/>
              <a:gd name="connsiteX96" fmla="*/ 97968 w 253022"/>
              <a:gd name="connsiteY96" fmla="*/ 175398 h 260508"/>
              <a:gd name="connsiteX97" fmla="*/ 99873 w 253022"/>
              <a:gd name="connsiteY97" fmla="*/ 170350 h 260508"/>
              <a:gd name="connsiteX98" fmla="*/ 111398 w 253022"/>
              <a:gd name="connsiteY98" fmla="*/ 176732 h 260508"/>
              <a:gd name="connsiteX99" fmla="*/ 129686 w 253022"/>
              <a:gd name="connsiteY99" fmla="*/ 179875 h 260508"/>
              <a:gd name="connsiteX100" fmla="*/ 129686 w 253022"/>
              <a:gd name="connsiteY100" fmla="*/ 179875 h 260508"/>
              <a:gd name="connsiteX101" fmla="*/ 130639 w 253022"/>
              <a:gd name="connsiteY101" fmla="*/ 184257 h 260508"/>
              <a:gd name="connsiteX102" fmla="*/ 130639 w 253022"/>
              <a:gd name="connsiteY102" fmla="*/ 192067 h 260508"/>
              <a:gd name="connsiteX103" fmla="*/ 94920 w 253022"/>
              <a:gd name="connsiteY103" fmla="*/ 249312 h 260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3022" h="260508">
                <a:moveTo>
                  <a:pt x="98254" y="260266"/>
                </a:moveTo>
                <a:cubicBezTo>
                  <a:pt x="124424" y="262899"/>
                  <a:pt x="147774" y="243819"/>
                  <a:pt x="150407" y="217648"/>
                </a:cubicBezTo>
                <a:cubicBezTo>
                  <a:pt x="150463" y="217091"/>
                  <a:pt x="150509" y="216533"/>
                  <a:pt x="150546" y="215975"/>
                </a:cubicBezTo>
                <a:cubicBezTo>
                  <a:pt x="170547" y="232678"/>
                  <a:pt x="199737" y="232314"/>
                  <a:pt x="219316" y="215117"/>
                </a:cubicBezTo>
                <a:cubicBezTo>
                  <a:pt x="247891" y="190162"/>
                  <a:pt x="243033" y="143013"/>
                  <a:pt x="211601" y="128726"/>
                </a:cubicBezTo>
                <a:cubicBezTo>
                  <a:pt x="238557" y="111486"/>
                  <a:pt x="270846" y="78910"/>
                  <a:pt x="241224" y="48525"/>
                </a:cubicBezTo>
                <a:cubicBezTo>
                  <a:pt x="226451" y="33127"/>
                  <a:pt x="202695" y="30707"/>
                  <a:pt x="185121" y="42810"/>
                </a:cubicBezTo>
                <a:cubicBezTo>
                  <a:pt x="185636" y="35098"/>
                  <a:pt x="183594" y="27432"/>
                  <a:pt x="179311" y="20998"/>
                </a:cubicBezTo>
                <a:cubicBezTo>
                  <a:pt x="167448" y="3762"/>
                  <a:pt x="145866" y="-3919"/>
                  <a:pt x="125781" y="1948"/>
                </a:cubicBezTo>
                <a:cubicBezTo>
                  <a:pt x="90253" y="10616"/>
                  <a:pt x="62344" y="51859"/>
                  <a:pt x="78727" y="83863"/>
                </a:cubicBezTo>
                <a:cubicBezTo>
                  <a:pt x="49486" y="71481"/>
                  <a:pt x="2527" y="100722"/>
                  <a:pt x="146" y="131488"/>
                </a:cubicBezTo>
                <a:cubicBezTo>
                  <a:pt x="-1473" y="150538"/>
                  <a:pt x="10528" y="177208"/>
                  <a:pt x="28721" y="185114"/>
                </a:cubicBezTo>
                <a:cubicBezTo>
                  <a:pt x="41389" y="190543"/>
                  <a:pt x="57296" y="186638"/>
                  <a:pt x="71393" y="180351"/>
                </a:cubicBezTo>
                <a:cubicBezTo>
                  <a:pt x="57201" y="190543"/>
                  <a:pt x="45104" y="202735"/>
                  <a:pt x="50819" y="221309"/>
                </a:cubicBezTo>
                <a:cubicBezTo>
                  <a:pt x="57320" y="242677"/>
                  <a:pt x="76029" y="258042"/>
                  <a:pt x="98254" y="260266"/>
                </a:cubicBezTo>
                <a:close/>
                <a:moveTo>
                  <a:pt x="86252" y="104723"/>
                </a:moveTo>
                <a:lnTo>
                  <a:pt x="86252" y="104723"/>
                </a:lnTo>
                <a:cubicBezTo>
                  <a:pt x="85271" y="107623"/>
                  <a:pt x="84632" y="110628"/>
                  <a:pt x="84347" y="113676"/>
                </a:cubicBezTo>
                <a:cubicBezTo>
                  <a:pt x="84168" y="115006"/>
                  <a:pt x="84548" y="116351"/>
                  <a:pt x="85395" y="117391"/>
                </a:cubicBezTo>
                <a:cubicBezTo>
                  <a:pt x="79190" y="131056"/>
                  <a:pt x="80637" y="146979"/>
                  <a:pt x="89205" y="159301"/>
                </a:cubicBezTo>
                <a:cubicBezTo>
                  <a:pt x="78906" y="165381"/>
                  <a:pt x="67902" y="170179"/>
                  <a:pt x="56439" y="173588"/>
                </a:cubicBezTo>
                <a:cubicBezTo>
                  <a:pt x="42532" y="177303"/>
                  <a:pt x="32150" y="178065"/>
                  <a:pt x="22530" y="166826"/>
                </a:cubicBezTo>
                <a:cubicBezTo>
                  <a:pt x="17875" y="161248"/>
                  <a:pt x="14436" y="154759"/>
                  <a:pt x="12433" y="147776"/>
                </a:cubicBezTo>
                <a:cubicBezTo>
                  <a:pt x="6147" y="127297"/>
                  <a:pt x="17767" y="114248"/>
                  <a:pt x="33388" y="103104"/>
                </a:cubicBezTo>
                <a:cubicBezTo>
                  <a:pt x="49009" y="91959"/>
                  <a:pt x="74632" y="82149"/>
                  <a:pt x="85776" y="104723"/>
                </a:cubicBezTo>
                <a:close/>
                <a:moveTo>
                  <a:pt x="151689" y="97008"/>
                </a:moveTo>
                <a:cubicBezTo>
                  <a:pt x="139597" y="107372"/>
                  <a:pt x="128817" y="119175"/>
                  <a:pt x="119590" y="132155"/>
                </a:cubicBezTo>
                <a:cubicBezTo>
                  <a:pt x="116065" y="137679"/>
                  <a:pt x="104254" y="152729"/>
                  <a:pt x="107112" y="161778"/>
                </a:cubicBezTo>
                <a:cubicBezTo>
                  <a:pt x="105622" y="160679"/>
                  <a:pt x="104191" y="159502"/>
                  <a:pt x="102825" y="158253"/>
                </a:cubicBezTo>
                <a:cubicBezTo>
                  <a:pt x="102417" y="157655"/>
                  <a:pt x="101900" y="157138"/>
                  <a:pt x="101301" y="156729"/>
                </a:cubicBezTo>
                <a:cubicBezTo>
                  <a:pt x="92072" y="147438"/>
                  <a:pt x="89809" y="133288"/>
                  <a:pt x="95682" y="121582"/>
                </a:cubicBezTo>
                <a:cubicBezTo>
                  <a:pt x="95929" y="123238"/>
                  <a:pt x="97062" y="124627"/>
                  <a:pt x="98634" y="125202"/>
                </a:cubicBezTo>
                <a:cubicBezTo>
                  <a:pt x="96812" y="129173"/>
                  <a:pt x="95408" y="133323"/>
                  <a:pt x="94443" y="137584"/>
                </a:cubicBezTo>
                <a:cubicBezTo>
                  <a:pt x="93205" y="143109"/>
                  <a:pt x="100349" y="145299"/>
                  <a:pt x="103969" y="141775"/>
                </a:cubicBezTo>
                <a:cubicBezTo>
                  <a:pt x="117304" y="127488"/>
                  <a:pt x="132353" y="107104"/>
                  <a:pt x="151212" y="97008"/>
                </a:cubicBezTo>
                <a:close/>
                <a:moveTo>
                  <a:pt x="102254" y="109771"/>
                </a:moveTo>
                <a:cubicBezTo>
                  <a:pt x="101803" y="107564"/>
                  <a:pt x="100079" y="105840"/>
                  <a:pt x="97872" y="105389"/>
                </a:cubicBezTo>
                <a:cubicBezTo>
                  <a:pt x="103521" y="95208"/>
                  <a:pt x="112704" y="87448"/>
                  <a:pt x="123685" y="83577"/>
                </a:cubicBezTo>
                <a:cubicBezTo>
                  <a:pt x="115708" y="91722"/>
                  <a:pt x="108383" y="100480"/>
                  <a:pt x="101778" y="109771"/>
                </a:cubicBezTo>
                <a:close/>
                <a:moveTo>
                  <a:pt x="156070" y="77196"/>
                </a:moveTo>
                <a:cubicBezTo>
                  <a:pt x="158147" y="77271"/>
                  <a:pt x="160216" y="77494"/>
                  <a:pt x="162262" y="77862"/>
                </a:cubicBezTo>
                <a:lnTo>
                  <a:pt x="163595" y="77862"/>
                </a:lnTo>
                <a:cubicBezTo>
                  <a:pt x="165986" y="78379"/>
                  <a:pt x="168317" y="79145"/>
                  <a:pt x="170548" y="80148"/>
                </a:cubicBezTo>
                <a:cubicBezTo>
                  <a:pt x="170297" y="80100"/>
                  <a:pt x="170038" y="80100"/>
                  <a:pt x="169786" y="80148"/>
                </a:cubicBezTo>
                <a:cubicBezTo>
                  <a:pt x="163907" y="80638"/>
                  <a:pt x="158148" y="82086"/>
                  <a:pt x="152737" y="84435"/>
                </a:cubicBezTo>
                <a:lnTo>
                  <a:pt x="154546" y="83196"/>
                </a:lnTo>
                <a:cubicBezTo>
                  <a:pt x="156269" y="81679"/>
                  <a:pt x="156632" y="79135"/>
                  <a:pt x="155404" y="77196"/>
                </a:cubicBezTo>
                <a:close/>
                <a:moveTo>
                  <a:pt x="174358" y="82625"/>
                </a:moveTo>
                <a:cubicBezTo>
                  <a:pt x="179039" y="85506"/>
                  <a:pt x="182753" y="89718"/>
                  <a:pt x="185026" y="94722"/>
                </a:cubicBezTo>
                <a:lnTo>
                  <a:pt x="183312" y="94722"/>
                </a:lnTo>
                <a:cubicBezTo>
                  <a:pt x="171256" y="99738"/>
                  <a:pt x="160192" y="106867"/>
                  <a:pt x="150641" y="115772"/>
                </a:cubicBezTo>
                <a:cubicBezTo>
                  <a:pt x="141908" y="125533"/>
                  <a:pt x="133766" y="135806"/>
                  <a:pt x="126257" y="146538"/>
                </a:cubicBezTo>
                <a:cubicBezTo>
                  <a:pt x="112922" y="162349"/>
                  <a:pt x="122923" y="146538"/>
                  <a:pt x="125495" y="142347"/>
                </a:cubicBezTo>
                <a:cubicBezTo>
                  <a:pt x="130122" y="134547"/>
                  <a:pt x="135446" y="127183"/>
                  <a:pt x="141402" y="120344"/>
                </a:cubicBezTo>
                <a:cubicBezTo>
                  <a:pt x="151498" y="108819"/>
                  <a:pt x="164166" y="100151"/>
                  <a:pt x="174454" y="88816"/>
                </a:cubicBezTo>
                <a:cubicBezTo>
                  <a:pt x="175782" y="86885"/>
                  <a:pt x="175541" y="84280"/>
                  <a:pt x="173882" y="82625"/>
                </a:cubicBezTo>
                <a:close/>
                <a:moveTo>
                  <a:pt x="174358" y="112057"/>
                </a:moveTo>
                <a:cubicBezTo>
                  <a:pt x="167310" y="120534"/>
                  <a:pt x="155308" y="129488"/>
                  <a:pt x="151403" y="134727"/>
                </a:cubicBezTo>
                <a:cubicBezTo>
                  <a:pt x="143722" y="144232"/>
                  <a:pt x="137050" y="154511"/>
                  <a:pt x="131496" y="165397"/>
                </a:cubicBezTo>
                <a:cubicBezTo>
                  <a:pt x="131067" y="166467"/>
                  <a:pt x="131067" y="167661"/>
                  <a:pt x="131496" y="168731"/>
                </a:cubicBezTo>
                <a:cubicBezTo>
                  <a:pt x="129656" y="168826"/>
                  <a:pt x="127812" y="168826"/>
                  <a:pt x="125971" y="168731"/>
                </a:cubicBezTo>
                <a:cubicBezTo>
                  <a:pt x="123288" y="168408"/>
                  <a:pt x="120641" y="167834"/>
                  <a:pt x="118066" y="167017"/>
                </a:cubicBezTo>
                <a:cubicBezTo>
                  <a:pt x="124760" y="164086"/>
                  <a:pt x="130572" y="159456"/>
                  <a:pt x="134925" y="153586"/>
                </a:cubicBezTo>
                <a:cubicBezTo>
                  <a:pt x="147307" y="137679"/>
                  <a:pt x="157308" y="122916"/>
                  <a:pt x="173596" y="112057"/>
                </a:cubicBezTo>
                <a:close/>
                <a:moveTo>
                  <a:pt x="169977" y="55955"/>
                </a:moveTo>
                <a:cubicBezTo>
                  <a:pt x="167125" y="59248"/>
                  <a:pt x="164664" y="62859"/>
                  <a:pt x="162642" y="66718"/>
                </a:cubicBezTo>
                <a:cubicBezTo>
                  <a:pt x="162642" y="66718"/>
                  <a:pt x="162642" y="66718"/>
                  <a:pt x="162642" y="66718"/>
                </a:cubicBezTo>
                <a:lnTo>
                  <a:pt x="162642" y="66718"/>
                </a:lnTo>
                <a:lnTo>
                  <a:pt x="160833" y="66718"/>
                </a:lnTo>
                <a:cubicBezTo>
                  <a:pt x="137121" y="64676"/>
                  <a:pt x="113683" y="72975"/>
                  <a:pt x="96539" y="89483"/>
                </a:cubicBezTo>
                <a:cubicBezTo>
                  <a:pt x="70631" y="64813"/>
                  <a:pt x="92253" y="26332"/>
                  <a:pt x="121209" y="14807"/>
                </a:cubicBezTo>
                <a:cubicBezTo>
                  <a:pt x="135724" y="7917"/>
                  <a:pt x="152903" y="9953"/>
                  <a:pt x="165405" y="20046"/>
                </a:cubicBezTo>
                <a:cubicBezTo>
                  <a:pt x="175565" y="29333"/>
                  <a:pt x="177200" y="44742"/>
                  <a:pt x="169215" y="55955"/>
                </a:cubicBezTo>
                <a:close/>
                <a:moveTo>
                  <a:pt x="194646" y="124725"/>
                </a:moveTo>
                <a:cubicBezTo>
                  <a:pt x="201028" y="101961"/>
                  <a:pt x="196075" y="78339"/>
                  <a:pt x="173882" y="69861"/>
                </a:cubicBezTo>
                <a:cubicBezTo>
                  <a:pt x="175913" y="67097"/>
                  <a:pt x="177758" y="64201"/>
                  <a:pt x="179407" y="61194"/>
                </a:cubicBezTo>
                <a:cubicBezTo>
                  <a:pt x="195504" y="44049"/>
                  <a:pt x="223983" y="37381"/>
                  <a:pt x="238176" y="61194"/>
                </a:cubicBezTo>
                <a:cubicBezTo>
                  <a:pt x="254845" y="89769"/>
                  <a:pt x="220078" y="111676"/>
                  <a:pt x="199504" y="123487"/>
                </a:cubicBezTo>
                <a:cubicBezTo>
                  <a:pt x="199039" y="123732"/>
                  <a:pt x="198646" y="124093"/>
                  <a:pt x="198361" y="124535"/>
                </a:cubicBezTo>
                <a:cubicBezTo>
                  <a:pt x="196740" y="124436"/>
                  <a:pt x="195112" y="124500"/>
                  <a:pt x="193504" y="124725"/>
                </a:cubicBezTo>
                <a:close/>
                <a:moveTo>
                  <a:pt x="178263" y="125297"/>
                </a:moveTo>
                <a:cubicBezTo>
                  <a:pt x="171064" y="134783"/>
                  <a:pt x="162604" y="143243"/>
                  <a:pt x="153117" y="150443"/>
                </a:cubicBezTo>
                <a:cubicBezTo>
                  <a:pt x="159327" y="141248"/>
                  <a:pt x="166478" y="132724"/>
                  <a:pt x="174454" y="125011"/>
                </a:cubicBezTo>
                <a:cubicBezTo>
                  <a:pt x="179053" y="121266"/>
                  <a:pt x="183151" y="116944"/>
                  <a:pt x="186645" y="112152"/>
                </a:cubicBezTo>
                <a:cubicBezTo>
                  <a:pt x="185927" y="116190"/>
                  <a:pt x="184810" y="120146"/>
                  <a:pt x="183312" y="123963"/>
                </a:cubicBezTo>
                <a:cubicBezTo>
                  <a:pt x="181294" y="123062"/>
                  <a:pt x="178924" y="123606"/>
                  <a:pt x="177501" y="125297"/>
                </a:cubicBezTo>
                <a:close/>
                <a:moveTo>
                  <a:pt x="140163" y="178923"/>
                </a:moveTo>
                <a:lnTo>
                  <a:pt x="140163" y="178923"/>
                </a:lnTo>
                <a:cubicBezTo>
                  <a:pt x="162513" y="173215"/>
                  <a:pt x="180972" y="157500"/>
                  <a:pt x="190170" y="136346"/>
                </a:cubicBezTo>
                <a:cubicBezTo>
                  <a:pt x="190334" y="135828"/>
                  <a:pt x="190525" y="135320"/>
                  <a:pt x="190741" y="134822"/>
                </a:cubicBezTo>
                <a:cubicBezTo>
                  <a:pt x="191212" y="134919"/>
                  <a:pt x="191699" y="134919"/>
                  <a:pt x="192170" y="134822"/>
                </a:cubicBezTo>
                <a:cubicBezTo>
                  <a:pt x="237414" y="134822"/>
                  <a:pt x="236366" y="194067"/>
                  <a:pt x="204648" y="212355"/>
                </a:cubicBezTo>
                <a:cubicBezTo>
                  <a:pt x="183090" y="223914"/>
                  <a:pt x="156243" y="215809"/>
                  <a:pt x="144684" y="194251"/>
                </a:cubicBezTo>
                <a:cubicBezTo>
                  <a:pt x="142128" y="189483"/>
                  <a:pt x="140467" y="184288"/>
                  <a:pt x="139783" y="178922"/>
                </a:cubicBezTo>
                <a:close/>
                <a:moveTo>
                  <a:pt x="95301" y="249312"/>
                </a:moveTo>
                <a:cubicBezTo>
                  <a:pt x="81013" y="246836"/>
                  <a:pt x="62820" y="233787"/>
                  <a:pt x="60725" y="218166"/>
                </a:cubicBezTo>
                <a:cubicBezTo>
                  <a:pt x="57963" y="198449"/>
                  <a:pt x="85299" y="185019"/>
                  <a:pt x="97968" y="175398"/>
                </a:cubicBezTo>
                <a:cubicBezTo>
                  <a:pt x="99610" y="174290"/>
                  <a:pt x="100373" y="172266"/>
                  <a:pt x="99873" y="170350"/>
                </a:cubicBezTo>
                <a:cubicBezTo>
                  <a:pt x="103357" y="173068"/>
                  <a:pt x="107246" y="175221"/>
                  <a:pt x="111398" y="176732"/>
                </a:cubicBezTo>
                <a:cubicBezTo>
                  <a:pt x="117255" y="178873"/>
                  <a:pt x="123450" y="179938"/>
                  <a:pt x="129686" y="179875"/>
                </a:cubicBezTo>
                <a:lnTo>
                  <a:pt x="129686" y="179875"/>
                </a:lnTo>
                <a:cubicBezTo>
                  <a:pt x="129902" y="181356"/>
                  <a:pt x="130220" y="182820"/>
                  <a:pt x="130639" y="184257"/>
                </a:cubicBezTo>
                <a:cubicBezTo>
                  <a:pt x="128582" y="186454"/>
                  <a:pt x="128582" y="189870"/>
                  <a:pt x="130639" y="192067"/>
                </a:cubicBezTo>
                <a:cubicBezTo>
                  <a:pt x="156166" y="218547"/>
                  <a:pt x="126829" y="254742"/>
                  <a:pt x="94920" y="249312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49" name="任意多边形: 形状 748">
            <a:extLst>
              <a:ext uri="{FF2B5EF4-FFF2-40B4-BE49-F238E27FC236}">
                <a16:creationId xmlns:a16="http://schemas.microsoft.com/office/drawing/2014/main" id="{CF7C12CA-C983-6579-ACB7-B0B7A4487A18}"/>
              </a:ext>
            </a:extLst>
          </p:cNvPr>
          <p:cNvSpPr/>
          <p:nvPr/>
        </p:nvSpPr>
        <p:spPr>
          <a:xfrm>
            <a:off x="3987426" y="5367924"/>
            <a:ext cx="882591" cy="451600"/>
          </a:xfrm>
          <a:custGeom>
            <a:avLst/>
            <a:gdLst>
              <a:gd name="connsiteX0" fmla="*/ 386171 w 396859"/>
              <a:gd name="connsiteY0" fmla="*/ 40936 h 203063"/>
              <a:gd name="connsiteX1" fmla="*/ 221770 w 396859"/>
              <a:gd name="connsiteY1" fmla="*/ 47698 h 203063"/>
              <a:gd name="connsiteX2" fmla="*/ 74132 w 396859"/>
              <a:gd name="connsiteY2" fmla="*/ 9598 h 203063"/>
              <a:gd name="connsiteX3" fmla="*/ 68703 w 396859"/>
              <a:gd name="connsiteY3" fmla="*/ 14742 h 203063"/>
              <a:gd name="connsiteX4" fmla="*/ 65179 w 396859"/>
              <a:gd name="connsiteY4" fmla="*/ 17218 h 203063"/>
              <a:gd name="connsiteX5" fmla="*/ 123 w 396859"/>
              <a:gd name="connsiteY5" fmla="*/ 157141 h 203063"/>
              <a:gd name="connsiteX6" fmla="*/ 7396 w 396859"/>
              <a:gd name="connsiteY6" fmla="*/ 167341 h 203063"/>
              <a:gd name="connsiteX7" fmla="*/ 9648 w 396859"/>
              <a:gd name="connsiteY7" fmla="*/ 167428 h 203063"/>
              <a:gd name="connsiteX8" fmla="*/ 26412 w 396859"/>
              <a:gd name="connsiteY8" fmla="*/ 184096 h 203063"/>
              <a:gd name="connsiteX9" fmla="*/ 30699 w 396859"/>
              <a:gd name="connsiteY9" fmla="*/ 185716 h 203063"/>
              <a:gd name="connsiteX10" fmla="*/ 43626 w 396859"/>
              <a:gd name="connsiteY10" fmla="*/ 189500 h 203063"/>
              <a:gd name="connsiteX11" fmla="*/ 44224 w 396859"/>
              <a:gd name="connsiteY11" fmla="*/ 189145 h 203063"/>
              <a:gd name="connsiteX12" fmla="*/ 78133 w 396859"/>
              <a:gd name="connsiteY12" fmla="*/ 170571 h 203063"/>
              <a:gd name="connsiteX13" fmla="*/ 97183 w 396859"/>
              <a:gd name="connsiteY13" fmla="*/ 171619 h 203063"/>
              <a:gd name="connsiteX14" fmla="*/ 132807 w 396859"/>
              <a:gd name="connsiteY14" fmla="*/ 179239 h 203063"/>
              <a:gd name="connsiteX15" fmla="*/ 133473 w 396859"/>
              <a:gd name="connsiteY15" fmla="*/ 179239 h 203063"/>
              <a:gd name="connsiteX16" fmla="*/ 158429 w 396859"/>
              <a:gd name="connsiteY16" fmla="*/ 191716 h 203063"/>
              <a:gd name="connsiteX17" fmla="*/ 161191 w 396859"/>
              <a:gd name="connsiteY17" fmla="*/ 192669 h 203063"/>
              <a:gd name="connsiteX18" fmla="*/ 168356 w 396859"/>
              <a:gd name="connsiteY18" fmla="*/ 202781 h 203063"/>
              <a:gd name="connsiteX19" fmla="*/ 173288 w 396859"/>
              <a:gd name="connsiteY19" fmla="*/ 202194 h 203063"/>
              <a:gd name="connsiteX20" fmla="*/ 325688 w 396859"/>
              <a:gd name="connsiteY20" fmla="*/ 202861 h 203063"/>
              <a:gd name="connsiteX21" fmla="*/ 330069 w 396859"/>
              <a:gd name="connsiteY21" fmla="*/ 202861 h 203063"/>
              <a:gd name="connsiteX22" fmla="*/ 337880 w 396859"/>
              <a:gd name="connsiteY22" fmla="*/ 199527 h 203063"/>
              <a:gd name="connsiteX23" fmla="*/ 357501 w 396859"/>
              <a:gd name="connsiteY23" fmla="*/ 173809 h 203063"/>
              <a:gd name="connsiteX24" fmla="*/ 359501 w 396859"/>
              <a:gd name="connsiteY24" fmla="*/ 172857 h 203063"/>
              <a:gd name="connsiteX25" fmla="*/ 375789 w 396859"/>
              <a:gd name="connsiteY25" fmla="*/ 127804 h 203063"/>
              <a:gd name="connsiteX26" fmla="*/ 396649 w 396859"/>
              <a:gd name="connsiteY26" fmla="*/ 50080 h 203063"/>
              <a:gd name="connsiteX27" fmla="*/ 386171 w 396859"/>
              <a:gd name="connsiteY27" fmla="*/ 40936 h 203063"/>
              <a:gd name="connsiteX28" fmla="*/ 34508 w 396859"/>
              <a:gd name="connsiteY28" fmla="*/ 167523 h 203063"/>
              <a:gd name="connsiteX29" fmla="*/ 27269 w 396859"/>
              <a:gd name="connsiteY29" fmla="*/ 161046 h 203063"/>
              <a:gd name="connsiteX30" fmla="*/ 35556 w 396859"/>
              <a:gd name="connsiteY30" fmla="*/ 153616 h 203063"/>
              <a:gd name="connsiteX31" fmla="*/ 33651 w 396859"/>
              <a:gd name="connsiteY31" fmla="*/ 161617 h 203063"/>
              <a:gd name="connsiteX32" fmla="*/ 34508 w 396859"/>
              <a:gd name="connsiteY32" fmla="*/ 167523 h 203063"/>
              <a:gd name="connsiteX33" fmla="*/ 22507 w 396859"/>
              <a:gd name="connsiteY33" fmla="*/ 140281 h 203063"/>
              <a:gd name="connsiteX34" fmla="*/ 79657 w 396859"/>
              <a:gd name="connsiteY34" fmla="*/ 28934 h 203063"/>
              <a:gd name="connsiteX35" fmla="*/ 80800 w 396859"/>
              <a:gd name="connsiteY35" fmla="*/ 26934 h 203063"/>
              <a:gd name="connsiteX36" fmla="*/ 80800 w 396859"/>
              <a:gd name="connsiteY36" fmla="*/ 26934 h 203063"/>
              <a:gd name="connsiteX37" fmla="*/ 206339 w 396859"/>
              <a:gd name="connsiteY37" fmla="*/ 59890 h 203063"/>
              <a:gd name="connsiteX38" fmla="*/ 212912 w 396859"/>
              <a:gd name="connsiteY38" fmla="*/ 65510 h 203063"/>
              <a:gd name="connsiteX39" fmla="*/ 173288 w 396859"/>
              <a:gd name="connsiteY39" fmla="*/ 140472 h 203063"/>
              <a:gd name="connsiteX40" fmla="*/ 172430 w 396859"/>
              <a:gd name="connsiteY40" fmla="*/ 139805 h 203063"/>
              <a:gd name="connsiteX41" fmla="*/ 22507 w 396859"/>
              <a:gd name="connsiteY41" fmla="*/ 140281 h 203063"/>
              <a:gd name="connsiteX42" fmla="*/ 343119 w 396859"/>
              <a:gd name="connsiteY42" fmla="*/ 162760 h 203063"/>
              <a:gd name="connsiteX43" fmla="*/ 343119 w 396859"/>
              <a:gd name="connsiteY43" fmla="*/ 162760 h 203063"/>
              <a:gd name="connsiteX44" fmla="*/ 273300 w 396859"/>
              <a:gd name="connsiteY44" fmla="*/ 139710 h 203063"/>
              <a:gd name="connsiteX45" fmla="*/ 263775 w 396859"/>
              <a:gd name="connsiteY45" fmla="*/ 144568 h 203063"/>
              <a:gd name="connsiteX46" fmla="*/ 248821 w 396859"/>
              <a:gd name="connsiteY46" fmla="*/ 141520 h 203063"/>
              <a:gd name="connsiteX47" fmla="*/ 344071 w 396859"/>
              <a:gd name="connsiteY47" fmla="*/ 160570 h 203063"/>
              <a:gd name="connsiteX48" fmla="*/ 343119 w 396859"/>
              <a:gd name="connsiteY48" fmla="*/ 162760 h 203063"/>
              <a:gd name="connsiteX49" fmla="*/ 143094 w 396859"/>
              <a:gd name="connsiteY49" fmla="*/ 157236 h 203063"/>
              <a:gd name="connsiteX50" fmla="*/ 132521 w 396859"/>
              <a:gd name="connsiteY50" fmla="*/ 144568 h 203063"/>
              <a:gd name="connsiteX51" fmla="*/ 154619 w 396859"/>
              <a:gd name="connsiteY51" fmla="*/ 152092 h 203063"/>
              <a:gd name="connsiteX52" fmla="*/ 143094 w 396859"/>
              <a:gd name="connsiteY52" fmla="*/ 157236 h 203063"/>
              <a:gd name="connsiteX53" fmla="*/ 170335 w 396859"/>
              <a:gd name="connsiteY53" fmla="*/ 183525 h 203063"/>
              <a:gd name="connsiteX54" fmla="*/ 165382 w 396859"/>
              <a:gd name="connsiteY54" fmla="*/ 175238 h 203063"/>
              <a:gd name="connsiteX55" fmla="*/ 157381 w 396859"/>
              <a:gd name="connsiteY55" fmla="*/ 170952 h 203063"/>
              <a:gd name="connsiteX56" fmla="*/ 167668 w 396859"/>
              <a:gd name="connsiteY56" fmla="*/ 166475 h 203063"/>
              <a:gd name="connsiteX57" fmla="*/ 172811 w 396859"/>
              <a:gd name="connsiteY57" fmla="*/ 161046 h 203063"/>
              <a:gd name="connsiteX58" fmla="*/ 179765 w 396859"/>
              <a:gd name="connsiteY58" fmla="*/ 161617 h 203063"/>
              <a:gd name="connsiteX59" fmla="*/ 179765 w 396859"/>
              <a:gd name="connsiteY59" fmla="*/ 161617 h 203063"/>
              <a:gd name="connsiteX60" fmla="*/ 198053 w 396859"/>
              <a:gd name="connsiteY60" fmla="*/ 173714 h 203063"/>
              <a:gd name="connsiteX61" fmla="*/ 198053 w 396859"/>
              <a:gd name="connsiteY61" fmla="*/ 173714 h 203063"/>
              <a:gd name="connsiteX62" fmla="*/ 170335 w 396859"/>
              <a:gd name="connsiteY62" fmla="*/ 183525 h 203063"/>
              <a:gd name="connsiteX63" fmla="*/ 363121 w 396859"/>
              <a:gd name="connsiteY63" fmla="*/ 104467 h 203063"/>
              <a:gd name="connsiteX64" fmla="*/ 356263 w 396859"/>
              <a:gd name="connsiteY64" fmla="*/ 130375 h 203063"/>
              <a:gd name="connsiteX65" fmla="*/ 353501 w 396859"/>
              <a:gd name="connsiteY65" fmla="*/ 145234 h 203063"/>
              <a:gd name="connsiteX66" fmla="*/ 196814 w 396859"/>
              <a:gd name="connsiteY66" fmla="*/ 135709 h 203063"/>
              <a:gd name="connsiteX67" fmla="*/ 238439 w 396859"/>
              <a:gd name="connsiteY67" fmla="*/ 56842 h 203063"/>
              <a:gd name="connsiteX68" fmla="*/ 238439 w 396859"/>
              <a:gd name="connsiteY68" fmla="*/ 56842 h 203063"/>
              <a:gd name="connsiteX69" fmla="*/ 372551 w 396859"/>
              <a:gd name="connsiteY69" fmla="*/ 57509 h 203063"/>
              <a:gd name="connsiteX70" fmla="*/ 374551 w 396859"/>
              <a:gd name="connsiteY70" fmla="*/ 61510 h 203063"/>
              <a:gd name="connsiteX71" fmla="*/ 363121 w 396859"/>
              <a:gd name="connsiteY71" fmla="*/ 104467 h 20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396859" h="203063">
                <a:moveTo>
                  <a:pt x="386171" y="40936"/>
                </a:moveTo>
                <a:cubicBezTo>
                  <a:pt x="358644" y="-19262"/>
                  <a:pt x="259298" y="6646"/>
                  <a:pt x="221770" y="47698"/>
                </a:cubicBezTo>
                <a:cubicBezTo>
                  <a:pt x="200339" y="-12595"/>
                  <a:pt x="124901" y="-3451"/>
                  <a:pt x="74132" y="9598"/>
                </a:cubicBezTo>
                <a:cubicBezTo>
                  <a:pt x="71498" y="10153"/>
                  <a:pt x="69399" y="12141"/>
                  <a:pt x="68703" y="14742"/>
                </a:cubicBezTo>
                <a:cubicBezTo>
                  <a:pt x="67337" y="15254"/>
                  <a:pt x="66123" y="16106"/>
                  <a:pt x="65179" y="17218"/>
                </a:cubicBezTo>
                <a:cubicBezTo>
                  <a:pt x="31220" y="57106"/>
                  <a:pt x="8735" y="105468"/>
                  <a:pt x="123" y="157141"/>
                </a:cubicBezTo>
                <a:cubicBezTo>
                  <a:pt x="-685" y="161966"/>
                  <a:pt x="2571" y="166532"/>
                  <a:pt x="7396" y="167341"/>
                </a:cubicBezTo>
                <a:cubicBezTo>
                  <a:pt x="8140" y="167466"/>
                  <a:pt x="8897" y="167495"/>
                  <a:pt x="9648" y="167428"/>
                </a:cubicBezTo>
                <a:cubicBezTo>
                  <a:pt x="13932" y="174158"/>
                  <a:pt x="19658" y="179851"/>
                  <a:pt x="26412" y="184096"/>
                </a:cubicBezTo>
                <a:cubicBezTo>
                  <a:pt x="27728" y="184898"/>
                  <a:pt x="29182" y="185447"/>
                  <a:pt x="30699" y="185716"/>
                </a:cubicBezTo>
                <a:cubicBezTo>
                  <a:pt x="33223" y="190331"/>
                  <a:pt x="39011" y="192025"/>
                  <a:pt x="43626" y="189500"/>
                </a:cubicBezTo>
                <a:cubicBezTo>
                  <a:pt x="43830" y="189389"/>
                  <a:pt x="44029" y="189270"/>
                  <a:pt x="44224" y="189145"/>
                </a:cubicBezTo>
                <a:cubicBezTo>
                  <a:pt x="54405" y="181094"/>
                  <a:pt x="65868" y="174815"/>
                  <a:pt x="78133" y="170571"/>
                </a:cubicBezTo>
                <a:cubicBezTo>
                  <a:pt x="84502" y="170234"/>
                  <a:pt x="90889" y="170585"/>
                  <a:pt x="97183" y="171619"/>
                </a:cubicBezTo>
                <a:cubicBezTo>
                  <a:pt x="109434" y="171876"/>
                  <a:pt x="121523" y="174462"/>
                  <a:pt x="132807" y="179239"/>
                </a:cubicBezTo>
                <a:lnTo>
                  <a:pt x="133473" y="179239"/>
                </a:lnTo>
                <a:cubicBezTo>
                  <a:pt x="142023" y="182918"/>
                  <a:pt x="150355" y="187084"/>
                  <a:pt x="158429" y="191716"/>
                </a:cubicBezTo>
                <a:cubicBezTo>
                  <a:pt x="159307" y="192146"/>
                  <a:pt x="160235" y="192466"/>
                  <a:pt x="161191" y="192669"/>
                </a:cubicBezTo>
                <a:cubicBezTo>
                  <a:pt x="160377" y="197440"/>
                  <a:pt x="163585" y="201967"/>
                  <a:pt x="168356" y="202781"/>
                </a:cubicBezTo>
                <a:cubicBezTo>
                  <a:pt x="170022" y="203065"/>
                  <a:pt x="171735" y="202861"/>
                  <a:pt x="173288" y="202194"/>
                </a:cubicBezTo>
                <a:cubicBezTo>
                  <a:pt x="224723" y="178286"/>
                  <a:pt x="274062" y="184096"/>
                  <a:pt x="325688" y="202861"/>
                </a:cubicBezTo>
                <a:cubicBezTo>
                  <a:pt x="327135" y="203132"/>
                  <a:pt x="328621" y="203132"/>
                  <a:pt x="330069" y="202861"/>
                </a:cubicBezTo>
                <a:cubicBezTo>
                  <a:pt x="333085" y="203248"/>
                  <a:pt x="336073" y="201972"/>
                  <a:pt x="337880" y="199527"/>
                </a:cubicBezTo>
                <a:lnTo>
                  <a:pt x="357501" y="173809"/>
                </a:lnTo>
                <a:cubicBezTo>
                  <a:pt x="358202" y="173571"/>
                  <a:pt x="358874" y="173251"/>
                  <a:pt x="359501" y="172857"/>
                </a:cubicBezTo>
                <a:cubicBezTo>
                  <a:pt x="371408" y="164665"/>
                  <a:pt x="372455" y="140472"/>
                  <a:pt x="375789" y="127804"/>
                </a:cubicBezTo>
                <a:lnTo>
                  <a:pt x="396649" y="50080"/>
                </a:lnTo>
                <a:cubicBezTo>
                  <a:pt x="398078" y="43793"/>
                  <a:pt x="391982" y="40078"/>
                  <a:pt x="386171" y="40936"/>
                </a:cubicBezTo>
                <a:close/>
                <a:moveTo>
                  <a:pt x="34508" y="167523"/>
                </a:moveTo>
                <a:cubicBezTo>
                  <a:pt x="31836" y="165673"/>
                  <a:pt x="29404" y="163497"/>
                  <a:pt x="27269" y="161046"/>
                </a:cubicBezTo>
                <a:cubicBezTo>
                  <a:pt x="29796" y="158319"/>
                  <a:pt x="32570" y="155832"/>
                  <a:pt x="35556" y="153616"/>
                </a:cubicBezTo>
                <a:cubicBezTo>
                  <a:pt x="34985" y="156283"/>
                  <a:pt x="34318" y="158950"/>
                  <a:pt x="33651" y="161617"/>
                </a:cubicBezTo>
                <a:cubicBezTo>
                  <a:pt x="33111" y="163620"/>
                  <a:pt x="33421" y="165757"/>
                  <a:pt x="34508" y="167523"/>
                </a:cubicBezTo>
                <a:close/>
                <a:moveTo>
                  <a:pt x="22507" y="140281"/>
                </a:moveTo>
                <a:cubicBezTo>
                  <a:pt x="32561" y="99197"/>
                  <a:pt x="52138" y="61054"/>
                  <a:pt x="79657" y="28934"/>
                </a:cubicBezTo>
                <a:cubicBezTo>
                  <a:pt x="80108" y="28310"/>
                  <a:pt x="80492" y="27640"/>
                  <a:pt x="80800" y="26934"/>
                </a:cubicBezTo>
                <a:lnTo>
                  <a:pt x="80800" y="26934"/>
                </a:lnTo>
                <a:cubicBezTo>
                  <a:pt x="123758" y="15694"/>
                  <a:pt x="190814" y="4931"/>
                  <a:pt x="206339" y="59890"/>
                </a:cubicBezTo>
                <a:cubicBezTo>
                  <a:pt x="206989" y="63045"/>
                  <a:pt x="209694" y="65359"/>
                  <a:pt x="212912" y="65510"/>
                </a:cubicBezTo>
                <a:lnTo>
                  <a:pt x="173288" y="140472"/>
                </a:lnTo>
                <a:cubicBezTo>
                  <a:pt x="173020" y="140227"/>
                  <a:pt x="172734" y="140004"/>
                  <a:pt x="172430" y="139805"/>
                </a:cubicBezTo>
                <a:cubicBezTo>
                  <a:pt x="129377" y="119136"/>
                  <a:pt x="62988" y="107896"/>
                  <a:pt x="22507" y="140281"/>
                </a:cubicBezTo>
                <a:close/>
                <a:moveTo>
                  <a:pt x="343119" y="162760"/>
                </a:moveTo>
                <a:lnTo>
                  <a:pt x="343119" y="162760"/>
                </a:lnTo>
                <a:cubicBezTo>
                  <a:pt x="324735" y="146854"/>
                  <a:pt x="296065" y="144949"/>
                  <a:pt x="273300" y="139710"/>
                </a:cubicBezTo>
                <a:cubicBezTo>
                  <a:pt x="269341" y="138562"/>
                  <a:pt x="265170" y="140688"/>
                  <a:pt x="263775" y="144568"/>
                </a:cubicBezTo>
                <a:cubicBezTo>
                  <a:pt x="258863" y="143223"/>
                  <a:pt x="253867" y="142205"/>
                  <a:pt x="248821" y="141520"/>
                </a:cubicBezTo>
                <a:cubicBezTo>
                  <a:pt x="282825" y="136376"/>
                  <a:pt x="317972" y="139329"/>
                  <a:pt x="344071" y="160570"/>
                </a:cubicBezTo>
                <a:cubicBezTo>
                  <a:pt x="343404" y="161617"/>
                  <a:pt x="343309" y="162189"/>
                  <a:pt x="343119" y="162760"/>
                </a:cubicBezTo>
                <a:close/>
                <a:moveTo>
                  <a:pt x="143094" y="157236"/>
                </a:moveTo>
                <a:cubicBezTo>
                  <a:pt x="141026" y="151984"/>
                  <a:pt x="137318" y="147541"/>
                  <a:pt x="132521" y="144568"/>
                </a:cubicBezTo>
                <a:cubicBezTo>
                  <a:pt x="140013" y="146687"/>
                  <a:pt x="147390" y="149199"/>
                  <a:pt x="154619" y="152092"/>
                </a:cubicBezTo>
                <a:cubicBezTo>
                  <a:pt x="150428" y="153712"/>
                  <a:pt x="146808" y="155426"/>
                  <a:pt x="143094" y="157236"/>
                </a:cubicBezTo>
                <a:close/>
                <a:moveTo>
                  <a:pt x="170335" y="183525"/>
                </a:moveTo>
                <a:cubicBezTo>
                  <a:pt x="170310" y="180069"/>
                  <a:pt x="168414" y="176897"/>
                  <a:pt x="165382" y="175238"/>
                </a:cubicBezTo>
                <a:lnTo>
                  <a:pt x="157381" y="170952"/>
                </a:lnTo>
                <a:lnTo>
                  <a:pt x="167668" y="166475"/>
                </a:lnTo>
                <a:cubicBezTo>
                  <a:pt x="170148" y="165586"/>
                  <a:pt x="172057" y="163570"/>
                  <a:pt x="172811" y="161046"/>
                </a:cubicBezTo>
                <a:cubicBezTo>
                  <a:pt x="174992" y="162040"/>
                  <a:pt x="177451" y="162243"/>
                  <a:pt x="179765" y="161617"/>
                </a:cubicBezTo>
                <a:cubicBezTo>
                  <a:pt x="179765" y="161617"/>
                  <a:pt x="179765" y="161617"/>
                  <a:pt x="179765" y="161617"/>
                </a:cubicBezTo>
                <a:cubicBezTo>
                  <a:pt x="186914" y="163770"/>
                  <a:pt x="193274" y="167977"/>
                  <a:pt x="198053" y="173714"/>
                </a:cubicBezTo>
                <a:lnTo>
                  <a:pt x="198053" y="173714"/>
                </a:lnTo>
                <a:cubicBezTo>
                  <a:pt x="188574" y="176266"/>
                  <a:pt x="179308" y="179546"/>
                  <a:pt x="170335" y="183525"/>
                </a:cubicBezTo>
                <a:close/>
                <a:moveTo>
                  <a:pt x="363121" y="104467"/>
                </a:moveTo>
                <a:lnTo>
                  <a:pt x="356263" y="130375"/>
                </a:lnTo>
                <a:cubicBezTo>
                  <a:pt x="355501" y="133042"/>
                  <a:pt x="354644" y="139234"/>
                  <a:pt x="353501" y="145234"/>
                </a:cubicBezTo>
                <a:cubicBezTo>
                  <a:pt x="311019" y="111135"/>
                  <a:pt x="246916" y="119136"/>
                  <a:pt x="196814" y="135709"/>
                </a:cubicBezTo>
                <a:cubicBezTo>
                  <a:pt x="210721" y="109420"/>
                  <a:pt x="224596" y="83131"/>
                  <a:pt x="238439" y="56842"/>
                </a:cubicBezTo>
                <a:lnTo>
                  <a:pt x="238439" y="56842"/>
                </a:lnTo>
                <a:cubicBezTo>
                  <a:pt x="269204" y="27410"/>
                  <a:pt x="359216" y="-1546"/>
                  <a:pt x="372551" y="57509"/>
                </a:cubicBezTo>
                <a:cubicBezTo>
                  <a:pt x="372891" y="58983"/>
                  <a:pt x="373576" y="60354"/>
                  <a:pt x="374551" y="61510"/>
                </a:cubicBezTo>
                <a:cubicBezTo>
                  <a:pt x="370836" y="75892"/>
                  <a:pt x="367026" y="89989"/>
                  <a:pt x="363121" y="104467"/>
                </a:cubicBez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80" name="组合 779">
            <a:extLst>
              <a:ext uri="{FF2B5EF4-FFF2-40B4-BE49-F238E27FC236}">
                <a16:creationId xmlns:a16="http://schemas.microsoft.com/office/drawing/2014/main" id="{E4C01806-89B9-4F80-C4D4-2614832260FB}"/>
              </a:ext>
            </a:extLst>
          </p:cNvPr>
          <p:cNvGrpSpPr/>
          <p:nvPr/>
        </p:nvGrpSpPr>
        <p:grpSpPr>
          <a:xfrm rot="3102375">
            <a:off x="5836037" y="5255820"/>
            <a:ext cx="479188" cy="683907"/>
            <a:chOff x="3638704" y="5343099"/>
            <a:chExt cx="371321" cy="529957"/>
          </a:xfr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grpSpPr>
        <p:sp>
          <p:nvSpPr>
            <p:cNvPr id="750" name="任意多边形: 形状 749">
              <a:extLst>
                <a:ext uri="{FF2B5EF4-FFF2-40B4-BE49-F238E27FC236}">
                  <a16:creationId xmlns:a16="http://schemas.microsoft.com/office/drawing/2014/main" id="{08E0BBF3-9C4D-09F8-4307-C996AC616860}"/>
                </a:ext>
              </a:extLst>
            </p:cNvPr>
            <p:cNvSpPr/>
            <p:nvPr/>
          </p:nvSpPr>
          <p:spPr>
            <a:xfrm>
              <a:off x="3638704" y="5499955"/>
              <a:ext cx="293939" cy="373101"/>
            </a:xfrm>
            <a:custGeom>
              <a:avLst/>
              <a:gdLst>
                <a:gd name="connsiteX0" fmla="*/ 186019 w 186309"/>
                <a:gd name="connsiteY0" fmla="*/ 70783 h 236485"/>
                <a:gd name="connsiteX1" fmla="*/ 117249 w 186309"/>
                <a:gd name="connsiteY1" fmla="*/ 5346 h 236485"/>
                <a:gd name="connsiteX2" fmla="*/ 24857 w 186309"/>
                <a:gd name="connsiteY2" fmla="*/ 137553 h 236485"/>
                <a:gd name="connsiteX3" fmla="*/ 27047 w 186309"/>
                <a:gd name="connsiteY3" fmla="*/ 138696 h 236485"/>
                <a:gd name="connsiteX4" fmla="*/ 27047 w 186309"/>
                <a:gd name="connsiteY4" fmla="*/ 191560 h 236485"/>
                <a:gd name="connsiteX5" fmla="*/ 27047 w 186309"/>
                <a:gd name="connsiteY5" fmla="*/ 191560 h 236485"/>
                <a:gd name="connsiteX6" fmla="*/ 47669 w 186309"/>
                <a:gd name="connsiteY6" fmla="*/ 234565 h 236485"/>
                <a:gd name="connsiteX7" fmla="*/ 90674 w 186309"/>
                <a:gd name="connsiteY7" fmla="*/ 213943 h 236485"/>
                <a:gd name="connsiteX8" fmla="*/ 90674 w 186309"/>
                <a:gd name="connsiteY8" fmla="*/ 211276 h 236485"/>
                <a:gd name="connsiteX9" fmla="*/ 95056 w 186309"/>
                <a:gd name="connsiteY9" fmla="*/ 207466 h 236485"/>
                <a:gd name="connsiteX10" fmla="*/ 105152 w 186309"/>
                <a:gd name="connsiteY10" fmla="*/ 168414 h 236485"/>
                <a:gd name="connsiteX11" fmla="*/ 186019 w 186309"/>
                <a:gd name="connsiteY11" fmla="*/ 70783 h 236485"/>
                <a:gd name="connsiteX12" fmla="*/ 43621 w 186309"/>
                <a:gd name="connsiteY12" fmla="*/ 209181 h 236485"/>
                <a:gd name="connsiteX13" fmla="*/ 53146 w 186309"/>
                <a:gd name="connsiteY13" fmla="*/ 214134 h 236485"/>
                <a:gd name="connsiteX14" fmla="*/ 64671 w 186309"/>
                <a:gd name="connsiteY14" fmla="*/ 216991 h 236485"/>
                <a:gd name="connsiteX15" fmla="*/ 43916 w 186309"/>
                <a:gd name="connsiteY15" fmla="*/ 209825 h 236485"/>
                <a:gd name="connsiteX16" fmla="*/ 43621 w 186309"/>
                <a:gd name="connsiteY16" fmla="*/ 209181 h 236485"/>
                <a:gd name="connsiteX17" fmla="*/ 102295 w 186309"/>
                <a:gd name="connsiteY17" fmla="*/ 150412 h 236485"/>
                <a:gd name="connsiteX18" fmla="*/ 95246 w 186309"/>
                <a:gd name="connsiteY18" fmla="*/ 155269 h 236485"/>
                <a:gd name="connsiteX19" fmla="*/ 86483 w 186309"/>
                <a:gd name="connsiteY19" fmla="*/ 165366 h 236485"/>
                <a:gd name="connsiteX20" fmla="*/ 84007 w 186309"/>
                <a:gd name="connsiteY20" fmla="*/ 191655 h 236485"/>
                <a:gd name="connsiteX21" fmla="*/ 56194 w 186309"/>
                <a:gd name="connsiteY21" fmla="*/ 195084 h 236485"/>
                <a:gd name="connsiteX22" fmla="*/ 42380 w 186309"/>
                <a:gd name="connsiteY22" fmla="*/ 148459 h 236485"/>
                <a:gd name="connsiteX23" fmla="*/ 44478 w 186309"/>
                <a:gd name="connsiteY23" fmla="*/ 145078 h 236485"/>
                <a:gd name="connsiteX24" fmla="*/ 42387 w 186309"/>
                <a:gd name="connsiteY24" fmla="*/ 131770 h 236485"/>
                <a:gd name="connsiteX25" fmla="*/ 39049 w 186309"/>
                <a:gd name="connsiteY25" fmla="*/ 130219 h 236485"/>
                <a:gd name="connsiteX26" fmla="*/ 35810 w 186309"/>
                <a:gd name="connsiteY26" fmla="*/ 122694 h 236485"/>
                <a:gd name="connsiteX27" fmla="*/ 108295 w 186309"/>
                <a:gd name="connsiteY27" fmla="*/ 21634 h 236485"/>
                <a:gd name="connsiteX28" fmla="*/ 123154 w 186309"/>
                <a:gd name="connsiteY28" fmla="*/ 23729 h 236485"/>
                <a:gd name="connsiteX29" fmla="*/ 148110 w 186309"/>
                <a:gd name="connsiteY29" fmla="*/ 41255 h 236485"/>
                <a:gd name="connsiteX30" fmla="*/ 160683 w 186309"/>
                <a:gd name="connsiteY30" fmla="*/ 99643 h 236485"/>
                <a:gd name="connsiteX31" fmla="*/ 102295 w 186309"/>
                <a:gd name="connsiteY31" fmla="*/ 150412 h 23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6309" h="236485">
                  <a:moveTo>
                    <a:pt x="186019" y="70783"/>
                  </a:moveTo>
                  <a:cubicBezTo>
                    <a:pt x="184210" y="51733"/>
                    <a:pt x="140681" y="-3608"/>
                    <a:pt x="117249" y="5346"/>
                  </a:cubicBezTo>
                  <a:cubicBezTo>
                    <a:pt x="44478" y="-25039"/>
                    <a:pt x="-44009" y="81546"/>
                    <a:pt x="24857" y="137553"/>
                  </a:cubicBezTo>
                  <a:cubicBezTo>
                    <a:pt x="25534" y="138027"/>
                    <a:pt x="26270" y="138412"/>
                    <a:pt x="27047" y="138696"/>
                  </a:cubicBezTo>
                  <a:cubicBezTo>
                    <a:pt x="18087" y="155178"/>
                    <a:pt x="18087" y="175077"/>
                    <a:pt x="27047" y="191560"/>
                  </a:cubicBezTo>
                  <a:lnTo>
                    <a:pt x="27047" y="191560"/>
                  </a:lnTo>
                  <a:cubicBezTo>
                    <a:pt x="20866" y="209130"/>
                    <a:pt x="30099" y="228384"/>
                    <a:pt x="47669" y="234565"/>
                  </a:cubicBezTo>
                  <a:cubicBezTo>
                    <a:pt x="65239" y="240746"/>
                    <a:pt x="84493" y="231513"/>
                    <a:pt x="90674" y="213943"/>
                  </a:cubicBezTo>
                  <a:cubicBezTo>
                    <a:pt x="90810" y="213060"/>
                    <a:pt x="90810" y="212160"/>
                    <a:pt x="90674" y="211276"/>
                  </a:cubicBezTo>
                  <a:cubicBezTo>
                    <a:pt x="92244" y="210137"/>
                    <a:pt x="93710" y="208862"/>
                    <a:pt x="95056" y="207466"/>
                  </a:cubicBezTo>
                  <a:cubicBezTo>
                    <a:pt x="103538" y="196337"/>
                    <a:pt x="107178" y="182260"/>
                    <a:pt x="105152" y="168414"/>
                  </a:cubicBezTo>
                  <a:cubicBezTo>
                    <a:pt x="148300" y="166985"/>
                    <a:pt x="190210" y="113359"/>
                    <a:pt x="186019" y="70783"/>
                  </a:cubicBezTo>
                  <a:close/>
                  <a:moveTo>
                    <a:pt x="43621" y="209181"/>
                  </a:moveTo>
                  <a:cubicBezTo>
                    <a:pt x="46625" y="211142"/>
                    <a:pt x="49815" y="212801"/>
                    <a:pt x="53146" y="214134"/>
                  </a:cubicBezTo>
                  <a:cubicBezTo>
                    <a:pt x="56856" y="215554"/>
                    <a:pt x="60727" y="216514"/>
                    <a:pt x="64671" y="216991"/>
                  </a:cubicBezTo>
                  <a:cubicBezTo>
                    <a:pt x="56961" y="220744"/>
                    <a:pt x="47669" y="217535"/>
                    <a:pt x="43916" y="209825"/>
                  </a:cubicBezTo>
                  <a:cubicBezTo>
                    <a:pt x="43813" y="209613"/>
                    <a:pt x="43714" y="209398"/>
                    <a:pt x="43621" y="209181"/>
                  </a:cubicBezTo>
                  <a:close/>
                  <a:moveTo>
                    <a:pt x="102295" y="150412"/>
                  </a:moveTo>
                  <a:cubicBezTo>
                    <a:pt x="99155" y="150379"/>
                    <a:pt x="96333" y="152323"/>
                    <a:pt x="95246" y="155269"/>
                  </a:cubicBezTo>
                  <a:cubicBezTo>
                    <a:pt x="90058" y="155675"/>
                    <a:pt x="86155" y="160171"/>
                    <a:pt x="86483" y="165366"/>
                  </a:cubicBezTo>
                  <a:cubicBezTo>
                    <a:pt x="87964" y="174195"/>
                    <a:pt x="87110" y="183257"/>
                    <a:pt x="84007" y="191655"/>
                  </a:cubicBezTo>
                  <a:cubicBezTo>
                    <a:pt x="78482" y="202132"/>
                    <a:pt x="64957" y="199656"/>
                    <a:pt x="56194" y="195084"/>
                  </a:cubicBezTo>
                  <a:cubicBezTo>
                    <a:pt x="39504" y="186023"/>
                    <a:pt x="33319" y="165149"/>
                    <a:pt x="42380" y="148459"/>
                  </a:cubicBezTo>
                  <a:cubicBezTo>
                    <a:pt x="43014" y="147292"/>
                    <a:pt x="43714" y="146163"/>
                    <a:pt x="44478" y="145078"/>
                  </a:cubicBezTo>
                  <a:cubicBezTo>
                    <a:pt x="47576" y="140826"/>
                    <a:pt x="46640" y="134868"/>
                    <a:pt x="42387" y="131770"/>
                  </a:cubicBezTo>
                  <a:cubicBezTo>
                    <a:pt x="41386" y="131041"/>
                    <a:pt x="40252" y="130514"/>
                    <a:pt x="39049" y="130219"/>
                  </a:cubicBezTo>
                  <a:cubicBezTo>
                    <a:pt x="39333" y="127321"/>
                    <a:pt x="38110" y="124479"/>
                    <a:pt x="35810" y="122694"/>
                  </a:cubicBezTo>
                  <a:cubicBezTo>
                    <a:pt x="-16006" y="80212"/>
                    <a:pt x="54860" y="1536"/>
                    <a:pt x="108295" y="21634"/>
                  </a:cubicBezTo>
                  <a:cubicBezTo>
                    <a:pt x="111058" y="27444"/>
                    <a:pt x="119059" y="31159"/>
                    <a:pt x="123154" y="23729"/>
                  </a:cubicBezTo>
                  <a:cubicBezTo>
                    <a:pt x="123154" y="23729"/>
                    <a:pt x="146205" y="39636"/>
                    <a:pt x="148110" y="41255"/>
                  </a:cubicBezTo>
                  <a:cubicBezTo>
                    <a:pt x="166155" y="54936"/>
                    <a:pt x="171498" y="79748"/>
                    <a:pt x="160683" y="99643"/>
                  </a:cubicBezTo>
                  <a:cubicBezTo>
                    <a:pt x="150491" y="124694"/>
                    <a:pt x="131060" y="149269"/>
                    <a:pt x="102295" y="1504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1" name="任意多边形: 形状 750">
              <a:extLst>
                <a:ext uri="{FF2B5EF4-FFF2-40B4-BE49-F238E27FC236}">
                  <a16:creationId xmlns:a16="http://schemas.microsoft.com/office/drawing/2014/main" id="{934810F7-C7A1-D90B-0C07-D03FA4C12E4D}"/>
                </a:ext>
              </a:extLst>
            </p:cNvPr>
            <p:cNvSpPr/>
            <p:nvPr/>
          </p:nvSpPr>
          <p:spPr>
            <a:xfrm>
              <a:off x="3745138" y="5365673"/>
              <a:ext cx="43918" cy="85946"/>
            </a:xfrm>
            <a:custGeom>
              <a:avLst/>
              <a:gdLst>
                <a:gd name="connsiteX0" fmla="*/ 27213 w 27837"/>
                <a:gd name="connsiteY0" fmla="*/ 41786 h 54476"/>
                <a:gd name="connsiteX1" fmla="*/ 17688 w 27837"/>
                <a:gd name="connsiteY1" fmla="*/ 5591 h 54476"/>
                <a:gd name="connsiteX2" fmla="*/ 5591 w 27837"/>
                <a:gd name="connsiteY2" fmla="*/ 638 h 54476"/>
                <a:gd name="connsiteX3" fmla="*/ 638 w 27837"/>
                <a:gd name="connsiteY3" fmla="*/ 12735 h 54476"/>
                <a:gd name="connsiteX4" fmla="*/ 10163 w 27837"/>
                <a:gd name="connsiteY4" fmla="*/ 48835 h 54476"/>
                <a:gd name="connsiteX5" fmla="*/ 22165 w 27837"/>
                <a:gd name="connsiteY5" fmla="*/ 53883 h 54476"/>
                <a:gd name="connsiteX6" fmla="*/ 27213 w 27837"/>
                <a:gd name="connsiteY6" fmla="*/ 41786 h 54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37" h="54476">
                  <a:moveTo>
                    <a:pt x="27213" y="41786"/>
                  </a:moveTo>
                  <a:cubicBezTo>
                    <a:pt x="23879" y="29785"/>
                    <a:pt x="20641" y="17688"/>
                    <a:pt x="17688" y="5591"/>
                  </a:cubicBezTo>
                  <a:cubicBezTo>
                    <a:pt x="15603" y="997"/>
                    <a:pt x="10299" y="-1175"/>
                    <a:pt x="5591" y="638"/>
                  </a:cubicBezTo>
                  <a:cubicBezTo>
                    <a:pt x="997" y="2723"/>
                    <a:pt x="-1175" y="8027"/>
                    <a:pt x="638" y="12735"/>
                  </a:cubicBezTo>
                  <a:lnTo>
                    <a:pt x="10163" y="48835"/>
                  </a:lnTo>
                  <a:cubicBezTo>
                    <a:pt x="12209" y="53416"/>
                    <a:pt x="17459" y="55624"/>
                    <a:pt x="22165" y="53883"/>
                  </a:cubicBezTo>
                  <a:cubicBezTo>
                    <a:pt x="26795" y="51834"/>
                    <a:pt x="29013" y="46520"/>
                    <a:pt x="27213" y="417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2" name="任意多边形: 形状 751">
              <a:extLst>
                <a:ext uri="{FF2B5EF4-FFF2-40B4-BE49-F238E27FC236}">
                  <a16:creationId xmlns:a16="http://schemas.microsoft.com/office/drawing/2014/main" id="{58FEA07E-086E-72C8-896A-BE0C72020A95}"/>
                </a:ext>
              </a:extLst>
            </p:cNvPr>
            <p:cNvSpPr/>
            <p:nvPr/>
          </p:nvSpPr>
          <p:spPr>
            <a:xfrm>
              <a:off x="3846292" y="5343099"/>
              <a:ext cx="61655" cy="110060"/>
            </a:xfrm>
            <a:custGeom>
              <a:avLst/>
              <a:gdLst>
                <a:gd name="connsiteX0" fmla="*/ 38059 w 39079"/>
                <a:gd name="connsiteY0" fmla="*/ 12278 h 69760"/>
                <a:gd name="connsiteX1" fmla="*/ 21009 w 39079"/>
                <a:gd name="connsiteY1" fmla="*/ 5230 h 69760"/>
                <a:gd name="connsiteX2" fmla="*/ 340 w 39079"/>
                <a:gd name="connsiteY2" fmla="*/ 59999 h 69760"/>
                <a:gd name="connsiteX3" fmla="*/ 18628 w 39079"/>
                <a:gd name="connsiteY3" fmla="*/ 62285 h 69760"/>
                <a:gd name="connsiteX4" fmla="*/ 38059 w 39079"/>
                <a:gd name="connsiteY4" fmla="*/ 12278 h 69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79" h="69760">
                  <a:moveTo>
                    <a:pt x="38059" y="12278"/>
                  </a:moveTo>
                  <a:cubicBezTo>
                    <a:pt x="43393" y="1706"/>
                    <a:pt x="26343" y="-5343"/>
                    <a:pt x="21009" y="5230"/>
                  </a:cubicBezTo>
                  <a:cubicBezTo>
                    <a:pt x="12178" y="22694"/>
                    <a:pt x="5249" y="41055"/>
                    <a:pt x="340" y="59999"/>
                  </a:cubicBezTo>
                  <a:cubicBezTo>
                    <a:pt x="-2708" y="71429"/>
                    <a:pt x="15675" y="73619"/>
                    <a:pt x="18628" y="62285"/>
                  </a:cubicBezTo>
                  <a:cubicBezTo>
                    <a:pt x="23331" y="44980"/>
                    <a:pt x="29844" y="28219"/>
                    <a:pt x="38059" y="122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3" name="任意多边形: 形状 752">
              <a:extLst>
                <a:ext uri="{FF2B5EF4-FFF2-40B4-BE49-F238E27FC236}">
                  <a16:creationId xmlns:a16="http://schemas.microsoft.com/office/drawing/2014/main" id="{37EDF53E-9E1F-796C-9BB1-30BECB10F273}"/>
                </a:ext>
              </a:extLst>
            </p:cNvPr>
            <p:cNvSpPr/>
            <p:nvPr/>
          </p:nvSpPr>
          <p:spPr>
            <a:xfrm>
              <a:off x="3928242" y="5426643"/>
              <a:ext cx="81783" cy="66003"/>
            </a:xfrm>
            <a:custGeom>
              <a:avLst/>
              <a:gdLst>
                <a:gd name="connsiteX0" fmla="*/ 40980 w 51837"/>
                <a:gd name="connsiteY0" fmla="*/ 94 h 41835"/>
                <a:gd name="connsiteX1" fmla="*/ 1833 w 51837"/>
                <a:gd name="connsiteY1" fmla="*/ 27049 h 41835"/>
                <a:gd name="connsiteX2" fmla="*/ 3452 w 51837"/>
                <a:gd name="connsiteY2" fmla="*/ 40003 h 41835"/>
                <a:gd name="connsiteX3" fmla="*/ 16406 w 51837"/>
                <a:gd name="connsiteY3" fmla="*/ 38384 h 41835"/>
                <a:gd name="connsiteX4" fmla="*/ 48029 w 51837"/>
                <a:gd name="connsiteY4" fmla="*/ 17143 h 41835"/>
                <a:gd name="connsiteX5" fmla="*/ 49930 w 51837"/>
                <a:gd name="connsiteY5" fmla="*/ 3808 h 41835"/>
                <a:gd name="connsiteX6" fmla="*/ 40980 w 51837"/>
                <a:gd name="connsiteY6" fmla="*/ 94 h 41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837" h="41835">
                  <a:moveTo>
                    <a:pt x="40980" y="94"/>
                  </a:moveTo>
                  <a:cubicBezTo>
                    <a:pt x="26340" y="6516"/>
                    <a:pt x="13055" y="15664"/>
                    <a:pt x="1833" y="27049"/>
                  </a:cubicBezTo>
                  <a:cubicBezTo>
                    <a:pt x="-1137" y="31116"/>
                    <a:pt x="-427" y="36792"/>
                    <a:pt x="3452" y="40003"/>
                  </a:cubicBezTo>
                  <a:cubicBezTo>
                    <a:pt x="7519" y="42973"/>
                    <a:pt x="13195" y="42263"/>
                    <a:pt x="16406" y="38384"/>
                  </a:cubicBezTo>
                  <a:cubicBezTo>
                    <a:pt x="25537" y="29402"/>
                    <a:pt x="36260" y="22199"/>
                    <a:pt x="48029" y="17143"/>
                  </a:cubicBezTo>
                  <a:cubicBezTo>
                    <a:pt x="52236" y="13986"/>
                    <a:pt x="53087" y="8015"/>
                    <a:pt x="49930" y="3808"/>
                  </a:cubicBezTo>
                  <a:cubicBezTo>
                    <a:pt x="47846" y="1032"/>
                    <a:pt x="44417" y="-391"/>
                    <a:pt x="40980" y="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4" name="任意多边形: 形状 753">
              <a:extLst>
                <a:ext uri="{FF2B5EF4-FFF2-40B4-BE49-F238E27FC236}">
                  <a16:creationId xmlns:a16="http://schemas.microsoft.com/office/drawing/2014/main" id="{CC557C17-DAB5-DBD5-2F72-294C9C586979}"/>
                </a:ext>
              </a:extLst>
            </p:cNvPr>
            <p:cNvSpPr/>
            <p:nvPr/>
          </p:nvSpPr>
          <p:spPr>
            <a:xfrm>
              <a:off x="3716221" y="5616111"/>
              <a:ext cx="113513" cy="96227"/>
            </a:xfrm>
            <a:custGeom>
              <a:avLst/>
              <a:gdLst>
                <a:gd name="connsiteX0" fmla="*/ 71831 w 71949"/>
                <a:gd name="connsiteY0" fmla="*/ 22591 h 60992"/>
                <a:gd name="connsiteX1" fmla="*/ 58401 w 71949"/>
                <a:gd name="connsiteY1" fmla="*/ 9923 h 60992"/>
                <a:gd name="connsiteX2" fmla="*/ 38493 w 71949"/>
                <a:gd name="connsiteY2" fmla="*/ 21067 h 60992"/>
                <a:gd name="connsiteX3" fmla="*/ 36684 w 71949"/>
                <a:gd name="connsiteY3" fmla="*/ 16019 h 60992"/>
                <a:gd name="connsiteX4" fmla="*/ 32302 w 71949"/>
                <a:gd name="connsiteY4" fmla="*/ 6494 h 60992"/>
                <a:gd name="connsiteX5" fmla="*/ 27635 w 71949"/>
                <a:gd name="connsiteY5" fmla="*/ 4970 h 60992"/>
                <a:gd name="connsiteX6" fmla="*/ 11919 w 71949"/>
                <a:gd name="connsiteY6" fmla="*/ 16 h 60992"/>
                <a:gd name="connsiteX7" fmla="*/ 1727 w 71949"/>
                <a:gd name="connsiteY7" fmla="*/ 3541 h 60992"/>
                <a:gd name="connsiteX8" fmla="*/ 488 w 71949"/>
                <a:gd name="connsiteY8" fmla="*/ 18590 h 60992"/>
                <a:gd name="connsiteX9" fmla="*/ 13157 w 71949"/>
                <a:gd name="connsiteY9" fmla="*/ 51070 h 60992"/>
                <a:gd name="connsiteX10" fmla="*/ 16871 w 71949"/>
                <a:gd name="connsiteY10" fmla="*/ 52785 h 60992"/>
                <a:gd name="connsiteX11" fmla="*/ 16372 w 71949"/>
                <a:gd name="connsiteY11" fmla="*/ 59366 h 60992"/>
                <a:gd name="connsiteX12" fmla="*/ 20301 w 71949"/>
                <a:gd name="connsiteY12" fmla="*/ 60976 h 60992"/>
                <a:gd name="connsiteX13" fmla="*/ 51447 w 71949"/>
                <a:gd name="connsiteY13" fmla="*/ 48213 h 60992"/>
                <a:gd name="connsiteX14" fmla="*/ 63258 w 71949"/>
                <a:gd name="connsiteY14" fmla="*/ 37735 h 60992"/>
                <a:gd name="connsiteX15" fmla="*/ 65449 w 71949"/>
                <a:gd name="connsiteY15" fmla="*/ 36402 h 60992"/>
                <a:gd name="connsiteX16" fmla="*/ 69069 w 71949"/>
                <a:gd name="connsiteY16" fmla="*/ 30020 h 60992"/>
                <a:gd name="connsiteX17" fmla="*/ 71831 w 71949"/>
                <a:gd name="connsiteY17" fmla="*/ 22591 h 6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1949" h="60992">
                  <a:moveTo>
                    <a:pt x="71831" y="22591"/>
                  </a:moveTo>
                  <a:cubicBezTo>
                    <a:pt x="72974" y="14399"/>
                    <a:pt x="65640" y="10113"/>
                    <a:pt x="58401" y="9923"/>
                  </a:cubicBezTo>
                  <a:cubicBezTo>
                    <a:pt x="50253" y="9824"/>
                    <a:pt x="42669" y="14070"/>
                    <a:pt x="38493" y="21067"/>
                  </a:cubicBezTo>
                  <a:cubicBezTo>
                    <a:pt x="38076" y="19323"/>
                    <a:pt x="37469" y="17630"/>
                    <a:pt x="36684" y="16019"/>
                  </a:cubicBezTo>
                  <a:cubicBezTo>
                    <a:pt x="37672" y="12206"/>
                    <a:pt x="35841" y="8224"/>
                    <a:pt x="32302" y="6494"/>
                  </a:cubicBezTo>
                  <a:cubicBezTo>
                    <a:pt x="30830" y="5759"/>
                    <a:pt x="29257" y="5246"/>
                    <a:pt x="27635" y="4970"/>
                  </a:cubicBezTo>
                  <a:cubicBezTo>
                    <a:pt x="23122" y="1559"/>
                    <a:pt x="17571" y="-190"/>
                    <a:pt x="11919" y="16"/>
                  </a:cubicBezTo>
                  <a:cubicBezTo>
                    <a:pt x="8197" y="-145"/>
                    <a:pt x="4554" y="1115"/>
                    <a:pt x="1727" y="3541"/>
                  </a:cubicBezTo>
                  <a:cubicBezTo>
                    <a:pt x="-940" y="6874"/>
                    <a:pt x="203" y="14590"/>
                    <a:pt x="488" y="18590"/>
                  </a:cubicBezTo>
                  <a:cubicBezTo>
                    <a:pt x="1534" y="30402"/>
                    <a:pt x="5928" y="41670"/>
                    <a:pt x="13157" y="51070"/>
                  </a:cubicBezTo>
                  <a:cubicBezTo>
                    <a:pt x="13987" y="52280"/>
                    <a:pt x="15412" y="52938"/>
                    <a:pt x="16871" y="52785"/>
                  </a:cubicBezTo>
                  <a:cubicBezTo>
                    <a:pt x="14916" y="54464"/>
                    <a:pt x="14692" y="57411"/>
                    <a:pt x="16372" y="59366"/>
                  </a:cubicBezTo>
                  <a:cubicBezTo>
                    <a:pt x="17348" y="60502"/>
                    <a:pt x="18809" y="61101"/>
                    <a:pt x="20301" y="60976"/>
                  </a:cubicBezTo>
                  <a:cubicBezTo>
                    <a:pt x="31560" y="59296"/>
                    <a:pt x="42246" y="54917"/>
                    <a:pt x="51447" y="48213"/>
                  </a:cubicBezTo>
                  <a:cubicBezTo>
                    <a:pt x="55712" y="45109"/>
                    <a:pt x="59668" y="41600"/>
                    <a:pt x="63258" y="37735"/>
                  </a:cubicBezTo>
                  <a:lnTo>
                    <a:pt x="65449" y="36402"/>
                  </a:lnTo>
                  <a:cubicBezTo>
                    <a:pt x="67459" y="34843"/>
                    <a:pt x="68762" y="32545"/>
                    <a:pt x="69069" y="30020"/>
                  </a:cubicBezTo>
                  <a:cubicBezTo>
                    <a:pt x="70433" y="27732"/>
                    <a:pt x="71370" y="25215"/>
                    <a:pt x="71831" y="225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55" name="任意多边形: 形状 754">
            <a:extLst>
              <a:ext uri="{FF2B5EF4-FFF2-40B4-BE49-F238E27FC236}">
                <a16:creationId xmlns:a16="http://schemas.microsoft.com/office/drawing/2014/main" id="{404896B9-5D28-D2C3-77BB-A954FA4E9107}"/>
              </a:ext>
            </a:extLst>
          </p:cNvPr>
          <p:cNvSpPr/>
          <p:nvPr/>
        </p:nvSpPr>
        <p:spPr>
          <a:xfrm rot="21376022">
            <a:off x="2483887" y="5364014"/>
            <a:ext cx="604499" cy="489060"/>
          </a:xfrm>
          <a:custGeom>
            <a:avLst/>
            <a:gdLst>
              <a:gd name="connsiteX0" fmla="*/ 290321 w 292272"/>
              <a:gd name="connsiteY0" fmla="*/ 221266 h 236458"/>
              <a:gd name="connsiteX1" fmla="*/ 279272 w 292272"/>
              <a:gd name="connsiteY1" fmla="*/ 209169 h 236458"/>
              <a:gd name="connsiteX2" fmla="*/ 276224 w 292272"/>
              <a:gd name="connsiteY2" fmla="*/ 206883 h 236458"/>
              <a:gd name="connsiteX3" fmla="*/ 258222 w 292272"/>
              <a:gd name="connsiteY3" fmla="*/ 154210 h 236458"/>
              <a:gd name="connsiteX4" fmla="*/ 252126 w 292272"/>
              <a:gd name="connsiteY4" fmla="*/ 148780 h 236458"/>
              <a:gd name="connsiteX5" fmla="*/ 250887 w 292272"/>
              <a:gd name="connsiteY5" fmla="*/ 147447 h 236458"/>
              <a:gd name="connsiteX6" fmla="*/ 108012 w 292272"/>
              <a:gd name="connsiteY6" fmla="*/ 35338 h 236458"/>
              <a:gd name="connsiteX7" fmla="*/ 104774 w 292272"/>
              <a:gd name="connsiteY7" fmla="*/ 29337 h 236458"/>
              <a:gd name="connsiteX8" fmla="*/ 71532 w 292272"/>
              <a:gd name="connsiteY8" fmla="*/ 5525 h 236458"/>
              <a:gd name="connsiteX9" fmla="*/ 48100 w 292272"/>
              <a:gd name="connsiteY9" fmla="*/ 0 h 236458"/>
              <a:gd name="connsiteX10" fmla="*/ 10857 w 292272"/>
              <a:gd name="connsiteY10" fmla="*/ 14859 h 236458"/>
              <a:gd name="connsiteX11" fmla="*/ 1332 w 292272"/>
              <a:gd name="connsiteY11" fmla="*/ 49244 h 236458"/>
              <a:gd name="connsiteX12" fmla="*/ 3809 w 292272"/>
              <a:gd name="connsiteY12" fmla="*/ 58769 h 236458"/>
              <a:gd name="connsiteX13" fmla="*/ 22192 w 292272"/>
              <a:gd name="connsiteY13" fmla="*/ 75533 h 236458"/>
              <a:gd name="connsiteX14" fmla="*/ 37908 w 292272"/>
              <a:gd name="connsiteY14" fmla="*/ 93821 h 236458"/>
              <a:gd name="connsiteX15" fmla="*/ 42956 w 292272"/>
              <a:gd name="connsiteY15" fmla="*/ 96393 h 236458"/>
              <a:gd name="connsiteX16" fmla="*/ 57530 w 292272"/>
              <a:gd name="connsiteY16" fmla="*/ 114205 h 236458"/>
              <a:gd name="connsiteX17" fmla="*/ 137730 w 292272"/>
              <a:gd name="connsiteY17" fmla="*/ 179070 h 236458"/>
              <a:gd name="connsiteX18" fmla="*/ 189737 w 292272"/>
              <a:gd name="connsiteY18" fmla="*/ 212503 h 236458"/>
              <a:gd name="connsiteX19" fmla="*/ 196881 w 292272"/>
              <a:gd name="connsiteY19" fmla="*/ 218694 h 236458"/>
              <a:gd name="connsiteX20" fmla="*/ 260793 w 292272"/>
              <a:gd name="connsiteY20" fmla="*/ 227743 h 236458"/>
              <a:gd name="connsiteX21" fmla="*/ 268413 w 292272"/>
              <a:gd name="connsiteY21" fmla="*/ 225076 h 236458"/>
              <a:gd name="connsiteX22" fmla="*/ 275462 w 292272"/>
              <a:gd name="connsiteY22" fmla="*/ 232886 h 236458"/>
              <a:gd name="connsiteX23" fmla="*/ 288416 w 292272"/>
              <a:gd name="connsiteY23" fmla="*/ 234696 h 236458"/>
              <a:gd name="connsiteX24" fmla="*/ 290401 w 292272"/>
              <a:gd name="connsiteY24" fmla="*/ 221373 h 236458"/>
              <a:gd name="connsiteX25" fmla="*/ 290321 w 292272"/>
              <a:gd name="connsiteY25" fmla="*/ 221266 h 236458"/>
              <a:gd name="connsiteX26" fmla="*/ 29622 w 292272"/>
              <a:gd name="connsiteY26" fmla="*/ 56388 h 236458"/>
              <a:gd name="connsiteX27" fmla="*/ 20097 w 292272"/>
              <a:gd name="connsiteY27" fmla="*/ 47720 h 236458"/>
              <a:gd name="connsiteX28" fmla="*/ 20097 w 292272"/>
              <a:gd name="connsiteY28" fmla="*/ 45911 h 236458"/>
              <a:gd name="connsiteX29" fmla="*/ 53625 w 292272"/>
              <a:gd name="connsiteY29" fmla="*/ 17812 h 236458"/>
              <a:gd name="connsiteX30" fmla="*/ 56292 w 292272"/>
              <a:gd name="connsiteY30" fmla="*/ 16764 h 236458"/>
              <a:gd name="connsiteX31" fmla="*/ 57911 w 292272"/>
              <a:gd name="connsiteY31" fmla="*/ 18098 h 236458"/>
              <a:gd name="connsiteX32" fmla="*/ 65435 w 292272"/>
              <a:gd name="connsiteY32" fmla="*/ 23241 h 236458"/>
              <a:gd name="connsiteX33" fmla="*/ 57530 w 292272"/>
              <a:gd name="connsiteY33" fmla="*/ 27527 h 236458"/>
              <a:gd name="connsiteX34" fmla="*/ 56387 w 292272"/>
              <a:gd name="connsiteY34" fmla="*/ 28766 h 236458"/>
              <a:gd name="connsiteX35" fmla="*/ 48957 w 292272"/>
              <a:gd name="connsiteY35" fmla="*/ 28766 h 236458"/>
              <a:gd name="connsiteX36" fmla="*/ 29622 w 292272"/>
              <a:gd name="connsiteY36" fmla="*/ 56388 h 236458"/>
              <a:gd name="connsiteX37" fmla="*/ 182784 w 292272"/>
              <a:gd name="connsiteY37" fmla="*/ 195167 h 236458"/>
              <a:gd name="connsiteX38" fmla="*/ 182212 w 292272"/>
              <a:gd name="connsiteY38" fmla="*/ 196310 h 236458"/>
              <a:gd name="connsiteX39" fmla="*/ 48862 w 292272"/>
              <a:gd name="connsiteY39" fmla="*/ 50673 h 236458"/>
              <a:gd name="connsiteX40" fmla="*/ 49910 w 292272"/>
              <a:gd name="connsiteY40" fmla="*/ 52102 h 236458"/>
              <a:gd name="connsiteX41" fmla="*/ 186117 w 292272"/>
              <a:gd name="connsiteY41" fmla="*/ 171355 h 236458"/>
              <a:gd name="connsiteX42" fmla="*/ 182784 w 292272"/>
              <a:gd name="connsiteY42" fmla="*/ 195167 h 236458"/>
              <a:gd name="connsiteX43" fmla="*/ 67245 w 292272"/>
              <a:gd name="connsiteY43" fmla="*/ 42767 h 236458"/>
              <a:gd name="connsiteX44" fmla="*/ 67722 w 292272"/>
              <a:gd name="connsiteY44" fmla="*/ 42767 h 236458"/>
              <a:gd name="connsiteX45" fmla="*/ 84581 w 292272"/>
              <a:gd name="connsiteY45" fmla="*/ 40100 h 236458"/>
              <a:gd name="connsiteX46" fmla="*/ 87248 w 292272"/>
              <a:gd name="connsiteY46" fmla="*/ 43244 h 236458"/>
              <a:gd name="connsiteX47" fmla="*/ 217740 w 292272"/>
              <a:gd name="connsiteY47" fmla="*/ 145733 h 236458"/>
              <a:gd name="connsiteX48" fmla="*/ 197071 w 292272"/>
              <a:gd name="connsiteY48" fmla="*/ 156877 h 236458"/>
              <a:gd name="connsiteX49" fmla="*/ 67626 w 292272"/>
              <a:gd name="connsiteY49" fmla="*/ 42482 h 236458"/>
              <a:gd name="connsiteX50" fmla="*/ 244315 w 292272"/>
              <a:gd name="connsiteY50" fmla="*/ 204692 h 236458"/>
              <a:gd name="connsiteX51" fmla="*/ 244791 w 292272"/>
              <a:gd name="connsiteY51" fmla="*/ 206312 h 236458"/>
              <a:gd name="connsiteX52" fmla="*/ 203167 w 292272"/>
              <a:gd name="connsiteY52" fmla="*/ 200406 h 236458"/>
              <a:gd name="connsiteX53" fmla="*/ 203167 w 292272"/>
              <a:gd name="connsiteY53" fmla="*/ 200406 h 236458"/>
              <a:gd name="connsiteX54" fmla="*/ 216974 w 292272"/>
              <a:gd name="connsiteY54" fmla="*/ 164440 h 236458"/>
              <a:gd name="connsiteX55" fmla="*/ 237647 w 292272"/>
              <a:gd name="connsiteY55" fmla="*/ 163830 h 236458"/>
              <a:gd name="connsiteX56" fmla="*/ 241839 w 292272"/>
              <a:gd name="connsiteY56" fmla="*/ 163830 h 236458"/>
              <a:gd name="connsiteX57" fmla="*/ 250792 w 292272"/>
              <a:gd name="connsiteY57" fmla="*/ 190024 h 236458"/>
              <a:gd name="connsiteX58" fmla="*/ 244696 w 292272"/>
              <a:gd name="connsiteY58" fmla="*/ 204788 h 236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292272" h="236458">
                <a:moveTo>
                  <a:pt x="290321" y="221266"/>
                </a:moveTo>
                <a:lnTo>
                  <a:pt x="279272" y="209169"/>
                </a:lnTo>
                <a:cubicBezTo>
                  <a:pt x="278388" y="208245"/>
                  <a:pt x="277359" y="207472"/>
                  <a:pt x="276224" y="206883"/>
                </a:cubicBezTo>
                <a:lnTo>
                  <a:pt x="258222" y="154210"/>
                </a:lnTo>
                <a:cubicBezTo>
                  <a:pt x="257455" y="151346"/>
                  <a:pt x="255059" y="149212"/>
                  <a:pt x="252126" y="148780"/>
                </a:cubicBezTo>
                <a:cubicBezTo>
                  <a:pt x="251791" y="148269"/>
                  <a:pt x="251372" y="147819"/>
                  <a:pt x="250887" y="147447"/>
                </a:cubicBezTo>
                <a:lnTo>
                  <a:pt x="108012" y="35338"/>
                </a:lnTo>
                <a:cubicBezTo>
                  <a:pt x="107953" y="32935"/>
                  <a:pt x="106750" y="30705"/>
                  <a:pt x="104774" y="29337"/>
                </a:cubicBezTo>
                <a:cubicBezTo>
                  <a:pt x="94010" y="20955"/>
                  <a:pt x="82866" y="13049"/>
                  <a:pt x="71532" y="5525"/>
                </a:cubicBezTo>
                <a:cubicBezTo>
                  <a:pt x="63755" y="3541"/>
                  <a:pt x="55943" y="1699"/>
                  <a:pt x="48100" y="0"/>
                </a:cubicBezTo>
                <a:cubicBezTo>
                  <a:pt x="34495" y="1183"/>
                  <a:pt x="21540" y="6351"/>
                  <a:pt x="10857" y="14859"/>
                </a:cubicBezTo>
                <a:cubicBezTo>
                  <a:pt x="1461" y="23613"/>
                  <a:pt x="-2221" y="36903"/>
                  <a:pt x="1332" y="49244"/>
                </a:cubicBezTo>
                <a:cubicBezTo>
                  <a:pt x="-510" y="52572"/>
                  <a:pt x="579" y="56760"/>
                  <a:pt x="3809" y="58769"/>
                </a:cubicBezTo>
                <a:cubicBezTo>
                  <a:pt x="10338" y="63900"/>
                  <a:pt x="16483" y="69503"/>
                  <a:pt x="22192" y="75533"/>
                </a:cubicBezTo>
                <a:cubicBezTo>
                  <a:pt x="27717" y="81439"/>
                  <a:pt x="32384" y="88011"/>
                  <a:pt x="37908" y="93821"/>
                </a:cubicBezTo>
                <a:cubicBezTo>
                  <a:pt x="39185" y="95312"/>
                  <a:pt x="41000" y="96236"/>
                  <a:pt x="42956" y="96393"/>
                </a:cubicBezTo>
                <a:cubicBezTo>
                  <a:pt x="47161" y="102836"/>
                  <a:pt x="52047" y="108807"/>
                  <a:pt x="57530" y="114205"/>
                </a:cubicBezTo>
                <a:cubicBezTo>
                  <a:pt x="83055" y="137279"/>
                  <a:pt x="109829" y="158934"/>
                  <a:pt x="137730" y="179070"/>
                </a:cubicBezTo>
                <a:cubicBezTo>
                  <a:pt x="151732" y="190214"/>
                  <a:pt x="170020" y="213455"/>
                  <a:pt x="189737" y="212503"/>
                </a:cubicBezTo>
                <a:cubicBezTo>
                  <a:pt x="190616" y="215840"/>
                  <a:pt x="193452" y="218298"/>
                  <a:pt x="196881" y="218694"/>
                </a:cubicBezTo>
                <a:lnTo>
                  <a:pt x="260793" y="227743"/>
                </a:lnTo>
                <a:cubicBezTo>
                  <a:pt x="263622" y="228216"/>
                  <a:pt x="266497" y="227210"/>
                  <a:pt x="268413" y="225076"/>
                </a:cubicBezTo>
                <a:lnTo>
                  <a:pt x="275462" y="232886"/>
                </a:lnTo>
                <a:cubicBezTo>
                  <a:pt x="278618" y="236828"/>
                  <a:pt x="284301" y="237622"/>
                  <a:pt x="288416" y="234696"/>
                </a:cubicBezTo>
                <a:cubicBezTo>
                  <a:pt x="292643" y="231565"/>
                  <a:pt x="293532" y="225600"/>
                  <a:pt x="290401" y="221373"/>
                </a:cubicBezTo>
                <a:cubicBezTo>
                  <a:pt x="290375" y="221337"/>
                  <a:pt x="290348" y="221301"/>
                  <a:pt x="290321" y="221266"/>
                </a:cubicBezTo>
                <a:close/>
                <a:moveTo>
                  <a:pt x="29622" y="56388"/>
                </a:moveTo>
                <a:cubicBezTo>
                  <a:pt x="26478" y="53340"/>
                  <a:pt x="23145" y="50578"/>
                  <a:pt x="20097" y="47720"/>
                </a:cubicBezTo>
                <a:cubicBezTo>
                  <a:pt x="20138" y="47118"/>
                  <a:pt x="20138" y="46513"/>
                  <a:pt x="20097" y="45911"/>
                </a:cubicBezTo>
                <a:cubicBezTo>
                  <a:pt x="13429" y="25241"/>
                  <a:pt x="39147" y="20288"/>
                  <a:pt x="53625" y="17812"/>
                </a:cubicBezTo>
                <a:cubicBezTo>
                  <a:pt x="54573" y="17639"/>
                  <a:pt x="55479" y="17283"/>
                  <a:pt x="56292" y="16764"/>
                </a:cubicBezTo>
                <a:cubicBezTo>
                  <a:pt x="56787" y="17259"/>
                  <a:pt x="57330" y="17706"/>
                  <a:pt x="57911" y="18098"/>
                </a:cubicBezTo>
                <a:lnTo>
                  <a:pt x="65435" y="23241"/>
                </a:lnTo>
                <a:cubicBezTo>
                  <a:pt x="62638" y="24347"/>
                  <a:pt x="59983" y="25786"/>
                  <a:pt x="57530" y="27527"/>
                </a:cubicBezTo>
                <a:cubicBezTo>
                  <a:pt x="57101" y="27893"/>
                  <a:pt x="56717" y="28309"/>
                  <a:pt x="56387" y="28766"/>
                </a:cubicBezTo>
                <a:cubicBezTo>
                  <a:pt x="54078" y="27477"/>
                  <a:pt x="51266" y="27477"/>
                  <a:pt x="48957" y="28766"/>
                </a:cubicBezTo>
                <a:cubicBezTo>
                  <a:pt x="37731" y="33483"/>
                  <a:pt x="30211" y="44226"/>
                  <a:pt x="29622" y="56388"/>
                </a:cubicBezTo>
                <a:close/>
                <a:moveTo>
                  <a:pt x="182784" y="195167"/>
                </a:moveTo>
                <a:cubicBezTo>
                  <a:pt x="182537" y="195518"/>
                  <a:pt x="182344" y="195903"/>
                  <a:pt x="182212" y="196310"/>
                </a:cubicBezTo>
                <a:cubicBezTo>
                  <a:pt x="186784" y="180785"/>
                  <a:pt x="21049" y="83439"/>
                  <a:pt x="48862" y="50673"/>
                </a:cubicBezTo>
                <a:cubicBezTo>
                  <a:pt x="49180" y="51172"/>
                  <a:pt x="49530" y="51649"/>
                  <a:pt x="49910" y="52102"/>
                </a:cubicBezTo>
                <a:cubicBezTo>
                  <a:pt x="95820" y="91345"/>
                  <a:pt x="141223" y="131096"/>
                  <a:pt x="186117" y="171355"/>
                </a:cubicBezTo>
                <a:cubicBezTo>
                  <a:pt x="182827" y="178832"/>
                  <a:pt x="181673" y="187074"/>
                  <a:pt x="182784" y="195167"/>
                </a:cubicBezTo>
                <a:close/>
                <a:moveTo>
                  <a:pt x="67245" y="42767"/>
                </a:moveTo>
                <a:cubicBezTo>
                  <a:pt x="67245" y="42767"/>
                  <a:pt x="67245" y="42767"/>
                  <a:pt x="67722" y="42767"/>
                </a:cubicBezTo>
                <a:cubicBezTo>
                  <a:pt x="72606" y="39270"/>
                  <a:pt x="78855" y="38281"/>
                  <a:pt x="84581" y="40100"/>
                </a:cubicBezTo>
                <a:cubicBezTo>
                  <a:pt x="85230" y="41330"/>
                  <a:pt x="86140" y="42403"/>
                  <a:pt x="87248" y="43244"/>
                </a:cubicBezTo>
                <a:lnTo>
                  <a:pt x="217740" y="145733"/>
                </a:lnTo>
                <a:cubicBezTo>
                  <a:pt x="210003" y="147597"/>
                  <a:pt x="202881" y="151437"/>
                  <a:pt x="197071" y="156877"/>
                </a:cubicBezTo>
                <a:cubicBezTo>
                  <a:pt x="154463" y="118205"/>
                  <a:pt x="111314" y="80074"/>
                  <a:pt x="67626" y="42482"/>
                </a:cubicBezTo>
                <a:close/>
                <a:moveTo>
                  <a:pt x="244315" y="204692"/>
                </a:moveTo>
                <a:cubicBezTo>
                  <a:pt x="244315" y="205359"/>
                  <a:pt x="244315" y="205740"/>
                  <a:pt x="244791" y="206312"/>
                </a:cubicBezTo>
                <a:lnTo>
                  <a:pt x="203167" y="200406"/>
                </a:lnTo>
                <a:lnTo>
                  <a:pt x="203167" y="200406"/>
                </a:lnTo>
                <a:cubicBezTo>
                  <a:pt x="197048" y="186662"/>
                  <a:pt x="203229" y="170559"/>
                  <a:pt x="216974" y="164440"/>
                </a:cubicBezTo>
                <a:cubicBezTo>
                  <a:pt x="223517" y="161527"/>
                  <a:pt x="230944" y="161308"/>
                  <a:pt x="237647" y="163830"/>
                </a:cubicBezTo>
                <a:cubicBezTo>
                  <a:pt x="239027" y="164141"/>
                  <a:pt x="240459" y="164141"/>
                  <a:pt x="241839" y="163830"/>
                </a:cubicBezTo>
                <a:cubicBezTo>
                  <a:pt x="244887" y="172593"/>
                  <a:pt x="247839" y="181356"/>
                  <a:pt x="250792" y="190024"/>
                </a:cubicBezTo>
                <a:cubicBezTo>
                  <a:pt x="246173" y="193429"/>
                  <a:pt x="243825" y="199116"/>
                  <a:pt x="244696" y="204788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55" name="组合 854">
            <a:extLst>
              <a:ext uri="{FF2B5EF4-FFF2-40B4-BE49-F238E27FC236}">
                <a16:creationId xmlns:a16="http://schemas.microsoft.com/office/drawing/2014/main" id="{9AC20504-1174-C6C5-6149-A4F1A7A76AD6}"/>
              </a:ext>
            </a:extLst>
          </p:cNvPr>
          <p:cNvGrpSpPr/>
          <p:nvPr/>
        </p:nvGrpSpPr>
        <p:grpSpPr>
          <a:xfrm>
            <a:off x="-327591" y="4463234"/>
            <a:ext cx="2475340" cy="2139758"/>
            <a:chOff x="291762" y="4919372"/>
            <a:chExt cx="1951215" cy="1686689"/>
          </a:xfrm>
        </p:grpSpPr>
        <p:grpSp>
          <p:nvGrpSpPr>
            <p:cNvPr id="785" name="图形 782">
              <a:extLst>
                <a:ext uri="{FF2B5EF4-FFF2-40B4-BE49-F238E27FC236}">
                  <a16:creationId xmlns:a16="http://schemas.microsoft.com/office/drawing/2014/main" id="{2F38B7D7-65CD-B5B0-E508-44C72E7F4B12}"/>
                </a:ext>
              </a:extLst>
            </p:cNvPr>
            <p:cNvGrpSpPr/>
            <p:nvPr/>
          </p:nvGrpSpPr>
          <p:grpSpPr>
            <a:xfrm flipH="1">
              <a:off x="291762" y="4919372"/>
              <a:ext cx="1951215" cy="1686689"/>
              <a:chOff x="1914029" y="4725724"/>
              <a:chExt cx="1951215" cy="1686689"/>
            </a:xfrm>
          </p:grpSpPr>
          <p:grpSp>
            <p:nvGrpSpPr>
              <p:cNvPr id="786" name="图形 782">
                <a:extLst>
                  <a:ext uri="{FF2B5EF4-FFF2-40B4-BE49-F238E27FC236}">
                    <a16:creationId xmlns:a16="http://schemas.microsoft.com/office/drawing/2014/main" id="{84E0859A-9257-BBEE-B761-C768EA45C6EE}"/>
                  </a:ext>
                </a:extLst>
              </p:cNvPr>
              <p:cNvGrpSpPr/>
              <p:nvPr/>
            </p:nvGrpSpPr>
            <p:grpSpPr>
              <a:xfrm>
                <a:off x="1914029" y="6002938"/>
                <a:ext cx="1090847" cy="409475"/>
                <a:chOff x="1914029" y="6002938"/>
                <a:chExt cx="1090847" cy="409475"/>
              </a:xfrm>
            </p:grpSpPr>
            <p:sp>
              <p:nvSpPr>
                <p:cNvPr id="787" name="任意多边形: 形状 786">
                  <a:extLst>
                    <a:ext uri="{FF2B5EF4-FFF2-40B4-BE49-F238E27FC236}">
                      <a16:creationId xmlns:a16="http://schemas.microsoft.com/office/drawing/2014/main" id="{7E8B240E-7F18-6902-25AE-DE007699BCE2}"/>
                    </a:ext>
                  </a:extLst>
                </p:cNvPr>
                <p:cNvSpPr/>
                <p:nvPr/>
              </p:nvSpPr>
              <p:spPr>
                <a:xfrm>
                  <a:off x="1914029" y="6025092"/>
                  <a:ext cx="1090847" cy="387321"/>
                </a:xfrm>
                <a:custGeom>
                  <a:avLst/>
                  <a:gdLst>
                    <a:gd name="connsiteX0" fmla="*/ 0 w 1090847"/>
                    <a:gd name="connsiteY0" fmla="*/ 236119 h 387321"/>
                    <a:gd name="connsiteX1" fmla="*/ 383975 w 1090847"/>
                    <a:gd name="connsiteY1" fmla="*/ 250046 h 387321"/>
                    <a:gd name="connsiteX2" fmla="*/ 805353 w 1090847"/>
                    <a:gd name="connsiteY2" fmla="*/ 387322 h 387321"/>
                    <a:gd name="connsiteX3" fmla="*/ 1090847 w 1090847"/>
                    <a:gd name="connsiteY3" fmla="*/ 168277 h 387321"/>
                    <a:gd name="connsiteX4" fmla="*/ 632067 w 1090847"/>
                    <a:gd name="connsiteY4" fmla="*/ 64425 h 387321"/>
                    <a:gd name="connsiteX5" fmla="*/ 325683 w 1090847"/>
                    <a:gd name="connsiteY5" fmla="*/ 1954 h 387321"/>
                    <a:gd name="connsiteX6" fmla="*/ 0 w 1090847"/>
                    <a:gd name="connsiteY6" fmla="*/ 236119 h 387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90847" h="387321">
                      <a:moveTo>
                        <a:pt x="0" y="236119"/>
                      </a:moveTo>
                      <a:cubicBezTo>
                        <a:pt x="0" y="236119"/>
                        <a:pt x="257840" y="190361"/>
                        <a:pt x="383975" y="250046"/>
                      </a:cubicBezTo>
                      <a:cubicBezTo>
                        <a:pt x="383975" y="250046"/>
                        <a:pt x="582130" y="257805"/>
                        <a:pt x="805353" y="387322"/>
                      </a:cubicBezTo>
                      <a:cubicBezTo>
                        <a:pt x="805353" y="387322"/>
                        <a:pt x="1036733" y="193345"/>
                        <a:pt x="1090847" y="168277"/>
                      </a:cubicBezTo>
                      <a:cubicBezTo>
                        <a:pt x="1090847" y="168277"/>
                        <a:pt x="986796" y="43535"/>
                        <a:pt x="632067" y="64425"/>
                      </a:cubicBezTo>
                      <a:cubicBezTo>
                        <a:pt x="632067" y="64425"/>
                        <a:pt x="446446" y="-13166"/>
                        <a:pt x="325683" y="1954"/>
                      </a:cubicBezTo>
                      <a:lnTo>
                        <a:pt x="0" y="236119"/>
                      </a:lnTo>
                      <a:close/>
                    </a:path>
                  </a:pathLst>
                </a:custGeom>
                <a:solidFill>
                  <a:srgbClr val="925F2D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8" name="任意多边形: 形状 787">
                  <a:extLst>
                    <a:ext uri="{FF2B5EF4-FFF2-40B4-BE49-F238E27FC236}">
                      <a16:creationId xmlns:a16="http://schemas.microsoft.com/office/drawing/2014/main" id="{ABFE89FE-A90E-7CA8-B17F-861A81CE7203}"/>
                    </a:ext>
                  </a:extLst>
                </p:cNvPr>
                <p:cNvSpPr/>
                <p:nvPr/>
              </p:nvSpPr>
              <p:spPr>
                <a:xfrm>
                  <a:off x="1914029" y="6027046"/>
                  <a:ext cx="1084281" cy="371640"/>
                </a:xfrm>
                <a:custGeom>
                  <a:avLst/>
                  <a:gdLst>
                    <a:gd name="connsiteX0" fmla="*/ 383975 w 1084281"/>
                    <a:gd name="connsiteY0" fmla="*/ 248092 h 371640"/>
                    <a:gd name="connsiteX1" fmla="*/ 0 w 1084281"/>
                    <a:gd name="connsiteY1" fmla="*/ 220438 h 371640"/>
                    <a:gd name="connsiteX2" fmla="*/ 325683 w 1084281"/>
                    <a:gd name="connsiteY2" fmla="*/ 0 h 371640"/>
                    <a:gd name="connsiteX3" fmla="*/ 632067 w 1084281"/>
                    <a:gd name="connsiteY3" fmla="*/ 62471 h 371640"/>
                    <a:gd name="connsiteX4" fmla="*/ 1084282 w 1084281"/>
                    <a:gd name="connsiteY4" fmla="*/ 147025 h 371640"/>
                    <a:gd name="connsiteX5" fmla="*/ 809929 w 1084281"/>
                    <a:gd name="connsiteY5" fmla="*/ 371640 h 371640"/>
                    <a:gd name="connsiteX6" fmla="*/ 383975 w 1084281"/>
                    <a:gd name="connsiteY6" fmla="*/ 248092 h 371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84281" h="371640">
                      <a:moveTo>
                        <a:pt x="383975" y="248092"/>
                      </a:moveTo>
                      <a:cubicBezTo>
                        <a:pt x="383975" y="248092"/>
                        <a:pt x="275945" y="156574"/>
                        <a:pt x="0" y="220438"/>
                      </a:cubicBezTo>
                      <a:lnTo>
                        <a:pt x="325683" y="0"/>
                      </a:lnTo>
                      <a:lnTo>
                        <a:pt x="632067" y="62471"/>
                      </a:lnTo>
                      <a:cubicBezTo>
                        <a:pt x="632067" y="62471"/>
                        <a:pt x="937456" y="25068"/>
                        <a:pt x="1084282" y="147025"/>
                      </a:cubicBezTo>
                      <a:cubicBezTo>
                        <a:pt x="1084282" y="147025"/>
                        <a:pt x="893886" y="284699"/>
                        <a:pt x="809929" y="371640"/>
                      </a:cubicBezTo>
                      <a:cubicBezTo>
                        <a:pt x="809929" y="371441"/>
                        <a:pt x="581732" y="224417"/>
                        <a:pt x="383975" y="248092"/>
                      </a:cubicBezTo>
                      <a:close/>
                    </a:path>
                  </a:pathLst>
                </a:custGeom>
                <a:solidFill>
                  <a:srgbClr val="E4C2A3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89" name="图形 782">
                  <a:extLst>
                    <a:ext uri="{FF2B5EF4-FFF2-40B4-BE49-F238E27FC236}">
                      <a16:creationId xmlns:a16="http://schemas.microsoft.com/office/drawing/2014/main" id="{1C356CC6-A80D-537A-455E-26D6C5C935E6}"/>
                    </a:ext>
                  </a:extLst>
                </p:cNvPr>
                <p:cNvGrpSpPr/>
                <p:nvPr/>
              </p:nvGrpSpPr>
              <p:grpSpPr>
                <a:xfrm>
                  <a:off x="1914029" y="6002938"/>
                  <a:ext cx="1079905" cy="357554"/>
                  <a:chOff x="1914029" y="6002938"/>
                  <a:chExt cx="1079905" cy="357554"/>
                </a:xfrm>
              </p:grpSpPr>
              <p:sp>
                <p:nvSpPr>
                  <p:cNvPr id="790" name="任意多边形: 形状 789">
                    <a:extLst>
                      <a:ext uri="{FF2B5EF4-FFF2-40B4-BE49-F238E27FC236}">
                        <a16:creationId xmlns:a16="http://schemas.microsoft.com/office/drawing/2014/main" id="{45516E47-C9AF-8228-629B-16BD875CCDAC}"/>
                      </a:ext>
                    </a:extLst>
                  </p:cNvPr>
                  <p:cNvSpPr/>
                  <p:nvPr/>
                </p:nvSpPr>
                <p:spPr>
                  <a:xfrm>
                    <a:off x="2298004" y="6053467"/>
                    <a:ext cx="695929" cy="307024"/>
                  </a:xfrm>
                  <a:custGeom>
                    <a:avLst/>
                    <a:gdLst>
                      <a:gd name="connsiteX0" fmla="*/ 243914 w 695929"/>
                      <a:gd name="connsiteY0" fmla="*/ 22520 h 307024"/>
                      <a:gd name="connsiteX1" fmla="*/ 0 w 695929"/>
                      <a:gd name="connsiteY1" fmla="*/ 221670 h 307024"/>
                      <a:gd name="connsiteX2" fmla="*/ 242123 w 695929"/>
                      <a:gd name="connsiteY2" fmla="*/ 227639 h 307024"/>
                      <a:gd name="connsiteX3" fmla="*/ 432519 w 695929"/>
                      <a:gd name="connsiteY3" fmla="*/ 307020 h 307024"/>
                      <a:gd name="connsiteX4" fmla="*/ 695930 w 695929"/>
                      <a:gd name="connsiteY4" fmla="*/ 99116 h 307024"/>
                      <a:gd name="connsiteX5" fmla="*/ 243914 w 695929"/>
                      <a:gd name="connsiteY5" fmla="*/ 22520 h 3070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5929" h="307024">
                        <a:moveTo>
                          <a:pt x="243914" y="22520"/>
                        </a:moveTo>
                        <a:lnTo>
                          <a:pt x="0" y="221670"/>
                        </a:lnTo>
                        <a:cubicBezTo>
                          <a:pt x="0" y="221670"/>
                          <a:pt x="94303" y="184267"/>
                          <a:pt x="242123" y="227639"/>
                        </a:cubicBezTo>
                        <a:cubicBezTo>
                          <a:pt x="389944" y="271010"/>
                          <a:pt x="429734" y="306224"/>
                          <a:pt x="432519" y="307020"/>
                        </a:cubicBezTo>
                        <a:cubicBezTo>
                          <a:pt x="435304" y="308015"/>
                          <a:pt x="625700" y="138906"/>
                          <a:pt x="695930" y="99116"/>
                        </a:cubicBezTo>
                        <a:cubicBezTo>
                          <a:pt x="695731" y="99116"/>
                          <a:pt x="475691" y="-56861"/>
                          <a:pt x="243914" y="22520"/>
                        </a:cubicBezTo>
                        <a:close/>
                      </a:path>
                    </a:pathLst>
                  </a:custGeom>
                  <a:solidFill>
                    <a:srgbClr val="FFE8C9"/>
                  </a:solidFill>
                  <a:ln w="19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1" name="任意多边形: 形状 790">
                    <a:extLst>
                      <a:ext uri="{FF2B5EF4-FFF2-40B4-BE49-F238E27FC236}">
                        <a16:creationId xmlns:a16="http://schemas.microsoft.com/office/drawing/2014/main" id="{EA617F3F-8E86-3B45-6237-B26E5A6C6255}"/>
                      </a:ext>
                    </a:extLst>
                  </p:cNvPr>
                  <p:cNvSpPr/>
                  <p:nvPr/>
                </p:nvSpPr>
                <p:spPr>
                  <a:xfrm>
                    <a:off x="1914029" y="6002938"/>
                    <a:ext cx="627690" cy="272398"/>
                  </a:xfrm>
                  <a:custGeom>
                    <a:avLst/>
                    <a:gdLst>
                      <a:gd name="connsiteX0" fmla="*/ 322101 w 627690"/>
                      <a:gd name="connsiteY0" fmla="*/ 7396 h 272398"/>
                      <a:gd name="connsiteX1" fmla="*/ 0 w 627690"/>
                      <a:gd name="connsiteY1" fmla="*/ 224651 h 272398"/>
                      <a:gd name="connsiteX2" fmla="*/ 224019 w 627690"/>
                      <a:gd name="connsiteY2" fmla="*/ 199782 h 272398"/>
                      <a:gd name="connsiteX3" fmla="*/ 383776 w 627690"/>
                      <a:gd name="connsiteY3" fmla="*/ 272399 h 272398"/>
                      <a:gd name="connsiteX4" fmla="*/ 627690 w 627690"/>
                      <a:gd name="connsiteY4" fmla="*/ 73249 h 272398"/>
                      <a:gd name="connsiteX5" fmla="*/ 322101 w 627690"/>
                      <a:gd name="connsiteY5" fmla="*/ 7396 h 272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7690" h="272398">
                        <a:moveTo>
                          <a:pt x="322101" y="7396"/>
                        </a:moveTo>
                        <a:lnTo>
                          <a:pt x="0" y="224651"/>
                        </a:lnTo>
                        <a:cubicBezTo>
                          <a:pt x="0" y="224651"/>
                          <a:pt x="124344" y="193017"/>
                          <a:pt x="224019" y="199782"/>
                        </a:cubicBezTo>
                        <a:cubicBezTo>
                          <a:pt x="292458" y="204358"/>
                          <a:pt x="366268" y="234001"/>
                          <a:pt x="383776" y="272399"/>
                        </a:cubicBezTo>
                        <a:lnTo>
                          <a:pt x="627690" y="73249"/>
                        </a:lnTo>
                        <a:cubicBezTo>
                          <a:pt x="627889" y="73050"/>
                          <a:pt x="501157" y="-27619"/>
                          <a:pt x="322101" y="7396"/>
                        </a:cubicBezTo>
                        <a:close/>
                      </a:path>
                    </a:pathLst>
                  </a:custGeom>
                  <a:solidFill>
                    <a:srgbClr val="FFF2E1"/>
                  </a:solidFill>
                  <a:ln w="19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792" name="图形 782">
                <a:extLst>
                  <a:ext uri="{FF2B5EF4-FFF2-40B4-BE49-F238E27FC236}">
                    <a16:creationId xmlns:a16="http://schemas.microsoft.com/office/drawing/2014/main" id="{6A43FA92-8F19-779A-FD4F-CDFF80CFED3D}"/>
                  </a:ext>
                </a:extLst>
              </p:cNvPr>
              <p:cNvGrpSpPr/>
              <p:nvPr/>
            </p:nvGrpSpPr>
            <p:grpSpPr>
              <a:xfrm>
                <a:off x="3404369" y="5451984"/>
                <a:ext cx="460874" cy="440174"/>
                <a:chOff x="3404369" y="5451984"/>
                <a:chExt cx="460874" cy="440174"/>
              </a:xfrm>
            </p:grpSpPr>
            <p:sp>
              <p:nvSpPr>
                <p:cNvPr id="793" name="任意多边形: 形状 792">
                  <a:extLst>
                    <a:ext uri="{FF2B5EF4-FFF2-40B4-BE49-F238E27FC236}">
                      <a16:creationId xmlns:a16="http://schemas.microsoft.com/office/drawing/2014/main" id="{0AB0EC48-63AE-D8D5-C965-67D6247D31E4}"/>
                    </a:ext>
                  </a:extLst>
                </p:cNvPr>
                <p:cNvSpPr/>
                <p:nvPr/>
              </p:nvSpPr>
              <p:spPr>
                <a:xfrm>
                  <a:off x="3404369" y="5451988"/>
                  <a:ext cx="460874" cy="440169"/>
                </a:xfrm>
                <a:custGeom>
                  <a:avLst/>
                  <a:gdLst>
                    <a:gd name="connsiteX0" fmla="*/ 0 w 460874"/>
                    <a:gd name="connsiteY0" fmla="*/ 253155 h 440169"/>
                    <a:gd name="connsiteX1" fmla="*/ 231579 w 460874"/>
                    <a:gd name="connsiteY1" fmla="*/ 270464 h 440169"/>
                    <a:gd name="connsiteX2" fmla="*/ 444058 w 460874"/>
                    <a:gd name="connsiteY2" fmla="*/ 289 h 440169"/>
                    <a:gd name="connsiteX3" fmla="*/ 286091 w 460874"/>
                    <a:gd name="connsiteY3" fmla="*/ 384662 h 440169"/>
                    <a:gd name="connsiteX4" fmla="*/ 69036 w 460874"/>
                    <a:gd name="connsiteY4" fmla="*/ 440169 h 440169"/>
                    <a:gd name="connsiteX5" fmla="*/ 0 w 460874"/>
                    <a:gd name="connsiteY5" fmla="*/ 253155 h 440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0874" h="440169">
                      <a:moveTo>
                        <a:pt x="0" y="253155"/>
                      </a:moveTo>
                      <a:cubicBezTo>
                        <a:pt x="0" y="253155"/>
                        <a:pt x="187213" y="290359"/>
                        <a:pt x="231579" y="270464"/>
                      </a:cubicBezTo>
                      <a:cubicBezTo>
                        <a:pt x="275945" y="250569"/>
                        <a:pt x="373033" y="-9858"/>
                        <a:pt x="444058" y="289"/>
                      </a:cubicBezTo>
                      <a:cubicBezTo>
                        <a:pt x="515283" y="10435"/>
                        <a:pt x="340604" y="328359"/>
                        <a:pt x="286091" y="384662"/>
                      </a:cubicBezTo>
                      <a:cubicBezTo>
                        <a:pt x="231579" y="440965"/>
                        <a:pt x="69036" y="440169"/>
                        <a:pt x="69036" y="440169"/>
                      </a:cubicBezTo>
                      <a:cubicBezTo>
                        <a:pt x="69036" y="440169"/>
                        <a:pt x="43769" y="298914"/>
                        <a:pt x="0" y="253155"/>
                      </a:cubicBezTo>
                      <a:close/>
                    </a:path>
                  </a:pathLst>
                </a:custGeom>
                <a:solidFill>
                  <a:srgbClr val="F1C7A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4" name="任意多边形: 形状 793">
                  <a:extLst>
                    <a:ext uri="{FF2B5EF4-FFF2-40B4-BE49-F238E27FC236}">
                      <a16:creationId xmlns:a16="http://schemas.microsoft.com/office/drawing/2014/main" id="{24C45585-3EC3-0818-7252-1F15C54E49D7}"/>
                    </a:ext>
                  </a:extLst>
                </p:cNvPr>
                <p:cNvSpPr/>
                <p:nvPr/>
              </p:nvSpPr>
              <p:spPr>
                <a:xfrm>
                  <a:off x="3700010" y="5451984"/>
                  <a:ext cx="165019" cy="225306"/>
                </a:xfrm>
                <a:custGeom>
                  <a:avLst/>
                  <a:gdLst>
                    <a:gd name="connsiteX0" fmla="*/ 71821 w 165019"/>
                    <a:gd name="connsiteY0" fmla="*/ 208396 h 225306"/>
                    <a:gd name="connsiteX1" fmla="*/ 91319 w 165019"/>
                    <a:gd name="connsiteY1" fmla="*/ 225307 h 225306"/>
                    <a:gd name="connsiteX2" fmla="*/ 148218 w 165019"/>
                    <a:gd name="connsiteY2" fmla="*/ 293 h 225306"/>
                    <a:gd name="connsiteX3" fmla="*/ 0 w 165019"/>
                    <a:gd name="connsiteY3" fmla="*/ 180145 h 225306"/>
                    <a:gd name="connsiteX4" fmla="*/ 71821 w 165019"/>
                    <a:gd name="connsiteY4" fmla="*/ 208396 h 225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5019" h="225306">
                      <a:moveTo>
                        <a:pt x="71821" y="208396"/>
                      </a:moveTo>
                      <a:cubicBezTo>
                        <a:pt x="78586" y="213767"/>
                        <a:pt x="85151" y="219338"/>
                        <a:pt x="91319" y="225307"/>
                      </a:cubicBezTo>
                      <a:cubicBezTo>
                        <a:pt x="145831" y="121255"/>
                        <a:pt x="190595" y="6461"/>
                        <a:pt x="148218" y="293"/>
                      </a:cubicBezTo>
                      <a:cubicBezTo>
                        <a:pt x="102460" y="-6272"/>
                        <a:pt x="46157" y="98774"/>
                        <a:pt x="0" y="180145"/>
                      </a:cubicBezTo>
                      <a:cubicBezTo>
                        <a:pt x="26460" y="183129"/>
                        <a:pt x="48544" y="190092"/>
                        <a:pt x="71821" y="208396"/>
                      </a:cubicBezTo>
                      <a:close/>
                    </a:path>
                  </a:pathLst>
                </a:custGeom>
                <a:solidFill>
                  <a:srgbClr val="8CCBC1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5" name="任意多边形: 形状 794">
                  <a:extLst>
                    <a:ext uri="{FF2B5EF4-FFF2-40B4-BE49-F238E27FC236}">
                      <a16:creationId xmlns:a16="http://schemas.microsoft.com/office/drawing/2014/main" id="{A7EBDF6D-FDD8-74C0-622C-DF34B97E5610}"/>
                    </a:ext>
                  </a:extLst>
                </p:cNvPr>
                <p:cNvSpPr/>
                <p:nvPr/>
              </p:nvSpPr>
              <p:spPr>
                <a:xfrm>
                  <a:off x="3716324" y="5586370"/>
                  <a:ext cx="94302" cy="67245"/>
                </a:xfrm>
                <a:custGeom>
                  <a:avLst/>
                  <a:gdLst>
                    <a:gd name="connsiteX0" fmla="*/ 9749 w 94302"/>
                    <a:gd name="connsiteY0" fmla="*/ 0 h 67245"/>
                    <a:gd name="connsiteX1" fmla="*/ 0 w 94302"/>
                    <a:gd name="connsiteY1" fmla="*/ 17110 h 67245"/>
                    <a:gd name="connsiteX2" fmla="*/ 87141 w 94302"/>
                    <a:gd name="connsiteY2" fmla="*/ 67245 h 67245"/>
                    <a:gd name="connsiteX3" fmla="*/ 94303 w 94302"/>
                    <a:gd name="connsiteY3" fmla="*/ 52523 h 67245"/>
                    <a:gd name="connsiteX4" fmla="*/ 9749 w 94302"/>
                    <a:gd name="connsiteY4" fmla="*/ 0 h 67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302" h="67245">
                      <a:moveTo>
                        <a:pt x="9749" y="0"/>
                      </a:moveTo>
                      <a:cubicBezTo>
                        <a:pt x="6565" y="5770"/>
                        <a:pt x="3183" y="11539"/>
                        <a:pt x="0" y="17110"/>
                      </a:cubicBezTo>
                      <a:cubicBezTo>
                        <a:pt x="34021" y="22680"/>
                        <a:pt x="63266" y="42178"/>
                        <a:pt x="87141" y="67245"/>
                      </a:cubicBezTo>
                      <a:cubicBezTo>
                        <a:pt x="89528" y="62272"/>
                        <a:pt x="92114" y="57497"/>
                        <a:pt x="94303" y="52523"/>
                      </a:cubicBezTo>
                      <a:cubicBezTo>
                        <a:pt x="72020" y="25665"/>
                        <a:pt x="43570" y="2984"/>
                        <a:pt x="9749" y="0"/>
                      </a:cubicBezTo>
                      <a:close/>
                    </a:path>
                  </a:pathLst>
                </a:custGeom>
                <a:solidFill>
                  <a:srgbClr val="127DC2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6" name="任意多边形: 形状 795">
                  <a:extLst>
                    <a:ext uri="{FF2B5EF4-FFF2-40B4-BE49-F238E27FC236}">
                      <a16:creationId xmlns:a16="http://schemas.microsoft.com/office/drawing/2014/main" id="{6ECE83A0-9655-D17F-6E4C-E5DDC3DDDBE7}"/>
                    </a:ext>
                  </a:extLst>
                </p:cNvPr>
                <p:cNvSpPr/>
                <p:nvPr/>
              </p:nvSpPr>
              <p:spPr>
                <a:xfrm>
                  <a:off x="3742387" y="5451994"/>
                  <a:ext cx="122644" cy="156260"/>
                </a:xfrm>
                <a:custGeom>
                  <a:avLst/>
                  <a:gdLst>
                    <a:gd name="connsiteX0" fmla="*/ 82763 w 122644"/>
                    <a:gd name="connsiteY0" fmla="*/ 156261 h 156260"/>
                    <a:gd name="connsiteX1" fmla="*/ 105842 w 122644"/>
                    <a:gd name="connsiteY1" fmla="*/ 283 h 156260"/>
                    <a:gd name="connsiteX2" fmla="*/ 0 w 122644"/>
                    <a:gd name="connsiteY2" fmla="*/ 106523 h 156260"/>
                    <a:gd name="connsiteX3" fmla="*/ 82763 w 122644"/>
                    <a:gd name="connsiteY3" fmla="*/ 156261 h 156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644" h="156260">
                      <a:moveTo>
                        <a:pt x="82763" y="156261"/>
                      </a:moveTo>
                      <a:cubicBezTo>
                        <a:pt x="118973" y="75885"/>
                        <a:pt x="138868" y="5058"/>
                        <a:pt x="105842" y="283"/>
                      </a:cubicBezTo>
                      <a:cubicBezTo>
                        <a:pt x="73413" y="-4293"/>
                        <a:pt x="35612" y="47236"/>
                        <a:pt x="0" y="106523"/>
                      </a:cubicBezTo>
                      <a:cubicBezTo>
                        <a:pt x="34021" y="101947"/>
                        <a:pt x="64659" y="127612"/>
                        <a:pt x="82763" y="156261"/>
                      </a:cubicBezTo>
                      <a:close/>
                    </a:path>
                  </a:pathLst>
                </a:custGeom>
                <a:solidFill>
                  <a:srgbClr val="E23127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7" name="任意多边形: 形状 796">
                  <a:extLst>
                    <a:ext uri="{FF2B5EF4-FFF2-40B4-BE49-F238E27FC236}">
                      <a16:creationId xmlns:a16="http://schemas.microsoft.com/office/drawing/2014/main" id="{2BDB91F7-A5A8-660A-B2E8-02D3823F035F}"/>
                    </a:ext>
                  </a:extLst>
                </p:cNvPr>
                <p:cNvSpPr/>
                <p:nvPr/>
              </p:nvSpPr>
              <p:spPr>
                <a:xfrm>
                  <a:off x="3696031" y="5622977"/>
                  <a:ext cx="99873" cy="64261"/>
                </a:xfrm>
                <a:custGeom>
                  <a:avLst/>
                  <a:gdLst>
                    <a:gd name="connsiteX0" fmla="*/ 9351 w 99873"/>
                    <a:gd name="connsiteY0" fmla="*/ 0 h 64261"/>
                    <a:gd name="connsiteX1" fmla="*/ 0 w 99873"/>
                    <a:gd name="connsiteY1" fmla="*/ 16314 h 64261"/>
                    <a:gd name="connsiteX2" fmla="*/ 65853 w 99873"/>
                    <a:gd name="connsiteY2" fmla="*/ 42774 h 64261"/>
                    <a:gd name="connsiteX3" fmla="*/ 90125 w 99873"/>
                    <a:gd name="connsiteY3" fmla="*/ 64261 h 64261"/>
                    <a:gd name="connsiteX4" fmla="*/ 99873 w 99873"/>
                    <a:gd name="connsiteY4" fmla="*/ 45560 h 64261"/>
                    <a:gd name="connsiteX5" fmla="*/ 9351 w 99873"/>
                    <a:gd name="connsiteY5" fmla="*/ 0 h 64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9873" h="64261">
                      <a:moveTo>
                        <a:pt x="9351" y="0"/>
                      </a:moveTo>
                      <a:cubicBezTo>
                        <a:pt x="6167" y="5571"/>
                        <a:pt x="3183" y="10942"/>
                        <a:pt x="0" y="16314"/>
                      </a:cubicBezTo>
                      <a:cubicBezTo>
                        <a:pt x="22879" y="19895"/>
                        <a:pt x="44764" y="28649"/>
                        <a:pt x="65853" y="42774"/>
                      </a:cubicBezTo>
                      <a:cubicBezTo>
                        <a:pt x="75203" y="49141"/>
                        <a:pt x="83161" y="56303"/>
                        <a:pt x="90125" y="64261"/>
                      </a:cubicBezTo>
                      <a:cubicBezTo>
                        <a:pt x="93507" y="58094"/>
                        <a:pt x="96690" y="51926"/>
                        <a:pt x="99873" y="45560"/>
                      </a:cubicBezTo>
                      <a:cubicBezTo>
                        <a:pt x="74607" y="20492"/>
                        <a:pt x="45958" y="1194"/>
                        <a:pt x="9351" y="0"/>
                      </a:cubicBezTo>
                      <a:close/>
                    </a:path>
                  </a:pathLst>
                </a:custGeom>
                <a:solidFill>
                  <a:srgbClr val="127DC2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8" name="任意多边形: 形状 797">
                  <a:extLst>
                    <a:ext uri="{FF2B5EF4-FFF2-40B4-BE49-F238E27FC236}">
                      <a16:creationId xmlns:a16="http://schemas.microsoft.com/office/drawing/2014/main" id="{8EE57856-38D4-A446-6D5C-1BECB53B6B71}"/>
                    </a:ext>
                  </a:extLst>
                </p:cNvPr>
                <p:cNvSpPr/>
                <p:nvPr/>
              </p:nvSpPr>
              <p:spPr>
                <a:xfrm>
                  <a:off x="3814598" y="5538769"/>
                  <a:ext cx="21144" cy="39951"/>
                </a:xfrm>
                <a:custGeom>
                  <a:avLst/>
                  <a:gdLst>
                    <a:gd name="connsiteX0" fmla="*/ 6573 w 21144"/>
                    <a:gd name="connsiteY0" fmla="*/ 20942 h 39951"/>
                    <a:gd name="connsiteX1" fmla="*/ 20898 w 21144"/>
                    <a:gd name="connsiteY1" fmla="*/ 848 h 39951"/>
                    <a:gd name="connsiteX2" fmla="*/ 19903 w 21144"/>
                    <a:gd name="connsiteY2" fmla="*/ 52 h 39951"/>
                    <a:gd name="connsiteX3" fmla="*/ 605 w 21144"/>
                    <a:gd name="connsiteY3" fmla="*/ 19748 h 39951"/>
                    <a:gd name="connsiteX4" fmla="*/ 207 w 21144"/>
                    <a:gd name="connsiteY4" fmla="*/ 22732 h 39951"/>
                    <a:gd name="connsiteX5" fmla="*/ 18113 w 21144"/>
                    <a:gd name="connsiteY5" fmla="*/ 39643 h 39951"/>
                    <a:gd name="connsiteX6" fmla="*/ 21097 w 21144"/>
                    <a:gd name="connsiteY6" fmla="*/ 37852 h 39951"/>
                    <a:gd name="connsiteX7" fmla="*/ 6573 w 21144"/>
                    <a:gd name="connsiteY7" fmla="*/ 20942 h 39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44" h="39951">
                      <a:moveTo>
                        <a:pt x="6573" y="20942"/>
                      </a:moveTo>
                      <a:cubicBezTo>
                        <a:pt x="9558" y="13381"/>
                        <a:pt x="17715" y="8209"/>
                        <a:pt x="20898" y="848"/>
                      </a:cubicBezTo>
                      <a:cubicBezTo>
                        <a:pt x="21097" y="251"/>
                        <a:pt x="20500" y="-147"/>
                        <a:pt x="19903" y="52"/>
                      </a:cubicBezTo>
                      <a:cubicBezTo>
                        <a:pt x="12940" y="5423"/>
                        <a:pt x="5977" y="12785"/>
                        <a:pt x="605" y="19748"/>
                      </a:cubicBezTo>
                      <a:cubicBezTo>
                        <a:pt x="8" y="20544"/>
                        <a:pt x="-191" y="21936"/>
                        <a:pt x="207" y="22732"/>
                      </a:cubicBezTo>
                      <a:cubicBezTo>
                        <a:pt x="4186" y="29298"/>
                        <a:pt x="11547" y="35863"/>
                        <a:pt x="18113" y="39643"/>
                      </a:cubicBezTo>
                      <a:cubicBezTo>
                        <a:pt x="19306" y="40439"/>
                        <a:pt x="21495" y="39643"/>
                        <a:pt x="21097" y="37852"/>
                      </a:cubicBezTo>
                      <a:cubicBezTo>
                        <a:pt x="19505" y="31088"/>
                        <a:pt x="11746" y="25915"/>
                        <a:pt x="6573" y="20942"/>
                      </a:cubicBezTo>
                      <a:close/>
                    </a:path>
                  </a:pathLst>
                </a:custGeom>
                <a:solidFill>
                  <a:srgbClr val="962620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9" name="任意多边形: 形状 798">
                  <a:extLst>
                    <a:ext uri="{FF2B5EF4-FFF2-40B4-BE49-F238E27FC236}">
                      <a16:creationId xmlns:a16="http://schemas.microsoft.com/office/drawing/2014/main" id="{BB127AB8-49E1-EF73-987A-BDE1C562186C}"/>
                    </a:ext>
                  </a:extLst>
                </p:cNvPr>
                <p:cNvSpPr/>
                <p:nvPr/>
              </p:nvSpPr>
              <p:spPr>
                <a:xfrm>
                  <a:off x="3843721" y="5501918"/>
                  <a:ext cx="16263" cy="17781"/>
                </a:xfrm>
                <a:custGeom>
                  <a:avLst/>
                  <a:gdLst>
                    <a:gd name="connsiteX0" fmla="*/ 14256 w 16263"/>
                    <a:gd name="connsiteY0" fmla="*/ 6065 h 17781"/>
                    <a:gd name="connsiteX1" fmla="*/ 12068 w 16263"/>
                    <a:gd name="connsiteY1" fmla="*/ 7060 h 17781"/>
                    <a:gd name="connsiteX2" fmla="*/ 8487 w 16263"/>
                    <a:gd name="connsiteY2" fmla="*/ 494 h 17781"/>
                    <a:gd name="connsiteX3" fmla="*/ 6497 w 16263"/>
                    <a:gd name="connsiteY3" fmla="*/ 1688 h 17781"/>
                    <a:gd name="connsiteX4" fmla="*/ 8885 w 16263"/>
                    <a:gd name="connsiteY4" fmla="*/ 8651 h 17781"/>
                    <a:gd name="connsiteX5" fmla="*/ 330 w 16263"/>
                    <a:gd name="connsiteY5" fmla="*/ 13426 h 17781"/>
                    <a:gd name="connsiteX6" fmla="*/ 1125 w 16263"/>
                    <a:gd name="connsiteY6" fmla="*/ 14819 h 17781"/>
                    <a:gd name="connsiteX7" fmla="*/ 9680 w 16263"/>
                    <a:gd name="connsiteY7" fmla="*/ 11437 h 17781"/>
                    <a:gd name="connsiteX8" fmla="*/ 12466 w 16263"/>
                    <a:gd name="connsiteY8" fmla="*/ 17206 h 17781"/>
                    <a:gd name="connsiteX9" fmla="*/ 15251 w 16263"/>
                    <a:gd name="connsiteY9" fmla="*/ 16013 h 17781"/>
                    <a:gd name="connsiteX10" fmla="*/ 13261 w 16263"/>
                    <a:gd name="connsiteY10" fmla="*/ 9646 h 17781"/>
                    <a:gd name="connsiteX11" fmla="*/ 15649 w 16263"/>
                    <a:gd name="connsiteY11" fmla="*/ 8254 h 17781"/>
                    <a:gd name="connsiteX12" fmla="*/ 14256 w 16263"/>
                    <a:gd name="connsiteY12" fmla="*/ 6065 h 17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263" h="17781">
                      <a:moveTo>
                        <a:pt x="14256" y="6065"/>
                      </a:moveTo>
                      <a:cubicBezTo>
                        <a:pt x="13460" y="6463"/>
                        <a:pt x="12863" y="6861"/>
                        <a:pt x="12068" y="7060"/>
                      </a:cubicBezTo>
                      <a:cubicBezTo>
                        <a:pt x="11073" y="4871"/>
                        <a:pt x="9680" y="2683"/>
                        <a:pt x="8487" y="494"/>
                      </a:cubicBezTo>
                      <a:cubicBezTo>
                        <a:pt x="7691" y="-699"/>
                        <a:pt x="6099" y="494"/>
                        <a:pt x="6497" y="1688"/>
                      </a:cubicBezTo>
                      <a:cubicBezTo>
                        <a:pt x="7492" y="3877"/>
                        <a:pt x="8089" y="6264"/>
                        <a:pt x="8885" y="8651"/>
                      </a:cubicBezTo>
                      <a:cubicBezTo>
                        <a:pt x="5900" y="10243"/>
                        <a:pt x="3115" y="11636"/>
                        <a:pt x="330" y="13426"/>
                      </a:cubicBezTo>
                      <a:cubicBezTo>
                        <a:pt x="-466" y="14023"/>
                        <a:pt x="330" y="15217"/>
                        <a:pt x="1125" y="14819"/>
                      </a:cubicBezTo>
                      <a:cubicBezTo>
                        <a:pt x="3911" y="13625"/>
                        <a:pt x="6895" y="12630"/>
                        <a:pt x="9680" y="11437"/>
                      </a:cubicBezTo>
                      <a:cubicBezTo>
                        <a:pt x="10277" y="13426"/>
                        <a:pt x="11073" y="15615"/>
                        <a:pt x="12466" y="17206"/>
                      </a:cubicBezTo>
                      <a:cubicBezTo>
                        <a:pt x="13460" y="18400"/>
                        <a:pt x="15251" y="17604"/>
                        <a:pt x="15251" y="16013"/>
                      </a:cubicBezTo>
                      <a:cubicBezTo>
                        <a:pt x="15052" y="13824"/>
                        <a:pt x="14057" y="11636"/>
                        <a:pt x="13261" y="9646"/>
                      </a:cubicBezTo>
                      <a:cubicBezTo>
                        <a:pt x="14057" y="9248"/>
                        <a:pt x="14853" y="8850"/>
                        <a:pt x="15649" y="8254"/>
                      </a:cubicBezTo>
                      <a:cubicBezTo>
                        <a:pt x="17041" y="7458"/>
                        <a:pt x="15848" y="5468"/>
                        <a:pt x="14256" y="6065"/>
                      </a:cubicBezTo>
                      <a:close/>
                    </a:path>
                  </a:pathLst>
                </a:custGeom>
                <a:solidFill>
                  <a:srgbClr val="FBF8F9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0" name="任意多边形: 形状 799">
                  <a:extLst>
                    <a:ext uri="{FF2B5EF4-FFF2-40B4-BE49-F238E27FC236}">
                      <a16:creationId xmlns:a16="http://schemas.microsoft.com/office/drawing/2014/main" id="{5942DAB9-C384-FE2A-9597-6DFB3D16EF1C}"/>
                    </a:ext>
                  </a:extLst>
                </p:cNvPr>
                <p:cNvSpPr/>
                <p:nvPr/>
              </p:nvSpPr>
              <p:spPr>
                <a:xfrm>
                  <a:off x="3836635" y="5526367"/>
                  <a:ext cx="19863" cy="21576"/>
                </a:xfrm>
                <a:custGeom>
                  <a:avLst/>
                  <a:gdLst>
                    <a:gd name="connsiteX0" fmla="*/ 19551 w 19863"/>
                    <a:gd name="connsiteY0" fmla="*/ 2506 h 21576"/>
                    <a:gd name="connsiteX1" fmla="*/ 17760 w 19863"/>
                    <a:gd name="connsiteY1" fmla="*/ 119 h 21576"/>
                    <a:gd name="connsiteX2" fmla="*/ 7415 w 19863"/>
                    <a:gd name="connsiteY2" fmla="*/ 7480 h 21576"/>
                    <a:gd name="connsiteX3" fmla="*/ 4431 w 19863"/>
                    <a:gd name="connsiteY3" fmla="*/ 2307 h 21576"/>
                    <a:gd name="connsiteX4" fmla="*/ 3436 w 19863"/>
                    <a:gd name="connsiteY4" fmla="*/ 2506 h 21576"/>
                    <a:gd name="connsiteX5" fmla="*/ 5624 w 19863"/>
                    <a:gd name="connsiteY5" fmla="*/ 8872 h 21576"/>
                    <a:gd name="connsiteX6" fmla="*/ 651 w 19863"/>
                    <a:gd name="connsiteY6" fmla="*/ 12056 h 21576"/>
                    <a:gd name="connsiteX7" fmla="*/ 1247 w 19863"/>
                    <a:gd name="connsiteY7" fmla="*/ 14244 h 21576"/>
                    <a:gd name="connsiteX8" fmla="*/ 6818 w 19863"/>
                    <a:gd name="connsiteY8" fmla="*/ 11658 h 21576"/>
                    <a:gd name="connsiteX9" fmla="*/ 7017 w 19863"/>
                    <a:gd name="connsiteY9" fmla="*/ 12056 h 21576"/>
                    <a:gd name="connsiteX10" fmla="*/ 11593 w 19863"/>
                    <a:gd name="connsiteY10" fmla="*/ 21207 h 21576"/>
                    <a:gd name="connsiteX11" fmla="*/ 13383 w 19863"/>
                    <a:gd name="connsiteY11" fmla="*/ 20412 h 21576"/>
                    <a:gd name="connsiteX12" fmla="*/ 9206 w 19863"/>
                    <a:gd name="connsiteY12" fmla="*/ 10066 h 21576"/>
                    <a:gd name="connsiteX13" fmla="*/ 10001 w 19863"/>
                    <a:gd name="connsiteY13" fmla="*/ 9469 h 21576"/>
                    <a:gd name="connsiteX14" fmla="*/ 19551 w 19863"/>
                    <a:gd name="connsiteY14" fmla="*/ 2506 h 21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9863" h="21576">
                      <a:moveTo>
                        <a:pt x="19551" y="2506"/>
                      </a:moveTo>
                      <a:cubicBezTo>
                        <a:pt x="20546" y="1312"/>
                        <a:pt x="18954" y="-478"/>
                        <a:pt x="17760" y="119"/>
                      </a:cubicBezTo>
                      <a:cubicBezTo>
                        <a:pt x="13781" y="1909"/>
                        <a:pt x="10797" y="4893"/>
                        <a:pt x="7415" y="7480"/>
                      </a:cubicBezTo>
                      <a:cubicBezTo>
                        <a:pt x="6221" y="5689"/>
                        <a:pt x="5227" y="3899"/>
                        <a:pt x="4431" y="2307"/>
                      </a:cubicBezTo>
                      <a:cubicBezTo>
                        <a:pt x="4232" y="1710"/>
                        <a:pt x="3237" y="1909"/>
                        <a:pt x="3436" y="2506"/>
                      </a:cubicBezTo>
                      <a:cubicBezTo>
                        <a:pt x="4033" y="4694"/>
                        <a:pt x="4630" y="6883"/>
                        <a:pt x="5624" y="8872"/>
                      </a:cubicBezTo>
                      <a:cubicBezTo>
                        <a:pt x="4033" y="10066"/>
                        <a:pt x="2441" y="11260"/>
                        <a:pt x="651" y="12056"/>
                      </a:cubicBezTo>
                      <a:cubicBezTo>
                        <a:pt x="-543" y="12652"/>
                        <a:pt x="54" y="14642"/>
                        <a:pt x="1247" y="14244"/>
                      </a:cubicBezTo>
                      <a:cubicBezTo>
                        <a:pt x="3237" y="13647"/>
                        <a:pt x="5028" y="12851"/>
                        <a:pt x="6818" y="11658"/>
                      </a:cubicBezTo>
                      <a:cubicBezTo>
                        <a:pt x="6818" y="11857"/>
                        <a:pt x="6818" y="11857"/>
                        <a:pt x="7017" y="12056"/>
                      </a:cubicBezTo>
                      <a:cubicBezTo>
                        <a:pt x="8609" y="15040"/>
                        <a:pt x="9604" y="18422"/>
                        <a:pt x="11593" y="21207"/>
                      </a:cubicBezTo>
                      <a:cubicBezTo>
                        <a:pt x="12190" y="22003"/>
                        <a:pt x="13383" y="21406"/>
                        <a:pt x="13383" y="20412"/>
                      </a:cubicBezTo>
                      <a:cubicBezTo>
                        <a:pt x="13185" y="16830"/>
                        <a:pt x="11394" y="13249"/>
                        <a:pt x="9206" y="10066"/>
                      </a:cubicBezTo>
                      <a:cubicBezTo>
                        <a:pt x="9405" y="9867"/>
                        <a:pt x="9802" y="9668"/>
                        <a:pt x="10001" y="9469"/>
                      </a:cubicBezTo>
                      <a:cubicBezTo>
                        <a:pt x="13582" y="7679"/>
                        <a:pt x="16965" y="5490"/>
                        <a:pt x="19551" y="2506"/>
                      </a:cubicBezTo>
                      <a:close/>
                    </a:path>
                  </a:pathLst>
                </a:custGeom>
                <a:solidFill>
                  <a:srgbClr val="FBF8F9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01" name="图形 782">
                <a:extLst>
                  <a:ext uri="{FF2B5EF4-FFF2-40B4-BE49-F238E27FC236}">
                    <a16:creationId xmlns:a16="http://schemas.microsoft.com/office/drawing/2014/main" id="{BFD3AE75-2A66-CDEB-DBDF-29EDB05DEF8F}"/>
                  </a:ext>
                </a:extLst>
              </p:cNvPr>
              <p:cNvGrpSpPr/>
              <p:nvPr/>
            </p:nvGrpSpPr>
            <p:grpSpPr>
              <a:xfrm>
                <a:off x="3462054" y="5436614"/>
                <a:ext cx="313189" cy="522789"/>
                <a:chOff x="3462054" y="5436614"/>
                <a:chExt cx="313189" cy="522789"/>
              </a:xfrm>
            </p:grpSpPr>
            <p:sp>
              <p:nvSpPr>
                <p:cNvPr id="802" name="任意多边形: 形状 801">
                  <a:extLst>
                    <a:ext uri="{FF2B5EF4-FFF2-40B4-BE49-F238E27FC236}">
                      <a16:creationId xmlns:a16="http://schemas.microsoft.com/office/drawing/2014/main" id="{B006E382-4BA9-5F3E-F875-4019ABD299D1}"/>
                    </a:ext>
                  </a:extLst>
                </p:cNvPr>
                <p:cNvSpPr/>
                <p:nvPr/>
              </p:nvSpPr>
              <p:spPr>
                <a:xfrm>
                  <a:off x="3462054" y="5436634"/>
                  <a:ext cx="312902" cy="522768"/>
                </a:xfrm>
                <a:custGeom>
                  <a:avLst/>
                  <a:gdLst>
                    <a:gd name="connsiteX0" fmla="*/ 11 w 312902"/>
                    <a:gd name="connsiteY0" fmla="*/ 329189 h 522768"/>
                    <a:gd name="connsiteX1" fmla="*/ 116397 w 312902"/>
                    <a:gd name="connsiteY1" fmla="*/ 333566 h 522768"/>
                    <a:gd name="connsiteX2" fmla="*/ 180062 w 312902"/>
                    <a:gd name="connsiteY2" fmla="*/ 162071 h 522768"/>
                    <a:gd name="connsiteX3" fmla="*/ 290280 w 312902"/>
                    <a:gd name="connsiteY3" fmla="*/ 522 h 522768"/>
                    <a:gd name="connsiteX4" fmla="*/ 257652 w 312902"/>
                    <a:gd name="connsiteY4" fmla="*/ 333367 h 522768"/>
                    <a:gd name="connsiteX5" fmla="*/ 43780 w 312902"/>
                    <a:gd name="connsiteY5" fmla="*/ 522768 h 522768"/>
                    <a:gd name="connsiteX6" fmla="*/ 25676 w 312902"/>
                    <a:gd name="connsiteY6" fmla="*/ 522768 h 522768"/>
                    <a:gd name="connsiteX7" fmla="*/ 11 w 312902"/>
                    <a:gd name="connsiteY7" fmla="*/ 329189 h 52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2902" h="522768">
                      <a:moveTo>
                        <a:pt x="11" y="329189"/>
                      </a:moveTo>
                      <a:cubicBezTo>
                        <a:pt x="-1183" y="327001"/>
                        <a:pt x="94314" y="356843"/>
                        <a:pt x="116397" y="333566"/>
                      </a:cubicBezTo>
                      <a:cubicBezTo>
                        <a:pt x="138481" y="310488"/>
                        <a:pt x="162156" y="209222"/>
                        <a:pt x="180062" y="162071"/>
                      </a:cubicBezTo>
                      <a:cubicBezTo>
                        <a:pt x="198166" y="114919"/>
                        <a:pt x="241736" y="-9027"/>
                        <a:pt x="290280" y="522"/>
                      </a:cubicBezTo>
                      <a:cubicBezTo>
                        <a:pt x="338824" y="10271"/>
                        <a:pt x="300427" y="189924"/>
                        <a:pt x="257652" y="333367"/>
                      </a:cubicBezTo>
                      <a:cubicBezTo>
                        <a:pt x="214878" y="476811"/>
                        <a:pt x="190208" y="512423"/>
                        <a:pt x="43780" y="522768"/>
                      </a:cubicBezTo>
                      <a:lnTo>
                        <a:pt x="25676" y="522768"/>
                      </a:lnTo>
                      <a:cubicBezTo>
                        <a:pt x="25676" y="522967"/>
                        <a:pt x="37414" y="395639"/>
                        <a:pt x="11" y="329189"/>
                      </a:cubicBezTo>
                      <a:close/>
                    </a:path>
                  </a:pathLst>
                </a:custGeom>
                <a:solidFill>
                  <a:srgbClr val="F4D9BF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3" name="任意多边形: 形状 802">
                  <a:extLst>
                    <a:ext uri="{FF2B5EF4-FFF2-40B4-BE49-F238E27FC236}">
                      <a16:creationId xmlns:a16="http://schemas.microsoft.com/office/drawing/2014/main" id="{2B66E039-5EE6-F2AE-A452-257493C6BAB3}"/>
                    </a:ext>
                  </a:extLst>
                </p:cNvPr>
                <p:cNvSpPr/>
                <p:nvPr/>
              </p:nvSpPr>
              <p:spPr>
                <a:xfrm>
                  <a:off x="3624210" y="5436614"/>
                  <a:ext cx="151033" cy="243461"/>
                </a:xfrm>
                <a:custGeom>
                  <a:avLst/>
                  <a:gdLst>
                    <a:gd name="connsiteX0" fmla="*/ 87936 w 151033"/>
                    <a:gd name="connsiteY0" fmla="*/ 218991 h 243461"/>
                    <a:gd name="connsiteX1" fmla="*/ 120564 w 151033"/>
                    <a:gd name="connsiteY1" fmla="*/ 243462 h 243461"/>
                    <a:gd name="connsiteX2" fmla="*/ 128323 w 151033"/>
                    <a:gd name="connsiteY2" fmla="*/ 543 h 243461"/>
                    <a:gd name="connsiteX3" fmla="*/ 18105 w 151033"/>
                    <a:gd name="connsiteY3" fmla="*/ 162091 h 243461"/>
                    <a:gd name="connsiteX4" fmla="*/ 0 w 151033"/>
                    <a:gd name="connsiteY4" fmla="*/ 217200 h 243461"/>
                    <a:gd name="connsiteX5" fmla="*/ 87936 w 151033"/>
                    <a:gd name="connsiteY5" fmla="*/ 218991 h 243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1033" h="243461">
                      <a:moveTo>
                        <a:pt x="87936" y="218991"/>
                      </a:moveTo>
                      <a:cubicBezTo>
                        <a:pt x="100271" y="225556"/>
                        <a:pt x="111015" y="233912"/>
                        <a:pt x="120564" y="243462"/>
                      </a:cubicBezTo>
                      <a:cubicBezTo>
                        <a:pt x="150606" y="124091"/>
                        <a:pt x="167119" y="8302"/>
                        <a:pt x="128323" y="543"/>
                      </a:cubicBezTo>
                      <a:cubicBezTo>
                        <a:pt x="79779" y="-9206"/>
                        <a:pt x="36209" y="114940"/>
                        <a:pt x="18105" y="162091"/>
                      </a:cubicBezTo>
                      <a:cubicBezTo>
                        <a:pt x="12534" y="176615"/>
                        <a:pt x="6565" y="196112"/>
                        <a:pt x="0" y="217200"/>
                      </a:cubicBezTo>
                      <a:cubicBezTo>
                        <a:pt x="28251" y="206258"/>
                        <a:pt x="58691" y="203672"/>
                        <a:pt x="87936" y="218991"/>
                      </a:cubicBezTo>
                      <a:close/>
                    </a:path>
                  </a:pathLst>
                </a:custGeom>
                <a:solidFill>
                  <a:srgbClr val="8CCBC1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4" name="任意多边形: 形状 803">
                  <a:extLst>
                    <a:ext uri="{FF2B5EF4-FFF2-40B4-BE49-F238E27FC236}">
                      <a16:creationId xmlns:a16="http://schemas.microsoft.com/office/drawing/2014/main" id="{90D6EF74-9D40-7382-A77C-E55E8E26031F}"/>
                    </a:ext>
                  </a:extLst>
                </p:cNvPr>
                <p:cNvSpPr/>
                <p:nvPr/>
              </p:nvSpPr>
              <p:spPr>
                <a:xfrm>
                  <a:off x="3656639" y="5436807"/>
                  <a:ext cx="118330" cy="143992"/>
                </a:xfrm>
                <a:custGeom>
                  <a:avLst/>
                  <a:gdLst>
                    <a:gd name="connsiteX0" fmla="*/ 85350 w 118330"/>
                    <a:gd name="connsiteY0" fmla="*/ 128275 h 143992"/>
                    <a:gd name="connsiteX1" fmla="*/ 109423 w 118330"/>
                    <a:gd name="connsiteY1" fmla="*/ 143992 h 143992"/>
                    <a:gd name="connsiteX2" fmla="*/ 95695 w 118330"/>
                    <a:gd name="connsiteY2" fmla="*/ 549 h 143992"/>
                    <a:gd name="connsiteX3" fmla="*/ 0 w 118330"/>
                    <a:gd name="connsiteY3" fmla="*/ 124495 h 143992"/>
                    <a:gd name="connsiteX4" fmla="*/ 85350 w 118330"/>
                    <a:gd name="connsiteY4" fmla="*/ 128275 h 1439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8330" h="143992">
                      <a:moveTo>
                        <a:pt x="85350" y="128275"/>
                      </a:moveTo>
                      <a:cubicBezTo>
                        <a:pt x="94502" y="132652"/>
                        <a:pt x="102261" y="137825"/>
                        <a:pt x="109423" y="143992"/>
                      </a:cubicBezTo>
                      <a:cubicBezTo>
                        <a:pt x="122753" y="66600"/>
                        <a:pt x="123350" y="6119"/>
                        <a:pt x="95695" y="549"/>
                      </a:cubicBezTo>
                      <a:cubicBezTo>
                        <a:pt x="57298" y="-7210"/>
                        <a:pt x="21885" y="68988"/>
                        <a:pt x="0" y="124495"/>
                      </a:cubicBezTo>
                      <a:cubicBezTo>
                        <a:pt x="26262" y="111563"/>
                        <a:pt x="59287" y="115741"/>
                        <a:pt x="85350" y="128275"/>
                      </a:cubicBezTo>
                      <a:close/>
                    </a:path>
                  </a:pathLst>
                </a:custGeom>
                <a:solidFill>
                  <a:srgbClr val="E23127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5" name="任意多边形: 形状 804">
                  <a:extLst>
                    <a:ext uri="{FF2B5EF4-FFF2-40B4-BE49-F238E27FC236}">
                      <a16:creationId xmlns:a16="http://schemas.microsoft.com/office/drawing/2014/main" id="{0CD15214-CE2D-6E80-C5C6-C2444A1EDCA0}"/>
                    </a:ext>
                  </a:extLst>
                </p:cNvPr>
                <p:cNvSpPr/>
                <p:nvPr/>
              </p:nvSpPr>
              <p:spPr>
                <a:xfrm>
                  <a:off x="3639330" y="5585932"/>
                  <a:ext cx="117381" cy="58133"/>
                </a:xfrm>
                <a:custGeom>
                  <a:avLst/>
                  <a:gdLst>
                    <a:gd name="connsiteX0" fmla="*/ 96292 w 117381"/>
                    <a:gd name="connsiteY0" fmla="*/ 24511 h 58133"/>
                    <a:gd name="connsiteX1" fmla="*/ 6963 w 117381"/>
                    <a:gd name="connsiteY1" fmla="*/ 2229 h 58133"/>
                    <a:gd name="connsiteX2" fmla="*/ 2984 w 117381"/>
                    <a:gd name="connsiteY2" fmla="*/ 12972 h 58133"/>
                    <a:gd name="connsiteX3" fmla="*/ 0 w 117381"/>
                    <a:gd name="connsiteY3" fmla="*/ 20930 h 58133"/>
                    <a:gd name="connsiteX4" fmla="*/ 113999 w 117381"/>
                    <a:gd name="connsiteY4" fmla="*/ 58134 h 58133"/>
                    <a:gd name="connsiteX5" fmla="*/ 117381 w 117381"/>
                    <a:gd name="connsiteY5" fmla="*/ 43013 h 58133"/>
                    <a:gd name="connsiteX6" fmla="*/ 96292 w 117381"/>
                    <a:gd name="connsiteY6" fmla="*/ 24511 h 58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7381" h="58133">
                      <a:moveTo>
                        <a:pt x="96292" y="24511"/>
                      </a:moveTo>
                      <a:cubicBezTo>
                        <a:pt x="74408" y="8197"/>
                        <a:pt x="37005" y="-5531"/>
                        <a:pt x="6963" y="2229"/>
                      </a:cubicBezTo>
                      <a:cubicBezTo>
                        <a:pt x="5571" y="6009"/>
                        <a:pt x="4178" y="9590"/>
                        <a:pt x="2984" y="12972"/>
                      </a:cubicBezTo>
                      <a:cubicBezTo>
                        <a:pt x="1989" y="15558"/>
                        <a:pt x="995" y="18145"/>
                        <a:pt x="0" y="20930"/>
                      </a:cubicBezTo>
                      <a:cubicBezTo>
                        <a:pt x="37602" y="8993"/>
                        <a:pt x="81570" y="31275"/>
                        <a:pt x="113999" y="58134"/>
                      </a:cubicBezTo>
                      <a:cubicBezTo>
                        <a:pt x="114596" y="55945"/>
                        <a:pt x="116983" y="45202"/>
                        <a:pt x="117381" y="43013"/>
                      </a:cubicBezTo>
                      <a:cubicBezTo>
                        <a:pt x="111611" y="35453"/>
                        <a:pt x="103852" y="30082"/>
                        <a:pt x="96292" y="24511"/>
                      </a:cubicBezTo>
                      <a:close/>
                    </a:path>
                  </a:pathLst>
                </a:custGeom>
                <a:solidFill>
                  <a:srgbClr val="127DC2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6" name="任意多边形: 形状 805">
                  <a:extLst>
                    <a:ext uri="{FF2B5EF4-FFF2-40B4-BE49-F238E27FC236}">
                      <a16:creationId xmlns:a16="http://schemas.microsoft.com/office/drawing/2014/main" id="{DF9A40FA-32B2-AD16-FCAF-554242EAFE3B}"/>
                    </a:ext>
                  </a:extLst>
                </p:cNvPr>
                <p:cNvSpPr/>
                <p:nvPr/>
              </p:nvSpPr>
              <p:spPr>
                <a:xfrm>
                  <a:off x="3624210" y="5625633"/>
                  <a:ext cx="123548" cy="54442"/>
                </a:xfrm>
                <a:custGeom>
                  <a:avLst/>
                  <a:gdLst>
                    <a:gd name="connsiteX0" fmla="*/ 6366 w 123548"/>
                    <a:gd name="connsiteY0" fmla="*/ 7490 h 54442"/>
                    <a:gd name="connsiteX1" fmla="*/ 0 w 123548"/>
                    <a:gd name="connsiteY1" fmla="*/ 28181 h 54442"/>
                    <a:gd name="connsiteX2" fmla="*/ 87737 w 123548"/>
                    <a:gd name="connsiteY2" fmla="*/ 29972 h 54442"/>
                    <a:gd name="connsiteX3" fmla="*/ 120365 w 123548"/>
                    <a:gd name="connsiteY3" fmla="*/ 54443 h 54442"/>
                    <a:gd name="connsiteX4" fmla="*/ 123548 w 123548"/>
                    <a:gd name="connsiteY4" fmla="*/ 41710 h 54442"/>
                    <a:gd name="connsiteX5" fmla="*/ 6366 w 123548"/>
                    <a:gd name="connsiteY5" fmla="*/ 7490 h 54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3548" h="54442">
                      <a:moveTo>
                        <a:pt x="6366" y="7490"/>
                      </a:moveTo>
                      <a:cubicBezTo>
                        <a:pt x="4377" y="14056"/>
                        <a:pt x="2188" y="21019"/>
                        <a:pt x="0" y="28181"/>
                      </a:cubicBezTo>
                      <a:cubicBezTo>
                        <a:pt x="28251" y="17239"/>
                        <a:pt x="58691" y="14653"/>
                        <a:pt x="87737" y="29972"/>
                      </a:cubicBezTo>
                      <a:cubicBezTo>
                        <a:pt x="100072" y="36537"/>
                        <a:pt x="110816" y="44893"/>
                        <a:pt x="120365" y="54443"/>
                      </a:cubicBezTo>
                      <a:cubicBezTo>
                        <a:pt x="121360" y="50265"/>
                        <a:pt x="122554" y="45888"/>
                        <a:pt x="123548" y="41710"/>
                      </a:cubicBezTo>
                      <a:cubicBezTo>
                        <a:pt x="91915" y="9082"/>
                        <a:pt x="50136" y="-12007"/>
                        <a:pt x="6366" y="7490"/>
                      </a:cubicBezTo>
                      <a:close/>
                    </a:path>
                  </a:pathLst>
                </a:custGeom>
                <a:solidFill>
                  <a:srgbClr val="127DC2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7" name="任意多边形: 形状 806">
                  <a:extLst>
                    <a:ext uri="{FF2B5EF4-FFF2-40B4-BE49-F238E27FC236}">
                      <a16:creationId xmlns:a16="http://schemas.microsoft.com/office/drawing/2014/main" id="{BB9C1EB9-2245-8DEF-3B7A-03AF6B932BB0}"/>
                    </a:ext>
                  </a:extLst>
                </p:cNvPr>
                <p:cNvSpPr/>
                <p:nvPr/>
              </p:nvSpPr>
              <p:spPr>
                <a:xfrm>
                  <a:off x="3735320" y="5511866"/>
                  <a:ext cx="33070" cy="33135"/>
                </a:xfrm>
                <a:custGeom>
                  <a:avLst/>
                  <a:gdLst>
                    <a:gd name="connsiteX0" fmla="*/ 32333 w 33070"/>
                    <a:gd name="connsiteY0" fmla="*/ 30138 h 33135"/>
                    <a:gd name="connsiteX1" fmla="*/ 11443 w 33070"/>
                    <a:gd name="connsiteY1" fmla="*/ 22379 h 33135"/>
                    <a:gd name="connsiteX2" fmla="*/ 6271 w 33070"/>
                    <a:gd name="connsiteY2" fmla="*/ 20390 h 33135"/>
                    <a:gd name="connsiteX3" fmla="*/ 6470 w 33070"/>
                    <a:gd name="connsiteY3" fmla="*/ 12630 h 33135"/>
                    <a:gd name="connsiteX4" fmla="*/ 10250 w 33070"/>
                    <a:gd name="connsiteY4" fmla="*/ 1688 h 33135"/>
                    <a:gd name="connsiteX5" fmla="*/ 8061 w 33070"/>
                    <a:gd name="connsiteY5" fmla="*/ 494 h 33135"/>
                    <a:gd name="connsiteX6" fmla="*/ 1098 w 33070"/>
                    <a:gd name="connsiteY6" fmla="*/ 15217 h 33135"/>
                    <a:gd name="connsiteX7" fmla="*/ 1894 w 33070"/>
                    <a:gd name="connsiteY7" fmla="*/ 23573 h 33135"/>
                    <a:gd name="connsiteX8" fmla="*/ 15223 w 33070"/>
                    <a:gd name="connsiteY8" fmla="*/ 29143 h 33135"/>
                    <a:gd name="connsiteX9" fmla="*/ 30742 w 33070"/>
                    <a:gd name="connsiteY9" fmla="*/ 33122 h 33135"/>
                    <a:gd name="connsiteX10" fmla="*/ 32333 w 33070"/>
                    <a:gd name="connsiteY10" fmla="*/ 30138 h 33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3070" h="33135">
                      <a:moveTo>
                        <a:pt x="32333" y="30138"/>
                      </a:moveTo>
                      <a:cubicBezTo>
                        <a:pt x="26365" y="25960"/>
                        <a:pt x="18208" y="24766"/>
                        <a:pt x="11443" y="22379"/>
                      </a:cubicBezTo>
                      <a:cubicBezTo>
                        <a:pt x="9653" y="21782"/>
                        <a:pt x="8061" y="20986"/>
                        <a:pt x="6271" y="20390"/>
                      </a:cubicBezTo>
                      <a:cubicBezTo>
                        <a:pt x="3684" y="19395"/>
                        <a:pt x="6072" y="14023"/>
                        <a:pt x="6470" y="12630"/>
                      </a:cubicBezTo>
                      <a:cubicBezTo>
                        <a:pt x="7663" y="9049"/>
                        <a:pt x="8857" y="5269"/>
                        <a:pt x="10250" y="1688"/>
                      </a:cubicBezTo>
                      <a:cubicBezTo>
                        <a:pt x="10847" y="494"/>
                        <a:pt x="8857" y="-699"/>
                        <a:pt x="8061" y="494"/>
                      </a:cubicBezTo>
                      <a:cubicBezTo>
                        <a:pt x="5276" y="5269"/>
                        <a:pt x="3087" y="10243"/>
                        <a:pt x="1098" y="15217"/>
                      </a:cubicBezTo>
                      <a:cubicBezTo>
                        <a:pt x="-295" y="18400"/>
                        <a:pt x="-693" y="20986"/>
                        <a:pt x="1894" y="23573"/>
                      </a:cubicBezTo>
                      <a:cubicBezTo>
                        <a:pt x="5077" y="26557"/>
                        <a:pt x="11046" y="27751"/>
                        <a:pt x="15223" y="29143"/>
                      </a:cubicBezTo>
                      <a:cubicBezTo>
                        <a:pt x="20197" y="30735"/>
                        <a:pt x="25569" y="32724"/>
                        <a:pt x="30742" y="33122"/>
                      </a:cubicBezTo>
                      <a:cubicBezTo>
                        <a:pt x="32731" y="33321"/>
                        <a:pt x="33925" y="31133"/>
                        <a:pt x="32333" y="30138"/>
                      </a:cubicBezTo>
                      <a:close/>
                    </a:path>
                  </a:pathLst>
                </a:custGeom>
                <a:solidFill>
                  <a:srgbClr val="962620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8" name="任意多边形: 形状 807">
                  <a:extLst>
                    <a:ext uri="{FF2B5EF4-FFF2-40B4-BE49-F238E27FC236}">
                      <a16:creationId xmlns:a16="http://schemas.microsoft.com/office/drawing/2014/main" id="{EFC073A1-0BFC-029B-4934-56F78897A1EB}"/>
                    </a:ext>
                  </a:extLst>
                </p:cNvPr>
                <p:cNvSpPr/>
                <p:nvPr/>
              </p:nvSpPr>
              <p:spPr>
                <a:xfrm>
                  <a:off x="3745163" y="5489048"/>
                  <a:ext cx="26887" cy="27332"/>
                </a:xfrm>
                <a:custGeom>
                  <a:avLst/>
                  <a:gdLst>
                    <a:gd name="connsiteX0" fmla="*/ 26470 w 26887"/>
                    <a:gd name="connsiteY0" fmla="*/ 24108 h 27332"/>
                    <a:gd name="connsiteX1" fmla="*/ 14533 w 26887"/>
                    <a:gd name="connsiteY1" fmla="*/ 10977 h 27332"/>
                    <a:gd name="connsiteX2" fmla="*/ 14135 w 26887"/>
                    <a:gd name="connsiteY2" fmla="*/ 10579 h 27332"/>
                    <a:gd name="connsiteX3" fmla="*/ 24480 w 26887"/>
                    <a:gd name="connsiteY3" fmla="*/ 4810 h 27332"/>
                    <a:gd name="connsiteX4" fmla="*/ 22889 w 26887"/>
                    <a:gd name="connsiteY4" fmla="*/ 2025 h 27332"/>
                    <a:gd name="connsiteX5" fmla="*/ 11548 w 26887"/>
                    <a:gd name="connsiteY5" fmla="*/ 7794 h 27332"/>
                    <a:gd name="connsiteX6" fmla="*/ 2397 w 26887"/>
                    <a:gd name="connsiteY6" fmla="*/ 234 h 27332"/>
                    <a:gd name="connsiteX7" fmla="*/ 805 w 26887"/>
                    <a:gd name="connsiteY7" fmla="*/ 2025 h 27332"/>
                    <a:gd name="connsiteX8" fmla="*/ 8166 w 26887"/>
                    <a:gd name="connsiteY8" fmla="*/ 10182 h 27332"/>
                    <a:gd name="connsiteX9" fmla="*/ 407 w 26887"/>
                    <a:gd name="connsiteY9" fmla="*/ 16150 h 27332"/>
                    <a:gd name="connsiteX10" fmla="*/ 1601 w 26887"/>
                    <a:gd name="connsiteY10" fmla="*/ 18140 h 27332"/>
                    <a:gd name="connsiteX11" fmla="*/ 10355 w 26887"/>
                    <a:gd name="connsiteY11" fmla="*/ 12768 h 27332"/>
                    <a:gd name="connsiteX12" fmla="*/ 11151 w 26887"/>
                    <a:gd name="connsiteY12" fmla="*/ 13564 h 27332"/>
                    <a:gd name="connsiteX13" fmla="*/ 23685 w 26887"/>
                    <a:gd name="connsiteY13" fmla="*/ 26894 h 27332"/>
                    <a:gd name="connsiteX14" fmla="*/ 26470 w 26887"/>
                    <a:gd name="connsiteY14" fmla="*/ 24108 h 27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6887" h="27332">
                      <a:moveTo>
                        <a:pt x="26470" y="24108"/>
                      </a:moveTo>
                      <a:cubicBezTo>
                        <a:pt x="22889" y="19532"/>
                        <a:pt x="18512" y="15354"/>
                        <a:pt x="14533" y="10977"/>
                      </a:cubicBezTo>
                      <a:cubicBezTo>
                        <a:pt x="14334" y="10778"/>
                        <a:pt x="14334" y="10778"/>
                        <a:pt x="14135" y="10579"/>
                      </a:cubicBezTo>
                      <a:cubicBezTo>
                        <a:pt x="17716" y="8789"/>
                        <a:pt x="21496" y="7396"/>
                        <a:pt x="24480" y="4810"/>
                      </a:cubicBezTo>
                      <a:cubicBezTo>
                        <a:pt x="26072" y="3616"/>
                        <a:pt x="24480" y="1428"/>
                        <a:pt x="22889" y="2025"/>
                      </a:cubicBezTo>
                      <a:cubicBezTo>
                        <a:pt x="18910" y="3417"/>
                        <a:pt x="15328" y="5407"/>
                        <a:pt x="11548" y="7794"/>
                      </a:cubicBezTo>
                      <a:cubicBezTo>
                        <a:pt x="8763" y="5009"/>
                        <a:pt x="5779" y="2422"/>
                        <a:pt x="2397" y="234"/>
                      </a:cubicBezTo>
                      <a:cubicBezTo>
                        <a:pt x="1402" y="-562"/>
                        <a:pt x="-389" y="831"/>
                        <a:pt x="805" y="2025"/>
                      </a:cubicBezTo>
                      <a:cubicBezTo>
                        <a:pt x="3391" y="4611"/>
                        <a:pt x="5779" y="7396"/>
                        <a:pt x="8166" y="10182"/>
                      </a:cubicBezTo>
                      <a:cubicBezTo>
                        <a:pt x="5381" y="12171"/>
                        <a:pt x="2795" y="14161"/>
                        <a:pt x="407" y="16150"/>
                      </a:cubicBezTo>
                      <a:cubicBezTo>
                        <a:pt x="-588" y="16946"/>
                        <a:pt x="407" y="18737"/>
                        <a:pt x="1601" y="18140"/>
                      </a:cubicBezTo>
                      <a:cubicBezTo>
                        <a:pt x="4585" y="16349"/>
                        <a:pt x="7371" y="14558"/>
                        <a:pt x="10355" y="12768"/>
                      </a:cubicBezTo>
                      <a:cubicBezTo>
                        <a:pt x="10554" y="13166"/>
                        <a:pt x="10952" y="13365"/>
                        <a:pt x="11151" y="13564"/>
                      </a:cubicBezTo>
                      <a:cubicBezTo>
                        <a:pt x="14931" y="18140"/>
                        <a:pt x="18711" y="23511"/>
                        <a:pt x="23685" y="26894"/>
                      </a:cubicBezTo>
                      <a:cubicBezTo>
                        <a:pt x="25475" y="28286"/>
                        <a:pt x="27862" y="26098"/>
                        <a:pt x="26470" y="24108"/>
                      </a:cubicBezTo>
                      <a:close/>
                    </a:path>
                  </a:pathLst>
                </a:custGeom>
                <a:solidFill>
                  <a:srgbClr val="FBF8F9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9" name="任意多边形: 形状 808">
                  <a:extLst>
                    <a:ext uri="{FF2B5EF4-FFF2-40B4-BE49-F238E27FC236}">
                      <a16:creationId xmlns:a16="http://schemas.microsoft.com/office/drawing/2014/main" id="{5438C787-9102-E193-E57B-9F971E0FE603}"/>
                    </a:ext>
                  </a:extLst>
                </p:cNvPr>
                <p:cNvSpPr/>
                <p:nvPr/>
              </p:nvSpPr>
              <p:spPr>
                <a:xfrm>
                  <a:off x="3748102" y="5465570"/>
                  <a:ext cx="25659" cy="22755"/>
                </a:xfrm>
                <a:custGeom>
                  <a:avLst/>
                  <a:gdLst>
                    <a:gd name="connsiteX0" fmla="*/ 25520 w 25659"/>
                    <a:gd name="connsiteY0" fmla="*/ 19534 h 22755"/>
                    <a:gd name="connsiteX1" fmla="*/ 17363 w 25659"/>
                    <a:gd name="connsiteY1" fmla="*/ 9785 h 22755"/>
                    <a:gd name="connsiteX2" fmla="*/ 23332 w 25659"/>
                    <a:gd name="connsiteY2" fmla="*/ 3220 h 22755"/>
                    <a:gd name="connsiteX3" fmla="*/ 21143 w 25659"/>
                    <a:gd name="connsiteY3" fmla="*/ 1231 h 22755"/>
                    <a:gd name="connsiteX4" fmla="*/ 13981 w 25659"/>
                    <a:gd name="connsiteY4" fmla="*/ 6602 h 22755"/>
                    <a:gd name="connsiteX5" fmla="*/ 7614 w 25659"/>
                    <a:gd name="connsiteY5" fmla="*/ 236 h 22755"/>
                    <a:gd name="connsiteX6" fmla="*/ 6222 w 25659"/>
                    <a:gd name="connsiteY6" fmla="*/ 1827 h 22755"/>
                    <a:gd name="connsiteX7" fmla="*/ 11196 w 25659"/>
                    <a:gd name="connsiteY7" fmla="*/ 8791 h 22755"/>
                    <a:gd name="connsiteX8" fmla="*/ 253 w 25659"/>
                    <a:gd name="connsiteY8" fmla="*/ 19932 h 22755"/>
                    <a:gd name="connsiteX9" fmla="*/ 2243 w 25659"/>
                    <a:gd name="connsiteY9" fmla="*/ 22518 h 22755"/>
                    <a:gd name="connsiteX10" fmla="*/ 13384 w 25659"/>
                    <a:gd name="connsiteY10" fmla="*/ 13367 h 22755"/>
                    <a:gd name="connsiteX11" fmla="*/ 13981 w 25659"/>
                    <a:gd name="connsiteY11" fmla="*/ 12969 h 22755"/>
                    <a:gd name="connsiteX12" fmla="*/ 13981 w 25659"/>
                    <a:gd name="connsiteY12" fmla="*/ 12969 h 22755"/>
                    <a:gd name="connsiteX13" fmla="*/ 22735 w 25659"/>
                    <a:gd name="connsiteY13" fmla="*/ 22319 h 22755"/>
                    <a:gd name="connsiteX14" fmla="*/ 25520 w 25659"/>
                    <a:gd name="connsiteY14" fmla="*/ 19534 h 22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5659" h="22755">
                      <a:moveTo>
                        <a:pt x="25520" y="19534"/>
                      </a:moveTo>
                      <a:cubicBezTo>
                        <a:pt x="24127" y="15754"/>
                        <a:pt x="20347" y="12770"/>
                        <a:pt x="17363" y="9785"/>
                      </a:cubicBezTo>
                      <a:cubicBezTo>
                        <a:pt x="19551" y="7796"/>
                        <a:pt x="21541" y="5608"/>
                        <a:pt x="23332" y="3220"/>
                      </a:cubicBezTo>
                      <a:cubicBezTo>
                        <a:pt x="24326" y="1827"/>
                        <a:pt x="22536" y="37"/>
                        <a:pt x="21143" y="1231"/>
                      </a:cubicBezTo>
                      <a:cubicBezTo>
                        <a:pt x="18955" y="3021"/>
                        <a:pt x="16567" y="4812"/>
                        <a:pt x="13981" y="6602"/>
                      </a:cubicBezTo>
                      <a:cubicBezTo>
                        <a:pt x="11991" y="4414"/>
                        <a:pt x="10002" y="2225"/>
                        <a:pt x="7614" y="236"/>
                      </a:cubicBezTo>
                      <a:cubicBezTo>
                        <a:pt x="6620" y="-560"/>
                        <a:pt x="5426" y="833"/>
                        <a:pt x="6222" y="1827"/>
                      </a:cubicBezTo>
                      <a:cubicBezTo>
                        <a:pt x="8012" y="4016"/>
                        <a:pt x="9604" y="6403"/>
                        <a:pt x="11196" y="8791"/>
                      </a:cubicBezTo>
                      <a:cubicBezTo>
                        <a:pt x="7018" y="12173"/>
                        <a:pt x="3039" y="15754"/>
                        <a:pt x="253" y="19932"/>
                      </a:cubicBezTo>
                      <a:cubicBezTo>
                        <a:pt x="-542" y="21126"/>
                        <a:pt x="651" y="23513"/>
                        <a:pt x="2243" y="22518"/>
                      </a:cubicBezTo>
                      <a:cubicBezTo>
                        <a:pt x="6421" y="20131"/>
                        <a:pt x="10002" y="16749"/>
                        <a:pt x="13384" y="13367"/>
                      </a:cubicBezTo>
                      <a:cubicBezTo>
                        <a:pt x="13583" y="13168"/>
                        <a:pt x="13782" y="12969"/>
                        <a:pt x="13981" y="12969"/>
                      </a:cubicBezTo>
                      <a:cubicBezTo>
                        <a:pt x="13981" y="12969"/>
                        <a:pt x="13981" y="12969"/>
                        <a:pt x="13981" y="12969"/>
                      </a:cubicBezTo>
                      <a:cubicBezTo>
                        <a:pt x="16567" y="16351"/>
                        <a:pt x="18955" y="20330"/>
                        <a:pt x="22735" y="22319"/>
                      </a:cubicBezTo>
                      <a:cubicBezTo>
                        <a:pt x="24724" y="22916"/>
                        <a:pt x="26117" y="20927"/>
                        <a:pt x="25520" y="19534"/>
                      </a:cubicBezTo>
                      <a:close/>
                    </a:path>
                  </a:pathLst>
                </a:custGeom>
                <a:solidFill>
                  <a:srgbClr val="FBF8F9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10" name="图形 782">
                <a:extLst>
                  <a:ext uri="{FF2B5EF4-FFF2-40B4-BE49-F238E27FC236}">
                    <a16:creationId xmlns:a16="http://schemas.microsoft.com/office/drawing/2014/main" id="{E5E684C0-EB33-5C63-BA32-042BA1F99796}"/>
                  </a:ext>
                </a:extLst>
              </p:cNvPr>
              <p:cNvGrpSpPr/>
              <p:nvPr/>
            </p:nvGrpSpPr>
            <p:grpSpPr>
              <a:xfrm>
                <a:off x="3096990" y="5681822"/>
                <a:ext cx="416515" cy="327520"/>
                <a:chOff x="3096990" y="5681822"/>
                <a:chExt cx="416515" cy="327520"/>
              </a:xfrm>
            </p:grpSpPr>
            <p:sp>
              <p:nvSpPr>
                <p:cNvPr id="811" name="任意多边形: 形状 810">
                  <a:extLst>
                    <a:ext uri="{FF2B5EF4-FFF2-40B4-BE49-F238E27FC236}">
                      <a16:creationId xmlns:a16="http://schemas.microsoft.com/office/drawing/2014/main" id="{DEFE236B-4BA0-ED27-7263-273FD34BCE98}"/>
                    </a:ext>
                  </a:extLst>
                </p:cNvPr>
                <p:cNvSpPr/>
                <p:nvPr/>
              </p:nvSpPr>
              <p:spPr>
                <a:xfrm>
                  <a:off x="3096990" y="5681822"/>
                  <a:ext cx="416515" cy="327520"/>
                </a:xfrm>
                <a:custGeom>
                  <a:avLst/>
                  <a:gdLst>
                    <a:gd name="connsiteX0" fmla="*/ 85151 w 416515"/>
                    <a:gd name="connsiteY0" fmla="*/ 21730 h 327520"/>
                    <a:gd name="connsiteX1" fmla="*/ 284699 w 416515"/>
                    <a:gd name="connsiteY1" fmla="*/ 4222 h 327520"/>
                    <a:gd name="connsiteX2" fmla="*/ 322499 w 416515"/>
                    <a:gd name="connsiteY2" fmla="*/ 43018 h 327520"/>
                    <a:gd name="connsiteX3" fmla="*/ 369651 w 416515"/>
                    <a:gd name="connsiteY3" fmla="*/ 51175 h 327520"/>
                    <a:gd name="connsiteX4" fmla="*/ 401881 w 416515"/>
                    <a:gd name="connsiteY4" fmla="*/ 299067 h 327520"/>
                    <a:gd name="connsiteX5" fmla="*/ 191192 w 416515"/>
                    <a:gd name="connsiteY5" fmla="*/ 327517 h 327520"/>
                    <a:gd name="connsiteX6" fmla="*/ 0 w 416515"/>
                    <a:gd name="connsiteY6" fmla="*/ 291706 h 327520"/>
                    <a:gd name="connsiteX7" fmla="*/ 82167 w 416515"/>
                    <a:gd name="connsiteY7" fmla="*/ 156817 h 327520"/>
                    <a:gd name="connsiteX8" fmla="*/ 85151 w 416515"/>
                    <a:gd name="connsiteY8" fmla="*/ 21730 h 32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515" h="327520">
                      <a:moveTo>
                        <a:pt x="85151" y="21730"/>
                      </a:moveTo>
                      <a:cubicBezTo>
                        <a:pt x="85151" y="21730"/>
                        <a:pt x="197956" y="-11495"/>
                        <a:pt x="284699" y="4222"/>
                      </a:cubicBezTo>
                      <a:cubicBezTo>
                        <a:pt x="284699" y="4222"/>
                        <a:pt x="300416" y="10787"/>
                        <a:pt x="322499" y="43018"/>
                      </a:cubicBezTo>
                      <a:cubicBezTo>
                        <a:pt x="322499" y="43018"/>
                        <a:pt x="358509" y="43415"/>
                        <a:pt x="369651" y="51175"/>
                      </a:cubicBezTo>
                      <a:cubicBezTo>
                        <a:pt x="369651" y="51175"/>
                        <a:pt x="448236" y="181686"/>
                        <a:pt x="401881" y="299067"/>
                      </a:cubicBezTo>
                      <a:cubicBezTo>
                        <a:pt x="401881" y="299067"/>
                        <a:pt x="269777" y="327318"/>
                        <a:pt x="191192" y="327517"/>
                      </a:cubicBezTo>
                      <a:cubicBezTo>
                        <a:pt x="112606" y="327716"/>
                        <a:pt x="13728" y="318365"/>
                        <a:pt x="0" y="291706"/>
                      </a:cubicBezTo>
                      <a:cubicBezTo>
                        <a:pt x="0" y="291706"/>
                        <a:pt x="76596" y="220482"/>
                        <a:pt x="82167" y="156817"/>
                      </a:cubicBezTo>
                      <a:cubicBezTo>
                        <a:pt x="87936" y="92954"/>
                        <a:pt x="85151" y="21730"/>
                        <a:pt x="85151" y="21730"/>
                      </a:cubicBezTo>
                      <a:close/>
                    </a:path>
                  </a:pathLst>
                </a:custGeom>
                <a:solidFill>
                  <a:srgbClr val="0F6DB3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2" name="任意多边形: 形状 811">
                  <a:extLst>
                    <a:ext uri="{FF2B5EF4-FFF2-40B4-BE49-F238E27FC236}">
                      <a16:creationId xmlns:a16="http://schemas.microsoft.com/office/drawing/2014/main" id="{866ECCEB-B85A-A3A0-DE41-F12F30A838A9}"/>
                    </a:ext>
                  </a:extLst>
                </p:cNvPr>
                <p:cNvSpPr/>
                <p:nvPr/>
              </p:nvSpPr>
              <p:spPr>
                <a:xfrm>
                  <a:off x="3179356" y="5803728"/>
                  <a:ext cx="151799" cy="96322"/>
                </a:xfrm>
                <a:custGeom>
                  <a:avLst/>
                  <a:gdLst>
                    <a:gd name="connsiteX0" fmla="*/ 15319 w 151799"/>
                    <a:gd name="connsiteY0" fmla="*/ 95 h 96322"/>
                    <a:gd name="connsiteX1" fmla="*/ 151800 w 151799"/>
                    <a:gd name="connsiteY1" fmla="*/ 67340 h 96322"/>
                    <a:gd name="connsiteX2" fmla="*/ 0 w 151799"/>
                    <a:gd name="connsiteY2" fmla="*/ 82659 h 96322"/>
                    <a:gd name="connsiteX3" fmla="*/ 15319 w 151799"/>
                    <a:gd name="connsiteY3" fmla="*/ 95 h 96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1799" h="96322">
                      <a:moveTo>
                        <a:pt x="15319" y="95"/>
                      </a:moveTo>
                      <a:cubicBezTo>
                        <a:pt x="14921" y="-1895"/>
                        <a:pt x="117978" y="27749"/>
                        <a:pt x="151800" y="67340"/>
                      </a:cubicBezTo>
                      <a:cubicBezTo>
                        <a:pt x="151800" y="67340"/>
                        <a:pt x="89528" y="120659"/>
                        <a:pt x="0" y="82659"/>
                      </a:cubicBezTo>
                      <a:cubicBezTo>
                        <a:pt x="0" y="82659"/>
                        <a:pt x="20094" y="31330"/>
                        <a:pt x="15319" y="95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3" name="任意多边形: 形状 812">
                  <a:extLst>
                    <a:ext uri="{FF2B5EF4-FFF2-40B4-BE49-F238E27FC236}">
                      <a16:creationId xmlns:a16="http://schemas.microsoft.com/office/drawing/2014/main" id="{8C824216-4AC1-CF06-813B-E030956F169E}"/>
                    </a:ext>
                  </a:extLst>
                </p:cNvPr>
                <p:cNvSpPr/>
                <p:nvPr/>
              </p:nvSpPr>
              <p:spPr>
                <a:xfrm>
                  <a:off x="3292303" y="5716423"/>
                  <a:ext cx="149393" cy="12016"/>
                </a:xfrm>
                <a:custGeom>
                  <a:avLst/>
                  <a:gdLst>
                    <a:gd name="connsiteX0" fmla="*/ 148872 w 149393"/>
                    <a:gd name="connsiteY0" fmla="*/ 10406 h 12016"/>
                    <a:gd name="connsiteX1" fmla="*/ 115449 w 149393"/>
                    <a:gd name="connsiteY1" fmla="*/ 5034 h 12016"/>
                    <a:gd name="connsiteX2" fmla="*/ 71679 w 149393"/>
                    <a:gd name="connsiteY2" fmla="*/ 60 h 12016"/>
                    <a:gd name="connsiteX3" fmla="*/ 654 w 149393"/>
                    <a:gd name="connsiteY3" fmla="*/ 6228 h 12016"/>
                    <a:gd name="connsiteX4" fmla="*/ 853 w 149393"/>
                    <a:gd name="connsiteY4" fmla="*/ 7819 h 12016"/>
                    <a:gd name="connsiteX5" fmla="*/ 71083 w 149393"/>
                    <a:gd name="connsiteY5" fmla="*/ 5034 h 12016"/>
                    <a:gd name="connsiteX6" fmla="*/ 148474 w 149393"/>
                    <a:gd name="connsiteY6" fmla="*/ 11997 h 12016"/>
                    <a:gd name="connsiteX7" fmla="*/ 148872 w 149393"/>
                    <a:gd name="connsiteY7" fmla="*/ 10406 h 1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393" h="12016">
                      <a:moveTo>
                        <a:pt x="148872" y="10406"/>
                      </a:moveTo>
                      <a:cubicBezTo>
                        <a:pt x="138129" y="7222"/>
                        <a:pt x="126590" y="6824"/>
                        <a:pt x="115449" y="5034"/>
                      </a:cubicBezTo>
                      <a:cubicBezTo>
                        <a:pt x="100726" y="2845"/>
                        <a:pt x="86601" y="458"/>
                        <a:pt x="71679" y="60"/>
                      </a:cubicBezTo>
                      <a:cubicBezTo>
                        <a:pt x="47606" y="-537"/>
                        <a:pt x="24329" y="3442"/>
                        <a:pt x="654" y="6228"/>
                      </a:cubicBezTo>
                      <a:cubicBezTo>
                        <a:pt x="-341" y="6427"/>
                        <a:pt x="-142" y="7819"/>
                        <a:pt x="853" y="7819"/>
                      </a:cubicBezTo>
                      <a:cubicBezTo>
                        <a:pt x="24329" y="6626"/>
                        <a:pt x="47408" y="4039"/>
                        <a:pt x="71083" y="5034"/>
                      </a:cubicBezTo>
                      <a:cubicBezTo>
                        <a:pt x="96946" y="6228"/>
                        <a:pt x="122611" y="9809"/>
                        <a:pt x="148474" y="11997"/>
                      </a:cubicBezTo>
                      <a:cubicBezTo>
                        <a:pt x="149270" y="12196"/>
                        <a:pt x="149867" y="10803"/>
                        <a:pt x="148872" y="10406"/>
                      </a:cubicBezTo>
                      <a:close/>
                    </a:path>
                  </a:pathLst>
                </a:custGeom>
                <a:solidFill>
                  <a:srgbClr val="03538E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14" name="图形 782">
                <a:extLst>
                  <a:ext uri="{FF2B5EF4-FFF2-40B4-BE49-F238E27FC236}">
                    <a16:creationId xmlns:a16="http://schemas.microsoft.com/office/drawing/2014/main" id="{D227FEBC-23EA-EC11-042D-96CBC4390FD0}"/>
                  </a:ext>
                </a:extLst>
              </p:cNvPr>
              <p:cNvGrpSpPr/>
              <p:nvPr/>
            </p:nvGrpSpPr>
            <p:grpSpPr>
              <a:xfrm>
                <a:off x="2426365" y="5561575"/>
                <a:ext cx="782414" cy="618419"/>
                <a:chOff x="2426365" y="5561575"/>
                <a:chExt cx="782414" cy="618419"/>
              </a:xfrm>
            </p:grpSpPr>
            <p:sp>
              <p:nvSpPr>
                <p:cNvPr id="815" name="任意多边形: 形状 814">
                  <a:extLst>
                    <a:ext uri="{FF2B5EF4-FFF2-40B4-BE49-F238E27FC236}">
                      <a16:creationId xmlns:a16="http://schemas.microsoft.com/office/drawing/2014/main" id="{545D6857-0EA4-0BA4-7374-5FA634B61E20}"/>
                    </a:ext>
                  </a:extLst>
                </p:cNvPr>
                <p:cNvSpPr/>
                <p:nvPr/>
              </p:nvSpPr>
              <p:spPr>
                <a:xfrm>
                  <a:off x="2548881" y="5606862"/>
                  <a:ext cx="219044" cy="252468"/>
                </a:xfrm>
                <a:custGeom>
                  <a:avLst/>
                  <a:gdLst>
                    <a:gd name="connsiteX0" fmla="*/ 0 w 219044"/>
                    <a:gd name="connsiteY0" fmla="*/ 160354 h 252468"/>
                    <a:gd name="connsiteX1" fmla="*/ 123350 w 219044"/>
                    <a:gd name="connsiteY1" fmla="*/ 252469 h 252468"/>
                    <a:gd name="connsiteX2" fmla="*/ 216061 w 219044"/>
                    <a:gd name="connsiteY2" fmla="*/ 144438 h 252468"/>
                    <a:gd name="connsiteX3" fmla="*/ 219045 w 219044"/>
                    <a:gd name="connsiteY3" fmla="*/ 35015 h 252468"/>
                    <a:gd name="connsiteX4" fmla="*/ 198553 w 219044"/>
                    <a:gd name="connsiteY4" fmla="*/ 0 h 252468"/>
                    <a:gd name="connsiteX5" fmla="*/ 92910 w 219044"/>
                    <a:gd name="connsiteY5" fmla="*/ 71025 h 252468"/>
                    <a:gd name="connsiteX6" fmla="*/ 0 w 219044"/>
                    <a:gd name="connsiteY6" fmla="*/ 160354 h 252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044" h="252468">
                      <a:moveTo>
                        <a:pt x="0" y="160354"/>
                      </a:moveTo>
                      <a:cubicBezTo>
                        <a:pt x="0" y="160354"/>
                        <a:pt x="83758" y="211684"/>
                        <a:pt x="123350" y="252469"/>
                      </a:cubicBezTo>
                      <a:cubicBezTo>
                        <a:pt x="123350" y="252469"/>
                        <a:pt x="204720" y="174878"/>
                        <a:pt x="216061" y="144438"/>
                      </a:cubicBezTo>
                      <a:lnTo>
                        <a:pt x="219045" y="35015"/>
                      </a:lnTo>
                      <a:lnTo>
                        <a:pt x="198553" y="0"/>
                      </a:lnTo>
                      <a:cubicBezTo>
                        <a:pt x="198553" y="0"/>
                        <a:pt x="147423" y="28450"/>
                        <a:pt x="92910" y="71025"/>
                      </a:cubicBezTo>
                      <a:cubicBezTo>
                        <a:pt x="38199" y="113402"/>
                        <a:pt x="0" y="160354"/>
                        <a:pt x="0" y="160354"/>
                      </a:cubicBezTo>
                      <a:close/>
                    </a:path>
                  </a:pathLst>
                </a:custGeom>
                <a:solidFill>
                  <a:srgbClr val="A82A2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6" name="任意多边形: 形状 815">
                  <a:extLst>
                    <a:ext uri="{FF2B5EF4-FFF2-40B4-BE49-F238E27FC236}">
                      <a16:creationId xmlns:a16="http://schemas.microsoft.com/office/drawing/2014/main" id="{0BBC9042-8812-A74B-828F-0C953F17A81D}"/>
                    </a:ext>
                  </a:extLst>
                </p:cNvPr>
                <p:cNvSpPr/>
                <p:nvPr/>
              </p:nvSpPr>
              <p:spPr>
                <a:xfrm>
                  <a:off x="2715590" y="5561575"/>
                  <a:ext cx="493189" cy="447769"/>
                </a:xfrm>
                <a:custGeom>
                  <a:avLst/>
                  <a:gdLst>
                    <a:gd name="connsiteX0" fmla="*/ 7174 w 493189"/>
                    <a:gd name="connsiteY0" fmla="*/ 30365 h 447769"/>
                    <a:gd name="connsiteX1" fmla="*/ 27268 w 493189"/>
                    <a:gd name="connsiteY1" fmla="*/ 211212 h 447769"/>
                    <a:gd name="connsiteX2" fmla="*/ 382594 w 493189"/>
                    <a:gd name="connsiteY2" fmla="*/ 446769 h 447769"/>
                    <a:gd name="connsiteX3" fmla="*/ 471127 w 493189"/>
                    <a:gd name="connsiteY3" fmla="*/ 129045 h 447769"/>
                    <a:gd name="connsiteX4" fmla="*/ 323107 w 493189"/>
                    <a:gd name="connsiteY4" fmla="*/ 98804 h 447769"/>
                    <a:gd name="connsiteX5" fmla="*/ 209507 w 493189"/>
                    <a:gd name="connsiteY5" fmla="*/ 25988 h 447769"/>
                    <a:gd name="connsiteX6" fmla="*/ 107843 w 493189"/>
                    <a:gd name="connsiteY6" fmla="*/ 324 h 447769"/>
                    <a:gd name="connsiteX7" fmla="*/ 7174 w 493189"/>
                    <a:gd name="connsiteY7" fmla="*/ 30365 h 447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93189" h="447769">
                      <a:moveTo>
                        <a:pt x="7174" y="30365"/>
                      </a:moveTo>
                      <a:cubicBezTo>
                        <a:pt x="7174" y="30365"/>
                        <a:pt x="-18491" y="107956"/>
                        <a:pt x="27268" y="211212"/>
                      </a:cubicBezTo>
                      <a:cubicBezTo>
                        <a:pt x="73026" y="314467"/>
                        <a:pt x="141465" y="461293"/>
                        <a:pt x="382594" y="446769"/>
                      </a:cubicBezTo>
                      <a:cubicBezTo>
                        <a:pt x="382594" y="446769"/>
                        <a:pt x="552498" y="323221"/>
                        <a:pt x="471127" y="129045"/>
                      </a:cubicBezTo>
                      <a:cubicBezTo>
                        <a:pt x="471127" y="129045"/>
                        <a:pt x="399306" y="137003"/>
                        <a:pt x="323107" y="98804"/>
                      </a:cubicBezTo>
                      <a:cubicBezTo>
                        <a:pt x="246909" y="60606"/>
                        <a:pt x="234375" y="33747"/>
                        <a:pt x="209507" y="25988"/>
                      </a:cubicBezTo>
                      <a:cubicBezTo>
                        <a:pt x="184638" y="18428"/>
                        <a:pt x="108241" y="4502"/>
                        <a:pt x="107843" y="324"/>
                      </a:cubicBezTo>
                      <a:cubicBezTo>
                        <a:pt x="107644" y="-3655"/>
                        <a:pt x="7174" y="30365"/>
                        <a:pt x="7174" y="30365"/>
                      </a:cubicBezTo>
                      <a:close/>
                    </a:path>
                  </a:pathLst>
                </a:custGeom>
                <a:solidFill>
                  <a:srgbClr val="E23127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7" name="任意多边形: 形状 816">
                  <a:extLst>
                    <a:ext uri="{FF2B5EF4-FFF2-40B4-BE49-F238E27FC236}">
                      <a16:creationId xmlns:a16="http://schemas.microsoft.com/office/drawing/2014/main" id="{05BA2C74-2BD4-5D4B-48D6-809711C322D9}"/>
                    </a:ext>
                  </a:extLst>
                </p:cNvPr>
                <p:cNvSpPr/>
                <p:nvPr/>
              </p:nvSpPr>
              <p:spPr>
                <a:xfrm>
                  <a:off x="2848099" y="5588688"/>
                  <a:ext cx="182043" cy="288746"/>
                </a:xfrm>
                <a:custGeom>
                  <a:avLst/>
                  <a:gdLst>
                    <a:gd name="connsiteX0" fmla="*/ 4 w 182043"/>
                    <a:gd name="connsiteY0" fmla="*/ 257512 h 288746"/>
                    <a:gd name="connsiteX1" fmla="*/ 178065 w 182043"/>
                    <a:gd name="connsiteY1" fmla="*/ 288747 h 288746"/>
                    <a:gd name="connsiteX2" fmla="*/ 178065 w 182043"/>
                    <a:gd name="connsiteY2" fmla="*/ 158434 h 288746"/>
                    <a:gd name="connsiteX3" fmla="*/ 91123 w 182043"/>
                    <a:gd name="connsiteY3" fmla="*/ 467 h 288746"/>
                    <a:gd name="connsiteX4" fmla="*/ 4 w 182043"/>
                    <a:gd name="connsiteY4" fmla="*/ 257512 h 288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2043" h="288746">
                      <a:moveTo>
                        <a:pt x="4" y="257512"/>
                      </a:moveTo>
                      <a:cubicBezTo>
                        <a:pt x="-792" y="262286"/>
                        <a:pt x="130913" y="261690"/>
                        <a:pt x="178065" y="288747"/>
                      </a:cubicBezTo>
                      <a:cubicBezTo>
                        <a:pt x="178065" y="288747"/>
                        <a:pt x="187017" y="227868"/>
                        <a:pt x="178065" y="158434"/>
                      </a:cubicBezTo>
                      <a:cubicBezTo>
                        <a:pt x="169112" y="89199"/>
                        <a:pt x="142054" y="10813"/>
                        <a:pt x="91123" y="467"/>
                      </a:cubicBezTo>
                      <a:cubicBezTo>
                        <a:pt x="39993" y="-10077"/>
                        <a:pt x="16715" y="160424"/>
                        <a:pt x="4" y="257512"/>
                      </a:cubicBezTo>
                      <a:close/>
                    </a:path>
                  </a:pathLst>
                </a:custGeom>
                <a:solidFill>
                  <a:srgbClr val="A82A2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8" name="任意多边形: 形状 817">
                  <a:extLst>
                    <a:ext uri="{FF2B5EF4-FFF2-40B4-BE49-F238E27FC236}">
                      <a16:creationId xmlns:a16="http://schemas.microsoft.com/office/drawing/2014/main" id="{1BCF6180-C6CA-3042-5AEE-6F469BF51377}"/>
                    </a:ext>
                  </a:extLst>
                </p:cNvPr>
                <p:cNvSpPr/>
                <p:nvPr/>
              </p:nvSpPr>
              <p:spPr>
                <a:xfrm>
                  <a:off x="2426365" y="5848727"/>
                  <a:ext cx="586581" cy="331267"/>
                </a:xfrm>
                <a:custGeom>
                  <a:avLst/>
                  <a:gdLst>
                    <a:gd name="connsiteX0" fmla="*/ 437455 w 586581"/>
                    <a:gd name="connsiteY0" fmla="*/ 59 h 331267"/>
                    <a:gd name="connsiteX1" fmla="*/ 368817 w 586581"/>
                    <a:gd name="connsiteY1" fmla="*/ 113660 h 331267"/>
                    <a:gd name="connsiteX2" fmla="*/ 161311 w 586581"/>
                    <a:gd name="connsiteY2" fmla="*/ 187471 h 331267"/>
                    <a:gd name="connsiteX3" fmla="*/ 45721 w 586581"/>
                    <a:gd name="connsiteY3" fmla="*/ 181900 h 331267"/>
                    <a:gd name="connsiteX4" fmla="*/ 110380 w 586581"/>
                    <a:gd name="connsiteY4" fmla="*/ 200999 h 331267"/>
                    <a:gd name="connsiteX5" fmla="*/ 1156 w 586581"/>
                    <a:gd name="connsiteY5" fmla="*/ 255711 h 331267"/>
                    <a:gd name="connsiteX6" fmla="*/ 102621 w 586581"/>
                    <a:gd name="connsiteY6" fmla="*/ 229847 h 331267"/>
                    <a:gd name="connsiteX7" fmla="*/ 42538 w 586581"/>
                    <a:gd name="connsiteY7" fmla="*/ 299082 h 331267"/>
                    <a:gd name="connsiteX8" fmla="*/ 127888 w 586581"/>
                    <a:gd name="connsiteY8" fmla="*/ 247753 h 331267"/>
                    <a:gd name="connsiteX9" fmla="*/ 100233 w 586581"/>
                    <a:gd name="connsiteY9" fmla="*/ 329124 h 331267"/>
                    <a:gd name="connsiteX10" fmla="*/ 151563 w 586581"/>
                    <a:gd name="connsiteY10" fmla="*/ 264465 h 331267"/>
                    <a:gd name="connsiteX11" fmla="*/ 148379 w 586581"/>
                    <a:gd name="connsiteY11" fmla="*/ 331113 h 331267"/>
                    <a:gd name="connsiteX12" fmla="*/ 200107 w 586581"/>
                    <a:gd name="connsiteY12" fmla="*/ 239994 h 331267"/>
                    <a:gd name="connsiteX13" fmla="*/ 437654 w 586581"/>
                    <a:gd name="connsiteY13" fmla="*/ 191251 h 331267"/>
                    <a:gd name="connsiteX14" fmla="*/ 586469 w 586581"/>
                    <a:gd name="connsiteY14" fmla="*/ 22143 h 331267"/>
                    <a:gd name="connsiteX15" fmla="*/ 437455 w 586581"/>
                    <a:gd name="connsiteY15" fmla="*/ 59 h 331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86581" h="331267">
                      <a:moveTo>
                        <a:pt x="437455" y="59"/>
                      </a:moveTo>
                      <a:cubicBezTo>
                        <a:pt x="437455" y="59"/>
                        <a:pt x="432680" y="70289"/>
                        <a:pt x="368817" y="113660"/>
                      </a:cubicBezTo>
                      <a:cubicBezTo>
                        <a:pt x="304954" y="157230"/>
                        <a:pt x="182997" y="191450"/>
                        <a:pt x="161311" y="187471"/>
                      </a:cubicBezTo>
                      <a:cubicBezTo>
                        <a:pt x="139626" y="183492"/>
                        <a:pt x="64223" y="160214"/>
                        <a:pt x="45721" y="181900"/>
                      </a:cubicBezTo>
                      <a:cubicBezTo>
                        <a:pt x="27218" y="203586"/>
                        <a:pt x="107197" y="197617"/>
                        <a:pt x="110380" y="200999"/>
                      </a:cubicBezTo>
                      <a:cubicBezTo>
                        <a:pt x="110380" y="200999"/>
                        <a:pt x="-13169" y="230842"/>
                        <a:pt x="1156" y="255711"/>
                      </a:cubicBezTo>
                      <a:cubicBezTo>
                        <a:pt x="11302" y="273617"/>
                        <a:pt x="56464" y="234423"/>
                        <a:pt x="102621" y="229847"/>
                      </a:cubicBezTo>
                      <a:cubicBezTo>
                        <a:pt x="102621" y="229847"/>
                        <a:pt x="26025" y="275208"/>
                        <a:pt x="42538" y="299082"/>
                      </a:cubicBezTo>
                      <a:cubicBezTo>
                        <a:pt x="59249" y="323155"/>
                        <a:pt x="120128" y="249742"/>
                        <a:pt x="127888" y="247753"/>
                      </a:cubicBezTo>
                      <a:cubicBezTo>
                        <a:pt x="127888" y="247753"/>
                        <a:pt x="78946" y="313407"/>
                        <a:pt x="100233" y="329124"/>
                      </a:cubicBezTo>
                      <a:cubicBezTo>
                        <a:pt x="121521" y="344841"/>
                        <a:pt x="150170" y="263072"/>
                        <a:pt x="151563" y="264465"/>
                      </a:cubicBezTo>
                      <a:cubicBezTo>
                        <a:pt x="152955" y="265857"/>
                        <a:pt x="129479" y="326736"/>
                        <a:pt x="148379" y="331113"/>
                      </a:cubicBezTo>
                      <a:cubicBezTo>
                        <a:pt x="167280" y="335490"/>
                        <a:pt x="188965" y="245564"/>
                        <a:pt x="200107" y="239994"/>
                      </a:cubicBezTo>
                      <a:cubicBezTo>
                        <a:pt x="211248" y="234423"/>
                        <a:pt x="321666" y="238999"/>
                        <a:pt x="437654" y="191251"/>
                      </a:cubicBezTo>
                      <a:cubicBezTo>
                        <a:pt x="553642" y="143503"/>
                        <a:pt x="588857" y="71283"/>
                        <a:pt x="586469" y="22143"/>
                      </a:cubicBezTo>
                      <a:cubicBezTo>
                        <a:pt x="586270" y="22342"/>
                        <a:pt x="508679" y="-1334"/>
                        <a:pt x="437455" y="59"/>
                      </a:cubicBezTo>
                      <a:close/>
                    </a:path>
                  </a:pathLst>
                </a:custGeom>
                <a:solidFill>
                  <a:srgbClr val="F1C7A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9" name="任意多边形: 形状 818">
                  <a:extLst>
                    <a:ext uri="{FF2B5EF4-FFF2-40B4-BE49-F238E27FC236}">
                      <a16:creationId xmlns:a16="http://schemas.microsoft.com/office/drawing/2014/main" id="{D11F3BE3-6FA9-42AF-E7EA-169E00A6EF5C}"/>
                    </a:ext>
                  </a:extLst>
                </p:cNvPr>
                <p:cNvSpPr/>
                <p:nvPr/>
              </p:nvSpPr>
              <p:spPr>
                <a:xfrm>
                  <a:off x="2494373" y="5771195"/>
                  <a:ext cx="461732" cy="278841"/>
                </a:xfrm>
                <a:custGeom>
                  <a:avLst/>
                  <a:gdLst>
                    <a:gd name="connsiteX0" fmla="*/ 60675 w 461732"/>
                    <a:gd name="connsiteY0" fmla="*/ 0 h 278841"/>
                    <a:gd name="connsiteX1" fmla="*/ 194 w 461732"/>
                    <a:gd name="connsiteY1" fmla="*/ 145035 h 278841"/>
                    <a:gd name="connsiteX2" fmla="*/ 273155 w 461732"/>
                    <a:gd name="connsiteY2" fmla="*/ 203925 h 278841"/>
                    <a:gd name="connsiteX3" fmla="*/ 314735 w 461732"/>
                    <a:gd name="connsiteY3" fmla="*/ 231380 h 278841"/>
                    <a:gd name="connsiteX4" fmla="*/ 350348 w 461732"/>
                    <a:gd name="connsiteY4" fmla="*/ 278531 h 278841"/>
                    <a:gd name="connsiteX5" fmla="*/ 341594 w 461732"/>
                    <a:gd name="connsiteY5" fmla="*/ 218647 h 278841"/>
                    <a:gd name="connsiteX6" fmla="*/ 401478 w 461732"/>
                    <a:gd name="connsiteY6" fmla="*/ 262018 h 278841"/>
                    <a:gd name="connsiteX7" fmla="*/ 361688 w 461732"/>
                    <a:gd name="connsiteY7" fmla="*/ 206909 h 278841"/>
                    <a:gd name="connsiteX8" fmla="*/ 444451 w 461732"/>
                    <a:gd name="connsiteY8" fmla="*/ 233170 h 278841"/>
                    <a:gd name="connsiteX9" fmla="*/ 377007 w 461732"/>
                    <a:gd name="connsiteY9" fmla="*/ 187810 h 278841"/>
                    <a:gd name="connsiteX10" fmla="*/ 461561 w 461732"/>
                    <a:gd name="connsiteY10" fmla="*/ 186815 h 278841"/>
                    <a:gd name="connsiteX11" fmla="*/ 365269 w 461732"/>
                    <a:gd name="connsiteY11" fmla="*/ 169108 h 278841"/>
                    <a:gd name="connsiteX12" fmla="*/ 407446 w 461732"/>
                    <a:gd name="connsiteY12" fmla="*/ 131308 h 278841"/>
                    <a:gd name="connsiteX13" fmla="*/ 332243 w 461732"/>
                    <a:gd name="connsiteY13" fmla="*/ 161150 h 278841"/>
                    <a:gd name="connsiteX14" fmla="*/ 283699 w 461732"/>
                    <a:gd name="connsiteY14" fmla="*/ 154983 h 278841"/>
                    <a:gd name="connsiteX15" fmla="*/ 154182 w 461732"/>
                    <a:gd name="connsiteY15" fmla="*/ 111611 h 278841"/>
                    <a:gd name="connsiteX16" fmla="*/ 148810 w 461732"/>
                    <a:gd name="connsiteY16" fmla="*/ 62670 h 278841"/>
                    <a:gd name="connsiteX17" fmla="*/ 60675 w 461732"/>
                    <a:gd name="connsiteY17" fmla="*/ 0 h 278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61732" h="278841">
                      <a:moveTo>
                        <a:pt x="60675" y="0"/>
                      </a:moveTo>
                      <a:cubicBezTo>
                        <a:pt x="60675" y="0"/>
                        <a:pt x="-3984" y="75004"/>
                        <a:pt x="194" y="145035"/>
                      </a:cubicBezTo>
                      <a:cubicBezTo>
                        <a:pt x="4372" y="215066"/>
                        <a:pt x="84151" y="253861"/>
                        <a:pt x="273155" y="203925"/>
                      </a:cubicBezTo>
                      <a:cubicBezTo>
                        <a:pt x="273155" y="203925"/>
                        <a:pt x="288474" y="237547"/>
                        <a:pt x="314735" y="231380"/>
                      </a:cubicBezTo>
                      <a:cubicBezTo>
                        <a:pt x="314735" y="231380"/>
                        <a:pt x="331049" y="283306"/>
                        <a:pt x="350348" y="278531"/>
                      </a:cubicBezTo>
                      <a:cubicBezTo>
                        <a:pt x="369646" y="273756"/>
                        <a:pt x="341594" y="218647"/>
                        <a:pt x="341594" y="218647"/>
                      </a:cubicBezTo>
                      <a:cubicBezTo>
                        <a:pt x="341594" y="218647"/>
                        <a:pt x="383174" y="271369"/>
                        <a:pt x="401478" y="262018"/>
                      </a:cubicBezTo>
                      <a:cubicBezTo>
                        <a:pt x="419781" y="252667"/>
                        <a:pt x="361688" y="206909"/>
                        <a:pt x="361688" y="206909"/>
                      </a:cubicBezTo>
                      <a:cubicBezTo>
                        <a:pt x="361688" y="206909"/>
                        <a:pt x="434703" y="240929"/>
                        <a:pt x="444451" y="233170"/>
                      </a:cubicBezTo>
                      <a:cubicBezTo>
                        <a:pt x="454200" y="225610"/>
                        <a:pt x="412619" y="191988"/>
                        <a:pt x="377007" y="187810"/>
                      </a:cubicBezTo>
                      <a:cubicBezTo>
                        <a:pt x="377007" y="187810"/>
                        <a:pt x="458378" y="196166"/>
                        <a:pt x="461561" y="186815"/>
                      </a:cubicBezTo>
                      <a:cubicBezTo>
                        <a:pt x="464744" y="177464"/>
                        <a:pt x="423363" y="150407"/>
                        <a:pt x="365269" y="169108"/>
                      </a:cubicBezTo>
                      <a:cubicBezTo>
                        <a:pt x="365269" y="169108"/>
                        <a:pt x="414211" y="144836"/>
                        <a:pt x="407446" y="131308"/>
                      </a:cubicBezTo>
                      <a:cubicBezTo>
                        <a:pt x="400881" y="117779"/>
                        <a:pt x="351342" y="147224"/>
                        <a:pt x="332243" y="161150"/>
                      </a:cubicBezTo>
                      <a:cubicBezTo>
                        <a:pt x="332243" y="161150"/>
                        <a:pt x="308369" y="153789"/>
                        <a:pt x="283699" y="154983"/>
                      </a:cubicBezTo>
                      <a:cubicBezTo>
                        <a:pt x="259029" y="155977"/>
                        <a:pt x="174674" y="126135"/>
                        <a:pt x="154182" y="111611"/>
                      </a:cubicBezTo>
                      <a:cubicBezTo>
                        <a:pt x="129313" y="93905"/>
                        <a:pt x="136475" y="70429"/>
                        <a:pt x="148810" y="62670"/>
                      </a:cubicBezTo>
                      <a:cubicBezTo>
                        <a:pt x="149208" y="62272"/>
                        <a:pt x="73010" y="796"/>
                        <a:pt x="60675" y="0"/>
                      </a:cubicBezTo>
                      <a:close/>
                    </a:path>
                  </a:pathLst>
                </a:custGeom>
                <a:solidFill>
                  <a:srgbClr val="F4D9BF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0" name="图形 782">
                <a:extLst>
                  <a:ext uri="{FF2B5EF4-FFF2-40B4-BE49-F238E27FC236}">
                    <a16:creationId xmlns:a16="http://schemas.microsoft.com/office/drawing/2014/main" id="{E8A37CCC-B8CC-73CB-96AE-130520EEA818}"/>
                  </a:ext>
                </a:extLst>
              </p:cNvPr>
              <p:cNvGrpSpPr/>
              <p:nvPr/>
            </p:nvGrpSpPr>
            <p:grpSpPr>
              <a:xfrm>
                <a:off x="2094875" y="4725724"/>
                <a:ext cx="1177589" cy="943059"/>
                <a:chOff x="2094875" y="4725724"/>
                <a:chExt cx="1177589" cy="943059"/>
              </a:xfrm>
            </p:grpSpPr>
            <p:sp>
              <p:nvSpPr>
                <p:cNvPr id="821" name="任意多边形: 形状 820">
                  <a:extLst>
                    <a:ext uri="{FF2B5EF4-FFF2-40B4-BE49-F238E27FC236}">
                      <a16:creationId xmlns:a16="http://schemas.microsoft.com/office/drawing/2014/main" id="{DE815FCA-ECA2-03EF-6DCE-9C9990E98FDF}"/>
                    </a:ext>
                  </a:extLst>
                </p:cNvPr>
                <p:cNvSpPr/>
                <p:nvPr/>
              </p:nvSpPr>
              <p:spPr>
                <a:xfrm>
                  <a:off x="2722764" y="5584380"/>
                  <a:ext cx="100766" cy="84403"/>
                </a:xfrm>
                <a:custGeom>
                  <a:avLst/>
                  <a:gdLst>
                    <a:gd name="connsiteX0" fmla="*/ 0 w 100766"/>
                    <a:gd name="connsiteY0" fmla="*/ 21288 h 84403"/>
                    <a:gd name="connsiteX1" fmla="*/ 75402 w 100766"/>
                    <a:gd name="connsiteY1" fmla="*/ 83161 h 84403"/>
                    <a:gd name="connsiteX2" fmla="*/ 87538 w 100766"/>
                    <a:gd name="connsiteY2" fmla="*/ 0 h 84403"/>
                    <a:gd name="connsiteX3" fmla="*/ 0 w 100766"/>
                    <a:gd name="connsiteY3" fmla="*/ 21288 h 84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766" h="84403">
                      <a:moveTo>
                        <a:pt x="0" y="21288"/>
                      </a:moveTo>
                      <a:cubicBezTo>
                        <a:pt x="0" y="22084"/>
                        <a:pt x="35015" y="94701"/>
                        <a:pt x="75402" y="83161"/>
                      </a:cubicBezTo>
                      <a:cubicBezTo>
                        <a:pt x="115789" y="71622"/>
                        <a:pt x="98481" y="14722"/>
                        <a:pt x="87538" y="0"/>
                      </a:cubicBezTo>
                      <a:lnTo>
                        <a:pt x="0" y="21288"/>
                      </a:lnTo>
                      <a:close/>
                    </a:path>
                  </a:pathLst>
                </a:custGeom>
                <a:solidFill>
                  <a:srgbClr val="F1C7A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22" name="图形 782">
                  <a:extLst>
                    <a:ext uri="{FF2B5EF4-FFF2-40B4-BE49-F238E27FC236}">
                      <a16:creationId xmlns:a16="http://schemas.microsoft.com/office/drawing/2014/main" id="{CAFECFCD-F2D0-5BD6-841A-98A7438DC35E}"/>
                    </a:ext>
                  </a:extLst>
                </p:cNvPr>
                <p:cNvGrpSpPr/>
                <p:nvPr/>
              </p:nvGrpSpPr>
              <p:grpSpPr>
                <a:xfrm>
                  <a:off x="2094875" y="4725724"/>
                  <a:ext cx="1177589" cy="903479"/>
                  <a:chOff x="2094875" y="4725724"/>
                  <a:chExt cx="1177589" cy="903479"/>
                </a:xfrm>
              </p:grpSpPr>
              <p:grpSp>
                <p:nvGrpSpPr>
                  <p:cNvPr id="823" name="图形 782">
                    <a:extLst>
                      <a:ext uri="{FF2B5EF4-FFF2-40B4-BE49-F238E27FC236}">
                        <a16:creationId xmlns:a16="http://schemas.microsoft.com/office/drawing/2014/main" id="{05FAF6BB-E673-A947-26A1-3EEE2479AAA3}"/>
                      </a:ext>
                    </a:extLst>
                  </p:cNvPr>
                  <p:cNvGrpSpPr/>
                  <p:nvPr/>
                </p:nvGrpSpPr>
                <p:grpSpPr>
                  <a:xfrm>
                    <a:off x="2094875" y="4725724"/>
                    <a:ext cx="1177589" cy="903479"/>
                    <a:chOff x="2094875" y="4725724"/>
                    <a:chExt cx="1177589" cy="903479"/>
                  </a:xfrm>
                </p:grpSpPr>
                <p:sp>
                  <p:nvSpPr>
                    <p:cNvPr id="824" name="任意多边形: 形状 823">
                      <a:extLst>
                        <a:ext uri="{FF2B5EF4-FFF2-40B4-BE49-F238E27FC236}">
                          <a16:creationId xmlns:a16="http://schemas.microsoft.com/office/drawing/2014/main" id="{F9DB2F31-FFFE-18FC-D2E4-6F9019A1642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64675" y="5086008"/>
                      <a:ext cx="410266" cy="464588"/>
                    </a:xfrm>
                    <a:custGeom>
                      <a:avLst/>
                      <a:gdLst>
                        <a:gd name="connsiteX0" fmla="*/ 52193 w 410266"/>
                        <a:gd name="connsiteY0" fmla="*/ 452215 h 464588"/>
                        <a:gd name="connsiteX1" fmla="*/ 300483 w 410266"/>
                        <a:gd name="connsiteY1" fmla="*/ 381588 h 464588"/>
                        <a:gd name="connsiteX2" fmla="*/ 402346 w 410266"/>
                        <a:gd name="connsiteY2" fmla="*/ 75004 h 464588"/>
                        <a:gd name="connsiteX3" fmla="*/ 205385 w 410266"/>
                        <a:gd name="connsiteY3" fmla="*/ 0 h 464588"/>
                        <a:gd name="connsiteX4" fmla="*/ 68 w 410266"/>
                        <a:gd name="connsiteY4" fmla="*/ 129915 h 464588"/>
                        <a:gd name="connsiteX5" fmla="*/ 52193 w 410266"/>
                        <a:gd name="connsiteY5" fmla="*/ 452215 h 4645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10266" h="464588">
                          <a:moveTo>
                            <a:pt x="52193" y="452215"/>
                          </a:moveTo>
                          <a:cubicBezTo>
                            <a:pt x="52193" y="452215"/>
                            <a:pt x="147291" y="508319"/>
                            <a:pt x="300483" y="381588"/>
                          </a:cubicBezTo>
                          <a:cubicBezTo>
                            <a:pt x="453675" y="254856"/>
                            <a:pt x="401550" y="70628"/>
                            <a:pt x="402346" y="75004"/>
                          </a:cubicBezTo>
                          <a:cubicBezTo>
                            <a:pt x="403142" y="79580"/>
                            <a:pt x="205385" y="0"/>
                            <a:pt x="205385" y="0"/>
                          </a:cubicBezTo>
                          <a:cubicBezTo>
                            <a:pt x="205385" y="0"/>
                            <a:pt x="-4309" y="128522"/>
                            <a:pt x="68" y="129915"/>
                          </a:cubicBezTo>
                          <a:cubicBezTo>
                            <a:pt x="4644" y="131308"/>
                            <a:pt x="52193" y="452215"/>
                            <a:pt x="52193" y="452215"/>
                          </a:cubicBezTo>
                          <a:close/>
                        </a:path>
                      </a:pathLst>
                    </a:custGeom>
                    <a:solidFill>
                      <a:srgbClr val="231A10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5" name="任意多边形: 形状 824">
                      <a:extLst>
                        <a:ext uri="{FF2B5EF4-FFF2-40B4-BE49-F238E27FC236}">
                          <a16:creationId xmlns:a16="http://schemas.microsoft.com/office/drawing/2014/main" id="{3504147C-4B64-719B-666D-E4C4CF44CB6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94875" y="4725724"/>
                      <a:ext cx="1177589" cy="580323"/>
                    </a:xfrm>
                    <a:custGeom>
                      <a:avLst/>
                      <a:gdLst>
                        <a:gd name="connsiteX0" fmla="*/ 250678 w 1177589"/>
                        <a:gd name="connsiteY0" fmla="*/ 553267 h 580323"/>
                        <a:gd name="connsiteX1" fmla="*/ 390143 w 1177589"/>
                        <a:gd name="connsiteY1" fmla="*/ 512084 h 580323"/>
                        <a:gd name="connsiteX2" fmla="*/ 459377 w 1177589"/>
                        <a:gd name="connsiteY2" fmla="*/ 490796 h 580323"/>
                        <a:gd name="connsiteX3" fmla="*/ 540549 w 1177589"/>
                        <a:gd name="connsiteY3" fmla="*/ 494178 h 580323"/>
                        <a:gd name="connsiteX4" fmla="*/ 689365 w 1177589"/>
                        <a:gd name="connsiteY4" fmla="*/ 435289 h 580323"/>
                        <a:gd name="connsiteX5" fmla="*/ 699710 w 1177589"/>
                        <a:gd name="connsiteY5" fmla="*/ 439865 h 580323"/>
                        <a:gd name="connsiteX6" fmla="*/ 707867 w 1177589"/>
                        <a:gd name="connsiteY6" fmla="*/ 493979 h 580323"/>
                        <a:gd name="connsiteX7" fmla="*/ 770537 w 1177589"/>
                        <a:gd name="connsiteY7" fmla="*/ 488807 h 580323"/>
                        <a:gd name="connsiteX8" fmla="*/ 779290 w 1177589"/>
                        <a:gd name="connsiteY8" fmla="*/ 488011 h 580323"/>
                        <a:gd name="connsiteX9" fmla="*/ 859269 w 1177589"/>
                        <a:gd name="connsiteY9" fmla="*/ 567392 h 580323"/>
                        <a:gd name="connsiteX10" fmla="*/ 848923 w 1177589"/>
                        <a:gd name="connsiteY10" fmla="*/ 540534 h 580323"/>
                        <a:gd name="connsiteX11" fmla="*/ 865635 w 1177589"/>
                        <a:gd name="connsiteY11" fmla="*/ 438074 h 580323"/>
                        <a:gd name="connsiteX12" fmla="*/ 1026586 w 1177589"/>
                        <a:gd name="connsiteY12" fmla="*/ 579528 h 580323"/>
                        <a:gd name="connsiteX13" fmla="*/ 1028178 w 1177589"/>
                        <a:gd name="connsiteY13" fmla="*/ 460555 h 580323"/>
                        <a:gd name="connsiteX14" fmla="*/ 1157496 w 1177589"/>
                        <a:gd name="connsiteY14" fmla="*/ 559832 h 580323"/>
                        <a:gd name="connsiteX15" fmla="*/ 1075926 w 1177589"/>
                        <a:gd name="connsiteY15" fmla="*/ 318505 h 580323"/>
                        <a:gd name="connsiteX16" fmla="*/ 1177590 w 1177589"/>
                        <a:gd name="connsiteY16" fmla="*/ 354316 h 580323"/>
                        <a:gd name="connsiteX17" fmla="*/ 889708 w 1177589"/>
                        <a:gd name="connsiteY17" fmla="*/ 197542 h 580323"/>
                        <a:gd name="connsiteX18" fmla="*/ 969288 w 1177589"/>
                        <a:gd name="connsiteY18" fmla="*/ 137061 h 580323"/>
                        <a:gd name="connsiteX19" fmla="*/ 809133 w 1177589"/>
                        <a:gd name="connsiteY19" fmla="*/ 185009 h 580323"/>
                        <a:gd name="connsiteX20" fmla="*/ 827237 w 1177589"/>
                        <a:gd name="connsiteY20" fmla="*/ 48528 h 580323"/>
                        <a:gd name="connsiteX21" fmla="*/ 775112 w 1177589"/>
                        <a:gd name="connsiteY21" fmla="*/ 159742 h 580323"/>
                        <a:gd name="connsiteX22" fmla="*/ 309965 w 1177589"/>
                        <a:gd name="connsiteY22" fmla="*/ 8937 h 580323"/>
                        <a:gd name="connsiteX23" fmla="*/ 379399 w 1177589"/>
                        <a:gd name="connsiteY23" fmla="*/ 34005 h 580323"/>
                        <a:gd name="connsiteX24" fmla="*/ 42377 w 1177589"/>
                        <a:gd name="connsiteY24" fmla="*/ 230170 h 580323"/>
                        <a:gd name="connsiteX25" fmla="*/ 163140 w 1177589"/>
                        <a:gd name="connsiteY25" fmla="*/ 214652 h 580323"/>
                        <a:gd name="connsiteX26" fmla="*/ 0 w 1177589"/>
                        <a:gd name="connsiteY26" fmla="*/ 440461 h 580323"/>
                        <a:gd name="connsiteX27" fmla="*/ 170103 w 1177589"/>
                        <a:gd name="connsiteY27" fmla="*/ 380179 h 580323"/>
                        <a:gd name="connsiteX28" fmla="*/ 87936 w 1177589"/>
                        <a:gd name="connsiteY28" fmla="*/ 580324 h 580323"/>
                        <a:gd name="connsiteX29" fmla="*/ 236354 w 1177589"/>
                        <a:gd name="connsiteY29" fmla="*/ 462346 h 580323"/>
                        <a:gd name="connsiteX30" fmla="*/ 182836 w 1177589"/>
                        <a:gd name="connsiteY30" fmla="*/ 561821 h 580323"/>
                        <a:gd name="connsiteX31" fmla="*/ 245306 w 1177589"/>
                        <a:gd name="connsiteY31" fmla="*/ 537947 h 580323"/>
                        <a:gd name="connsiteX32" fmla="*/ 250678 w 1177589"/>
                        <a:gd name="connsiteY32" fmla="*/ 553267 h 5803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</a:cxnLst>
                      <a:rect l="l" t="t" r="r" b="b"/>
                      <a:pathLst>
                        <a:path w="1177589" h="580323">
                          <a:moveTo>
                            <a:pt x="250678" y="553267"/>
                          </a:moveTo>
                          <a:cubicBezTo>
                            <a:pt x="294845" y="535958"/>
                            <a:pt x="345379" y="529392"/>
                            <a:pt x="390143" y="512084"/>
                          </a:cubicBezTo>
                          <a:cubicBezTo>
                            <a:pt x="412226" y="503529"/>
                            <a:pt x="435503" y="492786"/>
                            <a:pt x="459377" y="490796"/>
                          </a:cubicBezTo>
                          <a:cubicBezTo>
                            <a:pt x="486833" y="488409"/>
                            <a:pt x="513293" y="493979"/>
                            <a:pt x="540549" y="494178"/>
                          </a:cubicBezTo>
                          <a:cubicBezTo>
                            <a:pt x="596852" y="494775"/>
                            <a:pt x="643606" y="464932"/>
                            <a:pt x="689365" y="435289"/>
                          </a:cubicBezTo>
                          <a:cubicBezTo>
                            <a:pt x="692946" y="432901"/>
                            <a:pt x="699113" y="435488"/>
                            <a:pt x="699710" y="439865"/>
                          </a:cubicBezTo>
                          <a:cubicBezTo>
                            <a:pt x="701898" y="457770"/>
                            <a:pt x="702495" y="476670"/>
                            <a:pt x="707867" y="493979"/>
                          </a:cubicBezTo>
                          <a:cubicBezTo>
                            <a:pt x="720998" y="535162"/>
                            <a:pt x="752830" y="508304"/>
                            <a:pt x="770537" y="488807"/>
                          </a:cubicBezTo>
                          <a:cubicBezTo>
                            <a:pt x="772526" y="486618"/>
                            <a:pt x="776704" y="486220"/>
                            <a:pt x="779290" y="488011"/>
                          </a:cubicBezTo>
                          <a:cubicBezTo>
                            <a:pt x="801175" y="504126"/>
                            <a:pt x="828232" y="558638"/>
                            <a:pt x="859269" y="567392"/>
                          </a:cubicBezTo>
                          <a:cubicBezTo>
                            <a:pt x="856085" y="557445"/>
                            <a:pt x="852703" y="548293"/>
                            <a:pt x="848923" y="540534"/>
                          </a:cubicBezTo>
                          <a:cubicBezTo>
                            <a:pt x="848923" y="540534"/>
                            <a:pt x="863646" y="477466"/>
                            <a:pt x="865635" y="438074"/>
                          </a:cubicBezTo>
                          <a:cubicBezTo>
                            <a:pt x="865635" y="438074"/>
                            <a:pt x="981822" y="516660"/>
                            <a:pt x="1026586" y="579528"/>
                          </a:cubicBezTo>
                          <a:cubicBezTo>
                            <a:pt x="1026586" y="579528"/>
                            <a:pt x="1047675" y="511288"/>
                            <a:pt x="1028178" y="460555"/>
                          </a:cubicBezTo>
                          <a:cubicBezTo>
                            <a:pt x="1028178" y="460555"/>
                            <a:pt x="1139988" y="532178"/>
                            <a:pt x="1157496" y="559832"/>
                          </a:cubicBezTo>
                          <a:cubicBezTo>
                            <a:pt x="1157496" y="559832"/>
                            <a:pt x="1163862" y="403059"/>
                            <a:pt x="1075926" y="318505"/>
                          </a:cubicBezTo>
                          <a:cubicBezTo>
                            <a:pt x="1075926" y="318505"/>
                            <a:pt x="1145758" y="318306"/>
                            <a:pt x="1177590" y="354316"/>
                          </a:cubicBezTo>
                          <a:cubicBezTo>
                            <a:pt x="1177590" y="354316"/>
                            <a:pt x="1135213" y="220621"/>
                            <a:pt x="889708" y="197542"/>
                          </a:cubicBezTo>
                          <a:cubicBezTo>
                            <a:pt x="889708" y="197542"/>
                            <a:pt x="945215" y="150789"/>
                            <a:pt x="969288" y="137061"/>
                          </a:cubicBezTo>
                          <a:cubicBezTo>
                            <a:pt x="969288" y="137061"/>
                            <a:pt x="880357" y="117962"/>
                            <a:pt x="809133" y="185009"/>
                          </a:cubicBezTo>
                          <a:cubicBezTo>
                            <a:pt x="809133" y="185009"/>
                            <a:pt x="844745" y="116172"/>
                            <a:pt x="827237" y="48528"/>
                          </a:cubicBezTo>
                          <a:cubicBezTo>
                            <a:pt x="827237" y="48528"/>
                            <a:pt x="782673" y="112193"/>
                            <a:pt x="775112" y="159742"/>
                          </a:cubicBezTo>
                          <a:cubicBezTo>
                            <a:pt x="775112" y="159742"/>
                            <a:pt x="645794" y="-44581"/>
                            <a:pt x="309965" y="8937"/>
                          </a:cubicBezTo>
                          <a:cubicBezTo>
                            <a:pt x="309965" y="8937"/>
                            <a:pt x="378802" y="31220"/>
                            <a:pt x="379399" y="34005"/>
                          </a:cubicBezTo>
                          <a:cubicBezTo>
                            <a:pt x="380195" y="36989"/>
                            <a:pt x="170501" y="27638"/>
                            <a:pt x="42377" y="230170"/>
                          </a:cubicBezTo>
                          <a:cubicBezTo>
                            <a:pt x="42377" y="230170"/>
                            <a:pt x="133695" y="214055"/>
                            <a:pt x="163140" y="214652"/>
                          </a:cubicBezTo>
                          <a:cubicBezTo>
                            <a:pt x="163140" y="214652"/>
                            <a:pt x="51130" y="267971"/>
                            <a:pt x="0" y="440461"/>
                          </a:cubicBezTo>
                          <a:cubicBezTo>
                            <a:pt x="0" y="440461"/>
                            <a:pt x="98481" y="389530"/>
                            <a:pt x="170103" y="380179"/>
                          </a:cubicBezTo>
                          <a:cubicBezTo>
                            <a:pt x="170103" y="380179"/>
                            <a:pt x="92512" y="450210"/>
                            <a:pt x="87936" y="580324"/>
                          </a:cubicBezTo>
                          <a:cubicBezTo>
                            <a:pt x="87936" y="580324"/>
                            <a:pt x="160354" y="499152"/>
                            <a:pt x="236354" y="462346"/>
                          </a:cubicBezTo>
                          <a:cubicBezTo>
                            <a:pt x="236354" y="462346"/>
                            <a:pt x="195967" y="508901"/>
                            <a:pt x="182836" y="561821"/>
                          </a:cubicBezTo>
                          <a:lnTo>
                            <a:pt x="245306" y="537947"/>
                          </a:lnTo>
                          <a:cubicBezTo>
                            <a:pt x="245505" y="537748"/>
                            <a:pt x="247694" y="543518"/>
                            <a:pt x="250678" y="553267"/>
                          </a:cubicBezTo>
                          <a:close/>
                        </a:path>
                      </a:pathLst>
                    </a:custGeom>
                    <a:solidFill>
                      <a:srgbClr val="50371A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6" name="任意多边形: 形状 825">
                      <a:extLst>
                        <a:ext uri="{FF2B5EF4-FFF2-40B4-BE49-F238E27FC236}">
                          <a16:creationId xmlns:a16="http://schemas.microsoft.com/office/drawing/2014/main" id="{2D757ADA-BE62-3266-1714-91700716826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97260" y="5309966"/>
                      <a:ext cx="84552" cy="128890"/>
                    </a:xfrm>
                    <a:custGeom>
                      <a:avLst/>
                      <a:gdLst>
                        <a:gd name="connsiteX0" fmla="*/ 71571 w 84552"/>
                        <a:gd name="connsiteY0" fmla="*/ 14187 h 128890"/>
                        <a:gd name="connsiteX1" fmla="*/ 28398 w 84552"/>
                        <a:gd name="connsiteY1" fmla="*/ 2846 h 128890"/>
                        <a:gd name="connsiteX2" fmla="*/ 2535 w 84552"/>
                        <a:gd name="connsiteY2" fmla="*/ 71882 h 128890"/>
                        <a:gd name="connsiteX3" fmla="*/ 73162 w 84552"/>
                        <a:gd name="connsiteY3" fmla="*/ 119432 h 128890"/>
                        <a:gd name="connsiteX4" fmla="*/ 71571 w 84552"/>
                        <a:gd name="connsiteY4" fmla="*/ 14187 h 1288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4552" h="128890">
                          <a:moveTo>
                            <a:pt x="71571" y="14187"/>
                          </a:moveTo>
                          <a:cubicBezTo>
                            <a:pt x="62817" y="4637"/>
                            <a:pt x="45309" y="-4913"/>
                            <a:pt x="28398" y="2846"/>
                          </a:cubicBezTo>
                          <a:cubicBezTo>
                            <a:pt x="11487" y="10605"/>
                            <a:pt x="-6816" y="34877"/>
                            <a:pt x="2535" y="71882"/>
                          </a:cubicBezTo>
                          <a:cubicBezTo>
                            <a:pt x="11885" y="108887"/>
                            <a:pt x="60031" y="147086"/>
                            <a:pt x="73162" y="119432"/>
                          </a:cubicBezTo>
                          <a:cubicBezTo>
                            <a:pt x="86293" y="91777"/>
                            <a:pt x="90869" y="35076"/>
                            <a:pt x="71571" y="14187"/>
                          </a:cubicBezTo>
                          <a:close/>
                        </a:path>
                      </a:pathLst>
                    </a:custGeom>
                    <a:solidFill>
                      <a:srgbClr val="F1C7A4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7" name="任意多边形: 形状 826">
                      <a:extLst>
                        <a:ext uri="{FF2B5EF4-FFF2-40B4-BE49-F238E27FC236}">
                          <a16:creationId xmlns:a16="http://schemas.microsoft.com/office/drawing/2014/main" id="{B45EB6DD-234D-65F2-0336-775B43FEFA8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40579" y="5090584"/>
                      <a:ext cx="757606" cy="538619"/>
                    </a:xfrm>
                    <a:custGeom>
                      <a:avLst/>
                      <a:gdLst>
                        <a:gd name="connsiteX0" fmla="*/ 738306 w 757606"/>
                        <a:gd name="connsiteY0" fmla="*/ 239537 h 538619"/>
                        <a:gd name="connsiteX1" fmla="*/ 635250 w 757606"/>
                        <a:gd name="connsiteY1" fmla="*/ 300416 h 538619"/>
                        <a:gd name="connsiteX2" fmla="*/ 603418 w 757606"/>
                        <a:gd name="connsiteY2" fmla="*/ 175475 h 538619"/>
                        <a:gd name="connsiteX3" fmla="*/ 540947 w 757606"/>
                        <a:gd name="connsiteY3" fmla="*/ 21487 h 538619"/>
                        <a:gd name="connsiteX4" fmla="*/ 486833 w 757606"/>
                        <a:gd name="connsiteY4" fmla="*/ 98481 h 538619"/>
                        <a:gd name="connsiteX5" fmla="*/ 487231 w 757606"/>
                        <a:gd name="connsiteY5" fmla="*/ 0 h 538619"/>
                        <a:gd name="connsiteX6" fmla="*/ 235160 w 757606"/>
                        <a:gd name="connsiteY6" fmla="*/ 98481 h 538619"/>
                        <a:gd name="connsiteX7" fmla="*/ 326478 w 757606"/>
                        <a:gd name="connsiteY7" fmla="*/ 16115 h 538619"/>
                        <a:gd name="connsiteX8" fmla="*/ 0 w 757606"/>
                        <a:gd name="connsiteY8" fmla="*/ 173087 h 538619"/>
                        <a:gd name="connsiteX9" fmla="*/ 20094 w 757606"/>
                        <a:gd name="connsiteY9" fmla="*/ 299819 h 538619"/>
                        <a:gd name="connsiteX10" fmla="*/ 86941 w 757606"/>
                        <a:gd name="connsiteY10" fmla="*/ 491806 h 538619"/>
                        <a:gd name="connsiteX11" fmla="*/ 464550 w 757606"/>
                        <a:gd name="connsiteY11" fmla="*/ 512895 h 538619"/>
                        <a:gd name="connsiteX12" fmla="*/ 645396 w 757606"/>
                        <a:gd name="connsiteY12" fmla="*/ 364478 h 538619"/>
                        <a:gd name="connsiteX13" fmla="*/ 697124 w 757606"/>
                        <a:gd name="connsiteY13" fmla="*/ 378802 h 538619"/>
                        <a:gd name="connsiteX14" fmla="*/ 738306 w 757606"/>
                        <a:gd name="connsiteY14" fmla="*/ 239537 h 5386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757606" h="538619">
                          <a:moveTo>
                            <a:pt x="738306" y="239537"/>
                          </a:moveTo>
                          <a:cubicBezTo>
                            <a:pt x="698914" y="212678"/>
                            <a:pt x="644402" y="242123"/>
                            <a:pt x="635250" y="300416"/>
                          </a:cubicBezTo>
                          <a:cubicBezTo>
                            <a:pt x="635250" y="300416"/>
                            <a:pt x="623313" y="216657"/>
                            <a:pt x="603418" y="175475"/>
                          </a:cubicBezTo>
                          <a:cubicBezTo>
                            <a:pt x="546916" y="112208"/>
                            <a:pt x="540947" y="21487"/>
                            <a:pt x="540947" y="21487"/>
                          </a:cubicBezTo>
                          <a:cubicBezTo>
                            <a:pt x="521848" y="77591"/>
                            <a:pt x="486833" y="98481"/>
                            <a:pt x="486833" y="98481"/>
                          </a:cubicBezTo>
                          <a:cubicBezTo>
                            <a:pt x="476686" y="86743"/>
                            <a:pt x="487231" y="0"/>
                            <a:pt x="487231" y="0"/>
                          </a:cubicBezTo>
                          <a:cubicBezTo>
                            <a:pt x="391336" y="93507"/>
                            <a:pt x="235160" y="98481"/>
                            <a:pt x="235160" y="98481"/>
                          </a:cubicBezTo>
                          <a:cubicBezTo>
                            <a:pt x="301013" y="65853"/>
                            <a:pt x="326478" y="16115"/>
                            <a:pt x="326478" y="16115"/>
                          </a:cubicBezTo>
                          <a:cubicBezTo>
                            <a:pt x="148417" y="126135"/>
                            <a:pt x="0" y="173087"/>
                            <a:pt x="0" y="173087"/>
                          </a:cubicBezTo>
                          <a:cubicBezTo>
                            <a:pt x="0" y="173087"/>
                            <a:pt x="24869" y="237149"/>
                            <a:pt x="20094" y="299819"/>
                          </a:cubicBezTo>
                          <a:cubicBezTo>
                            <a:pt x="15319" y="362488"/>
                            <a:pt x="-15319" y="440079"/>
                            <a:pt x="86941" y="491806"/>
                          </a:cubicBezTo>
                          <a:cubicBezTo>
                            <a:pt x="189401" y="543534"/>
                            <a:pt x="329065" y="555073"/>
                            <a:pt x="464550" y="512895"/>
                          </a:cubicBezTo>
                          <a:cubicBezTo>
                            <a:pt x="599837" y="470718"/>
                            <a:pt x="643208" y="368059"/>
                            <a:pt x="645396" y="364478"/>
                          </a:cubicBezTo>
                          <a:cubicBezTo>
                            <a:pt x="645396" y="364478"/>
                            <a:pt x="658328" y="393525"/>
                            <a:pt x="697124" y="378802"/>
                          </a:cubicBezTo>
                          <a:cubicBezTo>
                            <a:pt x="753228" y="357515"/>
                            <a:pt x="777699" y="266395"/>
                            <a:pt x="738306" y="239537"/>
                          </a:cubicBezTo>
                          <a:close/>
                        </a:path>
                      </a:pathLst>
                    </a:custGeom>
                    <a:solidFill>
                      <a:srgbClr val="F4D9BF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8" name="任意多边形: 形状 827">
                      <a:extLst>
                        <a:ext uri="{FF2B5EF4-FFF2-40B4-BE49-F238E27FC236}">
                          <a16:creationId xmlns:a16="http://schemas.microsoft.com/office/drawing/2014/main" id="{1FA8751D-5530-C8B0-48E1-C9718CCE0CD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98076" y="5267749"/>
                      <a:ext cx="58899" cy="45063"/>
                    </a:xfrm>
                    <a:custGeom>
                      <a:avLst/>
                      <a:gdLst>
                        <a:gd name="connsiteX0" fmla="*/ 0 w 58899"/>
                        <a:gd name="connsiteY0" fmla="*/ 37901 h 45063"/>
                        <a:gd name="connsiteX1" fmla="*/ 58889 w 58899"/>
                        <a:gd name="connsiteY1" fmla="*/ 45063 h 45063"/>
                        <a:gd name="connsiteX2" fmla="*/ 36806 w 58899"/>
                        <a:gd name="connsiteY2" fmla="*/ 498 h 45063"/>
                        <a:gd name="connsiteX3" fmla="*/ 0 w 58899"/>
                        <a:gd name="connsiteY3" fmla="*/ 37901 h 450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8899" h="45063">
                          <a:moveTo>
                            <a:pt x="0" y="37901"/>
                          </a:moveTo>
                          <a:cubicBezTo>
                            <a:pt x="0" y="37901"/>
                            <a:pt x="31633" y="-2287"/>
                            <a:pt x="58889" y="45063"/>
                          </a:cubicBezTo>
                          <a:cubicBezTo>
                            <a:pt x="58889" y="45063"/>
                            <a:pt x="60083" y="6069"/>
                            <a:pt x="36806" y="498"/>
                          </a:cubicBezTo>
                          <a:cubicBezTo>
                            <a:pt x="13529" y="-5072"/>
                            <a:pt x="0" y="37901"/>
                            <a:pt x="0" y="37901"/>
                          </a:cubicBezTo>
                          <a:close/>
                        </a:path>
                      </a:pathLst>
                    </a:custGeom>
                    <a:solidFill>
                      <a:srgbClr val="1D1D1B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9" name="任意多边形: 形状 828">
                      <a:extLst>
                        <a:ext uri="{FF2B5EF4-FFF2-40B4-BE49-F238E27FC236}">
                          <a16:creationId xmlns:a16="http://schemas.microsoft.com/office/drawing/2014/main" id="{CDA3B228-02C7-94FF-B3AA-3F982C82BB7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2252" y="5268250"/>
                      <a:ext cx="80376" cy="50133"/>
                    </a:xfrm>
                    <a:custGeom>
                      <a:avLst/>
                      <a:gdLst>
                        <a:gd name="connsiteX0" fmla="*/ 80376 w 80376"/>
                        <a:gd name="connsiteY0" fmla="*/ 50133 h 50133"/>
                        <a:gd name="connsiteX1" fmla="*/ 0 w 80376"/>
                        <a:gd name="connsiteY1" fmla="*/ 40584 h 50133"/>
                        <a:gd name="connsiteX2" fmla="*/ 28251 w 80376"/>
                        <a:gd name="connsiteY2" fmla="*/ 595 h 50133"/>
                        <a:gd name="connsiteX3" fmla="*/ 80376 w 80376"/>
                        <a:gd name="connsiteY3" fmla="*/ 50133 h 501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0376" h="50133">
                          <a:moveTo>
                            <a:pt x="80376" y="50133"/>
                          </a:moveTo>
                          <a:cubicBezTo>
                            <a:pt x="80376" y="50133"/>
                            <a:pt x="31633" y="-8756"/>
                            <a:pt x="0" y="40584"/>
                          </a:cubicBezTo>
                          <a:cubicBezTo>
                            <a:pt x="0" y="40584"/>
                            <a:pt x="1194" y="5568"/>
                            <a:pt x="28251" y="595"/>
                          </a:cubicBezTo>
                          <a:cubicBezTo>
                            <a:pt x="65057" y="-6369"/>
                            <a:pt x="80376" y="50133"/>
                            <a:pt x="80376" y="50133"/>
                          </a:cubicBezTo>
                          <a:close/>
                        </a:path>
                      </a:pathLst>
                    </a:custGeom>
                    <a:solidFill>
                      <a:srgbClr val="1D1D1B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0" name="任意多边形: 形状 829">
                      <a:extLst>
                        <a:ext uri="{FF2B5EF4-FFF2-40B4-BE49-F238E27FC236}">
                          <a16:creationId xmlns:a16="http://schemas.microsoft.com/office/drawing/2014/main" id="{41246AFE-9F1D-39FA-B033-ACFB9413FF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62556" y="5469213"/>
                      <a:ext cx="72397" cy="71772"/>
                    </a:xfrm>
                    <a:custGeom>
                      <a:avLst/>
                      <a:gdLst>
                        <a:gd name="connsiteX0" fmla="*/ 21268 w 72397"/>
                        <a:gd name="connsiteY0" fmla="*/ 14697 h 71772"/>
                        <a:gd name="connsiteX1" fmla="*/ 70409 w 72397"/>
                        <a:gd name="connsiteY1" fmla="*/ 22854 h 71772"/>
                        <a:gd name="connsiteX2" fmla="*/ 9927 w 72397"/>
                        <a:gd name="connsiteY2" fmla="*/ 10917 h 71772"/>
                        <a:gd name="connsiteX3" fmla="*/ 72398 w 72397"/>
                        <a:gd name="connsiteY3" fmla="*/ 64634 h 71772"/>
                        <a:gd name="connsiteX4" fmla="*/ 21268 w 72397"/>
                        <a:gd name="connsiteY4" fmla="*/ 14697 h 71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2397" h="71772">
                          <a:moveTo>
                            <a:pt x="21268" y="14697"/>
                          </a:moveTo>
                          <a:cubicBezTo>
                            <a:pt x="46733" y="-1418"/>
                            <a:pt x="70409" y="22854"/>
                            <a:pt x="70409" y="22854"/>
                          </a:cubicBezTo>
                          <a:cubicBezTo>
                            <a:pt x="70409" y="22854"/>
                            <a:pt x="38974" y="-19323"/>
                            <a:pt x="9927" y="10917"/>
                          </a:cubicBezTo>
                          <a:cubicBezTo>
                            <a:pt x="-18721" y="40760"/>
                            <a:pt x="18482" y="90299"/>
                            <a:pt x="72398" y="64634"/>
                          </a:cubicBezTo>
                          <a:cubicBezTo>
                            <a:pt x="19676" y="80948"/>
                            <a:pt x="-6585" y="32205"/>
                            <a:pt x="21268" y="14697"/>
                          </a:cubicBezTo>
                          <a:close/>
                        </a:path>
                      </a:pathLst>
                    </a:custGeom>
                    <a:solidFill>
                      <a:srgbClr val="B07655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831" name="图形 782">
                      <a:extLst>
                        <a:ext uri="{FF2B5EF4-FFF2-40B4-BE49-F238E27FC236}">
                          <a16:creationId xmlns:a16="http://schemas.microsoft.com/office/drawing/2014/main" id="{448EBF47-898F-D493-F3D9-226E573EF09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361284" y="5458310"/>
                      <a:ext cx="418363" cy="68529"/>
                      <a:chOff x="2361284" y="5458310"/>
                      <a:chExt cx="418363" cy="68529"/>
                    </a:xfrm>
                  </p:grpSpPr>
                  <p:grpSp>
                    <p:nvGrpSpPr>
                      <p:cNvPr id="832" name="图形 782">
                        <a:extLst>
                          <a:ext uri="{FF2B5EF4-FFF2-40B4-BE49-F238E27FC236}">
                            <a16:creationId xmlns:a16="http://schemas.microsoft.com/office/drawing/2014/main" id="{CC675645-BD9D-6772-FA3E-F422EC6E44E2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657920" y="5458310"/>
                        <a:ext cx="121728" cy="60870"/>
                        <a:chOff x="2657920" y="5458310"/>
                        <a:chExt cx="121728" cy="60870"/>
                      </a:xfrm>
                    </p:grpSpPr>
                    <p:sp>
                      <p:nvSpPr>
                        <p:cNvPr id="833" name="任意多边形: 形状 832">
                          <a:extLst>
                            <a:ext uri="{FF2B5EF4-FFF2-40B4-BE49-F238E27FC236}">
                              <a16:creationId xmlns:a16="http://schemas.microsoft.com/office/drawing/2014/main" id="{8E079B15-B7CF-CCB3-A8C2-C4619C2D953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657920" y="5458310"/>
                          <a:ext cx="121728" cy="60870"/>
                        </a:xfrm>
                        <a:custGeom>
                          <a:avLst/>
                          <a:gdLst>
                            <a:gd name="connsiteX0" fmla="*/ 56090 w 121728"/>
                            <a:gd name="connsiteY0" fmla="*/ 1726 h 60870"/>
                            <a:gd name="connsiteX1" fmla="*/ 185 w 121728"/>
                            <a:gd name="connsiteY1" fmla="*/ 40521 h 60870"/>
                            <a:gd name="connsiteX2" fmla="*/ 65640 w 121728"/>
                            <a:gd name="connsiteY2" fmla="*/ 59223 h 60870"/>
                            <a:gd name="connsiteX3" fmla="*/ 121545 w 121728"/>
                            <a:gd name="connsiteY3" fmla="*/ 20427 h 60870"/>
                            <a:gd name="connsiteX4" fmla="*/ 56090 w 121728"/>
                            <a:gd name="connsiteY4" fmla="*/ 1726 h 6087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21728" h="60870">
                              <a:moveTo>
                                <a:pt x="56090" y="1726"/>
                              </a:moveTo>
                              <a:cubicBezTo>
                                <a:pt x="22467" y="7297"/>
                                <a:pt x="-2402" y="24605"/>
                                <a:pt x="185" y="40521"/>
                              </a:cubicBezTo>
                              <a:cubicBezTo>
                                <a:pt x="2771" y="56437"/>
                                <a:pt x="32017" y="64594"/>
                                <a:pt x="65640" y="59223"/>
                              </a:cubicBezTo>
                              <a:cubicBezTo>
                                <a:pt x="99063" y="53652"/>
                                <a:pt x="124131" y="36343"/>
                                <a:pt x="121545" y="20427"/>
                              </a:cubicBezTo>
                              <a:cubicBezTo>
                                <a:pt x="118958" y="4511"/>
                                <a:pt x="89713" y="-3845"/>
                                <a:pt x="56090" y="172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C6386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4" name="任意多边形: 形状 833">
                          <a:extLst>
                            <a:ext uri="{FF2B5EF4-FFF2-40B4-BE49-F238E27FC236}">
                              <a16:creationId xmlns:a16="http://schemas.microsoft.com/office/drawing/2014/main" id="{40F2D913-BD1E-D86B-C1C7-B77222412C9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680188" y="5461851"/>
                          <a:ext cx="62868" cy="21660"/>
                        </a:xfrm>
                        <a:custGeom>
                          <a:avLst/>
                          <a:gdLst>
                            <a:gd name="connsiteX0" fmla="*/ 9948 w 62868"/>
                            <a:gd name="connsiteY0" fmla="*/ 21661 h 21660"/>
                            <a:gd name="connsiteX1" fmla="*/ 62868 w 62868"/>
                            <a:gd name="connsiteY1" fmla="*/ 771 h 21660"/>
                            <a:gd name="connsiteX2" fmla="*/ 0 w 62868"/>
                            <a:gd name="connsiteY2" fmla="*/ 11116 h 21660"/>
                            <a:gd name="connsiteX3" fmla="*/ 9948 w 62868"/>
                            <a:gd name="connsiteY3" fmla="*/ 21661 h 2166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62868" h="21660">
                              <a:moveTo>
                                <a:pt x="9948" y="21661"/>
                              </a:moveTo>
                              <a:cubicBezTo>
                                <a:pt x="23078" y="12907"/>
                                <a:pt x="40984" y="3954"/>
                                <a:pt x="62868" y="771"/>
                              </a:cubicBezTo>
                              <a:cubicBezTo>
                                <a:pt x="62868" y="771"/>
                                <a:pt x="28848" y="-4203"/>
                                <a:pt x="0" y="11116"/>
                              </a:cubicBezTo>
                              <a:cubicBezTo>
                                <a:pt x="2984" y="14896"/>
                                <a:pt x="6366" y="18279"/>
                                <a:pt x="9948" y="2166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5" name="任意多边形: 形状 834">
                          <a:extLst>
                            <a:ext uri="{FF2B5EF4-FFF2-40B4-BE49-F238E27FC236}">
                              <a16:creationId xmlns:a16="http://schemas.microsoft.com/office/drawing/2014/main" id="{2FDB14D6-8E59-E6F8-1231-54C8E34FAC7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661965" y="5476947"/>
                          <a:ext cx="22400" cy="28052"/>
                        </a:xfrm>
                        <a:custGeom>
                          <a:avLst/>
                          <a:gdLst>
                            <a:gd name="connsiteX0" fmla="*/ 11458 w 22400"/>
                            <a:gd name="connsiteY0" fmla="*/ 0 h 28052"/>
                            <a:gd name="connsiteX1" fmla="*/ 2904 w 22400"/>
                            <a:gd name="connsiteY1" fmla="*/ 28052 h 28052"/>
                            <a:gd name="connsiteX2" fmla="*/ 22401 w 22400"/>
                            <a:gd name="connsiteY2" fmla="*/ 10544 h 28052"/>
                            <a:gd name="connsiteX3" fmla="*/ 11458 w 22400"/>
                            <a:gd name="connsiteY3" fmla="*/ 0 h 2805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2400" h="28052">
                              <a:moveTo>
                                <a:pt x="11458" y="0"/>
                              </a:moveTo>
                              <a:cubicBezTo>
                                <a:pt x="-7641" y="13728"/>
                                <a:pt x="2904" y="28052"/>
                                <a:pt x="2904" y="28052"/>
                              </a:cubicBezTo>
                              <a:cubicBezTo>
                                <a:pt x="2904" y="28052"/>
                                <a:pt x="9867" y="19895"/>
                                <a:pt x="22401" y="10544"/>
                              </a:cubicBezTo>
                              <a:cubicBezTo>
                                <a:pt x="19019" y="6764"/>
                                <a:pt x="15437" y="3183"/>
                                <a:pt x="11458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836" name="图形 782">
                        <a:extLst>
                          <a:ext uri="{FF2B5EF4-FFF2-40B4-BE49-F238E27FC236}">
                            <a16:creationId xmlns:a16="http://schemas.microsoft.com/office/drawing/2014/main" id="{813A7851-CE3E-8C82-41F2-76FB5D6BA27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361284" y="5482561"/>
                        <a:ext cx="86913" cy="44279"/>
                        <a:chOff x="2361284" y="5482561"/>
                        <a:chExt cx="86913" cy="44279"/>
                      </a:xfrm>
                    </p:grpSpPr>
                    <p:sp>
                      <p:nvSpPr>
                        <p:cNvPr id="837" name="任意多边形: 形状 836">
                          <a:extLst>
                            <a:ext uri="{FF2B5EF4-FFF2-40B4-BE49-F238E27FC236}">
                              <a16:creationId xmlns:a16="http://schemas.microsoft.com/office/drawing/2014/main" id="{DEDE6216-04C9-F9D7-F284-8B0F5352945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361284" y="5482561"/>
                          <a:ext cx="86913" cy="44279"/>
                        </a:xfrm>
                        <a:custGeom>
                          <a:avLst/>
                          <a:gdLst>
                            <a:gd name="connsiteX0" fmla="*/ 47535 w 86913"/>
                            <a:gd name="connsiteY0" fmla="*/ 1747 h 44279"/>
                            <a:gd name="connsiteX1" fmla="*/ 185 w 86913"/>
                            <a:gd name="connsiteY1" fmla="*/ 13485 h 44279"/>
                            <a:gd name="connsiteX2" fmla="*/ 39378 w 86913"/>
                            <a:gd name="connsiteY2" fmla="*/ 42532 h 44279"/>
                            <a:gd name="connsiteX3" fmla="*/ 86728 w 86913"/>
                            <a:gd name="connsiteY3" fmla="*/ 30794 h 44279"/>
                            <a:gd name="connsiteX4" fmla="*/ 47535 w 86913"/>
                            <a:gd name="connsiteY4" fmla="*/ 1747 h 4427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86913" h="44279">
                              <a:moveTo>
                                <a:pt x="47535" y="1747"/>
                              </a:moveTo>
                              <a:cubicBezTo>
                                <a:pt x="23661" y="-3028"/>
                                <a:pt x="2572" y="2344"/>
                                <a:pt x="185" y="13485"/>
                              </a:cubicBezTo>
                              <a:cubicBezTo>
                                <a:pt x="-2004" y="24825"/>
                                <a:pt x="15504" y="37757"/>
                                <a:pt x="39378" y="42532"/>
                              </a:cubicBezTo>
                              <a:cubicBezTo>
                                <a:pt x="63252" y="47307"/>
                                <a:pt x="84341" y="41935"/>
                                <a:pt x="86728" y="30794"/>
                              </a:cubicBezTo>
                              <a:cubicBezTo>
                                <a:pt x="88917" y="19454"/>
                                <a:pt x="71409" y="6522"/>
                                <a:pt x="47535" y="174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C6386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8" name="任意多边形: 形状 837">
                          <a:extLst>
                            <a:ext uri="{FF2B5EF4-FFF2-40B4-BE49-F238E27FC236}">
                              <a16:creationId xmlns:a16="http://schemas.microsoft.com/office/drawing/2014/main" id="{AD813C2D-3A35-D98F-4198-59C9C36E183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383155" y="5483829"/>
                          <a:ext cx="44564" cy="10028"/>
                        </a:xfrm>
                        <a:custGeom>
                          <a:avLst/>
                          <a:gdLst>
                            <a:gd name="connsiteX0" fmla="*/ 3780 w 44564"/>
                            <a:gd name="connsiteY0" fmla="*/ 10029 h 10028"/>
                            <a:gd name="connsiteX1" fmla="*/ 44565 w 44564"/>
                            <a:gd name="connsiteY1" fmla="*/ 9432 h 10028"/>
                            <a:gd name="connsiteX2" fmla="*/ 0 w 44564"/>
                            <a:gd name="connsiteY2" fmla="*/ 479 h 10028"/>
                            <a:gd name="connsiteX3" fmla="*/ 3780 w 44564"/>
                            <a:gd name="connsiteY3" fmla="*/ 10029 h 1002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44564" h="10028">
                              <a:moveTo>
                                <a:pt x="3780" y="10029"/>
                              </a:moveTo>
                              <a:cubicBezTo>
                                <a:pt x="14921" y="7442"/>
                                <a:pt x="29047" y="6050"/>
                                <a:pt x="44565" y="9432"/>
                              </a:cubicBezTo>
                              <a:cubicBezTo>
                                <a:pt x="44565" y="9432"/>
                                <a:pt x="23078" y="-2505"/>
                                <a:pt x="0" y="479"/>
                              </a:cubicBezTo>
                              <a:cubicBezTo>
                                <a:pt x="796" y="3662"/>
                                <a:pt x="2188" y="6845"/>
                                <a:pt x="3780" y="1002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9" name="任意多边形: 形状 838">
                          <a:extLst>
                            <a:ext uri="{FF2B5EF4-FFF2-40B4-BE49-F238E27FC236}">
                              <a16:creationId xmlns:a16="http://schemas.microsoft.com/office/drawing/2014/main" id="{774FD465-3468-D948-E05C-68574CADFA6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364319" y="5485303"/>
                          <a:ext cx="17841" cy="16512"/>
                        </a:xfrm>
                        <a:custGeom>
                          <a:avLst/>
                          <a:gdLst>
                            <a:gd name="connsiteX0" fmla="*/ 13066 w 17841"/>
                            <a:gd name="connsiteY0" fmla="*/ 0 h 16512"/>
                            <a:gd name="connsiteX1" fmla="*/ 333 w 17841"/>
                            <a:gd name="connsiteY1" fmla="*/ 16513 h 16512"/>
                            <a:gd name="connsiteX2" fmla="*/ 17841 w 17841"/>
                            <a:gd name="connsiteY2" fmla="*/ 9749 h 16512"/>
                            <a:gd name="connsiteX3" fmla="*/ 13066 w 17841"/>
                            <a:gd name="connsiteY3" fmla="*/ 0 h 165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7841" h="16512">
                              <a:moveTo>
                                <a:pt x="13066" y="0"/>
                              </a:moveTo>
                              <a:cubicBezTo>
                                <a:pt x="-3248" y="4377"/>
                                <a:pt x="333" y="16513"/>
                                <a:pt x="333" y="16513"/>
                              </a:cubicBezTo>
                              <a:cubicBezTo>
                                <a:pt x="333" y="16513"/>
                                <a:pt x="7098" y="12733"/>
                                <a:pt x="17841" y="9749"/>
                              </a:cubicBezTo>
                              <a:cubicBezTo>
                                <a:pt x="16448" y="6366"/>
                                <a:pt x="14857" y="3183"/>
                                <a:pt x="13066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840" name="任意多边形: 形状 839">
                      <a:extLst>
                        <a:ext uri="{FF2B5EF4-FFF2-40B4-BE49-F238E27FC236}">
                          <a16:creationId xmlns:a16="http://schemas.microsoft.com/office/drawing/2014/main" id="{5FF8C522-80D7-8762-F053-BBD2AE56AA8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5688" y="5343401"/>
                      <a:ext cx="37707" cy="65889"/>
                    </a:xfrm>
                    <a:custGeom>
                      <a:avLst/>
                      <a:gdLst>
                        <a:gd name="connsiteX0" fmla="*/ 26881 w 37707"/>
                        <a:gd name="connsiteY0" fmla="*/ 7411 h 65889"/>
                        <a:gd name="connsiteX1" fmla="*/ 11362 w 37707"/>
                        <a:gd name="connsiteY1" fmla="*/ 647 h 65889"/>
                        <a:gd name="connsiteX2" fmla="*/ 22 w 37707"/>
                        <a:gd name="connsiteY2" fmla="*/ 21139 h 65889"/>
                        <a:gd name="connsiteX3" fmla="*/ 1216 w 37707"/>
                        <a:gd name="connsiteY3" fmla="*/ 21537 h 65889"/>
                        <a:gd name="connsiteX4" fmla="*/ 18923 w 37707"/>
                        <a:gd name="connsiteY4" fmla="*/ 8008 h 65889"/>
                        <a:gd name="connsiteX5" fmla="*/ 29069 w 37707"/>
                        <a:gd name="connsiteY5" fmla="*/ 22730 h 65889"/>
                        <a:gd name="connsiteX6" fmla="*/ 31059 w 37707"/>
                        <a:gd name="connsiteY6" fmla="*/ 30290 h 65889"/>
                        <a:gd name="connsiteX7" fmla="*/ 25687 w 37707"/>
                        <a:gd name="connsiteY7" fmla="*/ 38646 h 65889"/>
                        <a:gd name="connsiteX8" fmla="*/ 11561 w 37707"/>
                        <a:gd name="connsiteY8" fmla="*/ 38049 h 65889"/>
                        <a:gd name="connsiteX9" fmla="*/ 10169 w 37707"/>
                        <a:gd name="connsiteY9" fmla="*/ 38845 h 65889"/>
                        <a:gd name="connsiteX10" fmla="*/ 24493 w 37707"/>
                        <a:gd name="connsiteY10" fmla="*/ 45212 h 65889"/>
                        <a:gd name="connsiteX11" fmla="*/ 31655 w 37707"/>
                        <a:gd name="connsiteY11" fmla="*/ 40636 h 65889"/>
                        <a:gd name="connsiteX12" fmla="*/ 27676 w 37707"/>
                        <a:gd name="connsiteY12" fmla="*/ 63117 h 65889"/>
                        <a:gd name="connsiteX13" fmla="*/ 31258 w 37707"/>
                        <a:gd name="connsiteY13" fmla="*/ 64709 h 65889"/>
                        <a:gd name="connsiteX14" fmla="*/ 26881 w 37707"/>
                        <a:gd name="connsiteY14" fmla="*/ 7411 h 658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37707" h="65889">
                          <a:moveTo>
                            <a:pt x="26881" y="7411"/>
                          </a:moveTo>
                          <a:cubicBezTo>
                            <a:pt x="23697" y="3830"/>
                            <a:pt x="16734" y="-1940"/>
                            <a:pt x="11362" y="647"/>
                          </a:cubicBezTo>
                          <a:cubicBezTo>
                            <a:pt x="3205" y="4626"/>
                            <a:pt x="1614" y="12982"/>
                            <a:pt x="22" y="21139"/>
                          </a:cubicBezTo>
                          <a:cubicBezTo>
                            <a:pt x="-177" y="21934"/>
                            <a:pt x="1017" y="22133"/>
                            <a:pt x="1216" y="21537"/>
                          </a:cubicBezTo>
                          <a:cubicBezTo>
                            <a:pt x="3603" y="15966"/>
                            <a:pt x="8776" y="846"/>
                            <a:pt x="18923" y="8008"/>
                          </a:cubicBezTo>
                          <a:cubicBezTo>
                            <a:pt x="23697" y="11390"/>
                            <a:pt x="26881" y="17558"/>
                            <a:pt x="29069" y="22730"/>
                          </a:cubicBezTo>
                          <a:cubicBezTo>
                            <a:pt x="30064" y="25118"/>
                            <a:pt x="30661" y="27704"/>
                            <a:pt x="31059" y="30290"/>
                          </a:cubicBezTo>
                          <a:cubicBezTo>
                            <a:pt x="29467" y="33275"/>
                            <a:pt x="28273" y="36458"/>
                            <a:pt x="25687" y="38646"/>
                          </a:cubicBezTo>
                          <a:cubicBezTo>
                            <a:pt x="21907" y="41829"/>
                            <a:pt x="14944" y="42227"/>
                            <a:pt x="11561" y="38049"/>
                          </a:cubicBezTo>
                          <a:cubicBezTo>
                            <a:pt x="10965" y="37453"/>
                            <a:pt x="9771" y="38049"/>
                            <a:pt x="10169" y="38845"/>
                          </a:cubicBezTo>
                          <a:cubicBezTo>
                            <a:pt x="12556" y="43620"/>
                            <a:pt x="19320" y="46803"/>
                            <a:pt x="24493" y="45212"/>
                          </a:cubicBezTo>
                          <a:cubicBezTo>
                            <a:pt x="27279" y="44416"/>
                            <a:pt x="29666" y="42625"/>
                            <a:pt x="31655" y="40636"/>
                          </a:cubicBezTo>
                          <a:cubicBezTo>
                            <a:pt x="31457" y="48395"/>
                            <a:pt x="29666" y="56154"/>
                            <a:pt x="27676" y="63117"/>
                          </a:cubicBezTo>
                          <a:cubicBezTo>
                            <a:pt x="27080" y="65505"/>
                            <a:pt x="30064" y="67096"/>
                            <a:pt x="31258" y="64709"/>
                          </a:cubicBezTo>
                          <a:cubicBezTo>
                            <a:pt x="40210" y="46803"/>
                            <a:pt x="40807" y="23128"/>
                            <a:pt x="26881" y="7411"/>
                          </a:cubicBezTo>
                          <a:close/>
                        </a:path>
                      </a:pathLst>
                    </a:custGeom>
                    <a:solidFill>
                      <a:srgbClr val="B07655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1" name="任意多边形: 形状 840">
                      <a:extLst>
                        <a:ext uri="{FF2B5EF4-FFF2-40B4-BE49-F238E27FC236}">
                          <a16:creationId xmlns:a16="http://schemas.microsoft.com/office/drawing/2014/main" id="{A603B7FB-4395-49B0-03CB-531C1B9AA01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12820" y="5363186"/>
                      <a:ext cx="59708" cy="71912"/>
                    </a:xfrm>
                    <a:custGeom>
                      <a:avLst/>
                      <a:gdLst>
                        <a:gd name="connsiteX0" fmla="*/ 15134 w 59708"/>
                        <a:gd name="connsiteY0" fmla="*/ 4736 h 71912"/>
                        <a:gd name="connsiteX1" fmla="*/ 5983 w 59708"/>
                        <a:gd name="connsiteY1" fmla="*/ 71185 h 71912"/>
                        <a:gd name="connsiteX2" fmla="*/ 7972 w 59708"/>
                        <a:gd name="connsiteY2" fmla="*/ 70389 h 71912"/>
                        <a:gd name="connsiteX3" fmla="*/ 5187 w 59708"/>
                        <a:gd name="connsiteY3" fmla="*/ 48903 h 71912"/>
                        <a:gd name="connsiteX4" fmla="*/ 9166 w 59708"/>
                        <a:gd name="connsiteY4" fmla="*/ 54075 h 71912"/>
                        <a:gd name="connsiteX5" fmla="*/ 39207 w 59708"/>
                        <a:gd name="connsiteY5" fmla="*/ 51688 h 71912"/>
                        <a:gd name="connsiteX6" fmla="*/ 38014 w 59708"/>
                        <a:gd name="connsiteY6" fmla="*/ 49698 h 71912"/>
                        <a:gd name="connsiteX7" fmla="*/ 12747 w 59708"/>
                        <a:gd name="connsiteY7" fmla="*/ 49698 h 71912"/>
                        <a:gd name="connsiteX8" fmla="*/ 7773 w 59708"/>
                        <a:gd name="connsiteY8" fmla="*/ 30201 h 71912"/>
                        <a:gd name="connsiteX9" fmla="*/ 9962 w 59708"/>
                        <a:gd name="connsiteY9" fmla="*/ 23437 h 71912"/>
                        <a:gd name="connsiteX10" fmla="*/ 36223 w 59708"/>
                        <a:gd name="connsiteY10" fmla="*/ 8715 h 71912"/>
                        <a:gd name="connsiteX11" fmla="*/ 56118 w 59708"/>
                        <a:gd name="connsiteY11" fmla="*/ 32390 h 71912"/>
                        <a:gd name="connsiteX12" fmla="*/ 59699 w 59708"/>
                        <a:gd name="connsiteY12" fmla="*/ 31395 h 71912"/>
                        <a:gd name="connsiteX13" fmla="*/ 15134 w 59708"/>
                        <a:gd name="connsiteY13" fmla="*/ 4736 h 719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59708" h="71912">
                          <a:moveTo>
                            <a:pt x="15134" y="4736"/>
                          </a:moveTo>
                          <a:cubicBezTo>
                            <a:pt x="-4164" y="18065"/>
                            <a:pt x="-2373" y="52683"/>
                            <a:pt x="5983" y="71185"/>
                          </a:cubicBezTo>
                          <a:cubicBezTo>
                            <a:pt x="6580" y="72578"/>
                            <a:pt x="8370" y="71782"/>
                            <a:pt x="7972" y="70389"/>
                          </a:cubicBezTo>
                          <a:cubicBezTo>
                            <a:pt x="5784" y="63625"/>
                            <a:pt x="4988" y="56264"/>
                            <a:pt x="5187" y="48903"/>
                          </a:cubicBezTo>
                          <a:cubicBezTo>
                            <a:pt x="6182" y="50892"/>
                            <a:pt x="7574" y="52683"/>
                            <a:pt x="9166" y="54075"/>
                          </a:cubicBezTo>
                          <a:cubicBezTo>
                            <a:pt x="17323" y="61635"/>
                            <a:pt x="31249" y="56065"/>
                            <a:pt x="39207" y="51688"/>
                          </a:cubicBezTo>
                          <a:cubicBezTo>
                            <a:pt x="40401" y="51091"/>
                            <a:pt x="39207" y="49301"/>
                            <a:pt x="38014" y="49698"/>
                          </a:cubicBezTo>
                          <a:cubicBezTo>
                            <a:pt x="30653" y="52484"/>
                            <a:pt x="19909" y="54672"/>
                            <a:pt x="12747" y="49698"/>
                          </a:cubicBezTo>
                          <a:cubicBezTo>
                            <a:pt x="7375" y="45918"/>
                            <a:pt x="7574" y="36966"/>
                            <a:pt x="7773" y="30201"/>
                          </a:cubicBezTo>
                          <a:cubicBezTo>
                            <a:pt x="8370" y="27814"/>
                            <a:pt x="9166" y="25625"/>
                            <a:pt x="9962" y="23437"/>
                          </a:cubicBezTo>
                          <a:cubicBezTo>
                            <a:pt x="13941" y="12893"/>
                            <a:pt x="24286" y="3940"/>
                            <a:pt x="36223" y="8715"/>
                          </a:cubicBezTo>
                          <a:cubicBezTo>
                            <a:pt x="45972" y="12495"/>
                            <a:pt x="52537" y="23238"/>
                            <a:pt x="56118" y="32390"/>
                          </a:cubicBezTo>
                          <a:cubicBezTo>
                            <a:pt x="56914" y="34379"/>
                            <a:pt x="59898" y="33583"/>
                            <a:pt x="59699" y="31395"/>
                          </a:cubicBezTo>
                          <a:cubicBezTo>
                            <a:pt x="59103" y="8715"/>
                            <a:pt x="34831" y="-8793"/>
                            <a:pt x="15134" y="4736"/>
                          </a:cubicBezTo>
                          <a:close/>
                        </a:path>
                      </a:pathLst>
                    </a:custGeom>
                    <a:solidFill>
                      <a:srgbClr val="B07655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2" name="任意多边形: 形状 841">
                      <a:extLst>
                        <a:ext uri="{FF2B5EF4-FFF2-40B4-BE49-F238E27FC236}">
                          <a16:creationId xmlns:a16="http://schemas.microsoft.com/office/drawing/2014/main" id="{893DC6F6-864C-0D1E-AA5E-5A622617918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20828" y="5526684"/>
                      <a:ext cx="210694" cy="90916"/>
                    </a:xfrm>
                    <a:custGeom>
                      <a:avLst/>
                      <a:gdLst>
                        <a:gd name="connsiteX0" fmla="*/ 0 w 210694"/>
                        <a:gd name="connsiteY0" fmla="*/ 41979 h 90916"/>
                        <a:gd name="connsiteX1" fmla="*/ 210689 w 210694"/>
                        <a:gd name="connsiteY1" fmla="*/ 0 h 90916"/>
                        <a:gd name="connsiteX2" fmla="*/ 122355 w 210694"/>
                        <a:gd name="connsiteY2" fmla="*/ 89329 h 90916"/>
                        <a:gd name="connsiteX3" fmla="*/ 0 w 210694"/>
                        <a:gd name="connsiteY3" fmla="*/ 41979 h 909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10694" h="90916">
                          <a:moveTo>
                            <a:pt x="0" y="41979"/>
                          </a:moveTo>
                          <a:cubicBezTo>
                            <a:pt x="0" y="41979"/>
                            <a:pt x="73015" y="82764"/>
                            <a:pt x="210689" y="0"/>
                          </a:cubicBezTo>
                          <a:cubicBezTo>
                            <a:pt x="210689" y="0"/>
                            <a:pt x="213076" y="77392"/>
                            <a:pt x="122355" y="89329"/>
                          </a:cubicBezTo>
                          <a:cubicBezTo>
                            <a:pt x="31434" y="101266"/>
                            <a:pt x="0" y="41979"/>
                            <a:pt x="0" y="41979"/>
                          </a:cubicBezTo>
                          <a:close/>
                        </a:path>
                      </a:pathLst>
                    </a:custGeom>
                    <a:solidFill>
                      <a:srgbClr val="F2949A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3" name="任意多边形: 形状 842">
                      <a:extLst>
                        <a:ext uri="{FF2B5EF4-FFF2-40B4-BE49-F238E27FC236}">
                          <a16:creationId xmlns:a16="http://schemas.microsoft.com/office/drawing/2014/main" id="{AEE6D3DF-0DA4-F93A-1F50-067783961F8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82105" y="5574001"/>
                      <a:ext cx="127925" cy="43567"/>
                    </a:xfrm>
                    <a:custGeom>
                      <a:avLst/>
                      <a:gdLst>
                        <a:gd name="connsiteX0" fmla="*/ 0 w 127925"/>
                        <a:gd name="connsiteY0" fmla="*/ 38631 h 43567"/>
                        <a:gd name="connsiteX1" fmla="*/ 60879 w 127925"/>
                        <a:gd name="connsiteY1" fmla="*/ 42013 h 43567"/>
                        <a:gd name="connsiteX2" fmla="*/ 127925 w 127925"/>
                        <a:gd name="connsiteY2" fmla="*/ 9584 h 43567"/>
                        <a:gd name="connsiteX3" fmla="*/ 0 w 127925"/>
                        <a:gd name="connsiteY3" fmla="*/ 38631 h 435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7925" h="43567">
                          <a:moveTo>
                            <a:pt x="0" y="38631"/>
                          </a:moveTo>
                          <a:cubicBezTo>
                            <a:pt x="16314" y="43207"/>
                            <a:pt x="36408" y="45196"/>
                            <a:pt x="60879" y="42013"/>
                          </a:cubicBezTo>
                          <a:cubicBezTo>
                            <a:pt x="94303" y="37636"/>
                            <a:pt x="114994" y="24505"/>
                            <a:pt x="127925" y="9584"/>
                          </a:cubicBezTo>
                          <a:cubicBezTo>
                            <a:pt x="83559" y="-8919"/>
                            <a:pt x="22481" y="-1358"/>
                            <a:pt x="0" y="38631"/>
                          </a:cubicBezTo>
                          <a:close/>
                        </a:path>
                      </a:pathLst>
                    </a:custGeom>
                    <a:solidFill>
                      <a:srgbClr val="EB695E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44" name="图形 782">
                    <a:extLst>
                      <a:ext uri="{FF2B5EF4-FFF2-40B4-BE49-F238E27FC236}">
                        <a16:creationId xmlns:a16="http://schemas.microsoft.com/office/drawing/2014/main" id="{E220FB25-B71C-1E3F-15A4-7EE85DD691ED}"/>
                      </a:ext>
                    </a:extLst>
                  </p:cNvPr>
                  <p:cNvGrpSpPr/>
                  <p:nvPr/>
                </p:nvGrpSpPr>
                <p:grpSpPr>
                  <a:xfrm>
                    <a:off x="2612547" y="5378760"/>
                    <a:ext cx="47941" cy="101851"/>
                    <a:chOff x="2612547" y="5378760"/>
                    <a:chExt cx="47941" cy="101851"/>
                  </a:xfrm>
                </p:grpSpPr>
                <p:sp>
                  <p:nvSpPr>
                    <p:cNvPr id="845" name="任意多边形: 形状 844">
                      <a:extLst>
                        <a:ext uri="{FF2B5EF4-FFF2-40B4-BE49-F238E27FC236}">
                          <a16:creationId xmlns:a16="http://schemas.microsoft.com/office/drawing/2014/main" id="{14502A0B-A6B6-4BEC-11CF-DD4EC412E69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12547" y="5378760"/>
                      <a:ext cx="47941" cy="101851"/>
                    </a:xfrm>
                    <a:custGeom>
                      <a:avLst/>
                      <a:gdLst>
                        <a:gd name="connsiteX0" fmla="*/ 46950 w 47941"/>
                        <a:gd name="connsiteY0" fmla="*/ 47853 h 101851"/>
                        <a:gd name="connsiteX1" fmla="*/ 30636 w 47941"/>
                        <a:gd name="connsiteY1" fmla="*/ 101768 h 101851"/>
                        <a:gd name="connsiteX2" fmla="*/ 992 w 47941"/>
                        <a:gd name="connsiteY2" fmla="*/ 54020 h 101851"/>
                        <a:gd name="connsiteX3" fmla="*/ 17306 w 47941"/>
                        <a:gd name="connsiteY3" fmla="*/ 104 h 101851"/>
                        <a:gd name="connsiteX4" fmla="*/ 46950 w 47941"/>
                        <a:gd name="connsiteY4" fmla="*/ 47853 h 1018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7941" h="101851">
                          <a:moveTo>
                            <a:pt x="46950" y="47853"/>
                          </a:moveTo>
                          <a:cubicBezTo>
                            <a:pt x="50730" y="75905"/>
                            <a:pt x="43369" y="99978"/>
                            <a:pt x="30636" y="101768"/>
                          </a:cubicBezTo>
                          <a:cubicBezTo>
                            <a:pt x="17903" y="103360"/>
                            <a:pt x="4772" y="82072"/>
                            <a:pt x="992" y="54020"/>
                          </a:cubicBezTo>
                          <a:cubicBezTo>
                            <a:pt x="-2788" y="25968"/>
                            <a:pt x="4573" y="1895"/>
                            <a:pt x="17306" y="104"/>
                          </a:cubicBezTo>
                          <a:cubicBezTo>
                            <a:pt x="29840" y="-1686"/>
                            <a:pt x="43170" y="19800"/>
                            <a:pt x="46950" y="47853"/>
                          </a:cubicBezTo>
                          <a:close/>
                        </a:path>
                      </a:pathLst>
                    </a:custGeom>
                    <a:solidFill>
                      <a:srgbClr val="403319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6" name="任意多边形: 形状 845">
                      <a:extLst>
                        <a:ext uri="{FF2B5EF4-FFF2-40B4-BE49-F238E27FC236}">
                          <a16:creationId xmlns:a16="http://schemas.microsoft.com/office/drawing/2014/main" id="{D082301F-1D71-56F3-44C8-293E36316FD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18205" y="5399121"/>
                      <a:ext cx="15339" cy="32699"/>
                    </a:xfrm>
                    <a:custGeom>
                      <a:avLst/>
                      <a:gdLst>
                        <a:gd name="connsiteX0" fmla="*/ 15031 w 15339"/>
                        <a:gd name="connsiteY0" fmla="*/ 15355 h 32699"/>
                        <a:gd name="connsiteX1" fmla="*/ 9858 w 15339"/>
                        <a:gd name="connsiteY1" fmla="*/ 32664 h 32699"/>
                        <a:gd name="connsiteX2" fmla="*/ 308 w 15339"/>
                        <a:gd name="connsiteY2" fmla="*/ 17344 h 32699"/>
                        <a:gd name="connsiteX3" fmla="*/ 5481 w 15339"/>
                        <a:gd name="connsiteY3" fmla="*/ 36 h 32699"/>
                        <a:gd name="connsiteX4" fmla="*/ 15031 w 15339"/>
                        <a:gd name="connsiteY4" fmla="*/ 15355 h 326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5339" h="32699">
                          <a:moveTo>
                            <a:pt x="15031" y="15355"/>
                          </a:moveTo>
                          <a:cubicBezTo>
                            <a:pt x="16224" y="24308"/>
                            <a:pt x="13837" y="32067"/>
                            <a:pt x="9858" y="32664"/>
                          </a:cubicBezTo>
                          <a:cubicBezTo>
                            <a:pt x="5680" y="33261"/>
                            <a:pt x="1502" y="26297"/>
                            <a:pt x="308" y="17344"/>
                          </a:cubicBezTo>
                          <a:cubicBezTo>
                            <a:pt x="-885" y="8392"/>
                            <a:pt x="1502" y="633"/>
                            <a:pt x="5481" y="36"/>
                          </a:cubicBezTo>
                          <a:cubicBezTo>
                            <a:pt x="9659" y="-561"/>
                            <a:pt x="13837" y="6402"/>
                            <a:pt x="15031" y="1535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47" name="图形 782">
                    <a:extLst>
                      <a:ext uri="{FF2B5EF4-FFF2-40B4-BE49-F238E27FC236}">
                        <a16:creationId xmlns:a16="http://schemas.microsoft.com/office/drawing/2014/main" id="{8AFAE5D5-3764-5528-F7A7-E9DCB4C0B3BD}"/>
                      </a:ext>
                    </a:extLst>
                  </p:cNvPr>
                  <p:cNvGrpSpPr/>
                  <p:nvPr/>
                </p:nvGrpSpPr>
                <p:grpSpPr>
                  <a:xfrm>
                    <a:off x="2413571" y="5375609"/>
                    <a:ext cx="42691" cy="90666"/>
                    <a:chOff x="2413571" y="5375609"/>
                    <a:chExt cx="42691" cy="90666"/>
                  </a:xfrm>
                </p:grpSpPr>
                <p:sp>
                  <p:nvSpPr>
                    <p:cNvPr id="848" name="任意多边形: 形状 847">
                      <a:extLst>
                        <a:ext uri="{FF2B5EF4-FFF2-40B4-BE49-F238E27FC236}">
                          <a16:creationId xmlns:a16="http://schemas.microsoft.com/office/drawing/2014/main" id="{E35FD889-B60A-2F69-8E14-B9862763F0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13571" y="5375609"/>
                      <a:ext cx="42691" cy="90666"/>
                    </a:xfrm>
                    <a:custGeom>
                      <a:avLst/>
                      <a:gdLst>
                        <a:gd name="connsiteX0" fmla="*/ 41802 w 42691"/>
                        <a:gd name="connsiteY0" fmla="*/ 42647 h 90666"/>
                        <a:gd name="connsiteX1" fmla="*/ 27279 w 42691"/>
                        <a:gd name="connsiteY1" fmla="*/ 90594 h 90666"/>
                        <a:gd name="connsiteX2" fmla="*/ 818 w 42691"/>
                        <a:gd name="connsiteY2" fmla="*/ 48019 h 90666"/>
                        <a:gd name="connsiteX3" fmla="*/ 15342 w 42691"/>
                        <a:gd name="connsiteY3" fmla="*/ 72 h 90666"/>
                        <a:gd name="connsiteX4" fmla="*/ 41802 w 42691"/>
                        <a:gd name="connsiteY4" fmla="*/ 42647 h 906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2691" h="90666">
                          <a:moveTo>
                            <a:pt x="41802" y="42647"/>
                          </a:moveTo>
                          <a:cubicBezTo>
                            <a:pt x="45184" y="67715"/>
                            <a:pt x="38619" y="89202"/>
                            <a:pt x="27279" y="90594"/>
                          </a:cubicBezTo>
                          <a:cubicBezTo>
                            <a:pt x="15939" y="91987"/>
                            <a:pt x="4201" y="73087"/>
                            <a:pt x="818" y="48019"/>
                          </a:cubicBezTo>
                          <a:cubicBezTo>
                            <a:pt x="-2365" y="22951"/>
                            <a:pt x="4002" y="1464"/>
                            <a:pt x="15342" y="72"/>
                          </a:cubicBezTo>
                          <a:cubicBezTo>
                            <a:pt x="26682" y="-1321"/>
                            <a:pt x="38420" y="17778"/>
                            <a:pt x="41802" y="42647"/>
                          </a:cubicBezTo>
                          <a:close/>
                        </a:path>
                      </a:pathLst>
                    </a:custGeom>
                    <a:solidFill>
                      <a:srgbClr val="403319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9" name="任意多边形: 形状 848">
                      <a:extLst>
                        <a:ext uri="{FF2B5EF4-FFF2-40B4-BE49-F238E27FC236}">
                          <a16:creationId xmlns:a16="http://schemas.microsoft.com/office/drawing/2014/main" id="{5C16CD55-B20A-CFDE-ECE6-248181BC8D1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18511" y="5393944"/>
                      <a:ext cx="13641" cy="29304"/>
                    </a:xfrm>
                    <a:custGeom>
                      <a:avLst/>
                      <a:gdLst>
                        <a:gd name="connsiteX0" fmla="*/ 13386 w 13641"/>
                        <a:gd name="connsiteY0" fmla="*/ 13767 h 29304"/>
                        <a:gd name="connsiteX1" fmla="*/ 8810 w 13641"/>
                        <a:gd name="connsiteY1" fmla="*/ 29286 h 29304"/>
                        <a:gd name="connsiteX2" fmla="*/ 256 w 13641"/>
                        <a:gd name="connsiteY2" fmla="*/ 15558 h 29304"/>
                        <a:gd name="connsiteX3" fmla="*/ 4831 w 13641"/>
                        <a:gd name="connsiteY3" fmla="*/ 40 h 29304"/>
                        <a:gd name="connsiteX4" fmla="*/ 13386 w 13641"/>
                        <a:gd name="connsiteY4" fmla="*/ 13767 h 293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641" h="29304">
                          <a:moveTo>
                            <a:pt x="13386" y="13767"/>
                          </a:moveTo>
                          <a:cubicBezTo>
                            <a:pt x="14381" y="21924"/>
                            <a:pt x="12392" y="28689"/>
                            <a:pt x="8810" y="29286"/>
                          </a:cubicBezTo>
                          <a:cubicBezTo>
                            <a:pt x="5229" y="29684"/>
                            <a:pt x="1449" y="23715"/>
                            <a:pt x="256" y="15558"/>
                          </a:cubicBezTo>
                          <a:cubicBezTo>
                            <a:pt x="-739" y="7401"/>
                            <a:pt x="1250" y="637"/>
                            <a:pt x="4831" y="40"/>
                          </a:cubicBezTo>
                          <a:cubicBezTo>
                            <a:pt x="8611" y="-557"/>
                            <a:pt x="12392" y="5611"/>
                            <a:pt x="13386" y="1376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  <p:sp>
          <p:nvSpPr>
            <p:cNvPr id="850" name="任意多边形: 形状 849">
              <a:extLst>
                <a:ext uri="{FF2B5EF4-FFF2-40B4-BE49-F238E27FC236}">
                  <a16:creationId xmlns:a16="http://schemas.microsoft.com/office/drawing/2014/main" id="{0C288FE5-B56B-EB92-0023-4613BD205E0C}"/>
                </a:ext>
              </a:extLst>
            </p:cNvPr>
            <p:cNvSpPr/>
            <p:nvPr/>
          </p:nvSpPr>
          <p:spPr>
            <a:xfrm flipH="1">
              <a:off x="1308904" y="4938655"/>
              <a:ext cx="664893" cy="175275"/>
            </a:xfrm>
            <a:custGeom>
              <a:avLst/>
              <a:gdLst>
                <a:gd name="connsiteX0" fmla="*/ 664894 w 664893"/>
                <a:gd name="connsiteY0" fmla="*/ 143046 h 175275"/>
                <a:gd name="connsiteX1" fmla="*/ 358708 w 664893"/>
                <a:gd name="connsiteY1" fmla="*/ 0 h 175275"/>
                <a:gd name="connsiteX2" fmla="*/ 378603 w 664893"/>
                <a:gd name="connsiteY2" fmla="*/ 28251 h 175275"/>
                <a:gd name="connsiteX3" fmla="*/ 0 w 664893"/>
                <a:gd name="connsiteY3" fmla="*/ 175276 h 175275"/>
                <a:gd name="connsiteX4" fmla="*/ 664894 w 664893"/>
                <a:gd name="connsiteY4" fmla="*/ 143046 h 17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4893" h="175275">
                  <a:moveTo>
                    <a:pt x="664894" y="143046"/>
                  </a:moveTo>
                  <a:cubicBezTo>
                    <a:pt x="664894" y="143046"/>
                    <a:pt x="570392" y="24272"/>
                    <a:pt x="358708" y="0"/>
                  </a:cubicBezTo>
                  <a:lnTo>
                    <a:pt x="378603" y="28251"/>
                  </a:lnTo>
                  <a:cubicBezTo>
                    <a:pt x="378603" y="28251"/>
                    <a:pt x="199349" y="-3979"/>
                    <a:pt x="0" y="175276"/>
                  </a:cubicBezTo>
                  <a:cubicBezTo>
                    <a:pt x="0" y="175276"/>
                    <a:pt x="454006" y="6167"/>
                    <a:pt x="664894" y="143046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1" name="任意多边形: 形状 850">
              <a:extLst>
                <a:ext uri="{FF2B5EF4-FFF2-40B4-BE49-F238E27FC236}">
                  <a16:creationId xmlns:a16="http://schemas.microsoft.com/office/drawing/2014/main" id="{1FEC6053-7C91-1F24-4998-9AB614D9B0A8}"/>
                </a:ext>
              </a:extLst>
            </p:cNvPr>
            <p:cNvSpPr/>
            <p:nvPr/>
          </p:nvSpPr>
          <p:spPr>
            <a:xfrm flipH="1">
              <a:off x="964126" y="5861080"/>
              <a:ext cx="177706" cy="224725"/>
            </a:xfrm>
            <a:custGeom>
              <a:avLst/>
              <a:gdLst>
                <a:gd name="connsiteX0" fmla="*/ 4226 w 177706"/>
                <a:gd name="connsiteY0" fmla="*/ 1304 h 224725"/>
                <a:gd name="connsiteX1" fmla="*/ 159805 w 177706"/>
                <a:gd name="connsiteY1" fmla="*/ 36518 h 224725"/>
                <a:gd name="connsiteX2" fmla="*/ 154235 w 177706"/>
                <a:gd name="connsiteY2" fmla="*/ 224726 h 224725"/>
                <a:gd name="connsiteX3" fmla="*/ 90968 w 177706"/>
                <a:gd name="connsiteY3" fmla="*/ 65565 h 224725"/>
                <a:gd name="connsiteX4" fmla="*/ 4226 w 177706"/>
                <a:gd name="connsiteY4" fmla="*/ 1304 h 224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706" h="224725">
                  <a:moveTo>
                    <a:pt x="4226" y="1304"/>
                  </a:moveTo>
                  <a:cubicBezTo>
                    <a:pt x="4226" y="1304"/>
                    <a:pt x="79827" y="52235"/>
                    <a:pt x="159805" y="36518"/>
                  </a:cubicBezTo>
                  <a:cubicBezTo>
                    <a:pt x="159805" y="36518"/>
                    <a:pt x="203574" y="127240"/>
                    <a:pt x="154235" y="224726"/>
                  </a:cubicBezTo>
                  <a:cubicBezTo>
                    <a:pt x="154235" y="224726"/>
                    <a:pt x="170747" y="105355"/>
                    <a:pt x="90968" y="65565"/>
                  </a:cubicBezTo>
                  <a:cubicBezTo>
                    <a:pt x="11189" y="25974"/>
                    <a:pt x="-10298" y="-7052"/>
                    <a:pt x="4226" y="1304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2" name="任意多边形: 形状 851">
              <a:extLst>
                <a:ext uri="{FF2B5EF4-FFF2-40B4-BE49-F238E27FC236}">
                  <a16:creationId xmlns:a16="http://schemas.microsoft.com/office/drawing/2014/main" id="{1DAE820C-87B1-FC7A-CFC1-A9D214F2B0B3}"/>
                </a:ext>
              </a:extLst>
            </p:cNvPr>
            <p:cNvSpPr/>
            <p:nvPr/>
          </p:nvSpPr>
          <p:spPr>
            <a:xfrm flipH="1">
              <a:off x="760795" y="5883823"/>
              <a:ext cx="193475" cy="22528"/>
            </a:xfrm>
            <a:custGeom>
              <a:avLst/>
              <a:gdLst>
                <a:gd name="connsiteX0" fmla="*/ 6064 w 193475"/>
                <a:gd name="connsiteY0" fmla="*/ 15565 h 22528"/>
                <a:gd name="connsiteX1" fmla="*/ 177560 w 193475"/>
                <a:gd name="connsiteY1" fmla="*/ 8005 h 22528"/>
                <a:gd name="connsiteX2" fmla="*/ 193476 w 193475"/>
                <a:gd name="connsiteY2" fmla="*/ 22528 h 22528"/>
                <a:gd name="connsiteX3" fmla="*/ 79875 w 193475"/>
                <a:gd name="connsiteY3" fmla="*/ 11188 h 22528"/>
                <a:gd name="connsiteX4" fmla="*/ 6064 w 193475"/>
                <a:gd name="connsiteY4" fmla="*/ 15565 h 22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475" h="22528">
                  <a:moveTo>
                    <a:pt x="6064" y="15565"/>
                  </a:moveTo>
                  <a:cubicBezTo>
                    <a:pt x="6064" y="15565"/>
                    <a:pt x="127026" y="-13681"/>
                    <a:pt x="177560" y="8005"/>
                  </a:cubicBezTo>
                  <a:lnTo>
                    <a:pt x="193476" y="22528"/>
                  </a:lnTo>
                  <a:cubicBezTo>
                    <a:pt x="193476" y="22528"/>
                    <a:pt x="147319" y="1638"/>
                    <a:pt x="79875" y="11188"/>
                  </a:cubicBezTo>
                  <a:cubicBezTo>
                    <a:pt x="12629" y="20937"/>
                    <a:pt x="-12836" y="19544"/>
                    <a:pt x="6064" y="15565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3" name="任意多边形: 形状 852">
              <a:extLst>
                <a:ext uri="{FF2B5EF4-FFF2-40B4-BE49-F238E27FC236}">
                  <a16:creationId xmlns:a16="http://schemas.microsoft.com/office/drawing/2014/main" id="{3497605C-C712-3663-9B9A-3D576CAC190F}"/>
                </a:ext>
              </a:extLst>
            </p:cNvPr>
            <p:cNvSpPr/>
            <p:nvPr/>
          </p:nvSpPr>
          <p:spPr>
            <a:xfrm flipH="1">
              <a:off x="1750177" y="6202526"/>
              <a:ext cx="441670" cy="198218"/>
            </a:xfrm>
            <a:custGeom>
              <a:avLst/>
              <a:gdLst>
                <a:gd name="connsiteX0" fmla="*/ 441671 w 441670"/>
                <a:gd name="connsiteY0" fmla="*/ 18168 h 198218"/>
                <a:gd name="connsiteX1" fmla="*/ 234762 w 441670"/>
                <a:gd name="connsiteY1" fmla="*/ 191852 h 198218"/>
                <a:gd name="connsiteX2" fmla="*/ 0 w 441670"/>
                <a:gd name="connsiteY2" fmla="*/ 198218 h 198218"/>
                <a:gd name="connsiteX3" fmla="*/ 279128 w 441670"/>
                <a:gd name="connsiteY3" fmla="*/ 5634 h 198218"/>
                <a:gd name="connsiteX4" fmla="*/ 441671 w 441670"/>
                <a:gd name="connsiteY4" fmla="*/ 18168 h 198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670" h="198218">
                  <a:moveTo>
                    <a:pt x="441671" y="18168"/>
                  </a:moveTo>
                  <a:cubicBezTo>
                    <a:pt x="441671" y="18168"/>
                    <a:pt x="238343" y="190857"/>
                    <a:pt x="234762" y="191852"/>
                  </a:cubicBezTo>
                  <a:cubicBezTo>
                    <a:pt x="230982" y="192847"/>
                    <a:pt x="68439" y="174941"/>
                    <a:pt x="0" y="198218"/>
                  </a:cubicBezTo>
                  <a:lnTo>
                    <a:pt x="279128" y="5634"/>
                  </a:lnTo>
                  <a:cubicBezTo>
                    <a:pt x="279128" y="5634"/>
                    <a:pt x="365075" y="-13266"/>
                    <a:pt x="441671" y="18168"/>
                  </a:cubicBezTo>
                  <a:close/>
                </a:path>
              </a:pathLst>
            </a:custGeom>
            <a:gradFill>
              <a:gsLst>
                <a:gs pos="222">
                  <a:srgbClr val="FFFFFF"/>
                </a:gs>
                <a:gs pos="100000">
                  <a:srgbClr val="FFFFFF"/>
                </a:gs>
              </a:gsLst>
              <a:lin ang="12274748" scaled="1"/>
            </a:gradFill>
            <a:ln w="198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4" name="任意多边形: 形状 853">
              <a:extLst>
                <a:ext uri="{FF2B5EF4-FFF2-40B4-BE49-F238E27FC236}">
                  <a16:creationId xmlns:a16="http://schemas.microsoft.com/office/drawing/2014/main" id="{FCF59042-FD12-6E86-4E35-026BB46CC186}"/>
                </a:ext>
              </a:extLst>
            </p:cNvPr>
            <p:cNvSpPr/>
            <p:nvPr/>
          </p:nvSpPr>
          <p:spPr>
            <a:xfrm flipH="1">
              <a:off x="1194905" y="6266452"/>
              <a:ext cx="439681" cy="269180"/>
            </a:xfrm>
            <a:custGeom>
              <a:avLst/>
              <a:gdLst>
                <a:gd name="connsiteX0" fmla="*/ 0 w 439681"/>
                <a:gd name="connsiteY0" fmla="*/ 181244 h 269180"/>
                <a:gd name="connsiteX1" fmla="*/ 264406 w 439681"/>
                <a:gd name="connsiteY1" fmla="*/ 0 h 269180"/>
                <a:gd name="connsiteX2" fmla="*/ 439681 w 439681"/>
                <a:gd name="connsiteY2" fmla="*/ 75800 h 269180"/>
                <a:gd name="connsiteX3" fmla="*/ 208500 w 439681"/>
                <a:gd name="connsiteY3" fmla="*/ 269180 h 269180"/>
                <a:gd name="connsiteX4" fmla="*/ 0 w 439681"/>
                <a:gd name="connsiteY4" fmla="*/ 181244 h 26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681" h="269180">
                  <a:moveTo>
                    <a:pt x="0" y="181244"/>
                  </a:moveTo>
                  <a:lnTo>
                    <a:pt x="264406" y="0"/>
                  </a:lnTo>
                  <a:lnTo>
                    <a:pt x="439681" y="75800"/>
                  </a:lnTo>
                  <a:lnTo>
                    <a:pt x="208500" y="269180"/>
                  </a:lnTo>
                  <a:cubicBezTo>
                    <a:pt x="208500" y="269379"/>
                    <a:pt x="124344" y="207705"/>
                    <a:pt x="0" y="181244"/>
                  </a:cubicBezTo>
                  <a:close/>
                </a:path>
              </a:pathLst>
            </a:custGeom>
            <a:gradFill>
              <a:gsLst>
                <a:gs pos="222">
                  <a:srgbClr val="FFFFFF"/>
                </a:gs>
                <a:gs pos="100000">
                  <a:srgbClr val="FFFFFF"/>
                </a:gs>
              </a:gsLst>
              <a:lin ang="12274757" scaled="1"/>
            </a:gradFill>
            <a:ln w="198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6F85297C-1FC1-237D-FE56-F21302CE1EC0}"/>
              </a:ext>
            </a:extLst>
          </p:cNvPr>
          <p:cNvSpPr txBox="1"/>
          <p:nvPr/>
        </p:nvSpPr>
        <p:spPr>
          <a:xfrm>
            <a:off x="3640525" y="518728"/>
            <a:ext cx="16113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目录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C06D934-9642-0E39-B7FA-9DE820F3C92D}"/>
              </a:ext>
            </a:extLst>
          </p:cNvPr>
          <p:cNvGrpSpPr/>
          <p:nvPr/>
        </p:nvGrpSpPr>
        <p:grpSpPr>
          <a:xfrm>
            <a:off x="4777312" y="2275248"/>
            <a:ext cx="2905869" cy="529352"/>
            <a:chOff x="2123331" y="3295948"/>
            <a:chExt cx="2905869" cy="529352"/>
          </a:xfrm>
        </p:grpSpPr>
        <p:sp>
          <p:nvSpPr>
            <p:cNvPr id="515" name="矩形: 圆角 514">
              <a:extLst>
                <a:ext uri="{FF2B5EF4-FFF2-40B4-BE49-F238E27FC236}">
                  <a16:creationId xmlns:a16="http://schemas.microsoft.com/office/drawing/2014/main" id="{4395E2AA-F210-6E75-B037-426283C05253}"/>
                </a:ext>
              </a:extLst>
            </p:cNvPr>
            <p:cNvSpPr/>
            <p:nvPr/>
          </p:nvSpPr>
          <p:spPr>
            <a:xfrm>
              <a:off x="2123331" y="3295948"/>
              <a:ext cx="2905869" cy="529352"/>
            </a:xfrm>
            <a:prstGeom prst="roundRect">
              <a:avLst>
                <a:gd name="adj" fmla="val 50000"/>
              </a:avLst>
            </a:prstGeom>
            <a:blipFill dpi="0" rotWithShape="0">
              <a:blip r:embed="rId3">
                <a:alphaModFix amt="15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文本框 363">
              <a:extLst>
                <a:ext uri="{FF2B5EF4-FFF2-40B4-BE49-F238E27FC236}">
                  <a16:creationId xmlns:a16="http://schemas.microsoft.com/office/drawing/2014/main" id="{E2847314-3E28-88CC-6060-24D81898F474}"/>
                </a:ext>
              </a:extLst>
            </p:cNvPr>
            <p:cNvSpPr txBox="1"/>
            <p:nvPr/>
          </p:nvSpPr>
          <p:spPr>
            <a:xfrm>
              <a:off x="2607443" y="3349217"/>
              <a:ext cx="19960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blipFill dpi="0" rotWithShape="1"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竞聘优势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8B46F83F-BA7B-1429-F762-2ABD6CE617E5}"/>
              </a:ext>
            </a:extLst>
          </p:cNvPr>
          <p:cNvSpPr txBox="1"/>
          <p:nvPr/>
        </p:nvSpPr>
        <p:spPr>
          <a:xfrm>
            <a:off x="1330923" y="1451815"/>
            <a:ext cx="338426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03</a:t>
            </a:r>
            <a:endParaRPr lang="zh-CN" altLang="en-US" sz="19900" b="1" dirty="0">
              <a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015533D-A6E4-FC48-1A30-F76013AFC763}"/>
              </a:ext>
            </a:extLst>
          </p:cNvPr>
          <p:cNvSpPr txBox="1"/>
          <p:nvPr/>
        </p:nvSpPr>
        <p:spPr>
          <a:xfrm>
            <a:off x="4694176" y="2968961"/>
            <a:ext cx="3398172" cy="10842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774971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325A18-DEF2-53C0-2ADE-8828BA4049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F39277F9-49E7-03BB-AE5C-2A1EE6BAA513}"/>
              </a:ext>
            </a:extLst>
          </p:cNvPr>
          <p:cNvSpPr txBox="1"/>
          <p:nvPr/>
        </p:nvSpPr>
        <p:spPr>
          <a:xfrm>
            <a:off x="1633488" y="1725348"/>
            <a:ext cx="58913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幼儿园竞聘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0F6CAFEB-FB68-A91D-9224-B4DA3D6ABE4D}"/>
              </a:ext>
            </a:extLst>
          </p:cNvPr>
          <p:cNvSpPr txBox="1"/>
          <p:nvPr/>
        </p:nvSpPr>
        <p:spPr>
          <a:xfrm>
            <a:off x="3640525" y="518728"/>
            <a:ext cx="16113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目录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B738736-9B54-467E-79CF-6AF755C46151}"/>
              </a:ext>
            </a:extLst>
          </p:cNvPr>
          <p:cNvGrpSpPr/>
          <p:nvPr/>
        </p:nvGrpSpPr>
        <p:grpSpPr>
          <a:xfrm>
            <a:off x="4643065" y="420469"/>
            <a:ext cx="2905869" cy="529352"/>
            <a:chOff x="2123331" y="3295948"/>
            <a:chExt cx="2905869" cy="529352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0F0C8F36-C84D-7AEA-AD6A-3DA4FA8EC389}"/>
                </a:ext>
              </a:extLst>
            </p:cNvPr>
            <p:cNvSpPr/>
            <p:nvPr/>
          </p:nvSpPr>
          <p:spPr>
            <a:xfrm>
              <a:off x="2123331" y="3295948"/>
              <a:ext cx="2905869" cy="529352"/>
            </a:xfrm>
            <a:prstGeom prst="roundRect">
              <a:avLst>
                <a:gd name="adj" fmla="val 50000"/>
              </a:avLst>
            </a:prstGeom>
            <a:blipFill dpi="0" rotWithShape="0">
              <a:blip r:embed="rId3">
                <a:alphaModFix amt="15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863266E-6D1D-1D13-51B2-827EBBBDBF91}"/>
                </a:ext>
              </a:extLst>
            </p:cNvPr>
            <p:cNvSpPr txBox="1"/>
            <p:nvPr/>
          </p:nvSpPr>
          <p:spPr>
            <a:xfrm>
              <a:off x="2578227" y="3349217"/>
              <a:ext cx="19960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blipFill dpi="0" rotWithShape="1"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竞聘优势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054BF936-A35F-FF67-5E2C-0D4D43CBCE67}"/>
              </a:ext>
            </a:extLst>
          </p:cNvPr>
          <p:cNvSpPr txBox="1"/>
          <p:nvPr/>
        </p:nvSpPr>
        <p:spPr>
          <a:xfrm>
            <a:off x="439774" y="242905"/>
            <a:ext cx="9573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03</a:t>
            </a:r>
            <a:endParaRPr lang="zh-CN" altLang="en-US" sz="4800" b="1" dirty="0">
              <a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36" name="形状 35"/>
          <p:cNvSpPr/>
          <p:nvPr/>
        </p:nvSpPr>
        <p:spPr>
          <a:xfrm>
            <a:off x="1640997" y="3429000"/>
            <a:ext cx="8789181" cy="2229483"/>
          </a:xfrm>
          <a:prstGeom prst="leftRightRibbon">
            <a:avLst>
              <a:gd name="adj1" fmla="val 54481"/>
              <a:gd name="adj2" fmla="val 50000"/>
              <a:gd name="adj3" fmla="val 16667"/>
            </a:avLst>
          </a:prstGeom>
          <a:solidFill>
            <a:srgbClr val="009547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A1CD896-7EC6-2D08-086A-563E5A1977C4}"/>
              </a:ext>
            </a:extLst>
          </p:cNvPr>
          <p:cNvSpPr txBox="1"/>
          <p:nvPr/>
        </p:nvSpPr>
        <p:spPr>
          <a:xfrm>
            <a:off x="2662176" y="4068901"/>
            <a:ext cx="2913124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A4FAB69-ABCF-12BE-C6C9-3252AE529F75}"/>
              </a:ext>
            </a:extLst>
          </p:cNvPr>
          <p:cNvSpPr txBox="1"/>
          <p:nvPr/>
        </p:nvSpPr>
        <p:spPr>
          <a:xfrm>
            <a:off x="6510276" y="4407921"/>
            <a:ext cx="2913124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</a:rPr>
              <a:t>此处添加详细文本描述，建议与标题相关并符合整体语言风格，语言描述尽量简洁生动。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B957EECC-41E2-2B7E-E414-79FDB2922396}"/>
              </a:ext>
            </a:extLst>
          </p:cNvPr>
          <p:cNvGrpSpPr/>
          <p:nvPr/>
        </p:nvGrpSpPr>
        <p:grpSpPr>
          <a:xfrm>
            <a:off x="1885717" y="1781423"/>
            <a:ext cx="2235567" cy="1171273"/>
            <a:chOff x="1182210" y="1781423"/>
            <a:chExt cx="2235567" cy="1171273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35C34BF5-B9F4-CD2B-7371-F72E6401FDD1}"/>
                </a:ext>
              </a:extLst>
            </p:cNvPr>
            <p:cNvSpPr/>
            <p:nvPr/>
          </p:nvSpPr>
          <p:spPr>
            <a:xfrm>
              <a:off x="1233010" y="1781423"/>
              <a:ext cx="407987" cy="407987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D2F8E0A-2EE4-2D9B-201E-04F61F148900}"/>
                </a:ext>
              </a:extLst>
            </p:cNvPr>
            <p:cNvSpPr txBox="1"/>
            <p:nvPr/>
          </p:nvSpPr>
          <p:spPr>
            <a:xfrm>
              <a:off x="1182210" y="2189410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4F17933-7C6F-C7A6-CA10-79B3114AFA94}"/>
                </a:ext>
              </a:extLst>
            </p:cNvPr>
            <p:cNvSpPr txBox="1"/>
            <p:nvPr/>
          </p:nvSpPr>
          <p:spPr>
            <a:xfrm>
              <a:off x="1742713" y="1825456"/>
              <a:ext cx="14957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682171B-C1C7-9068-7F81-4309B2381A4C}"/>
              </a:ext>
            </a:extLst>
          </p:cNvPr>
          <p:cNvGrpSpPr/>
          <p:nvPr/>
        </p:nvGrpSpPr>
        <p:grpSpPr>
          <a:xfrm>
            <a:off x="4978216" y="1781423"/>
            <a:ext cx="2235567" cy="1171273"/>
            <a:chOff x="1182210" y="1781423"/>
            <a:chExt cx="2235567" cy="1171273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5939338-F1B2-4AD8-F0EA-B9CE99BD53CA}"/>
                </a:ext>
              </a:extLst>
            </p:cNvPr>
            <p:cNvSpPr/>
            <p:nvPr/>
          </p:nvSpPr>
          <p:spPr>
            <a:xfrm>
              <a:off x="1233010" y="1781423"/>
              <a:ext cx="407987" cy="407987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4251927-1FF4-093F-F68D-948C3F447C91}"/>
                </a:ext>
              </a:extLst>
            </p:cNvPr>
            <p:cNvSpPr txBox="1"/>
            <p:nvPr/>
          </p:nvSpPr>
          <p:spPr>
            <a:xfrm>
              <a:off x="1182210" y="2189410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162A0E3-27FE-92B9-FCE1-DDEC5C09AA7C}"/>
                </a:ext>
              </a:extLst>
            </p:cNvPr>
            <p:cNvSpPr txBox="1"/>
            <p:nvPr/>
          </p:nvSpPr>
          <p:spPr>
            <a:xfrm>
              <a:off x="1742713" y="1825456"/>
              <a:ext cx="14957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90024A0-13A9-B7B4-54FD-BF082FE8A42A}"/>
              </a:ext>
            </a:extLst>
          </p:cNvPr>
          <p:cNvGrpSpPr/>
          <p:nvPr/>
        </p:nvGrpSpPr>
        <p:grpSpPr>
          <a:xfrm>
            <a:off x="8070715" y="1781423"/>
            <a:ext cx="2235567" cy="1171273"/>
            <a:chOff x="1182210" y="1781423"/>
            <a:chExt cx="2235567" cy="1171273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886575F-50CB-EB35-E404-26165BD62FEA}"/>
                </a:ext>
              </a:extLst>
            </p:cNvPr>
            <p:cNvSpPr/>
            <p:nvPr/>
          </p:nvSpPr>
          <p:spPr>
            <a:xfrm>
              <a:off x="1233010" y="1781423"/>
              <a:ext cx="407987" cy="407987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08DB0C6-0DE0-B967-B533-B05135443B6F}"/>
                </a:ext>
              </a:extLst>
            </p:cNvPr>
            <p:cNvSpPr txBox="1"/>
            <p:nvPr/>
          </p:nvSpPr>
          <p:spPr>
            <a:xfrm>
              <a:off x="1182210" y="2189410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0A5EA04-51EF-969A-558A-7131BD00D629}"/>
                </a:ext>
              </a:extLst>
            </p:cNvPr>
            <p:cNvSpPr txBox="1"/>
            <p:nvPr/>
          </p:nvSpPr>
          <p:spPr>
            <a:xfrm>
              <a:off x="1742713" y="1825456"/>
              <a:ext cx="14957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011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87589-5162-E8A8-5BCB-6F5506F46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1EC8F767-F2FF-E5E3-A8A8-3C195686394F}"/>
              </a:ext>
            </a:extLst>
          </p:cNvPr>
          <p:cNvSpPr txBox="1"/>
          <p:nvPr/>
        </p:nvSpPr>
        <p:spPr>
          <a:xfrm>
            <a:off x="1633488" y="1725348"/>
            <a:ext cx="58913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幼儿园竞聘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5BE74B49-1D64-3446-8175-FB1DAD0F1CBD}"/>
              </a:ext>
            </a:extLst>
          </p:cNvPr>
          <p:cNvSpPr txBox="1"/>
          <p:nvPr/>
        </p:nvSpPr>
        <p:spPr>
          <a:xfrm>
            <a:off x="3640525" y="518728"/>
            <a:ext cx="16113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目录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B644EF5-A0D3-3BAA-0D79-28E7715CA47E}"/>
              </a:ext>
            </a:extLst>
          </p:cNvPr>
          <p:cNvGrpSpPr/>
          <p:nvPr/>
        </p:nvGrpSpPr>
        <p:grpSpPr>
          <a:xfrm>
            <a:off x="4643065" y="420469"/>
            <a:ext cx="2905869" cy="529352"/>
            <a:chOff x="2123331" y="3295948"/>
            <a:chExt cx="2905869" cy="529352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87C9E579-5E0E-9828-1428-28C9A1D20143}"/>
                </a:ext>
              </a:extLst>
            </p:cNvPr>
            <p:cNvSpPr/>
            <p:nvPr/>
          </p:nvSpPr>
          <p:spPr>
            <a:xfrm>
              <a:off x="2123331" y="3295948"/>
              <a:ext cx="2905869" cy="529352"/>
            </a:xfrm>
            <a:prstGeom prst="roundRect">
              <a:avLst>
                <a:gd name="adj" fmla="val 50000"/>
              </a:avLst>
            </a:prstGeom>
            <a:blipFill dpi="0" rotWithShape="0">
              <a:blip r:embed="rId3">
                <a:alphaModFix amt="15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142962E-7173-2E9D-F364-978B8F32F307}"/>
                </a:ext>
              </a:extLst>
            </p:cNvPr>
            <p:cNvSpPr txBox="1"/>
            <p:nvPr/>
          </p:nvSpPr>
          <p:spPr>
            <a:xfrm>
              <a:off x="2578227" y="3349217"/>
              <a:ext cx="19960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blipFill dpi="0" rotWithShape="1"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竞聘优势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45B66507-072B-4F44-850B-E8BB55BBBF92}"/>
              </a:ext>
            </a:extLst>
          </p:cNvPr>
          <p:cNvSpPr txBox="1"/>
          <p:nvPr/>
        </p:nvSpPr>
        <p:spPr>
          <a:xfrm>
            <a:off x="439774" y="242905"/>
            <a:ext cx="9573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03</a:t>
            </a:r>
            <a:endParaRPr lang="zh-CN" altLang="en-US" sz="4800" b="1" dirty="0">
              <a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grpSp>
        <p:nvGrpSpPr>
          <p:cNvPr id="2" name="组合 1" descr="D:\51PPT模板网\51pptmoban.com\图片.jpg">
            <a:extLst>
              <a:ext uri="{FF2B5EF4-FFF2-40B4-BE49-F238E27FC236}">
                <a16:creationId xmlns:a16="http://schemas.microsoft.com/office/drawing/2014/main" id="{0EC53529-34E4-10A8-8580-2AF52060C7B2}"/>
              </a:ext>
            </a:extLst>
          </p:cNvPr>
          <p:cNvGrpSpPr/>
          <p:nvPr/>
        </p:nvGrpSpPr>
        <p:grpSpPr>
          <a:xfrm>
            <a:off x="6289645" y="1892776"/>
            <a:ext cx="4137361" cy="3361644"/>
            <a:chOff x="10382" y="8264"/>
            <a:chExt cx="4137361" cy="3361644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AA584444-09C4-12D1-7F29-EDBA13FCF578}"/>
                </a:ext>
              </a:extLst>
            </p:cNvPr>
            <p:cNvSpPr/>
            <p:nvPr/>
          </p:nvSpPr>
          <p:spPr>
            <a:xfrm>
              <a:off x="3352800" y="2641758"/>
              <a:ext cx="143065" cy="433194"/>
            </a:xfrm>
            <a:custGeom>
              <a:avLst/>
              <a:gdLst>
                <a:gd name="connsiteX0" fmla="*/ 143065 w 143065"/>
                <a:gd name="connsiteY0" fmla="*/ 5429 h 433194"/>
                <a:gd name="connsiteX1" fmla="*/ 132016 w 143065"/>
                <a:gd name="connsiteY1" fmla="*/ 407003 h 433194"/>
                <a:gd name="connsiteX2" fmla="*/ 38481 w 143065"/>
                <a:gd name="connsiteY2" fmla="*/ 412528 h 433194"/>
                <a:gd name="connsiteX3" fmla="*/ 0 w 143065"/>
                <a:gd name="connsiteY3" fmla="*/ 0 h 433194"/>
                <a:gd name="connsiteX4" fmla="*/ 143065 w 143065"/>
                <a:gd name="connsiteY4" fmla="*/ 5429 h 43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065" h="433194">
                  <a:moveTo>
                    <a:pt x="143065" y="5429"/>
                  </a:moveTo>
                  <a:lnTo>
                    <a:pt x="132016" y="407003"/>
                  </a:lnTo>
                  <a:cubicBezTo>
                    <a:pt x="132016" y="407003"/>
                    <a:pt x="71533" y="462058"/>
                    <a:pt x="38481" y="412528"/>
                  </a:cubicBezTo>
                  <a:cubicBezTo>
                    <a:pt x="5524" y="362998"/>
                    <a:pt x="0" y="0"/>
                    <a:pt x="0" y="0"/>
                  </a:cubicBezTo>
                  <a:cubicBezTo>
                    <a:pt x="0" y="0"/>
                    <a:pt x="110109" y="38386"/>
                    <a:pt x="143065" y="5429"/>
                  </a:cubicBezTo>
                  <a:close/>
                </a:path>
              </a:pathLst>
            </a:custGeom>
            <a:solidFill>
              <a:srgbClr val="FFE6C4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D2032CD9-F1FF-0FB4-AECA-AC785FD0067B}"/>
                </a:ext>
              </a:extLst>
            </p:cNvPr>
            <p:cNvSpPr/>
            <p:nvPr/>
          </p:nvSpPr>
          <p:spPr>
            <a:xfrm>
              <a:off x="3356800" y="2764155"/>
              <a:ext cx="135826" cy="310798"/>
            </a:xfrm>
            <a:custGeom>
              <a:avLst/>
              <a:gdLst>
                <a:gd name="connsiteX0" fmla="*/ 135826 w 135826"/>
                <a:gd name="connsiteY0" fmla="*/ 0 h 310798"/>
                <a:gd name="connsiteX1" fmla="*/ 128016 w 135826"/>
                <a:gd name="connsiteY1" fmla="*/ 284607 h 310798"/>
                <a:gd name="connsiteX2" fmla="*/ 34480 w 135826"/>
                <a:gd name="connsiteY2" fmla="*/ 290131 h 310798"/>
                <a:gd name="connsiteX3" fmla="*/ 0 w 135826"/>
                <a:gd name="connsiteY3" fmla="*/ 6572 h 310798"/>
                <a:gd name="connsiteX4" fmla="*/ 135826 w 135826"/>
                <a:gd name="connsiteY4" fmla="*/ 0 h 31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826" h="310798">
                  <a:moveTo>
                    <a:pt x="135826" y="0"/>
                  </a:moveTo>
                  <a:lnTo>
                    <a:pt x="128016" y="284607"/>
                  </a:lnTo>
                  <a:cubicBezTo>
                    <a:pt x="128016" y="284607"/>
                    <a:pt x="67532" y="339661"/>
                    <a:pt x="34480" y="290131"/>
                  </a:cubicBezTo>
                  <a:cubicBezTo>
                    <a:pt x="14573" y="260223"/>
                    <a:pt x="4667" y="116110"/>
                    <a:pt x="0" y="6572"/>
                  </a:cubicBezTo>
                  <a:lnTo>
                    <a:pt x="135826" y="0"/>
                  </a:lnTo>
                  <a:close/>
                </a:path>
              </a:pathLst>
            </a:custGeom>
            <a:solidFill>
              <a:srgbClr val="4EC4CF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CDF6662-DB84-8E0F-B8D5-2A58961EA35A}"/>
                </a:ext>
              </a:extLst>
            </p:cNvPr>
            <p:cNvSpPr/>
            <p:nvPr/>
          </p:nvSpPr>
          <p:spPr>
            <a:xfrm>
              <a:off x="3374802" y="3004661"/>
              <a:ext cx="212017" cy="159850"/>
            </a:xfrm>
            <a:custGeom>
              <a:avLst/>
              <a:gdLst>
                <a:gd name="connsiteX0" fmla="*/ 121063 w 212017"/>
                <a:gd name="connsiteY0" fmla="*/ 0 h 159850"/>
                <a:gd name="connsiteX1" fmla="*/ 187071 w 212017"/>
                <a:gd name="connsiteY1" fmla="*/ 137541 h 159850"/>
                <a:gd name="connsiteX2" fmla="*/ 0 w 212017"/>
                <a:gd name="connsiteY2" fmla="*/ 0 h 159850"/>
                <a:gd name="connsiteX3" fmla="*/ 121063 w 212017"/>
                <a:gd name="connsiteY3" fmla="*/ 0 h 15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017" h="159850">
                  <a:moveTo>
                    <a:pt x="121063" y="0"/>
                  </a:moveTo>
                  <a:cubicBezTo>
                    <a:pt x="121063" y="0"/>
                    <a:pt x="269557" y="88011"/>
                    <a:pt x="187071" y="137541"/>
                  </a:cubicBezTo>
                  <a:cubicBezTo>
                    <a:pt x="104585" y="187071"/>
                    <a:pt x="11049" y="159544"/>
                    <a:pt x="0" y="0"/>
                  </a:cubicBezTo>
                  <a:cubicBezTo>
                    <a:pt x="95" y="0"/>
                    <a:pt x="104585" y="104584"/>
                    <a:pt x="121063" y="0"/>
                  </a:cubicBezTo>
                  <a:close/>
                </a:path>
              </a:pathLst>
            </a:custGeom>
            <a:solidFill>
              <a:srgbClr val="DE1B53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CAC195D-468F-373C-BD45-1401E87C7D4D}"/>
                </a:ext>
              </a:extLst>
            </p:cNvPr>
            <p:cNvSpPr/>
            <p:nvPr/>
          </p:nvSpPr>
          <p:spPr>
            <a:xfrm>
              <a:off x="3367944" y="2775108"/>
              <a:ext cx="113633" cy="56093"/>
            </a:xfrm>
            <a:custGeom>
              <a:avLst/>
              <a:gdLst>
                <a:gd name="connsiteX0" fmla="*/ 113633 w 113633"/>
                <a:gd name="connsiteY0" fmla="*/ 0 h 56093"/>
                <a:gd name="connsiteX1" fmla="*/ 112776 w 113633"/>
                <a:gd name="connsiteY1" fmla="*/ 33242 h 56093"/>
                <a:gd name="connsiteX2" fmla="*/ 93345 w 113633"/>
                <a:gd name="connsiteY2" fmla="*/ 49339 h 56093"/>
                <a:gd name="connsiteX3" fmla="*/ 84106 w 113633"/>
                <a:gd name="connsiteY3" fmla="*/ 24003 h 56093"/>
                <a:gd name="connsiteX4" fmla="*/ 54197 w 113633"/>
                <a:gd name="connsiteY4" fmla="*/ 42386 h 56093"/>
                <a:gd name="connsiteX5" fmla="*/ 40386 w 113633"/>
                <a:gd name="connsiteY5" fmla="*/ 24003 h 56093"/>
                <a:gd name="connsiteX6" fmla="*/ 3620 w 113633"/>
                <a:gd name="connsiteY6" fmla="*/ 44767 h 56093"/>
                <a:gd name="connsiteX7" fmla="*/ 1714 w 113633"/>
                <a:gd name="connsiteY7" fmla="*/ 41338 h 56093"/>
                <a:gd name="connsiteX8" fmla="*/ 0 w 113633"/>
                <a:gd name="connsiteY8" fmla="*/ 5334 h 56093"/>
                <a:gd name="connsiteX9" fmla="*/ 113633 w 113633"/>
                <a:gd name="connsiteY9" fmla="*/ 0 h 56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633" h="56093">
                  <a:moveTo>
                    <a:pt x="113633" y="0"/>
                  </a:moveTo>
                  <a:lnTo>
                    <a:pt x="112776" y="33242"/>
                  </a:lnTo>
                  <a:cubicBezTo>
                    <a:pt x="105346" y="49244"/>
                    <a:pt x="97536" y="60770"/>
                    <a:pt x="93345" y="49339"/>
                  </a:cubicBezTo>
                  <a:cubicBezTo>
                    <a:pt x="84106" y="24003"/>
                    <a:pt x="84106" y="24003"/>
                    <a:pt x="84106" y="24003"/>
                  </a:cubicBezTo>
                  <a:cubicBezTo>
                    <a:pt x="84106" y="24003"/>
                    <a:pt x="68009" y="60770"/>
                    <a:pt x="54197" y="42386"/>
                  </a:cubicBezTo>
                  <a:cubicBezTo>
                    <a:pt x="40386" y="24003"/>
                    <a:pt x="40386" y="24003"/>
                    <a:pt x="40386" y="24003"/>
                  </a:cubicBezTo>
                  <a:cubicBezTo>
                    <a:pt x="40386" y="24003"/>
                    <a:pt x="24289" y="79248"/>
                    <a:pt x="3620" y="44767"/>
                  </a:cubicBezTo>
                  <a:cubicBezTo>
                    <a:pt x="2953" y="43624"/>
                    <a:pt x="2381" y="42481"/>
                    <a:pt x="1714" y="41338"/>
                  </a:cubicBezTo>
                  <a:cubicBezTo>
                    <a:pt x="1048" y="29051"/>
                    <a:pt x="476" y="16954"/>
                    <a:pt x="0" y="5334"/>
                  </a:cubicBezTo>
                  <a:lnTo>
                    <a:pt x="113633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3C9689A-57E6-C6B7-7137-B944F940D5A1}"/>
                </a:ext>
              </a:extLst>
            </p:cNvPr>
            <p:cNvSpPr/>
            <p:nvPr/>
          </p:nvSpPr>
          <p:spPr>
            <a:xfrm>
              <a:off x="2981801" y="2660999"/>
              <a:ext cx="143065" cy="433194"/>
            </a:xfrm>
            <a:custGeom>
              <a:avLst/>
              <a:gdLst>
                <a:gd name="connsiteX0" fmla="*/ 0 w 143065"/>
                <a:gd name="connsiteY0" fmla="*/ 5429 h 433194"/>
                <a:gd name="connsiteX1" fmla="*/ 11049 w 143065"/>
                <a:gd name="connsiteY1" fmla="*/ 407003 h 433194"/>
                <a:gd name="connsiteX2" fmla="*/ 104585 w 143065"/>
                <a:gd name="connsiteY2" fmla="*/ 412528 h 433194"/>
                <a:gd name="connsiteX3" fmla="*/ 143066 w 143065"/>
                <a:gd name="connsiteY3" fmla="*/ 0 h 433194"/>
                <a:gd name="connsiteX4" fmla="*/ 0 w 143065"/>
                <a:gd name="connsiteY4" fmla="*/ 5429 h 43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065" h="433194">
                  <a:moveTo>
                    <a:pt x="0" y="5429"/>
                  </a:moveTo>
                  <a:lnTo>
                    <a:pt x="11049" y="407003"/>
                  </a:lnTo>
                  <a:cubicBezTo>
                    <a:pt x="11049" y="407003"/>
                    <a:pt x="71533" y="462058"/>
                    <a:pt x="104585" y="412528"/>
                  </a:cubicBezTo>
                  <a:cubicBezTo>
                    <a:pt x="137541" y="362998"/>
                    <a:pt x="143066" y="0"/>
                    <a:pt x="143066" y="0"/>
                  </a:cubicBezTo>
                  <a:cubicBezTo>
                    <a:pt x="143066" y="0"/>
                    <a:pt x="32957" y="38386"/>
                    <a:pt x="0" y="5429"/>
                  </a:cubicBezTo>
                  <a:close/>
                </a:path>
              </a:pathLst>
            </a:custGeom>
            <a:solidFill>
              <a:srgbClr val="FFE6C4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9D68B62-7133-29CE-17DE-2BE959B426DC}"/>
                </a:ext>
              </a:extLst>
            </p:cNvPr>
            <p:cNvSpPr/>
            <p:nvPr/>
          </p:nvSpPr>
          <p:spPr>
            <a:xfrm>
              <a:off x="2984944" y="2783395"/>
              <a:ext cx="135921" cy="310798"/>
            </a:xfrm>
            <a:custGeom>
              <a:avLst/>
              <a:gdLst>
                <a:gd name="connsiteX0" fmla="*/ 0 w 135921"/>
                <a:gd name="connsiteY0" fmla="*/ 0 h 310798"/>
                <a:gd name="connsiteX1" fmla="*/ 7811 w 135921"/>
                <a:gd name="connsiteY1" fmla="*/ 284607 h 310798"/>
                <a:gd name="connsiteX2" fmla="*/ 101346 w 135921"/>
                <a:gd name="connsiteY2" fmla="*/ 290131 h 310798"/>
                <a:gd name="connsiteX3" fmla="*/ 135922 w 135921"/>
                <a:gd name="connsiteY3" fmla="*/ 6477 h 310798"/>
                <a:gd name="connsiteX4" fmla="*/ 0 w 135921"/>
                <a:gd name="connsiteY4" fmla="*/ 0 h 31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921" h="310798">
                  <a:moveTo>
                    <a:pt x="0" y="0"/>
                  </a:moveTo>
                  <a:lnTo>
                    <a:pt x="7811" y="284607"/>
                  </a:lnTo>
                  <a:cubicBezTo>
                    <a:pt x="7811" y="284607"/>
                    <a:pt x="68294" y="339662"/>
                    <a:pt x="101346" y="290131"/>
                  </a:cubicBezTo>
                  <a:cubicBezTo>
                    <a:pt x="121253" y="260223"/>
                    <a:pt x="131159" y="116110"/>
                    <a:pt x="135922" y="647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EC4CF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D51BF9B-CD9B-9655-E1CE-D863D2C5B1E3}"/>
                </a:ext>
              </a:extLst>
            </p:cNvPr>
            <p:cNvSpPr/>
            <p:nvPr/>
          </p:nvSpPr>
          <p:spPr>
            <a:xfrm>
              <a:off x="2402399" y="210150"/>
              <a:ext cx="1597053" cy="1470577"/>
            </a:xfrm>
            <a:custGeom>
              <a:avLst/>
              <a:gdLst>
                <a:gd name="connsiteX0" fmla="*/ 862676 w 1597053"/>
                <a:gd name="connsiteY0" fmla="*/ 55216 h 1470577"/>
                <a:gd name="connsiteX1" fmla="*/ 268601 w 1597053"/>
                <a:gd name="connsiteY1" fmla="*/ 178946 h 1470577"/>
                <a:gd name="connsiteX2" fmla="*/ 111820 w 1597053"/>
                <a:gd name="connsiteY2" fmla="*/ 1268034 h 1470577"/>
                <a:gd name="connsiteX3" fmla="*/ 12855 w 1597053"/>
                <a:gd name="connsiteY3" fmla="*/ 1325756 h 1470577"/>
                <a:gd name="connsiteX4" fmla="*/ 98866 w 1597053"/>
                <a:gd name="connsiteY4" fmla="*/ 1398336 h 1470577"/>
                <a:gd name="connsiteX5" fmla="*/ 252123 w 1597053"/>
                <a:gd name="connsiteY5" fmla="*/ 1366999 h 1470577"/>
                <a:gd name="connsiteX6" fmla="*/ 186115 w 1597053"/>
                <a:gd name="connsiteY6" fmla="*/ 1441294 h 1470577"/>
                <a:gd name="connsiteX7" fmla="*/ 557399 w 1597053"/>
                <a:gd name="connsiteY7" fmla="*/ 1433007 h 1470577"/>
                <a:gd name="connsiteX8" fmla="*/ 821432 w 1597053"/>
                <a:gd name="connsiteY8" fmla="*/ 1449486 h 1470577"/>
                <a:gd name="connsiteX9" fmla="*/ 1060700 w 1597053"/>
                <a:gd name="connsiteY9" fmla="*/ 1465964 h 1470577"/>
                <a:gd name="connsiteX10" fmla="*/ 1473228 w 1597053"/>
                <a:gd name="connsiteY10" fmla="*/ 1366904 h 1470577"/>
                <a:gd name="connsiteX11" fmla="*/ 1390742 w 1597053"/>
                <a:gd name="connsiteY11" fmla="*/ 1350426 h 1470577"/>
                <a:gd name="connsiteX12" fmla="*/ 1597053 w 1597053"/>
                <a:gd name="connsiteY12" fmla="*/ 1267939 h 1470577"/>
                <a:gd name="connsiteX13" fmla="*/ 1506280 w 1597053"/>
                <a:gd name="connsiteY13" fmla="*/ 1201931 h 1470577"/>
                <a:gd name="connsiteX14" fmla="*/ 1522758 w 1597053"/>
                <a:gd name="connsiteY14" fmla="*/ 640908 h 1470577"/>
                <a:gd name="connsiteX15" fmla="*/ 862676 w 1597053"/>
                <a:gd name="connsiteY15" fmla="*/ 55216 h 147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97053" h="1470577">
                  <a:moveTo>
                    <a:pt x="862676" y="55216"/>
                  </a:moveTo>
                  <a:cubicBezTo>
                    <a:pt x="862676" y="55216"/>
                    <a:pt x="507869" y="-60322"/>
                    <a:pt x="268601" y="178946"/>
                  </a:cubicBezTo>
                  <a:cubicBezTo>
                    <a:pt x="29333" y="418214"/>
                    <a:pt x="-110970" y="1037053"/>
                    <a:pt x="111820" y="1268034"/>
                  </a:cubicBezTo>
                  <a:cubicBezTo>
                    <a:pt x="111820" y="1268034"/>
                    <a:pt x="70577" y="1391764"/>
                    <a:pt x="12855" y="1325756"/>
                  </a:cubicBezTo>
                  <a:cubicBezTo>
                    <a:pt x="12855" y="1325756"/>
                    <a:pt x="42097" y="1378429"/>
                    <a:pt x="98866" y="1398336"/>
                  </a:cubicBezTo>
                  <a:cubicBezTo>
                    <a:pt x="137442" y="1411862"/>
                    <a:pt x="188686" y="1410338"/>
                    <a:pt x="252123" y="1366999"/>
                  </a:cubicBezTo>
                  <a:cubicBezTo>
                    <a:pt x="252123" y="1366999"/>
                    <a:pt x="260410" y="1449486"/>
                    <a:pt x="186115" y="1441294"/>
                  </a:cubicBezTo>
                  <a:cubicBezTo>
                    <a:pt x="186115" y="1441294"/>
                    <a:pt x="491391" y="1507302"/>
                    <a:pt x="557399" y="1433007"/>
                  </a:cubicBezTo>
                  <a:cubicBezTo>
                    <a:pt x="623408" y="1358712"/>
                    <a:pt x="821432" y="1449486"/>
                    <a:pt x="821432" y="1449486"/>
                  </a:cubicBezTo>
                  <a:cubicBezTo>
                    <a:pt x="821432" y="1449486"/>
                    <a:pt x="1002979" y="1482442"/>
                    <a:pt x="1060700" y="1465964"/>
                  </a:cubicBezTo>
                  <a:cubicBezTo>
                    <a:pt x="1118422" y="1449486"/>
                    <a:pt x="1407220" y="1498920"/>
                    <a:pt x="1473228" y="1366904"/>
                  </a:cubicBezTo>
                  <a:cubicBezTo>
                    <a:pt x="1473228" y="1366904"/>
                    <a:pt x="1390742" y="1399860"/>
                    <a:pt x="1390742" y="1350426"/>
                  </a:cubicBezTo>
                  <a:cubicBezTo>
                    <a:pt x="1390742" y="1350426"/>
                    <a:pt x="1497993" y="1383382"/>
                    <a:pt x="1597053" y="1267939"/>
                  </a:cubicBezTo>
                  <a:cubicBezTo>
                    <a:pt x="1597053" y="1267939"/>
                    <a:pt x="1497993" y="1276226"/>
                    <a:pt x="1506280" y="1201931"/>
                  </a:cubicBezTo>
                  <a:cubicBezTo>
                    <a:pt x="1514567" y="1127636"/>
                    <a:pt x="1588766" y="863603"/>
                    <a:pt x="1522758" y="640908"/>
                  </a:cubicBezTo>
                  <a:cubicBezTo>
                    <a:pt x="1456750" y="418309"/>
                    <a:pt x="1415506" y="-184052"/>
                    <a:pt x="862676" y="55216"/>
                  </a:cubicBezTo>
                  <a:close/>
                </a:path>
              </a:pathLst>
            </a:custGeom>
            <a:solidFill>
              <a:srgbClr val="C9966E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A9C47FA-C5A6-3A83-B45D-E00F901CF502}"/>
                </a:ext>
              </a:extLst>
            </p:cNvPr>
            <p:cNvSpPr/>
            <p:nvPr/>
          </p:nvSpPr>
          <p:spPr>
            <a:xfrm>
              <a:off x="2690241" y="1570108"/>
              <a:ext cx="1089155" cy="1143951"/>
            </a:xfrm>
            <a:custGeom>
              <a:avLst/>
              <a:gdLst>
                <a:gd name="connsiteX0" fmla="*/ 759047 w 1089155"/>
                <a:gd name="connsiteY0" fmla="*/ 18185 h 1143951"/>
                <a:gd name="connsiteX1" fmla="*/ 1089089 w 1089155"/>
                <a:gd name="connsiteY1" fmla="*/ 1041360 h 1143951"/>
                <a:gd name="connsiteX2" fmla="*/ 0 w 1089155"/>
                <a:gd name="connsiteY2" fmla="*/ 986306 h 1143951"/>
                <a:gd name="connsiteX3" fmla="*/ 203549 w 1089155"/>
                <a:gd name="connsiteY3" fmla="*/ 7136 h 1143951"/>
                <a:gd name="connsiteX4" fmla="*/ 759047 w 1089155"/>
                <a:gd name="connsiteY4" fmla="*/ 18185 h 114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9155" h="1143951">
                  <a:moveTo>
                    <a:pt x="759047" y="18185"/>
                  </a:moveTo>
                  <a:cubicBezTo>
                    <a:pt x="759047" y="18185"/>
                    <a:pt x="1094613" y="848765"/>
                    <a:pt x="1089089" y="1041360"/>
                  </a:cubicBezTo>
                  <a:cubicBezTo>
                    <a:pt x="1089089" y="1041360"/>
                    <a:pt x="5429" y="1305393"/>
                    <a:pt x="0" y="986306"/>
                  </a:cubicBezTo>
                  <a:lnTo>
                    <a:pt x="203549" y="7136"/>
                  </a:lnTo>
                  <a:cubicBezTo>
                    <a:pt x="203549" y="7136"/>
                    <a:pt x="704088" y="-14772"/>
                    <a:pt x="759047" y="18185"/>
                  </a:cubicBezTo>
                  <a:close/>
                </a:path>
              </a:pathLst>
            </a:custGeom>
            <a:solidFill>
              <a:srgbClr val="F280B3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DAB1193-DBAA-D23C-F363-2BA03C2963B6}"/>
                </a:ext>
              </a:extLst>
            </p:cNvPr>
            <p:cNvSpPr/>
            <p:nvPr/>
          </p:nvSpPr>
          <p:spPr>
            <a:xfrm>
              <a:off x="2890846" y="3023997"/>
              <a:ext cx="211922" cy="159850"/>
            </a:xfrm>
            <a:custGeom>
              <a:avLst/>
              <a:gdLst>
                <a:gd name="connsiteX0" fmla="*/ 90955 w 211922"/>
                <a:gd name="connsiteY0" fmla="*/ 0 h 159850"/>
                <a:gd name="connsiteX1" fmla="*/ 24946 w 211922"/>
                <a:gd name="connsiteY1" fmla="*/ 137541 h 159850"/>
                <a:gd name="connsiteX2" fmla="*/ 211922 w 211922"/>
                <a:gd name="connsiteY2" fmla="*/ 0 h 159850"/>
                <a:gd name="connsiteX3" fmla="*/ 90955 w 211922"/>
                <a:gd name="connsiteY3" fmla="*/ 0 h 15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22" h="159850">
                  <a:moveTo>
                    <a:pt x="90955" y="0"/>
                  </a:moveTo>
                  <a:cubicBezTo>
                    <a:pt x="90955" y="0"/>
                    <a:pt x="-57540" y="88011"/>
                    <a:pt x="24946" y="137541"/>
                  </a:cubicBezTo>
                  <a:cubicBezTo>
                    <a:pt x="107433" y="187071"/>
                    <a:pt x="200968" y="159544"/>
                    <a:pt x="211922" y="0"/>
                  </a:cubicBezTo>
                  <a:cubicBezTo>
                    <a:pt x="211922" y="0"/>
                    <a:pt x="107433" y="104489"/>
                    <a:pt x="90955" y="0"/>
                  </a:cubicBezTo>
                  <a:close/>
                </a:path>
              </a:pathLst>
            </a:custGeom>
            <a:solidFill>
              <a:srgbClr val="DE1B53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2458731-2424-B72C-77D8-BDD4B8EAB003}"/>
                </a:ext>
              </a:extLst>
            </p:cNvPr>
            <p:cNvSpPr/>
            <p:nvPr/>
          </p:nvSpPr>
          <p:spPr>
            <a:xfrm>
              <a:off x="2996088" y="2794444"/>
              <a:ext cx="113538" cy="56146"/>
            </a:xfrm>
            <a:custGeom>
              <a:avLst/>
              <a:gdLst>
                <a:gd name="connsiteX0" fmla="*/ 0 w 113538"/>
                <a:gd name="connsiteY0" fmla="*/ 0 h 56146"/>
                <a:gd name="connsiteX1" fmla="*/ 858 w 113538"/>
                <a:gd name="connsiteY1" fmla="*/ 33242 h 56146"/>
                <a:gd name="connsiteX2" fmla="*/ 20288 w 113538"/>
                <a:gd name="connsiteY2" fmla="*/ 49435 h 56146"/>
                <a:gd name="connsiteX3" fmla="*/ 29528 w 113538"/>
                <a:gd name="connsiteY3" fmla="*/ 24098 h 56146"/>
                <a:gd name="connsiteX4" fmla="*/ 59436 w 113538"/>
                <a:gd name="connsiteY4" fmla="*/ 42481 h 56146"/>
                <a:gd name="connsiteX5" fmla="*/ 73247 w 113538"/>
                <a:gd name="connsiteY5" fmla="*/ 24098 h 56146"/>
                <a:gd name="connsiteX6" fmla="*/ 110014 w 113538"/>
                <a:gd name="connsiteY6" fmla="*/ 44767 h 56146"/>
                <a:gd name="connsiteX7" fmla="*/ 111824 w 113538"/>
                <a:gd name="connsiteY7" fmla="*/ 41338 h 56146"/>
                <a:gd name="connsiteX8" fmla="*/ 113538 w 113538"/>
                <a:gd name="connsiteY8" fmla="*/ 5334 h 56146"/>
                <a:gd name="connsiteX9" fmla="*/ 0 w 113538"/>
                <a:gd name="connsiteY9" fmla="*/ 0 h 5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538" h="56146">
                  <a:moveTo>
                    <a:pt x="0" y="0"/>
                  </a:moveTo>
                  <a:lnTo>
                    <a:pt x="858" y="33242"/>
                  </a:lnTo>
                  <a:cubicBezTo>
                    <a:pt x="8287" y="49244"/>
                    <a:pt x="16097" y="60770"/>
                    <a:pt x="20288" y="49435"/>
                  </a:cubicBezTo>
                  <a:cubicBezTo>
                    <a:pt x="29528" y="24098"/>
                    <a:pt x="29528" y="24098"/>
                    <a:pt x="29528" y="24098"/>
                  </a:cubicBezTo>
                  <a:cubicBezTo>
                    <a:pt x="29528" y="24098"/>
                    <a:pt x="45625" y="60865"/>
                    <a:pt x="59436" y="42481"/>
                  </a:cubicBezTo>
                  <a:cubicBezTo>
                    <a:pt x="73247" y="24098"/>
                    <a:pt x="73247" y="24098"/>
                    <a:pt x="73247" y="24098"/>
                  </a:cubicBezTo>
                  <a:cubicBezTo>
                    <a:pt x="73247" y="24098"/>
                    <a:pt x="89345" y="79343"/>
                    <a:pt x="110014" y="44767"/>
                  </a:cubicBezTo>
                  <a:cubicBezTo>
                    <a:pt x="110681" y="43624"/>
                    <a:pt x="111252" y="42481"/>
                    <a:pt x="111824" y="41338"/>
                  </a:cubicBezTo>
                  <a:cubicBezTo>
                    <a:pt x="112490" y="29051"/>
                    <a:pt x="113062" y="16954"/>
                    <a:pt x="113538" y="533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EBC172B-F442-E4D7-C029-1BD2FFA2E5C5}"/>
                </a:ext>
              </a:extLst>
            </p:cNvPr>
            <p:cNvSpPr/>
            <p:nvPr/>
          </p:nvSpPr>
          <p:spPr>
            <a:xfrm>
              <a:off x="2900330" y="1739341"/>
              <a:ext cx="555699" cy="588759"/>
            </a:xfrm>
            <a:custGeom>
              <a:avLst/>
              <a:gdLst>
                <a:gd name="connsiteX0" fmla="*/ 311976 w 555699"/>
                <a:gd name="connsiteY0" fmla="*/ 588759 h 588759"/>
                <a:gd name="connsiteX1" fmla="*/ 13558 w 555699"/>
                <a:gd name="connsiteY1" fmla="*/ 135560 h 588759"/>
                <a:gd name="connsiteX2" fmla="*/ 261303 w 555699"/>
                <a:gd name="connsiteY2" fmla="*/ 130797 h 588759"/>
                <a:gd name="connsiteX3" fmla="*/ 503429 w 555699"/>
                <a:gd name="connsiteY3" fmla="*/ 12783 h 588759"/>
                <a:gd name="connsiteX4" fmla="*/ 311976 w 555699"/>
                <a:gd name="connsiteY4" fmla="*/ 588759 h 58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699" h="588759">
                  <a:moveTo>
                    <a:pt x="311976" y="588759"/>
                  </a:moveTo>
                  <a:cubicBezTo>
                    <a:pt x="311976" y="588759"/>
                    <a:pt x="-76549" y="286626"/>
                    <a:pt x="13558" y="135560"/>
                  </a:cubicBezTo>
                  <a:cubicBezTo>
                    <a:pt x="103665" y="-15507"/>
                    <a:pt x="261303" y="130797"/>
                    <a:pt x="261303" y="130797"/>
                  </a:cubicBezTo>
                  <a:cubicBezTo>
                    <a:pt x="261303" y="130797"/>
                    <a:pt x="385128" y="-48558"/>
                    <a:pt x="503429" y="12783"/>
                  </a:cubicBezTo>
                  <a:cubicBezTo>
                    <a:pt x="621634" y="74219"/>
                    <a:pt x="531527" y="399974"/>
                    <a:pt x="311976" y="588759"/>
                  </a:cubicBezTo>
                  <a:close/>
                </a:path>
              </a:pathLst>
            </a:custGeom>
            <a:solidFill>
              <a:srgbClr val="9A59A4">
                <a:alpha val="3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E1A63C51-7765-E302-F4B8-78E08E7168C8}"/>
                </a:ext>
              </a:extLst>
            </p:cNvPr>
            <p:cNvSpPr/>
            <p:nvPr/>
          </p:nvSpPr>
          <p:spPr>
            <a:xfrm>
              <a:off x="2337244" y="1593818"/>
              <a:ext cx="585459" cy="288321"/>
            </a:xfrm>
            <a:custGeom>
              <a:avLst/>
              <a:gdLst>
                <a:gd name="connsiteX0" fmla="*/ 548259 w 585459"/>
                <a:gd name="connsiteY0" fmla="*/ 0 h 288321"/>
                <a:gd name="connsiteX1" fmla="*/ 0 w 585459"/>
                <a:gd name="connsiteY1" fmla="*/ 278892 h 288321"/>
                <a:gd name="connsiteX2" fmla="*/ 103727 w 585459"/>
                <a:gd name="connsiteY2" fmla="*/ 288322 h 288321"/>
                <a:gd name="connsiteX3" fmla="*/ 517970 w 585459"/>
                <a:gd name="connsiteY3" fmla="*/ 145828 h 288321"/>
                <a:gd name="connsiteX4" fmla="*/ 548259 w 585459"/>
                <a:gd name="connsiteY4" fmla="*/ 0 h 288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5459" h="288321">
                  <a:moveTo>
                    <a:pt x="548259" y="0"/>
                  </a:moveTo>
                  <a:cubicBezTo>
                    <a:pt x="548259" y="0"/>
                    <a:pt x="45434" y="170879"/>
                    <a:pt x="0" y="278892"/>
                  </a:cubicBezTo>
                  <a:cubicBezTo>
                    <a:pt x="0" y="278892"/>
                    <a:pt x="92869" y="263557"/>
                    <a:pt x="103727" y="288322"/>
                  </a:cubicBezTo>
                  <a:cubicBezTo>
                    <a:pt x="103727" y="288322"/>
                    <a:pt x="426720" y="144399"/>
                    <a:pt x="517970" y="145828"/>
                  </a:cubicBezTo>
                  <a:cubicBezTo>
                    <a:pt x="609314" y="147066"/>
                    <a:pt x="595979" y="21908"/>
                    <a:pt x="548259" y="0"/>
                  </a:cubicBezTo>
                  <a:close/>
                </a:path>
              </a:pathLst>
            </a:custGeom>
            <a:solidFill>
              <a:srgbClr val="A46198"/>
            </a:solidFill>
            <a:ln w="15791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820FB83-8FA3-CFC9-CC32-8086BFC9A87B}"/>
                </a:ext>
              </a:extLst>
            </p:cNvPr>
            <p:cNvSpPr/>
            <p:nvPr/>
          </p:nvSpPr>
          <p:spPr>
            <a:xfrm>
              <a:off x="1969674" y="1835848"/>
              <a:ext cx="973550" cy="764571"/>
            </a:xfrm>
            <a:custGeom>
              <a:avLst/>
              <a:gdLst>
                <a:gd name="connsiteX0" fmla="*/ 71438 w 973550"/>
                <a:gd name="connsiteY0" fmla="*/ 38481 h 764571"/>
                <a:gd name="connsiteX1" fmla="*/ 973550 w 973550"/>
                <a:gd name="connsiteY1" fmla="*/ 0 h 764571"/>
                <a:gd name="connsiteX2" fmla="*/ 943356 w 973550"/>
                <a:gd name="connsiteY2" fmla="*/ 668274 h 764571"/>
                <a:gd name="connsiteX3" fmla="*/ 869061 w 973550"/>
                <a:gd name="connsiteY3" fmla="*/ 687610 h 764571"/>
                <a:gd name="connsiteX4" fmla="*/ 822293 w 973550"/>
                <a:gd name="connsiteY4" fmla="*/ 764572 h 764571"/>
                <a:gd name="connsiteX5" fmla="*/ 0 w 973550"/>
                <a:gd name="connsiteY5" fmla="*/ 764572 h 764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3550" h="764571">
                  <a:moveTo>
                    <a:pt x="71438" y="38481"/>
                  </a:moveTo>
                  <a:lnTo>
                    <a:pt x="973550" y="0"/>
                  </a:lnTo>
                  <a:lnTo>
                    <a:pt x="943356" y="668274"/>
                  </a:lnTo>
                  <a:lnTo>
                    <a:pt x="869061" y="687610"/>
                  </a:lnTo>
                  <a:lnTo>
                    <a:pt x="822293" y="764572"/>
                  </a:lnTo>
                  <a:lnTo>
                    <a:pt x="0" y="764572"/>
                  </a:lnTo>
                  <a:close/>
                </a:path>
              </a:pathLst>
            </a:custGeom>
            <a:solidFill>
              <a:srgbClr val="FFFFFF"/>
            </a:solidFill>
            <a:ln w="16502" cap="flat">
              <a:solidFill>
                <a:srgbClr val="231F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261766A-8729-0714-00DD-B446BC25C6D5}"/>
                </a:ext>
              </a:extLst>
            </p:cNvPr>
            <p:cNvSpPr/>
            <p:nvPr/>
          </p:nvSpPr>
          <p:spPr>
            <a:xfrm>
              <a:off x="2833086" y="1957768"/>
              <a:ext cx="158620" cy="226092"/>
            </a:xfrm>
            <a:custGeom>
              <a:avLst/>
              <a:gdLst>
                <a:gd name="connsiteX0" fmla="*/ 138904 w 158620"/>
                <a:gd name="connsiteY0" fmla="*/ 0 h 226092"/>
                <a:gd name="connsiteX1" fmla="*/ 125 w 158620"/>
                <a:gd name="connsiteY1" fmla="*/ 112205 h 226092"/>
                <a:gd name="connsiteX2" fmla="*/ 10031 w 158620"/>
                <a:gd name="connsiteY2" fmla="*/ 193262 h 226092"/>
                <a:gd name="connsiteX3" fmla="*/ 34796 w 158620"/>
                <a:gd name="connsiteY3" fmla="*/ 112205 h 226092"/>
                <a:gd name="connsiteX4" fmla="*/ 34796 w 158620"/>
                <a:gd name="connsiteY4" fmla="*/ 199454 h 226092"/>
                <a:gd name="connsiteX5" fmla="*/ 59561 w 158620"/>
                <a:gd name="connsiteY5" fmla="*/ 105918 h 226092"/>
                <a:gd name="connsiteX6" fmla="*/ 69467 w 158620"/>
                <a:gd name="connsiteY6" fmla="*/ 205645 h 226092"/>
                <a:gd name="connsiteX7" fmla="*/ 94232 w 158620"/>
                <a:gd name="connsiteY7" fmla="*/ 112109 h 226092"/>
                <a:gd name="connsiteX8" fmla="*/ 104138 w 158620"/>
                <a:gd name="connsiteY8" fmla="*/ 211836 h 226092"/>
                <a:gd name="connsiteX9" fmla="*/ 123950 w 158620"/>
                <a:gd name="connsiteY9" fmla="*/ 118301 h 226092"/>
                <a:gd name="connsiteX10" fmla="*/ 158621 w 158620"/>
                <a:gd name="connsiteY10" fmla="*/ 93345 h 226092"/>
                <a:gd name="connsiteX11" fmla="*/ 138904 w 158620"/>
                <a:gd name="connsiteY11" fmla="*/ 0 h 226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8620" h="226092">
                  <a:moveTo>
                    <a:pt x="138904" y="0"/>
                  </a:moveTo>
                  <a:cubicBezTo>
                    <a:pt x="138904" y="0"/>
                    <a:pt x="-4828" y="62294"/>
                    <a:pt x="125" y="112205"/>
                  </a:cubicBezTo>
                  <a:cubicBezTo>
                    <a:pt x="5078" y="162020"/>
                    <a:pt x="5078" y="243078"/>
                    <a:pt x="10031" y="193262"/>
                  </a:cubicBezTo>
                  <a:cubicBezTo>
                    <a:pt x="14984" y="143447"/>
                    <a:pt x="34796" y="112205"/>
                    <a:pt x="34796" y="112205"/>
                  </a:cubicBezTo>
                  <a:cubicBezTo>
                    <a:pt x="34796" y="112205"/>
                    <a:pt x="19937" y="243078"/>
                    <a:pt x="34796" y="199454"/>
                  </a:cubicBezTo>
                  <a:cubicBezTo>
                    <a:pt x="49655" y="155829"/>
                    <a:pt x="59561" y="105918"/>
                    <a:pt x="59561" y="105918"/>
                  </a:cubicBezTo>
                  <a:cubicBezTo>
                    <a:pt x="59561" y="105918"/>
                    <a:pt x="64514" y="261747"/>
                    <a:pt x="69467" y="205645"/>
                  </a:cubicBezTo>
                  <a:cubicBezTo>
                    <a:pt x="74420" y="149543"/>
                    <a:pt x="94232" y="112109"/>
                    <a:pt x="94232" y="112109"/>
                  </a:cubicBezTo>
                  <a:cubicBezTo>
                    <a:pt x="94232" y="112109"/>
                    <a:pt x="89279" y="274130"/>
                    <a:pt x="104138" y="211836"/>
                  </a:cubicBezTo>
                  <a:cubicBezTo>
                    <a:pt x="118997" y="149543"/>
                    <a:pt x="123950" y="118301"/>
                    <a:pt x="123950" y="118301"/>
                  </a:cubicBezTo>
                  <a:lnTo>
                    <a:pt x="158621" y="93345"/>
                  </a:lnTo>
                  <a:lnTo>
                    <a:pt x="138904" y="0"/>
                  </a:lnTo>
                  <a:close/>
                </a:path>
              </a:pathLst>
            </a:custGeom>
            <a:solidFill>
              <a:srgbClr val="FFE6C4"/>
            </a:solidFill>
            <a:ln w="16674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DBF7EA08-68D6-E377-1E67-073400AD2C34}"/>
                </a:ext>
              </a:extLst>
            </p:cNvPr>
            <p:cNvSpPr/>
            <p:nvPr/>
          </p:nvSpPr>
          <p:spPr>
            <a:xfrm>
              <a:off x="2335882" y="1798324"/>
              <a:ext cx="167641" cy="176241"/>
            </a:xfrm>
            <a:custGeom>
              <a:avLst/>
              <a:gdLst>
                <a:gd name="connsiteX0" fmla="*/ 43082 w 167641"/>
                <a:gd name="connsiteY0" fmla="*/ 9140 h 176241"/>
                <a:gd name="connsiteX1" fmla="*/ 1457 w 167641"/>
                <a:gd name="connsiteY1" fmla="*/ 125535 h 176241"/>
                <a:gd name="connsiteX2" fmla="*/ 32509 w 167641"/>
                <a:gd name="connsiteY2" fmla="*/ 163635 h 176241"/>
                <a:gd name="connsiteX3" fmla="*/ 31271 w 167641"/>
                <a:gd name="connsiteY3" fmla="*/ 107533 h 176241"/>
                <a:gd name="connsiteX4" fmla="*/ 55178 w 167641"/>
                <a:gd name="connsiteY4" fmla="*/ 164207 h 176241"/>
                <a:gd name="connsiteX5" fmla="*/ 55655 w 167641"/>
                <a:gd name="connsiteY5" fmla="*/ 90864 h 176241"/>
                <a:gd name="connsiteX6" fmla="*/ 104708 w 167641"/>
                <a:gd name="connsiteY6" fmla="*/ 158778 h 176241"/>
                <a:gd name="connsiteX7" fmla="*/ 90802 w 167641"/>
                <a:gd name="connsiteY7" fmla="*/ 71719 h 176241"/>
                <a:gd name="connsiteX8" fmla="*/ 166716 w 167641"/>
                <a:gd name="connsiteY8" fmla="*/ 133632 h 176241"/>
                <a:gd name="connsiteX9" fmla="*/ 137093 w 167641"/>
                <a:gd name="connsiteY9" fmla="*/ 53908 h 176241"/>
                <a:gd name="connsiteX10" fmla="*/ 145380 w 167641"/>
                <a:gd name="connsiteY10" fmla="*/ 31905 h 176241"/>
                <a:gd name="connsiteX11" fmla="*/ 43082 w 167641"/>
                <a:gd name="connsiteY11" fmla="*/ 9140 h 176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7641" h="176241">
                  <a:moveTo>
                    <a:pt x="43082" y="9140"/>
                  </a:moveTo>
                  <a:cubicBezTo>
                    <a:pt x="43082" y="9140"/>
                    <a:pt x="-9306" y="77244"/>
                    <a:pt x="1457" y="125535"/>
                  </a:cubicBezTo>
                  <a:cubicBezTo>
                    <a:pt x="1457" y="125535"/>
                    <a:pt x="39748" y="195830"/>
                    <a:pt x="32509" y="163635"/>
                  </a:cubicBezTo>
                  <a:cubicBezTo>
                    <a:pt x="25270" y="131441"/>
                    <a:pt x="31271" y="107533"/>
                    <a:pt x="31271" y="107533"/>
                  </a:cubicBezTo>
                  <a:cubicBezTo>
                    <a:pt x="31271" y="107533"/>
                    <a:pt x="48701" y="210689"/>
                    <a:pt x="55178" y="164207"/>
                  </a:cubicBezTo>
                  <a:cubicBezTo>
                    <a:pt x="61655" y="117630"/>
                    <a:pt x="55655" y="90864"/>
                    <a:pt x="55655" y="90864"/>
                  </a:cubicBezTo>
                  <a:cubicBezTo>
                    <a:pt x="55655" y="90864"/>
                    <a:pt x="110042" y="208308"/>
                    <a:pt x="104708" y="158778"/>
                  </a:cubicBezTo>
                  <a:cubicBezTo>
                    <a:pt x="99279" y="109248"/>
                    <a:pt x="90802" y="71719"/>
                    <a:pt x="90802" y="71719"/>
                  </a:cubicBezTo>
                  <a:cubicBezTo>
                    <a:pt x="90802" y="71719"/>
                    <a:pt x="177479" y="182019"/>
                    <a:pt x="166716" y="133632"/>
                  </a:cubicBezTo>
                  <a:cubicBezTo>
                    <a:pt x="155953" y="85245"/>
                    <a:pt x="137093" y="53908"/>
                    <a:pt x="137093" y="53908"/>
                  </a:cubicBezTo>
                  <a:lnTo>
                    <a:pt x="145380" y="31905"/>
                  </a:lnTo>
                  <a:cubicBezTo>
                    <a:pt x="145285" y="32000"/>
                    <a:pt x="75848" y="-20673"/>
                    <a:pt x="43082" y="9140"/>
                  </a:cubicBezTo>
                  <a:close/>
                </a:path>
              </a:pathLst>
            </a:custGeom>
            <a:solidFill>
              <a:srgbClr val="FFE6C4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5D42397-BF30-E5DA-0BB0-EE64F8B08E76}"/>
                </a:ext>
              </a:extLst>
            </p:cNvPr>
            <p:cNvSpPr/>
            <p:nvPr/>
          </p:nvSpPr>
          <p:spPr>
            <a:xfrm>
              <a:off x="2940462" y="1575236"/>
              <a:ext cx="794381" cy="501022"/>
            </a:xfrm>
            <a:custGeom>
              <a:avLst/>
              <a:gdLst>
                <a:gd name="connsiteX0" fmla="*/ 554927 w 794381"/>
                <a:gd name="connsiteY0" fmla="*/ 2389 h 501022"/>
                <a:gd name="connsiteX1" fmla="*/ 783431 w 794381"/>
                <a:gd name="connsiteY1" fmla="*/ 332716 h 501022"/>
                <a:gd name="connsiteX2" fmla="*/ 26670 w 794381"/>
                <a:gd name="connsiteY2" fmla="*/ 501023 h 501022"/>
                <a:gd name="connsiteX3" fmla="*/ 0 w 794381"/>
                <a:gd name="connsiteY3" fmla="*/ 359672 h 501022"/>
                <a:gd name="connsiteX4" fmla="*/ 644843 w 794381"/>
                <a:gd name="connsiteY4" fmla="*/ 251753 h 501022"/>
                <a:gd name="connsiteX5" fmla="*/ 548735 w 794381"/>
                <a:gd name="connsiteY5" fmla="*/ 156218 h 501022"/>
                <a:gd name="connsiteX6" fmla="*/ 554927 w 794381"/>
                <a:gd name="connsiteY6" fmla="*/ 2389 h 501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4381" h="501022">
                  <a:moveTo>
                    <a:pt x="554927" y="2389"/>
                  </a:moveTo>
                  <a:cubicBezTo>
                    <a:pt x="554927" y="2389"/>
                    <a:pt x="854678" y="282900"/>
                    <a:pt x="783431" y="332716"/>
                  </a:cubicBezTo>
                  <a:cubicBezTo>
                    <a:pt x="712280" y="382532"/>
                    <a:pt x="26670" y="501023"/>
                    <a:pt x="26670" y="501023"/>
                  </a:cubicBezTo>
                  <a:lnTo>
                    <a:pt x="0" y="359672"/>
                  </a:lnTo>
                  <a:cubicBezTo>
                    <a:pt x="0" y="359672"/>
                    <a:pt x="648557" y="289091"/>
                    <a:pt x="644843" y="251753"/>
                  </a:cubicBezTo>
                  <a:cubicBezTo>
                    <a:pt x="641128" y="214320"/>
                    <a:pt x="548735" y="156218"/>
                    <a:pt x="548735" y="156218"/>
                  </a:cubicBezTo>
                  <a:cubicBezTo>
                    <a:pt x="548735" y="156218"/>
                    <a:pt x="480060" y="-22567"/>
                    <a:pt x="554927" y="2389"/>
                  </a:cubicBezTo>
                  <a:close/>
                </a:path>
              </a:pathLst>
            </a:custGeom>
            <a:solidFill>
              <a:srgbClr val="A46198"/>
            </a:solidFill>
            <a:ln w="16674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71B94BF-2903-1975-32C0-CC0B7E9ABDFA}"/>
                </a:ext>
              </a:extLst>
            </p:cNvPr>
            <p:cNvSpPr/>
            <p:nvPr/>
          </p:nvSpPr>
          <p:spPr>
            <a:xfrm>
              <a:off x="2390965" y="2040826"/>
              <a:ext cx="162591" cy="387477"/>
            </a:xfrm>
            <a:custGeom>
              <a:avLst/>
              <a:gdLst>
                <a:gd name="connsiteX0" fmla="*/ 0 w 162591"/>
                <a:gd name="connsiteY0" fmla="*/ 66294 h 387477"/>
                <a:gd name="connsiteX1" fmla="*/ 10382 w 162591"/>
                <a:gd name="connsiteY1" fmla="*/ 66294 h 387477"/>
                <a:gd name="connsiteX2" fmla="*/ 82010 w 162591"/>
                <a:gd name="connsiteY2" fmla="*/ 43529 h 387477"/>
                <a:gd name="connsiteX3" fmla="*/ 101822 w 162591"/>
                <a:gd name="connsiteY3" fmla="*/ 0 h 387477"/>
                <a:gd name="connsiteX4" fmla="*/ 162592 w 162591"/>
                <a:gd name="connsiteY4" fmla="*/ 0 h 387477"/>
                <a:gd name="connsiteX5" fmla="*/ 162592 w 162591"/>
                <a:gd name="connsiteY5" fmla="*/ 387477 h 387477"/>
                <a:gd name="connsiteX6" fmla="*/ 88487 w 162591"/>
                <a:gd name="connsiteY6" fmla="*/ 387477 h 387477"/>
                <a:gd name="connsiteX7" fmla="*/ 88487 w 162591"/>
                <a:gd name="connsiteY7" fmla="*/ 119634 h 387477"/>
                <a:gd name="connsiteX8" fmla="*/ 0 w 162591"/>
                <a:gd name="connsiteY8" fmla="*/ 119634 h 387477"/>
                <a:gd name="connsiteX9" fmla="*/ 0 w 162591"/>
                <a:gd name="connsiteY9" fmla="*/ 66294 h 3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2591" h="387477">
                  <a:moveTo>
                    <a:pt x="0" y="66294"/>
                  </a:moveTo>
                  <a:lnTo>
                    <a:pt x="10382" y="66294"/>
                  </a:lnTo>
                  <a:cubicBezTo>
                    <a:pt x="42005" y="66294"/>
                    <a:pt x="65913" y="58769"/>
                    <a:pt x="82010" y="43529"/>
                  </a:cubicBezTo>
                  <a:cubicBezTo>
                    <a:pt x="94488" y="31623"/>
                    <a:pt x="101156" y="17145"/>
                    <a:pt x="101822" y="0"/>
                  </a:cubicBezTo>
                  <a:lnTo>
                    <a:pt x="162592" y="0"/>
                  </a:lnTo>
                  <a:lnTo>
                    <a:pt x="162592" y="387477"/>
                  </a:lnTo>
                  <a:lnTo>
                    <a:pt x="88487" y="387477"/>
                  </a:lnTo>
                  <a:lnTo>
                    <a:pt x="88487" y="119634"/>
                  </a:lnTo>
                  <a:lnTo>
                    <a:pt x="0" y="119634"/>
                  </a:lnTo>
                  <a:lnTo>
                    <a:pt x="0" y="6629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0526ABE-0F2B-975A-8DD6-D51A8FD3DB7E}"/>
                </a:ext>
              </a:extLst>
            </p:cNvPr>
            <p:cNvSpPr/>
            <p:nvPr/>
          </p:nvSpPr>
          <p:spPr>
            <a:xfrm>
              <a:off x="2787872" y="2438114"/>
              <a:ext cx="120967" cy="166401"/>
            </a:xfrm>
            <a:custGeom>
              <a:avLst/>
              <a:gdLst>
                <a:gd name="connsiteX0" fmla="*/ 6858 w 120967"/>
                <a:gd name="connsiteY0" fmla="*/ 159544 h 166401"/>
                <a:gd name="connsiteX1" fmla="*/ 120968 w 120967"/>
                <a:gd name="connsiteY1" fmla="*/ 70199 h 166401"/>
                <a:gd name="connsiteX2" fmla="*/ 15145 w 120967"/>
                <a:gd name="connsiteY2" fmla="*/ 0 h 166401"/>
                <a:gd name="connsiteX3" fmla="*/ 0 w 120967"/>
                <a:gd name="connsiteY3" fmla="*/ 166402 h 166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967" h="166401">
                  <a:moveTo>
                    <a:pt x="6858" y="159544"/>
                  </a:moveTo>
                  <a:lnTo>
                    <a:pt x="120968" y="70199"/>
                  </a:lnTo>
                  <a:lnTo>
                    <a:pt x="15145" y="0"/>
                  </a:lnTo>
                  <a:lnTo>
                    <a:pt x="0" y="166402"/>
                  </a:lnTo>
                </a:path>
              </a:pathLst>
            </a:custGeom>
            <a:solidFill>
              <a:srgbClr val="B3B3B3"/>
            </a:solidFill>
            <a:ln w="16502" cap="flat">
              <a:solidFill>
                <a:srgbClr val="231F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3BFEF351-8BF1-0C50-5317-303828138389}"/>
                </a:ext>
              </a:extLst>
            </p:cNvPr>
            <p:cNvSpPr/>
            <p:nvPr/>
          </p:nvSpPr>
          <p:spPr>
            <a:xfrm>
              <a:off x="2937352" y="1543070"/>
              <a:ext cx="489013" cy="217760"/>
            </a:xfrm>
            <a:custGeom>
              <a:avLst/>
              <a:gdLst>
                <a:gd name="connsiteX0" fmla="*/ 6635 w 489013"/>
                <a:gd name="connsiteY0" fmla="*/ 61130 h 217760"/>
                <a:gd name="connsiteX1" fmla="*/ 72167 w 489013"/>
                <a:gd name="connsiteY1" fmla="*/ 215340 h 217760"/>
                <a:gd name="connsiteX2" fmla="*/ 231234 w 489013"/>
                <a:gd name="connsiteY2" fmla="*/ 125805 h 217760"/>
                <a:gd name="connsiteX3" fmla="*/ 451071 w 489013"/>
                <a:gd name="connsiteY3" fmla="*/ 135711 h 217760"/>
                <a:gd name="connsiteX4" fmla="*/ 460406 w 489013"/>
                <a:gd name="connsiteY4" fmla="*/ 1409 h 217760"/>
                <a:gd name="connsiteX5" fmla="*/ 6635 w 489013"/>
                <a:gd name="connsiteY5" fmla="*/ 61130 h 21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9013" h="217760">
                  <a:moveTo>
                    <a:pt x="6635" y="61130"/>
                  </a:moveTo>
                  <a:cubicBezTo>
                    <a:pt x="6635" y="61130"/>
                    <a:pt x="-30799" y="195433"/>
                    <a:pt x="72167" y="215340"/>
                  </a:cubicBezTo>
                  <a:cubicBezTo>
                    <a:pt x="175037" y="235247"/>
                    <a:pt x="231234" y="125805"/>
                    <a:pt x="231234" y="125805"/>
                  </a:cubicBezTo>
                  <a:cubicBezTo>
                    <a:pt x="231234" y="125805"/>
                    <a:pt x="371538" y="294874"/>
                    <a:pt x="451071" y="135711"/>
                  </a:cubicBezTo>
                  <a:cubicBezTo>
                    <a:pt x="530605" y="-23452"/>
                    <a:pt x="460406" y="1409"/>
                    <a:pt x="460406" y="1409"/>
                  </a:cubicBezTo>
                  <a:lnTo>
                    <a:pt x="6635" y="61130"/>
                  </a:lnTo>
                  <a:close/>
                </a:path>
              </a:pathLst>
            </a:custGeom>
            <a:solidFill>
              <a:srgbClr val="FFFFFF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D3F6F84C-7199-04CD-3EBF-20C00511CBA8}"/>
                </a:ext>
              </a:extLst>
            </p:cNvPr>
            <p:cNvSpPr/>
            <p:nvPr/>
          </p:nvSpPr>
          <p:spPr>
            <a:xfrm>
              <a:off x="2523422" y="478764"/>
              <a:ext cx="1333292" cy="1188763"/>
            </a:xfrm>
            <a:custGeom>
              <a:avLst/>
              <a:gdLst>
                <a:gd name="connsiteX0" fmla="*/ 23753 w 1333292"/>
                <a:gd name="connsiteY0" fmla="*/ 306476 h 1188763"/>
                <a:gd name="connsiteX1" fmla="*/ 527054 w 1333292"/>
                <a:gd name="connsiteY1" fmla="*/ 1156297 h 1188763"/>
                <a:gd name="connsiteX2" fmla="*/ 642592 w 1333292"/>
                <a:gd name="connsiteY2" fmla="*/ 1185157 h 1188763"/>
                <a:gd name="connsiteX3" fmla="*/ 733365 w 1333292"/>
                <a:gd name="connsiteY3" fmla="*/ 1156297 h 1188763"/>
                <a:gd name="connsiteX4" fmla="*/ 1331535 w 1333292"/>
                <a:gd name="connsiteY4" fmla="*/ 702526 h 1188763"/>
                <a:gd name="connsiteX5" fmla="*/ 23753 w 1333292"/>
                <a:gd name="connsiteY5" fmla="*/ 306476 h 118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3292" h="1188763">
                  <a:moveTo>
                    <a:pt x="23753" y="306476"/>
                  </a:moveTo>
                  <a:cubicBezTo>
                    <a:pt x="23753" y="306476"/>
                    <a:pt x="-165985" y="978941"/>
                    <a:pt x="527054" y="1156297"/>
                  </a:cubicBezTo>
                  <a:cubicBezTo>
                    <a:pt x="527054" y="1156297"/>
                    <a:pt x="560010" y="1201636"/>
                    <a:pt x="642592" y="1185157"/>
                  </a:cubicBezTo>
                  <a:cubicBezTo>
                    <a:pt x="725078" y="1168679"/>
                    <a:pt x="733365" y="1156297"/>
                    <a:pt x="733365" y="1156297"/>
                  </a:cubicBezTo>
                  <a:cubicBezTo>
                    <a:pt x="733365" y="1156297"/>
                    <a:pt x="1298579" y="1082002"/>
                    <a:pt x="1331535" y="702526"/>
                  </a:cubicBezTo>
                  <a:cubicBezTo>
                    <a:pt x="1364587" y="322954"/>
                    <a:pt x="931390" y="-419615"/>
                    <a:pt x="23753" y="306476"/>
                  </a:cubicBezTo>
                  <a:close/>
                </a:path>
              </a:pathLst>
            </a:custGeom>
            <a:solidFill>
              <a:srgbClr val="FFE6C4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C18EDABA-4A6B-109D-3646-B0455EBAE338}"/>
                </a:ext>
              </a:extLst>
            </p:cNvPr>
            <p:cNvSpPr/>
            <p:nvPr/>
          </p:nvSpPr>
          <p:spPr>
            <a:xfrm>
              <a:off x="2481167" y="316117"/>
              <a:ext cx="1397165" cy="667148"/>
            </a:xfrm>
            <a:custGeom>
              <a:avLst/>
              <a:gdLst>
                <a:gd name="connsiteX0" fmla="*/ 0 w 1397165"/>
                <a:gd name="connsiteY0" fmla="*/ 667148 h 667148"/>
                <a:gd name="connsiteX1" fmla="*/ 709613 w 1397165"/>
                <a:gd name="connsiteY1" fmla="*/ 493889 h 667148"/>
                <a:gd name="connsiteX2" fmla="*/ 717899 w 1397165"/>
                <a:gd name="connsiteY2" fmla="*/ 353585 h 667148"/>
                <a:gd name="connsiteX3" fmla="*/ 759143 w 1397165"/>
                <a:gd name="connsiteY3" fmla="*/ 493889 h 667148"/>
                <a:gd name="connsiteX4" fmla="*/ 1386173 w 1397165"/>
                <a:gd name="connsiteY4" fmla="*/ 625905 h 667148"/>
                <a:gd name="connsiteX5" fmla="*/ 1089184 w 1397165"/>
                <a:gd name="connsiteY5" fmla="*/ 64883 h 667148"/>
                <a:gd name="connsiteX6" fmla="*/ 0 w 1397165"/>
                <a:gd name="connsiteY6" fmla="*/ 667148 h 66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7165" h="667148">
                  <a:moveTo>
                    <a:pt x="0" y="667148"/>
                  </a:moveTo>
                  <a:cubicBezTo>
                    <a:pt x="0" y="667148"/>
                    <a:pt x="346520" y="436167"/>
                    <a:pt x="709613" y="493889"/>
                  </a:cubicBezTo>
                  <a:cubicBezTo>
                    <a:pt x="709613" y="493889"/>
                    <a:pt x="668369" y="386637"/>
                    <a:pt x="717899" y="353585"/>
                  </a:cubicBezTo>
                  <a:cubicBezTo>
                    <a:pt x="717899" y="353585"/>
                    <a:pt x="701421" y="477315"/>
                    <a:pt x="759143" y="493889"/>
                  </a:cubicBezTo>
                  <a:cubicBezTo>
                    <a:pt x="759143" y="493889"/>
                    <a:pt x="1212914" y="493889"/>
                    <a:pt x="1386173" y="625905"/>
                  </a:cubicBezTo>
                  <a:cubicBezTo>
                    <a:pt x="1386173" y="625905"/>
                    <a:pt x="1485138" y="188612"/>
                    <a:pt x="1089184" y="64883"/>
                  </a:cubicBezTo>
                  <a:cubicBezTo>
                    <a:pt x="693134" y="-58942"/>
                    <a:pt x="49530" y="-75516"/>
                    <a:pt x="0" y="667148"/>
                  </a:cubicBezTo>
                  <a:close/>
                </a:path>
              </a:pathLst>
            </a:custGeom>
            <a:solidFill>
              <a:srgbClr val="C996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5468BFD-A612-AAFD-A999-6E6DAEFD3718}"/>
                </a:ext>
              </a:extLst>
            </p:cNvPr>
            <p:cNvSpPr/>
            <p:nvPr/>
          </p:nvSpPr>
          <p:spPr>
            <a:xfrm>
              <a:off x="2802635" y="922852"/>
              <a:ext cx="135731" cy="33838"/>
            </a:xfrm>
            <a:custGeom>
              <a:avLst/>
              <a:gdLst>
                <a:gd name="connsiteX0" fmla="*/ 0 w 135731"/>
                <a:gd name="connsiteY0" fmla="*/ 33839 h 33838"/>
                <a:gd name="connsiteX1" fmla="*/ 135731 w 135731"/>
                <a:gd name="connsiteY1" fmla="*/ 9360 h 33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5731" h="33838">
                  <a:moveTo>
                    <a:pt x="0" y="33839"/>
                  </a:moveTo>
                  <a:cubicBezTo>
                    <a:pt x="0" y="33839"/>
                    <a:pt x="49244" y="-21501"/>
                    <a:pt x="135731" y="9360"/>
                  </a:cubicBezTo>
                </a:path>
              </a:pathLst>
            </a:custGeom>
            <a:noFill/>
            <a:ln w="14246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271A802-2F3A-ECF5-BDBF-BE4A3547DD18}"/>
                </a:ext>
              </a:extLst>
            </p:cNvPr>
            <p:cNvSpPr/>
            <p:nvPr/>
          </p:nvSpPr>
          <p:spPr>
            <a:xfrm>
              <a:off x="3330797" y="906529"/>
              <a:ext cx="162972" cy="41875"/>
            </a:xfrm>
            <a:custGeom>
              <a:avLst/>
              <a:gdLst>
                <a:gd name="connsiteX0" fmla="*/ 0 w 162972"/>
                <a:gd name="connsiteY0" fmla="*/ 22635 h 41875"/>
                <a:gd name="connsiteX1" fmla="*/ 162973 w 162972"/>
                <a:gd name="connsiteY1" fmla="*/ 41875 h 4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2972" h="41875">
                  <a:moveTo>
                    <a:pt x="0" y="22635"/>
                  </a:moveTo>
                  <a:cubicBezTo>
                    <a:pt x="0" y="22635"/>
                    <a:pt x="81629" y="-39373"/>
                    <a:pt x="162973" y="41875"/>
                  </a:cubicBezTo>
                </a:path>
              </a:pathLst>
            </a:custGeom>
            <a:noFill/>
            <a:ln w="14246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665034B-FFA8-4BB3-AB08-F91B996BB0B9}"/>
                </a:ext>
              </a:extLst>
            </p:cNvPr>
            <p:cNvSpPr/>
            <p:nvPr/>
          </p:nvSpPr>
          <p:spPr>
            <a:xfrm>
              <a:off x="2877311" y="1040987"/>
              <a:ext cx="32956" cy="32956"/>
            </a:xfrm>
            <a:custGeom>
              <a:avLst/>
              <a:gdLst>
                <a:gd name="connsiteX0" fmla="*/ 32957 w 32956"/>
                <a:gd name="connsiteY0" fmla="*/ 16478 h 32956"/>
                <a:gd name="connsiteX1" fmla="*/ 16478 w 32956"/>
                <a:gd name="connsiteY1" fmla="*/ 32956 h 32956"/>
                <a:gd name="connsiteX2" fmla="*/ 0 w 32956"/>
                <a:gd name="connsiteY2" fmla="*/ 16478 h 32956"/>
                <a:gd name="connsiteX3" fmla="*/ 16478 w 32956"/>
                <a:gd name="connsiteY3" fmla="*/ 0 h 32956"/>
                <a:gd name="connsiteX4" fmla="*/ 32957 w 32956"/>
                <a:gd name="connsiteY4" fmla="*/ 16478 h 3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56" h="32956">
                  <a:moveTo>
                    <a:pt x="32957" y="16478"/>
                  </a:moveTo>
                  <a:cubicBezTo>
                    <a:pt x="32957" y="25622"/>
                    <a:pt x="25527" y="32956"/>
                    <a:pt x="16478" y="32956"/>
                  </a:cubicBezTo>
                  <a:cubicBezTo>
                    <a:pt x="7334" y="32956"/>
                    <a:pt x="0" y="25527"/>
                    <a:pt x="0" y="16478"/>
                  </a:cubicBezTo>
                  <a:cubicBezTo>
                    <a:pt x="0" y="7334"/>
                    <a:pt x="7334" y="0"/>
                    <a:pt x="16478" y="0"/>
                  </a:cubicBezTo>
                  <a:cubicBezTo>
                    <a:pt x="25527" y="0"/>
                    <a:pt x="32957" y="7334"/>
                    <a:pt x="32957" y="16478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73BC4B3-7809-A237-CB74-18DCC0B00319}"/>
                </a:ext>
              </a:extLst>
            </p:cNvPr>
            <p:cNvSpPr/>
            <p:nvPr/>
          </p:nvSpPr>
          <p:spPr>
            <a:xfrm>
              <a:off x="3364134" y="1040987"/>
              <a:ext cx="32956" cy="32956"/>
            </a:xfrm>
            <a:custGeom>
              <a:avLst/>
              <a:gdLst>
                <a:gd name="connsiteX0" fmla="*/ 32956 w 32956"/>
                <a:gd name="connsiteY0" fmla="*/ 16478 h 32956"/>
                <a:gd name="connsiteX1" fmla="*/ 16478 w 32956"/>
                <a:gd name="connsiteY1" fmla="*/ 32956 h 32956"/>
                <a:gd name="connsiteX2" fmla="*/ 0 w 32956"/>
                <a:gd name="connsiteY2" fmla="*/ 16478 h 32956"/>
                <a:gd name="connsiteX3" fmla="*/ 16478 w 32956"/>
                <a:gd name="connsiteY3" fmla="*/ 0 h 32956"/>
                <a:gd name="connsiteX4" fmla="*/ 32956 w 32956"/>
                <a:gd name="connsiteY4" fmla="*/ 16478 h 3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56" h="32956">
                  <a:moveTo>
                    <a:pt x="32956" y="16478"/>
                  </a:moveTo>
                  <a:cubicBezTo>
                    <a:pt x="32956" y="25622"/>
                    <a:pt x="25527" y="32956"/>
                    <a:pt x="16478" y="32956"/>
                  </a:cubicBezTo>
                  <a:cubicBezTo>
                    <a:pt x="7334" y="32956"/>
                    <a:pt x="0" y="25527"/>
                    <a:pt x="0" y="16478"/>
                  </a:cubicBezTo>
                  <a:cubicBezTo>
                    <a:pt x="0" y="7334"/>
                    <a:pt x="7334" y="0"/>
                    <a:pt x="16478" y="0"/>
                  </a:cubicBezTo>
                  <a:cubicBezTo>
                    <a:pt x="25527" y="0"/>
                    <a:pt x="32956" y="7334"/>
                    <a:pt x="32956" y="16478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2B28CC9-CC35-057B-92F3-BF657D6EFAB0}"/>
                </a:ext>
              </a:extLst>
            </p:cNvPr>
            <p:cNvSpPr/>
            <p:nvPr/>
          </p:nvSpPr>
          <p:spPr>
            <a:xfrm>
              <a:off x="3088708" y="1168431"/>
              <a:ext cx="108929" cy="58493"/>
            </a:xfrm>
            <a:custGeom>
              <a:avLst/>
              <a:gdLst>
                <a:gd name="connsiteX0" fmla="*/ 7965 w 108929"/>
                <a:gd name="connsiteY0" fmla="*/ 0 h 58493"/>
                <a:gd name="connsiteX1" fmla="*/ 108930 w 108929"/>
                <a:gd name="connsiteY1" fmla="*/ 39719 h 58493"/>
                <a:gd name="connsiteX2" fmla="*/ 58447 w 108929"/>
                <a:gd name="connsiteY2" fmla="*/ 56769 h 58493"/>
                <a:gd name="connsiteX3" fmla="*/ 7965 w 108929"/>
                <a:gd name="connsiteY3" fmla="*/ 0 h 5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929" h="58493">
                  <a:moveTo>
                    <a:pt x="7965" y="0"/>
                  </a:moveTo>
                  <a:cubicBezTo>
                    <a:pt x="7965" y="0"/>
                    <a:pt x="-5847" y="45434"/>
                    <a:pt x="108930" y="39719"/>
                  </a:cubicBezTo>
                  <a:cubicBezTo>
                    <a:pt x="108930" y="39719"/>
                    <a:pt x="85974" y="65246"/>
                    <a:pt x="58447" y="56769"/>
                  </a:cubicBezTo>
                  <a:cubicBezTo>
                    <a:pt x="30920" y="48197"/>
                    <a:pt x="-19563" y="36862"/>
                    <a:pt x="7965" y="0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E39A903-7942-ED9A-0971-9BF5A98021B2}"/>
                </a:ext>
              </a:extLst>
            </p:cNvPr>
            <p:cNvSpPr/>
            <p:nvPr/>
          </p:nvSpPr>
          <p:spPr>
            <a:xfrm>
              <a:off x="2901981" y="1226534"/>
              <a:ext cx="519779" cy="240907"/>
            </a:xfrm>
            <a:custGeom>
              <a:avLst/>
              <a:gdLst>
                <a:gd name="connsiteX0" fmla="*/ 0 w 519779"/>
                <a:gd name="connsiteY0" fmla="*/ 33052 h 240907"/>
                <a:gd name="connsiteX1" fmla="*/ 519779 w 519779"/>
                <a:gd name="connsiteY1" fmla="*/ 0 h 240907"/>
                <a:gd name="connsiteX2" fmla="*/ 230981 w 519779"/>
                <a:gd name="connsiteY2" fmla="*/ 239268 h 240907"/>
                <a:gd name="connsiteX3" fmla="*/ 0 w 519779"/>
                <a:gd name="connsiteY3" fmla="*/ 33052 h 240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9779" h="240907">
                  <a:moveTo>
                    <a:pt x="0" y="33052"/>
                  </a:moveTo>
                  <a:cubicBezTo>
                    <a:pt x="0" y="33052"/>
                    <a:pt x="230981" y="239363"/>
                    <a:pt x="519779" y="0"/>
                  </a:cubicBezTo>
                  <a:cubicBezTo>
                    <a:pt x="519779" y="0"/>
                    <a:pt x="462058" y="264033"/>
                    <a:pt x="230981" y="239268"/>
                  </a:cubicBezTo>
                  <a:cubicBezTo>
                    <a:pt x="0" y="214598"/>
                    <a:pt x="0" y="33052"/>
                    <a:pt x="0" y="33052"/>
                  </a:cubicBezTo>
                  <a:close/>
                </a:path>
              </a:pathLst>
            </a:custGeom>
            <a:solidFill>
              <a:srgbClr val="5213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64FA52D-A0CC-1BA5-F622-F226B594EF20}"/>
                </a:ext>
              </a:extLst>
            </p:cNvPr>
            <p:cNvSpPr/>
            <p:nvPr/>
          </p:nvSpPr>
          <p:spPr>
            <a:xfrm>
              <a:off x="2978658" y="1279588"/>
              <a:ext cx="375189" cy="108271"/>
            </a:xfrm>
            <a:custGeom>
              <a:avLst/>
              <a:gdLst>
                <a:gd name="connsiteX0" fmla="*/ 0 w 375189"/>
                <a:gd name="connsiteY0" fmla="*/ 34671 h 108271"/>
                <a:gd name="connsiteX1" fmla="*/ 170974 w 375189"/>
                <a:gd name="connsiteY1" fmla="*/ 107823 h 108271"/>
                <a:gd name="connsiteX2" fmla="*/ 375190 w 375189"/>
                <a:gd name="connsiteY2" fmla="*/ 0 h 108271"/>
                <a:gd name="connsiteX3" fmla="*/ 0 w 375189"/>
                <a:gd name="connsiteY3" fmla="*/ 34671 h 108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5189" h="108271">
                  <a:moveTo>
                    <a:pt x="0" y="34671"/>
                  </a:moveTo>
                  <a:cubicBezTo>
                    <a:pt x="29051" y="68199"/>
                    <a:pt x="84582" y="113252"/>
                    <a:pt x="170974" y="107823"/>
                  </a:cubicBezTo>
                  <a:cubicBezTo>
                    <a:pt x="292037" y="100203"/>
                    <a:pt x="351472" y="82772"/>
                    <a:pt x="375190" y="0"/>
                  </a:cubicBezTo>
                  <a:cubicBezTo>
                    <a:pt x="214217" y="99536"/>
                    <a:pt x="78105" y="69818"/>
                    <a:pt x="0" y="346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ED12A22B-17F1-F68E-6461-FE01A17B49DF}"/>
                </a:ext>
              </a:extLst>
            </p:cNvPr>
            <p:cNvSpPr/>
            <p:nvPr/>
          </p:nvSpPr>
          <p:spPr>
            <a:xfrm>
              <a:off x="2510123" y="669702"/>
              <a:ext cx="1340739" cy="288797"/>
            </a:xfrm>
            <a:custGeom>
              <a:avLst/>
              <a:gdLst>
                <a:gd name="connsiteX0" fmla="*/ 0 w 1340739"/>
                <a:gd name="connsiteY0" fmla="*/ 288798 h 288797"/>
                <a:gd name="connsiteX1" fmla="*/ 680656 w 1340739"/>
                <a:gd name="connsiteY1" fmla="*/ 140303 h 288797"/>
                <a:gd name="connsiteX2" fmla="*/ 688943 w 1340739"/>
                <a:gd name="connsiteY2" fmla="*/ 0 h 288797"/>
                <a:gd name="connsiteX3" fmla="*/ 730187 w 1340739"/>
                <a:gd name="connsiteY3" fmla="*/ 140303 h 288797"/>
                <a:gd name="connsiteX4" fmla="*/ 1340739 w 1340739"/>
                <a:gd name="connsiteY4" fmla="*/ 264033 h 288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0739" h="288797">
                  <a:moveTo>
                    <a:pt x="0" y="288798"/>
                  </a:moveTo>
                  <a:cubicBezTo>
                    <a:pt x="0" y="288798"/>
                    <a:pt x="429006" y="61913"/>
                    <a:pt x="680656" y="140303"/>
                  </a:cubicBezTo>
                  <a:cubicBezTo>
                    <a:pt x="680656" y="140303"/>
                    <a:pt x="647700" y="24765"/>
                    <a:pt x="688943" y="0"/>
                  </a:cubicBezTo>
                  <a:cubicBezTo>
                    <a:pt x="688943" y="0"/>
                    <a:pt x="672465" y="127921"/>
                    <a:pt x="730187" y="140303"/>
                  </a:cubicBezTo>
                  <a:cubicBezTo>
                    <a:pt x="730187" y="140303"/>
                    <a:pt x="1196340" y="144399"/>
                    <a:pt x="1340739" y="264033"/>
                  </a:cubicBezTo>
                </a:path>
              </a:pathLst>
            </a:custGeom>
            <a:noFill/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75D63D0-A4BA-3E64-C05D-F617F08298E7}"/>
                </a:ext>
              </a:extLst>
            </p:cNvPr>
            <p:cNvSpPr/>
            <p:nvPr/>
          </p:nvSpPr>
          <p:spPr>
            <a:xfrm>
              <a:off x="3665219" y="517016"/>
              <a:ext cx="129813" cy="367188"/>
            </a:xfrm>
            <a:custGeom>
              <a:avLst/>
              <a:gdLst>
                <a:gd name="connsiteX0" fmla="*/ 0 w 129813"/>
                <a:gd name="connsiteY0" fmla="*/ 0 h 367188"/>
                <a:gd name="connsiteX1" fmla="*/ 119634 w 129813"/>
                <a:gd name="connsiteY1" fmla="*/ 367189 h 367188"/>
                <a:gd name="connsiteX2" fmla="*/ 0 w 129813"/>
                <a:gd name="connsiteY2" fmla="*/ 0 h 36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813" h="367188">
                  <a:moveTo>
                    <a:pt x="0" y="0"/>
                  </a:moveTo>
                  <a:cubicBezTo>
                    <a:pt x="0" y="0"/>
                    <a:pt x="144399" y="206312"/>
                    <a:pt x="119634" y="367189"/>
                  </a:cubicBezTo>
                  <a:cubicBezTo>
                    <a:pt x="119634" y="367189"/>
                    <a:pt x="181546" y="272320"/>
                    <a:pt x="0" y="0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069E5D9E-896D-3E9B-BBD1-78F0AE0417EE}"/>
                </a:ext>
              </a:extLst>
            </p:cNvPr>
            <p:cNvSpPr/>
            <p:nvPr/>
          </p:nvSpPr>
          <p:spPr>
            <a:xfrm>
              <a:off x="2501848" y="607790"/>
              <a:ext cx="129813" cy="367188"/>
            </a:xfrm>
            <a:custGeom>
              <a:avLst/>
              <a:gdLst>
                <a:gd name="connsiteX0" fmla="*/ 129814 w 129813"/>
                <a:gd name="connsiteY0" fmla="*/ 0 h 367188"/>
                <a:gd name="connsiteX1" fmla="*/ 10180 w 129813"/>
                <a:gd name="connsiteY1" fmla="*/ 367189 h 367188"/>
                <a:gd name="connsiteX2" fmla="*/ 129814 w 129813"/>
                <a:gd name="connsiteY2" fmla="*/ 0 h 36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813" h="367188">
                  <a:moveTo>
                    <a:pt x="129814" y="0"/>
                  </a:moveTo>
                  <a:cubicBezTo>
                    <a:pt x="129814" y="0"/>
                    <a:pt x="-14585" y="206312"/>
                    <a:pt x="10180" y="367189"/>
                  </a:cubicBezTo>
                  <a:cubicBezTo>
                    <a:pt x="10180" y="367189"/>
                    <a:pt x="-51733" y="272320"/>
                    <a:pt x="129814" y="0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0214389-0873-47A5-389B-3C7A90351B8B}"/>
                </a:ext>
              </a:extLst>
            </p:cNvPr>
            <p:cNvSpPr/>
            <p:nvPr/>
          </p:nvSpPr>
          <p:spPr>
            <a:xfrm>
              <a:off x="2765869" y="298085"/>
              <a:ext cx="412527" cy="557259"/>
            </a:xfrm>
            <a:custGeom>
              <a:avLst/>
              <a:gdLst>
                <a:gd name="connsiteX0" fmla="*/ 412528 w 412527"/>
                <a:gd name="connsiteY0" fmla="*/ 333 h 557259"/>
                <a:gd name="connsiteX1" fmla="*/ 0 w 412527"/>
                <a:gd name="connsiteY1" fmla="*/ 557260 h 557259"/>
                <a:gd name="connsiteX2" fmla="*/ 412528 w 412527"/>
                <a:gd name="connsiteY2" fmla="*/ 333 h 55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2527" h="557259">
                  <a:moveTo>
                    <a:pt x="412528" y="333"/>
                  </a:moveTo>
                  <a:cubicBezTo>
                    <a:pt x="412528" y="333"/>
                    <a:pt x="4096" y="-32624"/>
                    <a:pt x="0" y="557260"/>
                  </a:cubicBezTo>
                  <a:cubicBezTo>
                    <a:pt x="0" y="557260"/>
                    <a:pt x="24765" y="20907"/>
                    <a:pt x="412528" y="333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69114B7-35C4-2C01-98D1-6F9D03D3E155}"/>
                </a:ext>
              </a:extLst>
            </p:cNvPr>
            <p:cNvSpPr/>
            <p:nvPr/>
          </p:nvSpPr>
          <p:spPr>
            <a:xfrm>
              <a:off x="3380517" y="372617"/>
              <a:ext cx="206178" cy="478536"/>
            </a:xfrm>
            <a:custGeom>
              <a:avLst/>
              <a:gdLst>
                <a:gd name="connsiteX0" fmla="*/ 0 w 206178"/>
                <a:gd name="connsiteY0" fmla="*/ 0 h 478536"/>
                <a:gd name="connsiteX1" fmla="*/ 189738 w 206178"/>
                <a:gd name="connsiteY1" fmla="*/ 478536 h 478536"/>
                <a:gd name="connsiteX2" fmla="*/ 0 w 206178"/>
                <a:gd name="connsiteY2" fmla="*/ 0 h 478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178" h="478536">
                  <a:moveTo>
                    <a:pt x="0" y="0"/>
                  </a:moveTo>
                  <a:cubicBezTo>
                    <a:pt x="0" y="0"/>
                    <a:pt x="239268" y="276416"/>
                    <a:pt x="189738" y="478536"/>
                  </a:cubicBezTo>
                  <a:cubicBezTo>
                    <a:pt x="189833" y="478631"/>
                    <a:pt x="288798" y="276416"/>
                    <a:pt x="0" y="0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2" name="图形 4">
              <a:extLst>
                <a:ext uri="{FF2B5EF4-FFF2-40B4-BE49-F238E27FC236}">
                  <a16:creationId xmlns:a16="http://schemas.microsoft.com/office/drawing/2014/main" id="{6B3A507C-AD72-2CAE-B053-5A963255E760}"/>
                </a:ext>
              </a:extLst>
            </p:cNvPr>
            <p:cNvGrpSpPr/>
            <p:nvPr/>
          </p:nvGrpSpPr>
          <p:grpSpPr>
            <a:xfrm>
              <a:off x="2775584" y="1108995"/>
              <a:ext cx="68675" cy="49625"/>
              <a:chOff x="2775584" y="1108995"/>
              <a:chExt cx="68675" cy="49625"/>
            </a:xfrm>
            <a:solidFill>
              <a:srgbClr val="593824"/>
            </a:solidFill>
          </p:grpSpPr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B053726C-3091-3C6D-758C-AC683A8D949E}"/>
                  </a:ext>
                </a:extLst>
              </p:cNvPr>
              <p:cNvSpPr/>
              <p:nvPr/>
            </p:nvSpPr>
            <p:spPr>
              <a:xfrm>
                <a:off x="2775584" y="1108995"/>
                <a:ext cx="10858" cy="4191"/>
              </a:xfrm>
              <a:custGeom>
                <a:avLst/>
                <a:gdLst>
                  <a:gd name="connsiteX0" fmla="*/ 10859 w 10858"/>
                  <a:gd name="connsiteY0" fmla="*/ 2096 h 4191"/>
                  <a:gd name="connsiteX1" fmla="*/ 5429 w 10858"/>
                  <a:gd name="connsiteY1" fmla="*/ 4191 h 4191"/>
                  <a:gd name="connsiteX2" fmla="*/ 0 w 10858"/>
                  <a:gd name="connsiteY2" fmla="*/ 2096 h 4191"/>
                  <a:gd name="connsiteX3" fmla="*/ 5429 w 10858"/>
                  <a:gd name="connsiteY3" fmla="*/ 0 h 4191"/>
                  <a:gd name="connsiteX4" fmla="*/ 10859 w 10858"/>
                  <a:gd name="connsiteY4" fmla="*/ 2096 h 4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1">
                    <a:moveTo>
                      <a:pt x="10859" y="2096"/>
                    </a:moveTo>
                    <a:cubicBezTo>
                      <a:pt x="10859" y="3238"/>
                      <a:pt x="8477" y="4191"/>
                      <a:pt x="5429" y="4191"/>
                    </a:cubicBezTo>
                    <a:cubicBezTo>
                      <a:pt x="2477" y="4191"/>
                      <a:pt x="0" y="3238"/>
                      <a:pt x="0" y="2096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477" y="95"/>
                      <a:pt x="10859" y="952"/>
                      <a:pt x="10859" y="2096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31651663-BF67-C3EE-807E-E77A41330CD6}"/>
                  </a:ext>
                </a:extLst>
              </p:cNvPr>
              <p:cNvSpPr/>
              <p:nvPr/>
            </p:nvSpPr>
            <p:spPr>
              <a:xfrm>
                <a:off x="2833401" y="1113186"/>
                <a:ext cx="10858" cy="4190"/>
              </a:xfrm>
              <a:custGeom>
                <a:avLst/>
                <a:gdLst>
                  <a:gd name="connsiteX0" fmla="*/ 10858 w 10858"/>
                  <a:gd name="connsiteY0" fmla="*/ 2095 h 4190"/>
                  <a:gd name="connsiteX1" fmla="*/ 5429 w 10858"/>
                  <a:gd name="connsiteY1" fmla="*/ 4191 h 4190"/>
                  <a:gd name="connsiteX2" fmla="*/ 0 w 10858"/>
                  <a:gd name="connsiteY2" fmla="*/ 2095 h 4190"/>
                  <a:gd name="connsiteX3" fmla="*/ 5429 w 10858"/>
                  <a:gd name="connsiteY3" fmla="*/ 0 h 4190"/>
                  <a:gd name="connsiteX4" fmla="*/ 10858 w 10858"/>
                  <a:gd name="connsiteY4" fmla="*/ 2095 h 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0">
                    <a:moveTo>
                      <a:pt x="10858" y="2095"/>
                    </a:moveTo>
                    <a:cubicBezTo>
                      <a:pt x="10858" y="3238"/>
                      <a:pt x="8382" y="4191"/>
                      <a:pt x="5429" y="4191"/>
                    </a:cubicBezTo>
                    <a:cubicBezTo>
                      <a:pt x="2381" y="4191"/>
                      <a:pt x="0" y="3238"/>
                      <a:pt x="0" y="2095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382" y="0"/>
                      <a:pt x="10858" y="952"/>
                      <a:pt x="10858" y="2095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3D6D2CE2-08B7-0223-CB11-82FEC3567556}"/>
                  </a:ext>
                </a:extLst>
              </p:cNvPr>
              <p:cNvSpPr/>
              <p:nvPr/>
            </p:nvSpPr>
            <p:spPr>
              <a:xfrm>
                <a:off x="2775584" y="1154429"/>
                <a:ext cx="10858" cy="4191"/>
              </a:xfrm>
              <a:custGeom>
                <a:avLst/>
                <a:gdLst>
                  <a:gd name="connsiteX0" fmla="*/ 10859 w 10858"/>
                  <a:gd name="connsiteY0" fmla="*/ 2096 h 4191"/>
                  <a:gd name="connsiteX1" fmla="*/ 5429 w 10858"/>
                  <a:gd name="connsiteY1" fmla="*/ 4191 h 4191"/>
                  <a:gd name="connsiteX2" fmla="*/ 0 w 10858"/>
                  <a:gd name="connsiteY2" fmla="*/ 2096 h 4191"/>
                  <a:gd name="connsiteX3" fmla="*/ 5429 w 10858"/>
                  <a:gd name="connsiteY3" fmla="*/ 0 h 4191"/>
                  <a:gd name="connsiteX4" fmla="*/ 10859 w 10858"/>
                  <a:gd name="connsiteY4" fmla="*/ 2096 h 4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1">
                    <a:moveTo>
                      <a:pt x="10859" y="2096"/>
                    </a:moveTo>
                    <a:cubicBezTo>
                      <a:pt x="10859" y="3239"/>
                      <a:pt x="8477" y="4191"/>
                      <a:pt x="5429" y="4191"/>
                    </a:cubicBezTo>
                    <a:cubicBezTo>
                      <a:pt x="2477" y="4191"/>
                      <a:pt x="0" y="3239"/>
                      <a:pt x="0" y="2096"/>
                    </a:cubicBezTo>
                    <a:cubicBezTo>
                      <a:pt x="0" y="953"/>
                      <a:pt x="2381" y="0"/>
                      <a:pt x="5429" y="0"/>
                    </a:cubicBezTo>
                    <a:cubicBezTo>
                      <a:pt x="8477" y="0"/>
                      <a:pt x="10859" y="953"/>
                      <a:pt x="10859" y="2096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" name="图形 4">
              <a:extLst>
                <a:ext uri="{FF2B5EF4-FFF2-40B4-BE49-F238E27FC236}">
                  <a16:creationId xmlns:a16="http://schemas.microsoft.com/office/drawing/2014/main" id="{B35B2E62-2A1C-4B5B-12EE-3D75D7B86917}"/>
                </a:ext>
              </a:extLst>
            </p:cNvPr>
            <p:cNvGrpSpPr/>
            <p:nvPr/>
          </p:nvGrpSpPr>
          <p:grpSpPr>
            <a:xfrm>
              <a:off x="3453479" y="1111091"/>
              <a:ext cx="68675" cy="49529"/>
              <a:chOff x="3453479" y="1111091"/>
              <a:chExt cx="68675" cy="49529"/>
            </a:xfrm>
            <a:solidFill>
              <a:srgbClr val="593824"/>
            </a:solidFill>
          </p:grpSpPr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6E1336C9-6653-4A52-AF1E-1FDC15E04E62}"/>
                  </a:ext>
                </a:extLst>
              </p:cNvPr>
              <p:cNvSpPr/>
              <p:nvPr/>
            </p:nvSpPr>
            <p:spPr>
              <a:xfrm>
                <a:off x="3453479" y="1111091"/>
                <a:ext cx="10858" cy="4190"/>
              </a:xfrm>
              <a:custGeom>
                <a:avLst/>
                <a:gdLst>
                  <a:gd name="connsiteX0" fmla="*/ 10858 w 10858"/>
                  <a:gd name="connsiteY0" fmla="*/ 2096 h 4190"/>
                  <a:gd name="connsiteX1" fmla="*/ 5429 w 10858"/>
                  <a:gd name="connsiteY1" fmla="*/ 4191 h 4190"/>
                  <a:gd name="connsiteX2" fmla="*/ 0 w 10858"/>
                  <a:gd name="connsiteY2" fmla="*/ 2096 h 4190"/>
                  <a:gd name="connsiteX3" fmla="*/ 5429 w 10858"/>
                  <a:gd name="connsiteY3" fmla="*/ 0 h 4190"/>
                  <a:gd name="connsiteX4" fmla="*/ 10858 w 10858"/>
                  <a:gd name="connsiteY4" fmla="*/ 2096 h 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0">
                    <a:moveTo>
                      <a:pt x="10858" y="2096"/>
                    </a:moveTo>
                    <a:cubicBezTo>
                      <a:pt x="10858" y="3238"/>
                      <a:pt x="8382" y="4191"/>
                      <a:pt x="5429" y="4191"/>
                    </a:cubicBezTo>
                    <a:cubicBezTo>
                      <a:pt x="2476" y="4191"/>
                      <a:pt x="0" y="3238"/>
                      <a:pt x="0" y="2096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477" y="0"/>
                      <a:pt x="10858" y="952"/>
                      <a:pt x="10858" y="2096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076F89E5-F335-1072-2C78-D713FC95CF08}"/>
                  </a:ext>
                </a:extLst>
              </p:cNvPr>
              <p:cNvSpPr/>
              <p:nvPr/>
            </p:nvSpPr>
            <p:spPr>
              <a:xfrm>
                <a:off x="3511296" y="1115187"/>
                <a:ext cx="10858" cy="4190"/>
              </a:xfrm>
              <a:custGeom>
                <a:avLst/>
                <a:gdLst>
                  <a:gd name="connsiteX0" fmla="*/ 10858 w 10858"/>
                  <a:gd name="connsiteY0" fmla="*/ 2096 h 4190"/>
                  <a:gd name="connsiteX1" fmla="*/ 5429 w 10858"/>
                  <a:gd name="connsiteY1" fmla="*/ 4191 h 4190"/>
                  <a:gd name="connsiteX2" fmla="*/ 0 w 10858"/>
                  <a:gd name="connsiteY2" fmla="*/ 2096 h 4190"/>
                  <a:gd name="connsiteX3" fmla="*/ 5429 w 10858"/>
                  <a:gd name="connsiteY3" fmla="*/ 0 h 4190"/>
                  <a:gd name="connsiteX4" fmla="*/ 10858 w 10858"/>
                  <a:gd name="connsiteY4" fmla="*/ 2096 h 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0">
                    <a:moveTo>
                      <a:pt x="10858" y="2096"/>
                    </a:moveTo>
                    <a:cubicBezTo>
                      <a:pt x="10858" y="3238"/>
                      <a:pt x="8477" y="4191"/>
                      <a:pt x="5429" y="4191"/>
                    </a:cubicBezTo>
                    <a:cubicBezTo>
                      <a:pt x="2476" y="4191"/>
                      <a:pt x="0" y="3238"/>
                      <a:pt x="0" y="2096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382" y="95"/>
                      <a:pt x="10858" y="952"/>
                      <a:pt x="10858" y="2096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79650A57-30AA-D7A9-1828-CD9DB6412780}"/>
                  </a:ext>
                </a:extLst>
              </p:cNvPr>
              <p:cNvSpPr/>
              <p:nvPr/>
            </p:nvSpPr>
            <p:spPr>
              <a:xfrm>
                <a:off x="3453479" y="1156430"/>
                <a:ext cx="10858" cy="4190"/>
              </a:xfrm>
              <a:custGeom>
                <a:avLst/>
                <a:gdLst>
                  <a:gd name="connsiteX0" fmla="*/ 10858 w 10858"/>
                  <a:gd name="connsiteY0" fmla="*/ 2095 h 4190"/>
                  <a:gd name="connsiteX1" fmla="*/ 5429 w 10858"/>
                  <a:gd name="connsiteY1" fmla="*/ 4191 h 4190"/>
                  <a:gd name="connsiteX2" fmla="*/ 0 w 10858"/>
                  <a:gd name="connsiteY2" fmla="*/ 2095 h 4190"/>
                  <a:gd name="connsiteX3" fmla="*/ 5429 w 10858"/>
                  <a:gd name="connsiteY3" fmla="*/ 0 h 4190"/>
                  <a:gd name="connsiteX4" fmla="*/ 10858 w 10858"/>
                  <a:gd name="connsiteY4" fmla="*/ 2095 h 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0">
                    <a:moveTo>
                      <a:pt x="10858" y="2095"/>
                    </a:moveTo>
                    <a:cubicBezTo>
                      <a:pt x="10858" y="3238"/>
                      <a:pt x="8382" y="4191"/>
                      <a:pt x="5429" y="4191"/>
                    </a:cubicBezTo>
                    <a:cubicBezTo>
                      <a:pt x="2476" y="4191"/>
                      <a:pt x="0" y="3238"/>
                      <a:pt x="0" y="2095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477" y="95"/>
                      <a:pt x="10858" y="952"/>
                      <a:pt x="10858" y="2095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" name="图形 4">
              <a:extLst>
                <a:ext uri="{FF2B5EF4-FFF2-40B4-BE49-F238E27FC236}">
                  <a16:creationId xmlns:a16="http://schemas.microsoft.com/office/drawing/2014/main" id="{DAB569CF-590D-32C1-9221-C3D3C267D0AA}"/>
                </a:ext>
              </a:extLst>
            </p:cNvPr>
            <p:cNvGrpSpPr/>
            <p:nvPr/>
          </p:nvGrpSpPr>
          <p:grpSpPr>
            <a:xfrm>
              <a:off x="2392714" y="975213"/>
              <a:ext cx="151698" cy="212595"/>
              <a:chOff x="2392714" y="975213"/>
              <a:chExt cx="151698" cy="212595"/>
            </a:xfrm>
            <a:solidFill>
              <a:srgbClr val="FFE6C4"/>
            </a:solidFill>
          </p:grpSpPr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AE56E83B-D174-D065-9814-E1436F670D34}"/>
                  </a:ext>
                </a:extLst>
              </p:cNvPr>
              <p:cNvSpPr/>
              <p:nvPr/>
            </p:nvSpPr>
            <p:spPr>
              <a:xfrm>
                <a:off x="2392714" y="975213"/>
                <a:ext cx="151698" cy="212595"/>
              </a:xfrm>
              <a:custGeom>
                <a:avLst/>
                <a:gdLst>
                  <a:gd name="connsiteX0" fmla="*/ 94644 w 151698"/>
                  <a:gd name="connsiteY0" fmla="*/ 24531 h 212595"/>
                  <a:gd name="connsiteX1" fmla="*/ 61 w 151698"/>
                  <a:gd name="connsiteY1" fmla="*/ 66726 h 212595"/>
                  <a:gd name="connsiteX2" fmla="*/ 151699 w 151698"/>
                  <a:gd name="connsiteY2" fmla="*/ 206077 h 212595"/>
                  <a:gd name="connsiteX3" fmla="*/ 94644 w 151698"/>
                  <a:gd name="connsiteY3" fmla="*/ 24531 h 212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698" h="212595">
                    <a:moveTo>
                      <a:pt x="94644" y="24531"/>
                    </a:moveTo>
                    <a:cubicBezTo>
                      <a:pt x="94644" y="24531"/>
                      <a:pt x="2918" y="-52622"/>
                      <a:pt x="61" y="66726"/>
                    </a:cubicBezTo>
                    <a:cubicBezTo>
                      <a:pt x="-2797" y="186075"/>
                      <a:pt x="95406" y="230652"/>
                      <a:pt x="151699" y="206077"/>
                    </a:cubicBezTo>
                    <a:cubicBezTo>
                      <a:pt x="151699" y="206077"/>
                      <a:pt x="116361" y="87015"/>
                      <a:pt x="94644" y="24531"/>
                    </a:cubicBezTo>
                    <a:close/>
                  </a:path>
                </a:pathLst>
              </a:custGeom>
              <a:solidFill>
                <a:srgbClr val="FFE6C4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90BF3252-9593-01D0-845E-EDEC62515947}"/>
                  </a:ext>
                </a:extLst>
              </p:cNvPr>
              <p:cNvSpPr/>
              <p:nvPr/>
            </p:nvSpPr>
            <p:spPr>
              <a:xfrm>
                <a:off x="2478395" y="1036796"/>
                <a:ext cx="38395" cy="82677"/>
              </a:xfrm>
              <a:custGeom>
                <a:avLst/>
                <a:gdLst>
                  <a:gd name="connsiteX0" fmla="*/ 13439 w 38395"/>
                  <a:gd name="connsiteY0" fmla="*/ 0 h 82677"/>
                  <a:gd name="connsiteX1" fmla="*/ 38395 w 38395"/>
                  <a:gd name="connsiteY1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395" h="82677">
                    <a:moveTo>
                      <a:pt x="13439" y="0"/>
                    </a:moveTo>
                    <a:cubicBezTo>
                      <a:pt x="13439" y="0"/>
                      <a:pt x="-29613" y="72390"/>
                      <a:pt x="38395" y="82677"/>
                    </a:cubicBezTo>
                  </a:path>
                </a:pathLst>
              </a:custGeom>
              <a:solidFill>
                <a:srgbClr val="FFE6C4"/>
              </a:solidFill>
              <a:ln w="8251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" name="图形 4">
              <a:extLst>
                <a:ext uri="{FF2B5EF4-FFF2-40B4-BE49-F238E27FC236}">
                  <a16:creationId xmlns:a16="http://schemas.microsoft.com/office/drawing/2014/main" id="{ABC350AA-3EA2-CBAE-396F-C340F0FE468F}"/>
                </a:ext>
              </a:extLst>
            </p:cNvPr>
            <p:cNvGrpSpPr/>
            <p:nvPr/>
          </p:nvGrpSpPr>
          <p:grpSpPr>
            <a:xfrm>
              <a:off x="3858291" y="953568"/>
              <a:ext cx="123171" cy="227911"/>
              <a:chOff x="3858291" y="953568"/>
              <a:chExt cx="123171" cy="227911"/>
            </a:xfrm>
            <a:solidFill>
              <a:srgbClr val="FFE6C4"/>
            </a:solidFill>
          </p:grpSpPr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171C9B02-1FA0-3140-2220-9B5006A06C92}"/>
                  </a:ext>
                </a:extLst>
              </p:cNvPr>
              <p:cNvSpPr/>
              <p:nvPr/>
            </p:nvSpPr>
            <p:spPr>
              <a:xfrm>
                <a:off x="3858291" y="953568"/>
                <a:ext cx="123171" cy="227911"/>
              </a:xfrm>
              <a:custGeom>
                <a:avLst/>
                <a:gdLst>
                  <a:gd name="connsiteX0" fmla="*/ 15812 w 123171"/>
                  <a:gd name="connsiteY0" fmla="*/ 37032 h 227911"/>
                  <a:gd name="connsiteX1" fmla="*/ 117348 w 123171"/>
                  <a:gd name="connsiteY1" fmla="*/ 57320 h 227911"/>
                  <a:gd name="connsiteX2" fmla="*/ 0 w 123171"/>
                  <a:gd name="connsiteY2" fmla="*/ 226579 h 227911"/>
                  <a:gd name="connsiteX3" fmla="*/ 15812 w 123171"/>
                  <a:gd name="connsiteY3" fmla="*/ 37032 h 227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171" h="227911">
                    <a:moveTo>
                      <a:pt x="15812" y="37032"/>
                    </a:moveTo>
                    <a:cubicBezTo>
                      <a:pt x="15812" y="37032"/>
                      <a:pt x="88392" y="-58504"/>
                      <a:pt x="117348" y="57320"/>
                    </a:cubicBezTo>
                    <a:cubicBezTo>
                      <a:pt x="146399" y="173144"/>
                      <a:pt x="60388" y="238200"/>
                      <a:pt x="0" y="226579"/>
                    </a:cubicBezTo>
                    <a:cubicBezTo>
                      <a:pt x="95" y="226579"/>
                      <a:pt x="8287" y="102754"/>
                      <a:pt x="15812" y="37032"/>
                    </a:cubicBezTo>
                    <a:close/>
                  </a:path>
                </a:pathLst>
              </a:custGeom>
              <a:solidFill>
                <a:srgbClr val="FFE6C4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689CC33F-5F94-4327-75BA-3B2827C2B5CF}"/>
                  </a:ext>
                </a:extLst>
              </p:cNvPr>
              <p:cNvSpPr/>
              <p:nvPr/>
            </p:nvSpPr>
            <p:spPr>
              <a:xfrm>
                <a:off x="3871722" y="1027652"/>
                <a:ext cx="30119" cy="86106"/>
              </a:xfrm>
              <a:custGeom>
                <a:avLst/>
                <a:gdLst>
                  <a:gd name="connsiteX0" fmla="*/ 6096 w 30119"/>
                  <a:gd name="connsiteY0" fmla="*/ 0 h 86106"/>
                  <a:gd name="connsiteX1" fmla="*/ 0 w 30119"/>
                  <a:gd name="connsiteY1" fmla="*/ 86106 h 8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119" h="86106">
                    <a:moveTo>
                      <a:pt x="6096" y="0"/>
                    </a:moveTo>
                    <a:cubicBezTo>
                      <a:pt x="6096" y="0"/>
                      <a:pt x="64008" y="61150"/>
                      <a:pt x="0" y="86106"/>
                    </a:cubicBezTo>
                  </a:path>
                </a:pathLst>
              </a:custGeom>
              <a:solidFill>
                <a:srgbClr val="FFE6C4"/>
              </a:solidFill>
              <a:ln w="8251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" name="图形 4">
              <a:extLst>
                <a:ext uri="{FF2B5EF4-FFF2-40B4-BE49-F238E27FC236}">
                  <a16:creationId xmlns:a16="http://schemas.microsoft.com/office/drawing/2014/main" id="{7205B7D2-2088-3BE6-0B1C-F7B64CD3DEAF}"/>
                </a:ext>
              </a:extLst>
            </p:cNvPr>
            <p:cNvGrpSpPr/>
            <p:nvPr/>
          </p:nvGrpSpPr>
          <p:grpSpPr>
            <a:xfrm>
              <a:off x="2631662" y="258147"/>
              <a:ext cx="1136808" cy="372978"/>
              <a:chOff x="2631662" y="258147"/>
              <a:chExt cx="1136808" cy="372978"/>
            </a:xfrm>
          </p:grpSpPr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D54F7AD0-1CC9-4DC6-477B-20A02977A646}"/>
                  </a:ext>
                </a:extLst>
              </p:cNvPr>
              <p:cNvSpPr/>
              <p:nvPr/>
            </p:nvSpPr>
            <p:spPr>
              <a:xfrm>
                <a:off x="2631662" y="258147"/>
                <a:ext cx="1136808" cy="372978"/>
              </a:xfrm>
              <a:custGeom>
                <a:avLst/>
                <a:gdLst>
                  <a:gd name="connsiteX0" fmla="*/ 0 w 1136808"/>
                  <a:gd name="connsiteY0" fmla="*/ 349642 h 372978"/>
                  <a:gd name="connsiteX1" fmla="*/ 1037749 w 1136808"/>
                  <a:gd name="connsiteY1" fmla="*/ 265727 h 372978"/>
                  <a:gd name="connsiteX2" fmla="*/ 1136809 w 1136808"/>
                  <a:gd name="connsiteY2" fmla="*/ 372979 h 372978"/>
                  <a:gd name="connsiteX3" fmla="*/ 771049 w 1136808"/>
                  <a:gd name="connsiteY3" fmla="*/ 37413 h 372978"/>
                  <a:gd name="connsiteX4" fmla="*/ 0 w 1136808"/>
                  <a:gd name="connsiteY4" fmla="*/ 349642 h 372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6808" h="372978">
                    <a:moveTo>
                      <a:pt x="0" y="349642"/>
                    </a:moveTo>
                    <a:cubicBezTo>
                      <a:pt x="0" y="349642"/>
                      <a:pt x="446437" y="-251290"/>
                      <a:pt x="1037749" y="265727"/>
                    </a:cubicBezTo>
                    <a:lnTo>
                      <a:pt x="1136809" y="372979"/>
                    </a:lnTo>
                    <a:cubicBezTo>
                      <a:pt x="1136809" y="372979"/>
                      <a:pt x="1125760" y="152951"/>
                      <a:pt x="771049" y="37413"/>
                    </a:cubicBezTo>
                    <a:cubicBezTo>
                      <a:pt x="416147" y="-78030"/>
                      <a:pt x="106394" y="87038"/>
                      <a:pt x="0" y="349642"/>
                    </a:cubicBezTo>
                    <a:close/>
                  </a:path>
                </a:pathLst>
              </a:custGeom>
              <a:solidFill>
                <a:srgbClr val="ED1C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8" name="图形 4">
                <a:extLst>
                  <a:ext uri="{FF2B5EF4-FFF2-40B4-BE49-F238E27FC236}">
                    <a16:creationId xmlns:a16="http://schemas.microsoft.com/office/drawing/2014/main" id="{EDE38B2E-AD4D-0224-4130-5A5DA0436098}"/>
                  </a:ext>
                </a:extLst>
              </p:cNvPr>
              <p:cNvGrpSpPr/>
              <p:nvPr/>
            </p:nvGrpSpPr>
            <p:grpSpPr>
              <a:xfrm>
                <a:off x="2675000" y="259175"/>
                <a:ext cx="1086231" cy="344519"/>
                <a:chOff x="2675000" y="259175"/>
                <a:chExt cx="1086231" cy="344519"/>
              </a:xfrm>
              <a:solidFill>
                <a:srgbClr val="FFFFFF"/>
              </a:solidFill>
            </p:grpSpPr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E06640F7-0F3C-0569-B94B-23379D7D0389}"/>
                    </a:ext>
                  </a:extLst>
                </p:cNvPr>
                <p:cNvSpPr/>
                <p:nvPr/>
              </p:nvSpPr>
              <p:spPr>
                <a:xfrm>
                  <a:off x="2977229" y="261461"/>
                  <a:ext cx="133254" cy="72104"/>
                </a:xfrm>
                <a:custGeom>
                  <a:avLst/>
                  <a:gdLst>
                    <a:gd name="connsiteX0" fmla="*/ 133255 w 133254"/>
                    <a:gd name="connsiteY0" fmla="*/ 0 h 72104"/>
                    <a:gd name="connsiteX1" fmla="*/ 112300 w 133254"/>
                    <a:gd name="connsiteY1" fmla="*/ 2286 h 72104"/>
                    <a:gd name="connsiteX2" fmla="*/ 73914 w 133254"/>
                    <a:gd name="connsiteY2" fmla="*/ 63341 h 72104"/>
                    <a:gd name="connsiteX3" fmla="*/ 19431 w 133254"/>
                    <a:gd name="connsiteY3" fmla="*/ 22003 h 72104"/>
                    <a:gd name="connsiteX4" fmla="*/ 0 w 133254"/>
                    <a:gd name="connsiteY4" fmla="*/ 28003 h 72104"/>
                    <a:gd name="connsiteX5" fmla="*/ 58103 w 133254"/>
                    <a:gd name="connsiteY5" fmla="*/ 72104 h 72104"/>
                    <a:gd name="connsiteX6" fmla="*/ 93154 w 133254"/>
                    <a:gd name="connsiteY6" fmla="*/ 64008 h 72104"/>
                    <a:gd name="connsiteX7" fmla="*/ 133255 w 133254"/>
                    <a:gd name="connsiteY7" fmla="*/ 0 h 72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3254" h="72104">
                      <a:moveTo>
                        <a:pt x="133255" y="0"/>
                      </a:moveTo>
                      <a:cubicBezTo>
                        <a:pt x="126206" y="667"/>
                        <a:pt x="119253" y="1429"/>
                        <a:pt x="112300" y="2286"/>
                      </a:cubicBezTo>
                      <a:lnTo>
                        <a:pt x="73914" y="63341"/>
                      </a:lnTo>
                      <a:lnTo>
                        <a:pt x="19431" y="22003"/>
                      </a:lnTo>
                      <a:cubicBezTo>
                        <a:pt x="12954" y="23908"/>
                        <a:pt x="6382" y="25813"/>
                        <a:pt x="0" y="28003"/>
                      </a:cubicBezTo>
                      <a:lnTo>
                        <a:pt x="58103" y="72104"/>
                      </a:lnTo>
                      <a:cubicBezTo>
                        <a:pt x="69628" y="69056"/>
                        <a:pt x="81343" y="66389"/>
                        <a:pt x="93154" y="64008"/>
                      </a:cubicBezTo>
                      <a:lnTo>
                        <a:pt x="13325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D4A64D87-2EAD-9DE7-D0EA-72B6250F5520}"/>
                    </a:ext>
                  </a:extLst>
                </p:cNvPr>
                <p:cNvSpPr/>
                <p:nvPr/>
              </p:nvSpPr>
              <p:spPr>
                <a:xfrm>
                  <a:off x="2751772" y="415385"/>
                  <a:ext cx="58483" cy="35909"/>
                </a:xfrm>
                <a:custGeom>
                  <a:avLst/>
                  <a:gdLst>
                    <a:gd name="connsiteX0" fmla="*/ 12383 w 58483"/>
                    <a:gd name="connsiteY0" fmla="*/ 0 h 35909"/>
                    <a:gd name="connsiteX1" fmla="*/ 0 w 58483"/>
                    <a:gd name="connsiteY1" fmla="*/ 12097 h 35909"/>
                    <a:gd name="connsiteX2" fmla="*/ 43625 w 58483"/>
                    <a:gd name="connsiteY2" fmla="*/ 35909 h 35909"/>
                    <a:gd name="connsiteX3" fmla="*/ 58484 w 58483"/>
                    <a:gd name="connsiteY3" fmla="*/ 25241 h 35909"/>
                    <a:gd name="connsiteX4" fmla="*/ 12383 w 58483"/>
                    <a:gd name="connsiteY4" fmla="*/ 0 h 35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483" h="35909">
                      <a:moveTo>
                        <a:pt x="12383" y="0"/>
                      </a:moveTo>
                      <a:cubicBezTo>
                        <a:pt x="8192" y="3905"/>
                        <a:pt x="4096" y="8001"/>
                        <a:pt x="0" y="12097"/>
                      </a:cubicBezTo>
                      <a:lnTo>
                        <a:pt x="43625" y="35909"/>
                      </a:lnTo>
                      <a:cubicBezTo>
                        <a:pt x="48482" y="32385"/>
                        <a:pt x="53435" y="28766"/>
                        <a:pt x="58484" y="25241"/>
                      </a:cubicBezTo>
                      <a:lnTo>
                        <a:pt x="1238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CFF08396-3D3C-E40A-2660-462DADAA50D6}"/>
                    </a:ext>
                  </a:extLst>
                </p:cNvPr>
                <p:cNvSpPr/>
                <p:nvPr/>
              </p:nvSpPr>
              <p:spPr>
                <a:xfrm>
                  <a:off x="3293935" y="268700"/>
                  <a:ext cx="38480" cy="64865"/>
                </a:xfrm>
                <a:custGeom>
                  <a:avLst/>
                  <a:gdLst>
                    <a:gd name="connsiteX0" fmla="*/ 18479 w 38480"/>
                    <a:gd name="connsiteY0" fmla="*/ 3429 h 64865"/>
                    <a:gd name="connsiteX1" fmla="*/ 0 w 38480"/>
                    <a:gd name="connsiteY1" fmla="*/ 0 h 64865"/>
                    <a:gd name="connsiteX2" fmla="*/ 19621 w 38480"/>
                    <a:gd name="connsiteY2" fmla="*/ 60293 h 64865"/>
                    <a:gd name="connsiteX3" fmla="*/ 38481 w 38480"/>
                    <a:gd name="connsiteY3" fmla="*/ 64865 h 64865"/>
                    <a:gd name="connsiteX4" fmla="*/ 18479 w 38480"/>
                    <a:gd name="connsiteY4" fmla="*/ 3429 h 64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480" h="64865">
                      <a:moveTo>
                        <a:pt x="18479" y="3429"/>
                      </a:moveTo>
                      <a:cubicBezTo>
                        <a:pt x="12287" y="2191"/>
                        <a:pt x="6191" y="1048"/>
                        <a:pt x="0" y="0"/>
                      </a:cubicBezTo>
                      <a:lnTo>
                        <a:pt x="19621" y="60293"/>
                      </a:lnTo>
                      <a:cubicBezTo>
                        <a:pt x="25908" y="61722"/>
                        <a:pt x="32099" y="63246"/>
                        <a:pt x="38481" y="64865"/>
                      </a:cubicBezTo>
                      <a:lnTo>
                        <a:pt x="18479" y="34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543B5C82-D4D9-EA00-D5AE-909B9644678D}"/>
                    </a:ext>
                  </a:extLst>
                </p:cNvPr>
                <p:cNvSpPr/>
                <p:nvPr/>
              </p:nvSpPr>
              <p:spPr>
                <a:xfrm>
                  <a:off x="2728912" y="434911"/>
                  <a:ext cx="19145" cy="67056"/>
                </a:xfrm>
                <a:custGeom>
                  <a:avLst/>
                  <a:gdLst>
                    <a:gd name="connsiteX0" fmla="*/ 15430 w 19145"/>
                    <a:gd name="connsiteY0" fmla="*/ 0 h 67056"/>
                    <a:gd name="connsiteX1" fmla="*/ 0 w 19145"/>
                    <a:gd name="connsiteY1" fmla="*/ 16478 h 67056"/>
                    <a:gd name="connsiteX2" fmla="*/ 3524 w 19145"/>
                    <a:gd name="connsiteY2" fmla="*/ 67056 h 67056"/>
                    <a:gd name="connsiteX3" fmla="*/ 19145 w 19145"/>
                    <a:gd name="connsiteY3" fmla="*/ 53626 h 67056"/>
                    <a:gd name="connsiteX4" fmla="*/ 15430 w 19145"/>
                    <a:gd name="connsiteY4" fmla="*/ 0 h 67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145" h="67056">
                      <a:moveTo>
                        <a:pt x="15430" y="0"/>
                      </a:moveTo>
                      <a:cubicBezTo>
                        <a:pt x="10192" y="5429"/>
                        <a:pt x="5048" y="10858"/>
                        <a:pt x="0" y="16478"/>
                      </a:cubicBezTo>
                      <a:lnTo>
                        <a:pt x="3524" y="67056"/>
                      </a:lnTo>
                      <a:cubicBezTo>
                        <a:pt x="8572" y="62579"/>
                        <a:pt x="13716" y="58102"/>
                        <a:pt x="19145" y="53626"/>
                      </a:cubicBezTo>
                      <a:lnTo>
                        <a:pt x="1543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72731374-D012-AE4E-D19A-C0391E9D4F9B}"/>
                    </a:ext>
                  </a:extLst>
                </p:cNvPr>
                <p:cNvSpPr/>
                <p:nvPr/>
              </p:nvSpPr>
              <p:spPr>
                <a:xfrm>
                  <a:off x="2822257" y="289464"/>
                  <a:ext cx="154781" cy="142875"/>
                </a:xfrm>
                <a:custGeom>
                  <a:avLst/>
                  <a:gdLst>
                    <a:gd name="connsiteX0" fmla="*/ 154781 w 154781"/>
                    <a:gd name="connsiteY0" fmla="*/ 0 h 142875"/>
                    <a:gd name="connsiteX1" fmla="*/ 133921 w 154781"/>
                    <a:gd name="connsiteY1" fmla="*/ 7430 h 142875"/>
                    <a:gd name="connsiteX2" fmla="*/ 103442 w 154781"/>
                    <a:gd name="connsiteY2" fmla="*/ 81820 h 142875"/>
                    <a:gd name="connsiteX3" fmla="*/ 49149 w 154781"/>
                    <a:gd name="connsiteY3" fmla="*/ 46958 h 142875"/>
                    <a:gd name="connsiteX4" fmla="*/ 16859 w 154781"/>
                    <a:gd name="connsiteY4" fmla="*/ 66866 h 142875"/>
                    <a:gd name="connsiteX5" fmla="*/ 0 w 154781"/>
                    <a:gd name="connsiteY5" fmla="*/ 142875 h 142875"/>
                    <a:gd name="connsiteX6" fmla="*/ 19717 w 154781"/>
                    <a:gd name="connsiteY6" fmla="*/ 129921 h 142875"/>
                    <a:gd name="connsiteX7" fmla="*/ 35719 w 154781"/>
                    <a:gd name="connsiteY7" fmla="*/ 58007 h 142875"/>
                    <a:gd name="connsiteX8" fmla="*/ 87725 w 154781"/>
                    <a:gd name="connsiteY8" fmla="*/ 91440 h 142875"/>
                    <a:gd name="connsiteX9" fmla="*/ 124111 w 154781"/>
                    <a:gd name="connsiteY9" fmla="*/ 74581 h 142875"/>
                    <a:gd name="connsiteX10" fmla="*/ 154781 w 154781"/>
                    <a:gd name="connsiteY10" fmla="*/ 0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4781" h="142875">
                      <a:moveTo>
                        <a:pt x="154781" y="0"/>
                      </a:moveTo>
                      <a:cubicBezTo>
                        <a:pt x="147733" y="2381"/>
                        <a:pt x="140779" y="4858"/>
                        <a:pt x="133921" y="7430"/>
                      </a:cubicBezTo>
                      <a:lnTo>
                        <a:pt x="103442" y="81820"/>
                      </a:lnTo>
                      <a:lnTo>
                        <a:pt x="49149" y="46958"/>
                      </a:lnTo>
                      <a:cubicBezTo>
                        <a:pt x="38100" y="53245"/>
                        <a:pt x="27432" y="59912"/>
                        <a:pt x="16859" y="66866"/>
                      </a:cubicBezTo>
                      <a:lnTo>
                        <a:pt x="0" y="142875"/>
                      </a:lnTo>
                      <a:cubicBezTo>
                        <a:pt x="6382" y="138494"/>
                        <a:pt x="13049" y="134207"/>
                        <a:pt x="19717" y="129921"/>
                      </a:cubicBezTo>
                      <a:lnTo>
                        <a:pt x="35719" y="58007"/>
                      </a:lnTo>
                      <a:lnTo>
                        <a:pt x="87725" y="91440"/>
                      </a:lnTo>
                      <a:cubicBezTo>
                        <a:pt x="99536" y="85534"/>
                        <a:pt x="111728" y="79915"/>
                        <a:pt x="124111" y="74581"/>
                      </a:cubicBezTo>
                      <a:lnTo>
                        <a:pt x="15478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6369780A-FC34-F79A-508D-7D2388631DBC}"/>
                    </a:ext>
                  </a:extLst>
                </p:cNvPr>
                <p:cNvSpPr/>
                <p:nvPr/>
              </p:nvSpPr>
              <p:spPr>
                <a:xfrm>
                  <a:off x="3120294" y="259175"/>
                  <a:ext cx="69056" cy="55054"/>
                </a:xfrm>
                <a:custGeom>
                  <a:avLst/>
                  <a:gdLst>
                    <a:gd name="connsiteX0" fmla="*/ 20764 w 69056"/>
                    <a:gd name="connsiteY0" fmla="*/ 0 h 55054"/>
                    <a:gd name="connsiteX1" fmla="*/ 0 w 69056"/>
                    <a:gd name="connsiteY1" fmla="*/ 1334 h 55054"/>
                    <a:gd name="connsiteX2" fmla="*/ 47244 w 69056"/>
                    <a:gd name="connsiteY2" fmla="*/ 55055 h 55054"/>
                    <a:gd name="connsiteX3" fmla="*/ 69056 w 69056"/>
                    <a:gd name="connsiteY3" fmla="*/ 54864 h 55054"/>
                    <a:gd name="connsiteX4" fmla="*/ 20764 w 69056"/>
                    <a:gd name="connsiteY4" fmla="*/ 0 h 55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056" h="55054">
                      <a:moveTo>
                        <a:pt x="20764" y="0"/>
                      </a:moveTo>
                      <a:cubicBezTo>
                        <a:pt x="13811" y="381"/>
                        <a:pt x="6858" y="762"/>
                        <a:pt x="0" y="1334"/>
                      </a:cubicBezTo>
                      <a:lnTo>
                        <a:pt x="47244" y="55055"/>
                      </a:lnTo>
                      <a:cubicBezTo>
                        <a:pt x="54483" y="54864"/>
                        <a:pt x="61722" y="54769"/>
                        <a:pt x="69056" y="54864"/>
                      </a:cubicBezTo>
                      <a:lnTo>
                        <a:pt x="2076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D4C4E0F1-B2A1-32CD-915E-AAF80603A9D2}"/>
                    </a:ext>
                  </a:extLst>
                </p:cNvPr>
                <p:cNvSpPr/>
                <p:nvPr/>
              </p:nvSpPr>
              <p:spPr>
                <a:xfrm>
                  <a:off x="3339465" y="289941"/>
                  <a:ext cx="62102" cy="50768"/>
                </a:xfrm>
                <a:custGeom>
                  <a:avLst/>
                  <a:gdLst>
                    <a:gd name="connsiteX0" fmla="*/ 44291 w 62102"/>
                    <a:gd name="connsiteY0" fmla="*/ 0 h 50768"/>
                    <a:gd name="connsiteX1" fmla="*/ 0 w 62102"/>
                    <a:gd name="connsiteY1" fmla="*/ 45625 h 50768"/>
                    <a:gd name="connsiteX2" fmla="*/ 18002 w 62102"/>
                    <a:gd name="connsiteY2" fmla="*/ 50768 h 50768"/>
                    <a:gd name="connsiteX3" fmla="*/ 62103 w 62102"/>
                    <a:gd name="connsiteY3" fmla="*/ 5334 h 50768"/>
                    <a:gd name="connsiteX4" fmla="*/ 44291 w 62102"/>
                    <a:gd name="connsiteY4" fmla="*/ 0 h 50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102" h="50768">
                      <a:moveTo>
                        <a:pt x="44291" y="0"/>
                      </a:moveTo>
                      <a:lnTo>
                        <a:pt x="0" y="45625"/>
                      </a:lnTo>
                      <a:cubicBezTo>
                        <a:pt x="6001" y="47244"/>
                        <a:pt x="12001" y="48959"/>
                        <a:pt x="18002" y="50768"/>
                      </a:cubicBezTo>
                      <a:lnTo>
                        <a:pt x="62103" y="5334"/>
                      </a:lnTo>
                      <a:cubicBezTo>
                        <a:pt x="56102" y="3429"/>
                        <a:pt x="50197" y="1810"/>
                        <a:pt x="44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36C2E623-6845-BC9D-B7C3-EAB4D278D483}"/>
                    </a:ext>
                  </a:extLst>
                </p:cNvPr>
                <p:cNvSpPr/>
                <p:nvPr/>
              </p:nvSpPr>
              <p:spPr>
                <a:xfrm>
                  <a:off x="2675000" y="508444"/>
                  <a:ext cx="43910" cy="20002"/>
                </a:xfrm>
                <a:custGeom>
                  <a:avLst/>
                  <a:gdLst>
                    <a:gd name="connsiteX0" fmla="*/ 0 w 43910"/>
                    <a:gd name="connsiteY0" fmla="*/ 15049 h 20002"/>
                    <a:gd name="connsiteX1" fmla="*/ 28861 w 43910"/>
                    <a:gd name="connsiteY1" fmla="*/ 20002 h 20002"/>
                    <a:gd name="connsiteX2" fmla="*/ 43910 w 43910"/>
                    <a:gd name="connsiteY2" fmla="*/ 5810 h 20002"/>
                    <a:gd name="connsiteX3" fmla="*/ 9811 w 43910"/>
                    <a:gd name="connsiteY3" fmla="*/ 0 h 20002"/>
                    <a:gd name="connsiteX4" fmla="*/ 0 w 43910"/>
                    <a:gd name="connsiteY4" fmla="*/ 15049 h 20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910" h="20002">
                      <a:moveTo>
                        <a:pt x="0" y="15049"/>
                      </a:moveTo>
                      <a:lnTo>
                        <a:pt x="28861" y="20002"/>
                      </a:lnTo>
                      <a:cubicBezTo>
                        <a:pt x="33623" y="15335"/>
                        <a:pt x="38671" y="10668"/>
                        <a:pt x="43910" y="5810"/>
                      </a:cubicBezTo>
                      <a:lnTo>
                        <a:pt x="9811" y="0"/>
                      </a:lnTo>
                      <a:cubicBezTo>
                        <a:pt x="6477" y="4953"/>
                        <a:pt x="3238" y="10001"/>
                        <a:pt x="0" y="1504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A5FC86A1-3EA2-4437-1483-F20387597540}"/>
                    </a:ext>
                  </a:extLst>
                </p:cNvPr>
                <p:cNvSpPr/>
                <p:nvPr/>
              </p:nvSpPr>
              <p:spPr>
                <a:xfrm>
                  <a:off x="3201066" y="263842"/>
                  <a:ext cx="82295" cy="51815"/>
                </a:xfrm>
                <a:custGeom>
                  <a:avLst/>
                  <a:gdLst>
                    <a:gd name="connsiteX0" fmla="*/ 60293 w 82295"/>
                    <a:gd name="connsiteY0" fmla="*/ 0 h 51815"/>
                    <a:gd name="connsiteX1" fmla="*/ 0 w 82295"/>
                    <a:gd name="connsiteY1" fmla="*/ 50578 h 51815"/>
                    <a:gd name="connsiteX2" fmla="*/ 24193 w 82295"/>
                    <a:gd name="connsiteY2" fmla="*/ 51816 h 51815"/>
                    <a:gd name="connsiteX3" fmla="*/ 82296 w 82295"/>
                    <a:gd name="connsiteY3" fmla="*/ 3143 h 51815"/>
                    <a:gd name="connsiteX4" fmla="*/ 60293 w 82295"/>
                    <a:gd name="connsiteY4" fmla="*/ 0 h 51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295" h="51815">
                      <a:moveTo>
                        <a:pt x="60293" y="0"/>
                      </a:moveTo>
                      <a:lnTo>
                        <a:pt x="0" y="50578"/>
                      </a:lnTo>
                      <a:cubicBezTo>
                        <a:pt x="8001" y="50864"/>
                        <a:pt x="16097" y="51245"/>
                        <a:pt x="24193" y="51816"/>
                      </a:cubicBezTo>
                      <a:lnTo>
                        <a:pt x="82296" y="3143"/>
                      </a:lnTo>
                      <a:cubicBezTo>
                        <a:pt x="74866" y="2000"/>
                        <a:pt x="67532" y="952"/>
                        <a:pt x="6029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2A9F9B65-8235-DAF5-4E1B-0FC9CC1FAD1E}"/>
                    </a:ext>
                  </a:extLst>
                </p:cNvPr>
                <p:cNvSpPr/>
                <p:nvPr/>
              </p:nvSpPr>
              <p:spPr>
                <a:xfrm>
                  <a:off x="3664743" y="487489"/>
                  <a:ext cx="49434" cy="44195"/>
                </a:xfrm>
                <a:custGeom>
                  <a:avLst/>
                  <a:gdLst>
                    <a:gd name="connsiteX0" fmla="*/ 39719 w 49434"/>
                    <a:gd name="connsiteY0" fmla="*/ 0 h 44195"/>
                    <a:gd name="connsiteX1" fmla="*/ 0 w 49434"/>
                    <a:gd name="connsiteY1" fmla="*/ 32480 h 44195"/>
                    <a:gd name="connsiteX2" fmla="*/ 4572 w 49434"/>
                    <a:gd name="connsiteY2" fmla="*/ 36385 h 44195"/>
                    <a:gd name="connsiteX3" fmla="*/ 11716 w 49434"/>
                    <a:gd name="connsiteY3" fmla="*/ 44196 h 44195"/>
                    <a:gd name="connsiteX4" fmla="*/ 49435 w 49434"/>
                    <a:gd name="connsiteY4" fmla="*/ 13335 h 44195"/>
                    <a:gd name="connsiteX5" fmla="*/ 39719 w 49434"/>
                    <a:gd name="connsiteY5" fmla="*/ 0 h 44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9434" h="44195">
                      <a:moveTo>
                        <a:pt x="39719" y="0"/>
                      </a:moveTo>
                      <a:lnTo>
                        <a:pt x="0" y="32480"/>
                      </a:lnTo>
                      <a:cubicBezTo>
                        <a:pt x="1524" y="33814"/>
                        <a:pt x="3048" y="35052"/>
                        <a:pt x="4572" y="36385"/>
                      </a:cubicBezTo>
                      <a:lnTo>
                        <a:pt x="11716" y="44196"/>
                      </a:lnTo>
                      <a:lnTo>
                        <a:pt x="49435" y="13335"/>
                      </a:lnTo>
                      <a:cubicBezTo>
                        <a:pt x="46482" y="8953"/>
                        <a:pt x="43148" y="4477"/>
                        <a:pt x="3971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B6EB2338-A603-C2DE-44C9-B1B24F362223}"/>
                    </a:ext>
                  </a:extLst>
                </p:cNvPr>
                <p:cNvSpPr/>
                <p:nvPr/>
              </p:nvSpPr>
              <p:spPr>
                <a:xfrm>
                  <a:off x="3416808" y="300513"/>
                  <a:ext cx="29908" cy="74771"/>
                </a:xfrm>
                <a:custGeom>
                  <a:avLst/>
                  <a:gdLst>
                    <a:gd name="connsiteX0" fmla="*/ 17907 w 29908"/>
                    <a:gd name="connsiteY0" fmla="*/ 6191 h 74771"/>
                    <a:gd name="connsiteX1" fmla="*/ 0 w 29908"/>
                    <a:gd name="connsiteY1" fmla="*/ 0 h 74771"/>
                    <a:gd name="connsiteX2" fmla="*/ 11716 w 29908"/>
                    <a:gd name="connsiteY2" fmla="*/ 66484 h 74771"/>
                    <a:gd name="connsiteX3" fmla="*/ 29908 w 29908"/>
                    <a:gd name="connsiteY3" fmla="*/ 74771 h 74771"/>
                    <a:gd name="connsiteX4" fmla="*/ 17907 w 29908"/>
                    <a:gd name="connsiteY4" fmla="*/ 6191 h 74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908" h="74771">
                      <a:moveTo>
                        <a:pt x="17907" y="6191"/>
                      </a:moveTo>
                      <a:cubicBezTo>
                        <a:pt x="12097" y="4096"/>
                        <a:pt x="6001" y="2096"/>
                        <a:pt x="0" y="0"/>
                      </a:cubicBezTo>
                      <a:lnTo>
                        <a:pt x="11716" y="66484"/>
                      </a:lnTo>
                      <a:cubicBezTo>
                        <a:pt x="17812" y="69056"/>
                        <a:pt x="23813" y="71914"/>
                        <a:pt x="29908" y="74771"/>
                      </a:cubicBezTo>
                      <a:lnTo>
                        <a:pt x="17907" y="619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AEB71E68-EC65-DC4C-7C40-647750E21083}"/>
                    </a:ext>
                  </a:extLst>
                </p:cNvPr>
                <p:cNvSpPr/>
                <p:nvPr/>
              </p:nvSpPr>
              <p:spPr>
                <a:xfrm>
                  <a:off x="3714368" y="517016"/>
                  <a:ext cx="23431" cy="70580"/>
                </a:xfrm>
                <a:custGeom>
                  <a:avLst/>
                  <a:gdLst>
                    <a:gd name="connsiteX0" fmla="*/ 23432 w 23431"/>
                    <a:gd name="connsiteY0" fmla="*/ 21717 h 70580"/>
                    <a:gd name="connsiteX1" fmla="*/ 10859 w 23431"/>
                    <a:gd name="connsiteY1" fmla="*/ 0 h 70580"/>
                    <a:gd name="connsiteX2" fmla="*/ 0 w 23431"/>
                    <a:gd name="connsiteY2" fmla="*/ 55531 h 70580"/>
                    <a:gd name="connsiteX3" fmla="*/ 13907 w 23431"/>
                    <a:gd name="connsiteY3" fmla="*/ 70580 h 70580"/>
                    <a:gd name="connsiteX4" fmla="*/ 23432 w 23431"/>
                    <a:gd name="connsiteY4" fmla="*/ 21717 h 70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431" h="70580">
                      <a:moveTo>
                        <a:pt x="23432" y="21717"/>
                      </a:moveTo>
                      <a:cubicBezTo>
                        <a:pt x="19717" y="14764"/>
                        <a:pt x="15526" y="7525"/>
                        <a:pt x="10859" y="0"/>
                      </a:cubicBezTo>
                      <a:lnTo>
                        <a:pt x="0" y="55531"/>
                      </a:lnTo>
                      <a:lnTo>
                        <a:pt x="13907" y="70580"/>
                      </a:lnTo>
                      <a:lnTo>
                        <a:pt x="23432" y="217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77A590C9-F5CE-893C-F446-47C122203390}"/>
                    </a:ext>
                  </a:extLst>
                </p:cNvPr>
                <p:cNvSpPr/>
                <p:nvPr/>
              </p:nvSpPr>
              <p:spPr>
                <a:xfrm>
                  <a:off x="3731037" y="579786"/>
                  <a:ext cx="30194" cy="23907"/>
                </a:xfrm>
                <a:custGeom>
                  <a:avLst/>
                  <a:gdLst>
                    <a:gd name="connsiteX0" fmla="*/ 25051 w 30194"/>
                    <a:gd name="connsiteY0" fmla="*/ 0 h 23907"/>
                    <a:gd name="connsiteX1" fmla="*/ 0 w 30194"/>
                    <a:gd name="connsiteY1" fmla="*/ 11049 h 23907"/>
                    <a:gd name="connsiteX2" fmla="*/ 11811 w 30194"/>
                    <a:gd name="connsiteY2" fmla="*/ 23908 h 23907"/>
                    <a:gd name="connsiteX3" fmla="*/ 30194 w 30194"/>
                    <a:gd name="connsiteY3" fmla="*/ 15811 h 23907"/>
                    <a:gd name="connsiteX4" fmla="*/ 25051 w 30194"/>
                    <a:gd name="connsiteY4" fmla="*/ 0 h 23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194" h="23907">
                      <a:moveTo>
                        <a:pt x="25051" y="0"/>
                      </a:moveTo>
                      <a:lnTo>
                        <a:pt x="0" y="11049"/>
                      </a:lnTo>
                      <a:lnTo>
                        <a:pt x="11811" y="23908"/>
                      </a:lnTo>
                      <a:lnTo>
                        <a:pt x="30194" y="15811"/>
                      </a:lnTo>
                      <a:cubicBezTo>
                        <a:pt x="28766" y="10954"/>
                        <a:pt x="27051" y="5620"/>
                        <a:pt x="2505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F875C369-1CCC-A840-3D3E-58CBFBB4A133}"/>
                    </a:ext>
                  </a:extLst>
                </p:cNvPr>
                <p:cNvSpPr/>
                <p:nvPr/>
              </p:nvSpPr>
              <p:spPr>
                <a:xfrm>
                  <a:off x="3634263" y="416052"/>
                  <a:ext cx="24860" cy="99060"/>
                </a:xfrm>
                <a:custGeom>
                  <a:avLst/>
                  <a:gdLst>
                    <a:gd name="connsiteX0" fmla="*/ 17812 w 24860"/>
                    <a:gd name="connsiteY0" fmla="*/ 15335 h 99060"/>
                    <a:gd name="connsiteX1" fmla="*/ 0 w 24860"/>
                    <a:gd name="connsiteY1" fmla="*/ 0 h 99060"/>
                    <a:gd name="connsiteX2" fmla="*/ 7049 w 24860"/>
                    <a:gd name="connsiteY2" fmla="*/ 84011 h 99060"/>
                    <a:gd name="connsiteX3" fmla="*/ 24860 w 24860"/>
                    <a:gd name="connsiteY3" fmla="*/ 99060 h 99060"/>
                    <a:gd name="connsiteX4" fmla="*/ 17812 w 24860"/>
                    <a:gd name="connsiteY4" fmla="*/ 15335 h 99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860" h="99060">
                      <a:moveTo>
                        <a:pt x="17812" y="15335"/>
                      </a:moveTo>
                      <a:cubicBezTo>
                        <a:pt x="12192" y="10192"/>
                        <a:pt x="6191" y="5144"/>
                        <a:pt x="0" y="0"/>
                      </a:cubicBezTo>
                      <a:lnTo>
                        <a:pt x="7049" y="84011"/>
                      </a:lnTo>
                      <a:cubicBezTo>
                        <a:pt x="12954" y="88868"/>
                        <a:pt x="18955" y="94012"/>
                        <a:pt x="24860" y="99060"/>
                      </a:cubicBezTo>
                      <a:lnTo>
                        <a:pt x="17812" y="153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11C81267-9FAA-D4CC-29F8-7B10F58A89E0}"/>
                    </a:ext>
                  </a:extLst>
                </p:cNvPr>
                <p:cNvSpPr/>
                <p:nvPr/>
              </p:nvSpPr>
              <p:spPr>
                <a:xfrm>
                  <a:off x="3455098" y="331279"/>
                  <a:ext cx="55245" cy="55435"/>
                </a:xfrm>
                <a:custGeom>
                  <a:avLst/>
                  <a:gdLst>
                    <a:gd name="connsiteX0" fmla="*/ 39910 w 55245"/>
                    <a:gd name="connsiteY0" fmla="*/ 0 h 55435"/>
                    <a:gd name="connsiteX1" fmla="*/ 0 w 55245"/>
                    <a:gd name="connsiteY1" fmla="*/ 47816 h 55435"/>
                    <a:gd name="connsiteX2" fmla="*/ 15145 w 55245"/>
                    <a:gd name="connsiteY2" fmla="*/ 55435 h 55435"/>
                    <a:gd name="connsiteX3" fmla="*/ 55245 w 55245"/>
                    <a:gd name="connsiteY3" fmla="*/ 7239 h 55435"/>
                    <a:gd name="connsiteX4" fmla="*/ 39910 w 55245"/>
                    <a:gd name="connsiteY4" fmla="*/ 0 h 55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245" h="55435">
                      <a:moveTo>
                        <a:pt x="39910" y="0"/>
                      </a:moveTo>
                      <a:lnTo>
                        <a:pt x="0" y="47816"/>
                      </a:lnTo>
                      <a:cubicBezTo>
                        <a:pt x="5048" y="50197"/>
                        <a:pt x="10096" y="52864"/>
                        <a:pt x="15145" y="55435"/>
                      </a:cubicBezTo>
                      <a:lnTo>
                        <a:pt x="55245" y="7239"/>
                      </a:lnTo>
                      <a:cubicBezTo>
                        <a:pt x="50197" y="4858"/>
                        <a:pt x="45244" y="2477"/>
                        <a:pt x="3991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EB799AB0-D27D-A231-D344-A1A8157AA8AD}"/>
                    </a:ext>
                  </a:extLst>
                </p:cNvPr>
                <p:cNvSpPr/>
                <p:nvPr/>
              </p:nvSpPr>
              <p:spPr>
                <a:xfrm>
                  <a:off x="3525011" y="345757"/>
                  <a:ext cx="33718" cy="92868"/>
                </a:xfrm>
                <a:custGeom>
                  <a:avLst/>
                  <a:gdLst>
                    <a:gd name="connsiteX0" fmla="*/ 18574 w 33718"/>
                    <a:gd name="connsiteY0" fmla="*/ 9716 h 92868"/>
                    <a:gd name="connsiteX1" fmla="*/ 0 w 33718"/>
                    <a:gd name="connsiteY1" fmla="*/ 0 h 92868"/>
                    <a:gd name="connsiteX2" fmla="*/ 14669 w 33718"/>
                    <a:gd name="connsiteY2" fmla="*/ 80581 h 92868"/>
                    <a:gd name="connsiteX3" fmla="*/ 33719 w 33718"/>
                    <a:gd name="connsiteY3" fmla="*/ 92869 h 92868"/>
                    <a:gd name="connsiteX4" fmla="*/ 18574 w 33718"/>
                    <a:gd name="connsiteY4" fmla="*/ 9716 h 92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18" h="92868">
                      <a:moveTo>
                        <a:pt x="18574" y="9716"/>
                      </a:moveTo>
                      <a:cubicBezTo>
                        <a:pt x="12573" y="6477"/>
                        <a:pt x="6382" y="3239"/>
                        <a:pt x="0" y="0"/>
                      </a:cubicBezTo>
                      <a:lnTo>
                        <a:pt x="14669" y="80581"/>
                      </a:lnTo>
                      <a:cubicBezTo>
                        <a:pt x="21050" y="84582"/>
                        <a:pt x="27337" y="88678"/>
                        <a:pt x="33719" y="92869"/>
                      </a:cubicBezTo>
                      <a:lnTo>
                        <a:pt x="18574" y="971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232F0F5A-49B3-DD8C-3473-7BC0A312D669}"/>
                    </a:ext>
                  </a:extLst>
                </p:cNvPr>
                <p:cNvSpPr/>
                <p:nvPr/>
              </p:nvSpPr>
              <p:spPr>
                <a:xfrm>
                  <a:off x="3560635" y="395096"/>
                  <a:ext cx="59721" cy="54483"/>
                </a:xfrm>
                <a:custGeom>
                  <a:avLst/>
                  <a:gdLst>
                    <a:gd name="connsiteX0" fmla="*/ 46291 w 59721"/>
                    <a:gd name="connsiteY0" fmla="*/ 0 h 54483"/>
                    <a:gd name="connsiteX1" fmla="*/ 0 w 59721"/>
                    <a:gd name="connsiteY1" fmla="*/ 44863 h 54483"/>
                    <a:gd name="connsiteX2" fmla="*/ 13811 w 59721"/>
                    <a:gd name="connsiteY2" fmla="*/ 54483 h 54483"/>
                    <a:gd name="connsiteX3" fmla="*/ 59722 w 59721"/>
                    <a:gd name="connsiteY3" fmla="*/ 10001 h 54483"/>
                    <a:gd name="connsiteX4" fmla="*/ 46291 w 59721"/>
                    <a:gd name="connsiteY4" fmla="*/ 0 h 54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721" h="54483">
                      <a:moveTo>
                        <a:pt x="46291" y="0"/>
                      </a:moveTo>
                      <a:lnTo>
                        <a:pt x="0" y="44863"/>
                      </a:lnTo>
                      <a:cubicBezTo>
                        <a:pt x="4572" y="47911"/>
                        <a:pt x="9239" y="51245"/>
                        <a:pt x="13811" y="54483"/>
                      </a:cubicBezTo>
                      <a:lnTo>
                        <a:pt x="59722" y="10001"/>
                      </a:lnTo>
                      <a:cubicBezTo>
                        <a:pt x="55340" y="6668"/>
                        <a:pt x="50863" y="3334"/>
                        <a:pt x="46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AABAC40E-EB4D-95C3-4EA1-36A2F427C28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60229" y="665562"/>
              <a:ext cx="1087514" cy="1101394"/>
            </a:xfrm>
            <a:custGeom>
              <a:avLst/>
              <a:gdLst>
                <a:gd name="connsiteX0" fmla="*/ 197 w 1087514"/>
                <a:gd name="connsiteY0" fmla="*/ -52 h 1101394"/>
                <a:gd name="connsiteX1" fmla="*/ 1087712 w 1087514"/>
                <a:gd name="connsiteY1" fmla="*/ -52 h 1101394"/>
                <a:gd name="connsiteX2" fmla="*/ 1087712 w 1087514"/>
                <a:gd name="connsiteY2" fmla="*/ 1101343 h 1101394"/>
                <a:gd name="connsiteX3" fmla="*/ 197 w 1087514"/>
                <a:gd name="connsiteY3" fmla="*/ 1101343 h 110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7514" h="1101394">
                  <a:moveTo>
                    <a:pt x="197" y="-52"/>
                  </a:moveTo>
                  <a:lnTo>
                    <a:pt x="1087712" y="-52"/>
                  </a:lnTo>
                  <a:lnTo>
                    <a:pt x="1087712" y="1101343"/>
                  </a:lnTo>
                  <a:lnTo>
                    <a:pt x="197" y="1101343"/>
                  </a:lnTo>
                  <a:close/>
                </a:path>
              </a:pathLst>
            </a:custGeom>
          </p:spPr>
        </p:pic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C3FF22AC-6E58-63D7-7016-EE19E0B09F7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92421" y="665562"/>
              <a:ext cx="1084510" cy="1092216"/>
            </a:xfrm>
            <a:custGeom>
              <a:avLst/>
              <a:gdLst>
                <a:gd name="connsiteX0" fmla="*/ 107 w 1084510"/>
                <a:gd name="connsiteY0" fmla="*/ -51 h 1092216"/>
                <a:gd name="connsiteX1" fmla="*/ 1084617 w 1084510"/>
                <a:gd name="connsiteY1" fmla="*/ -51 h 1092216"/>
                <a:gd name="connsiteX2" fmla="*/ 1084617 w 1084510"/>
                <a:gd name="connsiteY2" fmla="*/ 1092165 h 1092216"/>
                <a:gd name="connsiteX3" fmla="*/ 107 w 1084510"/>
                <a:gd name="connsiteY3" fmla="*/ 1092165 h 109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4510" h="1092216">
                  <a:moveTo>
                    <a:pt x="107" y="-51"/>
                  </a:moveTo>
                  <a:lnTo>
                    <a:pt x="1084617" y="-51"/>
                  </a:lnTo>
                  <a:lnTo>
                    <a:pt x="1084617" y="1092165"/>
                  </a:lnTo>
                  <a:lnTo>
                    <a:pt x="107" y="1092165"/>
                  </a:lnTo>
                  <a:close/>
                </a:path>
              </a:pathLst>
            </a:custGeom>
          </p:spPr>
        </p:pic>
        <p:grpSp>
          <p:nvGrpSpPr>
            <p:cNvPr id="49" name="图形 4">
              <a:extLst>
                <a:ext uri="{FF2B5EF4-FFF2-40B4-BE49-F238E27FC236}">
                  <a16:creationId xmlns:a16="http://schemas.microsoft.com/office/drawing/2014/main" id="{32B21607-8FA9-1217-4545-20F82DA4F91C}"/>
                </a:ext>
              </a:extLst>
            </p:cNvPr>
            <p:cNvGrpSpPr/>
            <p:nvPr/>
          </p:nvGrpSpPr>
          <p:grpSpPr>
            <a:xfrm>
              <a:off x="10382" y="8264"/>
              <a:ext cx="2229180" cy="3199469"/>
              <a:chOff x="10382" y="8264"/>
              <a:chExt cx="2229180" cy="3199469"/>
            </a:xfrm>
          </p:grpSpPr>
          <p:grpSp>
            <p:nvGrpSpPr>
              <p:cNvPr id="52" name="图形 4">
                <a:extLst>
                  <a:ext uri="{FF2B5EF4-FFF2-40B4-BE49-F238E27FC236}">
                    <a16:creationId xmlns:a16="http://schemas.microsoft.com/office/drawing/2014/main" id="{5455A65B-8F85-D7EF-1A67-51DFF383B279}"/>
                  </a:ext>
                </a:extLst>
              </p:cNvPr>
              <p:cNvGrpSpPr/>
              <p:nvPr/>
            </p:nvGrpSpPr>
            <p:grpSpPr>
              <a:xfrm>
                <a:off x="1365123" y="2210847"/>
                <a:ext cx="298513" cy="886989"/>
                <a:chOff x="1365123" y="2210847"/>
                <a:chExt cx="298513" cy="886989"/>
              </a:xfrm>
            </p:grpSpPr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C61BD5DF-672B-7F27-96B4-E20CC178E061}"/>
                    </a:ext>
                  </a:extLst>
                </p:cNvPr>
                <p:cNvSpPr/>
                <p:nvPr/>
              </p:nvSpPr>
              <p:spPr>
                <a:xfrm>
                  <a:off x="1406556" y="2575083"/>
                  <a:ext cx="143065" cy="433194"/>
                </a:xfrm>
                <a:custGeom>
                  <a:avLst/>
                  <a:gdLst>
                    <a:gd name="connsiteX0" fmla="*/ 143066 w 143065"/>
                    <a:gd name="connsiteY0" fmla="*/ 5429 h 433194"/>
                    <a:gd name="connsiteX1" fmla="*/ 132017 w 143065"/>
                    <a:gd name="connsiteY1" fmla="*/ 407003 h 433194"/>
                    <a:gd name="connsiteX2" fmla="*/ 38481 w 143065"/>
                    <a:gd name="connsiteY2" fmla="*/ 412528 h 433194"/>
                    <a:gd name="connsiteX3" fmla="*/ 0 w 143065"/>
                    <a:gd name="connsiteY3" fmla="*/ 0 h 433194"/>
                    <a:gd name="connsiteX4" fmla="*/ 143066 w 143065"/>
                    <a:gd name="connsiteY4" fmla="*/ 5429 h 433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3065" h="433194">
                      <a:moveTo>
                        <a:pt x="143066" y="5429"/>
                      </a:moveTo>
                      <a:lnTo>
                        <a:pt x="132017" y="407003"/>
                      </a:lnTo>
                      <a:cubicBezTo>
                        <a:pt x="132017" y="407003"/>
                        <a:pt x="71533" y="462058"/>
                        <a:pt x="38481" y="412528"/>
                      </a:cubicBezTo>
                      <a:cubicBezTo>
                        <a:pt x="5525" y="362998"/>
                        <a:pt x="0" y="0"/>
                        <a:pt x="0" y="0"/>
                      </a:cubicBezTo>
                      <a:cubicBezTo>
                        <a:pt x="0" y="0"/>
                        <a:pt x="110014" y="38386"/>
                        <a:pt x="143066" y="5429"/>
                      </a:cubicBezTo>
                      <a:close/>
                    </a:path>
                  </a:pathLst>
                </a:custGeom>
                <a:solidFill>
                  <a:srgbClr val="FFE6C4"/>
                </a:solidFill>
                <a:ln w="16502" cap="rnd">
                  <a:solidFill>
                    <a:srgbClr val="593824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D9220370-ABF3-B310-7852-F8417B3AE58F}"/>
                    </a:ext>
                  </a:extLst>
                </p:cNvPr>
                <p:cNvSpPr/>
                <p:nvPr/>
              </p:nvSpPr>
              <p:spPr>
                <a:xfrm>
                  <a:off x="1410557" y="2697480"/>
                  <a:ext cx="135826" cy="310798"/>
                </a:xfrm>
                <a:custGeom>
                  <a:avLst/>
                  <a:gdLst>
                    <a:gd name="connsiteX0" fmla="*/ 135827 w 135826"/>
                    <a:gd name="connsiteY0" fmla="*/ 0 h 310798"/>
                    <a:gd name="connsiteX1" fmla="*/ 128016 w 135826"/>
                    <a:gd name="connsiteY1" fmla="*/ 284607 h 310798"/>
                    <a:gd name="connsiteX2" fmla="*/ 34481 w 135826"/>
                    <a:gd name="connsiteY2" fmla="*/ 290131 h 310798"/>
                    <a:gd name="connsiteX3" fmla="*/ 0 w 135826"/>
                    <a:gd name="connsiteY3" fmla="*/ 6572 h 310798"/>
                    <a:gd name="connsiteX4" fmla="*/ 135827 w 135826"/>
                    <a:gd name="connsiteY4" fmla="*/ 0 h 310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5826" h="310798">
                      <a:moveTo>
                        <a:pt x="135827" y="0"/>
                      </a:moveTo>
                      <a:lnTo>
                        <a:pt x="128016" y="284607"/>
                      </a:lnTo>
                      <a:cubicBezTo>
                        <a:pt x="128016" y="284607"/>
                        <a:pt x="67532" y="339661"/>
                        <a:pt x="34481" y="290131"/>
                      </a:cubicBezTo>
                      <a:cubicBezTo>
                        <a:pt x="14573" y="260223"/>
                        <a:pt x="4667" y="116110"/>
                        <a:pt x="0" y="6572"/>
                      </a:cubicBezTo>
                      <a:lnTo>
                        <a:pt x="135827" y="0"/>
                      </a:lnTo>
                      <a:close/>
                    </a:path>
                  </a:pathLst>
                </a:custGeom>
                <a:solidFill>
                  <a:srgbClr val="4EC4CF"/>
                </a:solidFill>
                <a:ln w="16502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1331798C-7B3F-3AF3-EAA2-8729F99EAEF5}"/>
                    </a:ext>
                  </a:extLst>
                </p:cNvPr>
                <p:cNvSpPr/>
                <p:nvPr/>
              </p:nvSpPr>
              <p:spPr>
                <a:xfrm>
                  <a:off x="1428559" y="2937986"/>
                  <a:ext cx="212017" cy="159850"/>
                </a:xfrm>
                <a:custGeom>
                  <a:avLst/>
                  <a:gdLst>
                    <a:gd name="connsiteX0" fmla="*/ 121063 w 212017"/>
                    <a:gd name="connsiteY0" fmla="*/ 0 h 159850"/>
                    <a:gd name="connsiteX1" fmla="*/ 187071 w 212017"/>
                    <a:gd name="connsiteY1" fmla="*/ 137541 h 159850"/>
                    <a:gd name="connsiteX2" fmla="*/ 0 w 212017"/>
                    <a:gd name="connsiteY2" fmla="*/ 0 h 159850"/>
                    <a:gd name="connsiteX3" fmla="*/ 121063 w 212017"/>
                    <a:gd name="connsiteY3" fmla="*/ 0 h 15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2017" h="159850">
                      <a:moveTo>
                        <a:pt x="121063" y="0"/>
                      </a:moveTo>
                      <a:cubicBezTo>
                        <a:pt x="121063" y="0"/>
                        <a:pt x="269558" y="88011"/>
                        <a:pt x="187071" y="137541"/>
                      </a:cubicBezTo>
                      <a:cubicBezTo>
                        <a:pt x="104585" y="187071"/>
                        <a:pt x="11049" y="159544"/>
                        <a:pt x="0" y="0"/>
                      </a:cubicBezTo>
                      <a:cubicBezTo>
                        <a:pt x="0" y="0"/>
                        <a:pt x="104585" y="104584"/>
                        <a:pt x="121063" y="0"/>
                      </a:cubicBezTo>
                      <a:close/>
                    </a:path>
                  </a:pathLst>
                </a:custGeom>
                <a:solidFill>
                  <a:srgbClr val="DE1B53"/>
                </a:solidFill>
                <a:ln w="16502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62B50E5E-5488-2E02-3B18-5252AEDD0E8D}"/>
                    </a:ext>
                  </a:extLst>
                </p:cNvPr>
                <p:cNvSpPr/>
                <p:nvPr/>
              </p:nvSpPr>
              <p:spPr>
                <a:xfrm>
                  <a:off x="1421606" y="2708433"/>
                  <a:ext cx="113633" cy="56093"/>
                </a:xfrm>
                <a:custGeom>
                  <a:avLst/>
                  <a:gdLst>
                    <a:gd name="connsiteX0" fmla="*/ 113633 w 113633"/>
                    <a:gd name="connsiteY0" fmla="*/ 0 h 56093"/>
                    <a:gd name="connsiteX1" fmla="*/ 112776 w 113633"/>
                    <a:gd name="connsiteY1" fmla="*/ 33242 h 56093"/>
                    <a:gd name="connsiteX2" fmla="*/ 93345 w 113633"/>
                    <a:gd name="connsiteY2" fmla="*/ 49339 h 56093"/>
                    <a:gd name="connsiteX3" fmla="*/ 84106 w 113633"/>
                    <a:gd name="connsiteY3" fmla="*/ 24003 h 56093"/>
                    <a:gd name="connsiteX4" fmla="*/ 54197 w 113633"/>
                    <a:gd name="connsiteY4" fmla="*/ 42386 h 56093"/>
                    <a:gd name="connsiteX5" fmla="*/ 40386 w 113633"/>
                    <a:gd name="connsiteY5" fmla="*/ 24003 h 56093"/>
                    <a:gd name="connsiteX6" fmla="*/ 3620 w 113633"/>
                    <a:gd name="connsiteY6" fmla="*/ 44767 h 56093"/>
                    <a:gd name="connsiteX7" fmla="*/ 1714 w 113633"/>
                    <a:gd name="connsiteY7" fmla="*/ 41338 h 56093"/>
                    <a:gd name="connsiteX8" fmla="*/ 0 w 113633"/>
                    <a:gd name="connsiteY8" fmla="*/ 5334 h 56093"/>
                    <a:gd name="connsiteX9" fmla="*/ 113633 w 113633"/>
                    <a:gd name="connsiteY9" fmla="*/ 0 h 56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3633" h="56093">
                      <a:moveTo>
                        <a:pt x="113633" y="0"/>
                      </a:moveTo>
                      <a:lnTo>
                        <a:pt x="112776" y="33242"/>
                      </a:lnTo>
                      <a:cubicBezTo>
                        <a:pt x="105346" y="49244"/>
                        <a:pt x="97536" y="60770"/>
                        <a:pt x="93345" y="49339"/>
                      </a:cubicBezTo>
                      <a:cubicBezTo>
                        <a:pt x="84106" y="24003"/>
                        <a:pt x="84106" y="24003"/>
                        <a:pt x="84106" y="24003"/>
                      </a:cubicBezTo>
                      <a:cubicBezTo>
                        <a:pt x="84106" y="24003"/>
                        <a:pt x="68008" y="60770"/>
                        <a:pt x="54197" y="42386"/>
                      </a:cubicBezTo>
                      <a:cubicBezTo>
                        <a:pt x="40386" y="24003"/>
                        <a:pt x="40386" y="24003"/>
                        <a:pt x="40386" y="24003"/>
                      </a:cubicBezTo>
                      <a:cubicBezTo>
                        <a:pt x="40386" y="24003"/>
                        <a:pt x="24289" y="79248"/>
                        <a:pt x="3620" y="44767"/>
                      </a:cubicBezTo>
                      <a:cubicBezTo>
                        <a:pt x="2953" y="43624"/>
                        <a:pt x="2381" y="42481"/>
                        <a:pt x="1714" y="41338"/>
                      </a:cubicBezTo>
                      <a:cubicBezTo>
                        <a:pt x="1048" y="29051"/>
                        <a:pt x="476" y="16954"/>
                        <a:pt x="0" y="5334"/>
                      </a:cubicBezTo>
                      <a:lnTo>
                        <a:pt x="11363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6E033C75-A695-6A66-6017-345C101A286B}"/>
                    </a:ext>
                  </a:extLst>
                </p:cNvPr>
                <p:cNvSpPr/>
                <p:nvPr/>
              </p:nvSpPr>
              <p:spPr>
                <a:xfrm>
                  <a:off x="1365123" y="2210847"/>
                  <a:ext cx="298513" cy="673131"/>
                </a:xfrm>
                <a:custGeom>
                  <a:avLst/>
                  <a:gdLst>
                    <a:gd name="connsiteX0" fmla="*/ 298513 w 298513"/>
                    <a:gd name="connsiteY0" fmla="*/ 0 h 673131"/>
                    <a:gd name="connsiteX1" fmla="*/ 209550 w 298513"/>
                    <a:gd name="connsiteY1" fmla="*/ 673132 h 673131"/>
                    <a:gd name="connsiteX2" fmla="*/ 25432 w 298513"/>
                    <a:gd name="connsiteY2" fmla="*/ 654082 h 673131"/>
                    <a:gd name="connsiteX3" fmla="*/ 0 w 298513"/>
                    <a:gd name="connsiteY3" fmla="*/ 63532 h 673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8513" h="673131">
                      <a:moveTo>
                        <a:pt x="298513" y="0"/>
                      </a:moveTo>
                      <a:lnTo>
                        <a:pt x="209550" y="673132"/>
                      </a:lnTo>
                      <a:lnTo>
                        <a:pt x="25432" y="654082"/>
                      </a:lnTo>
                      <a:lnTo>
                        <a:pt x="0" y="63532"/>
                      </a:lnTo>
                      <a:close/>
                    </a:path>
                  </a:pathLst>
                </a:custGeom>
                <a:solidFill>
                  <a:srgbClr val="82A3BF"/>
                </a:solidFill>
                <a:ln w="9525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8E558715-F850-3E54-8D7D-2F56B5C5941A}"/>
                    </a:ext>
                  </a:extLst>
                </p:cNvPr>
                <p:cNvSpPr/>
                <p:nvPr/>
              </p:nvSpPr>
              <p:spPr>
                <a:xfrm>
                  <a:off x="1542954" y="2248947"/>
                  <a:ext cx="69818" cy="603218"/>
                </a:xfrm>
                <a:custGeom>
                  <a:avLst/>
                  <a:gdLst>
                    <a:gd name="connsiteX0" fmla="*/ 69818 w 69818"/>
                    <a:gd name="connsiteY0" fmla="*/ 0 h 603218"/>
                    <a:gd name="connsiteX1" fmla="*/ 0 w 69818"/>
                    <a:gd name="connsiteY1" fmla="*/ 603218 h 603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9818" h="603218">
                      <a:moveTo>
                        <a:pt x="69818" y="0"/>
                      </a:moveTo>
                      <a:lnTo>
                        <a:pt x="0" y="603218"/>
                      </a:lnTo>
                    </a:path>
                  </a:pathLst>
                </a:custGeom>
                <a:ln w="9525" cap="flat">
                  <a:solidFill>
                    <a:srgbClr val="593824"/>
                  </a:solidFill>
                  <a:custDash>
                    <a:ds d="900000" sp="15000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3" name="图形 4">
                <a:extLst>
                  <a:ext uri="{FF2B5EF4-FFF2-40B4-BE49-F238E27FC236}">
                    <a16:creationId xmlns:a16="http://schemas.microsoft.com/office/drawing/2014/main" id="{D43FDE30-8284-91B3-8AC0-2C955E7F19B8}"/>
                  </a:ext>
                </a:extLst>
              </p:cNvPr>
              <p:cNvGrpSpPr/>
              <p:nvPr/>
            </p:nvGrpSpPr>
            <p:grpSpPr>
              <a:xfrm>
                <a:off x="1009554" y="2210847"/>
                <a:ext cx="298418" cy="886989"/>
                <a:chOff x="1009554" y="2210847"/>
                <a:chExt cx="298418" cy="886989"/>
              </a:xfrm>
            </p:grpSpPr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F42997CC-4BE3-B2DF-687C-C6B139302EB6}"/>
                    </a:ext>
                  </a:extLst>
                </p:cNvPr>
                <p:cNvSpPr/>
                <p:nvPr/>
              </p:nvSpPr>
              <p:spPr>
                <a:xfrm>
                  <a:off x="1123568" y="2574988"/>
                  <a:ext cx="143065" cy="433194"/>
                </a:xfrm>
                <a:custGeom>
                  <a:avLst/>
                  <a:gdLst>
                    <a:gd name="connsiteX0" fmla="*/ 0 w 143065"/>
                    <a:gd name="connsiteY0" fmla="*/ 5525 h 433194"/>
                    <a:gd name="connsiteX1" fmla="*/ 11049 w 143065"/>
                    <a:gd name="connsiteY1" fmla="*/ 407003 h 433194"/>
                    <a:gd name="connsiteX2" fmla="*/ 104585 w 143065"/>
                    <a:gd name="connsiteY2" fmla="*/ 412528 h 433194"/>
                    <a:gd name="connsiteX3" fmla="*/ 143065 w 143065"/>
                    <a:gd name="connsiteY3" fmla="*/ 0 h 433194"/>
                    <a:gd name="connsiteX4" fmla="*/ 0 w 143065"/>
                    <a:gd name="connsiteY4" fmla="*/ 5525 h 433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3065" h="433194">
                      <a:moveTo>
                        <a:pt x="0" y="5525"/>
                      </a:moveTo>
                      <a:lnTo>
                        <a:pt x="11049" y="407003"/>
                      </a:lnTo>
                      <a:cubicBezTo>
                        <a:pt x="11049" y="407003"/>
                        <a:pt x="71533" y="462058"/>
                        <a:pt x="104585" y="412528"/>
                      </a:cubicBezTo>
                      <a:cubicBezTo>
                        <a:pt x="137541" y="362998"/>
                        <a:pt x="143065" y="0"/>
                        <a:pt x="143065" y="0"/>
                      </a:cubicBezTo>
                      <a:cubicBezTo>
                        <a:pt x="143065" y="0"/>
                        <a:pt x="32956" y="38481"/>
                        <a:pt x="0" y="5525"/>
                      </a:cubicBezTo>
                      <a:close/>
                    </a:path>
                  </a:pathLst>
                </a:custGeom>
                <a:solidFill>
                  <a:srgbClr val="FFE6C4"/>
                </a:solidFill>
                <a:ln w="16502" cap="rnd">
                  <a:solidFill>
                    <a:srgbClr val="593824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146F4D0E-9962-9A10-84FE-2653056CC84F}"/>
                    </a:ext>
                  </a:extLst>
                </p:cNvPr>
                <p:cNvSpPr/>
                <p:nvPr/>
              </p:nvSpPr>
              <p:spPr>
                <a:xfrm>
                  <a:off x="1126807" y="2697480"/>
                  <a:ext cx="135826" cy="310798"/>
                </a:xfrm>
                <a:custGeom>
                  <a:avLst/>
                  <a:gdLst>
                    <a:gd name="connsiteX0" fmla="*/ 0 w 135826"/>
                    <a:gd name="connsiteY0" fmla="*/ 0 h 310798"/>
                    <a:gd name="connsiteX1" fmla="*/ 7810 w 135826"/>
                    <a:gd name="connsiteY1" fmla="*/ 284607 h 310798"/>
                    <a:gd name="connsiteX2" fmla="*/ 101346 w 135826"/>
                    <a:gd name="connsiteY2" fmla="*/ 290131 h 310798"/>
                    <a:gd name="connsiteX3" fmla="*/ 135826 w 135826"/>
                    <a:gd name="connsiteY3" fmla="*/ 6572 h 310798"/>
                    <a:gd name="connsiteX4" fmla="*/ 0 w 135826"/>
                    <a:gd name="connsiteY4" fmla="*/ 0 h 310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5826" h="310798">
                      <a:moveTo>
                        <a:pt x="0" y="0"/>
                      </a:moveTo>
                      <a:lnTo>
                        <a:pt x="7810" y="284607"/>
                      </a:lnTo>
                      <a:cubicBezTo>
                        <a:pt x="7810" y="284607"/>
                        <a:pt x="68294" y="339661"/>
                        <a:pt x="101346" y="290131"/>
                      </a:cubicBezTo>
                      <a:cubicBezTo>
                        <a:pt x="121253" y="260223"/>
                        <a:pt x="131159" y="116110"/>
                        <a:pt x="135826" y="657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EC4CF"/>
                </a:solidFill>
                <a:ln w="16502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9EB93B11-3466-5356-1CD8-6D73A6D2E984}"/>
                    </a:ext>
                  </a:extLst>
                </p:cNvPr>
                <p:cNvSpPr/>
                <p:nvPr/>
              </p:nvSpPr>
              <p:spPr>
                <a:xfrm>
                  <a:off x="1032614" y="2937986"/>
                  <a:ext cx="212017" cy="159850"/>
                </a:xfrm>
                <a:custGeom>
                  <a:avLst/>
                  <a:gdLst>
                    <a:gd name="connsiteX0" fmla="*/ 90955 w 212017"/>
                    <a:gd name="connsiteY0" fmla="*/ 0 h 159850"/>
                    <a:gd name="connsiteX1" fmla="*/ 24946 w 212017"/>
                    <a:gd name="connsiteY1" fmla="*/ 137541 h 159850"/>
                    <a:gd name="connsiteX2" fmla="*/ 212017 w 212017"/>
                    <a:gd name="connsiteY2" fmla="*/ 0 h 159850"/>
                    <a:gd name="connsiteX3" fmla="*/ 90955 w 212017"/>
                    <a:gd name="connsiteY3" fmla="*/ 0 h 15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2017" h="159850">
                      <a:moveTo>
                        <a:pt x="90955" y="0"/>
                      </a:moveTo>
                      <a:cubicBezTo>
                        <a:pt x="90955" y="0"/>
                        <a:pt x="-57540" y="88011"/>
                        <a:pt x="24946" y="137541"/>
                      </a:cubicBezTo>
                      <a:cubicBezTo>
                        <a:pt x="107433" y="187071"/>
                        <a:pt x="200968" y="159544"/>
                        <a:pt x="212017" y="0"/>
                      </a:cubicBezTo>
                      <a:cubicBezTo>
                        <a:pt x="211922" y="0"/>
                        <a:pt x="107433" y="104584"/>
                        <a:pt x="90955" y="0"/>
                      </a:cubicBezTo>
                      <a:close/>
                    </a:path>
                  </a:pathLst>
                </a:custGeom>
                <a:solidFill>
                  <a:srgbClr val="DE1B53"/>
                </a:solidFill>
                <a:ln w="16502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1647E204-A562-1EBD-E2D4-D86E9CCEA6D1}"/>
                    </a:ext>
                  </a:extLst>
                </p:cNvPr>
                <p:cNvSpPr/>
                <p:nvPr/>
              </p:nvSpPr>
              <p:spPr>
                <a:xfrm>
                  <a:off x="1137856" y="2708433"/>
                  <a:ext cx="113633" cy="56054"/>
                </a:xfrm>
                <a:custGeom>
                  <a:avLst/>
                  <a:gdLst>
                    <a:gd name="connsiteX0" fmla="*/ 0 w 113633"/>
                    <a:gd name="connsiteY0" fmla="*/ 0 h 56054"/>
                    <a:gd name="connsiteX1" fmla="*/ 857 w 113633"/>
                    <a:gd name="connsiteY1" fmla="*/ 33242 h 56054"/>
                    <a:gd name="connsiteX2" fmla="*/ 20288 w 113633"/>
                    <a:gd name="connsiteY2" fmla="*/ 49339 h 56054"/>
                    <a:gd name="connsiteX3" fmla="*/ 29527 w 113633"/>
                    <a:gd name="connsiteY3" fmla="*/ 24003 h 56054"/>
                    <a:gd name="connsiteX4" fmla="*/ 59436 w 113633"/>
                    <a:gd name="connsiteY4" fmla="*/ 42386 h 56054"/>
                    <a:gd name="connsiteX5" fmla="*/ 73247 w 113633"/>
                    <a:gd name="connsiteY5" fmla="*/ 24003 h 56054"/>
                    <a:gd name="connsiteX6" fmla="*/ 110014 w 113633"/>
                    <a:gd name="connsiteY6" fmla="*/ 44767 h 56054"/>
                    <a:gd name="connsiteX7" fmla="*/ 111919 w 113633"/>
                    <a:gd name="connsiteY7" fmla="*/ 41338 h 56054"/>
                    <a:gd name="connsiteX8" fmla="*/ 113633 w 113633"/>
                    <a:gd name="connsiteY8" fmla="*/ 5334 h 56054"/>
                    <a:gd name="connsiteX9" fmla="*/ 0 w 113633"/>
                    <a:gd name="connsiteY9" fmla="*/ 0 h 56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3633" h="56054">
                      <a:moveTo>
                        <a:pt x="0" y="0"/>
                      </a:moveTo>
                      <a:lnTo>
                        <a:pt x="857" y="33242"/>
                      </a:lnTo>
                      <a:cubicBezTo>
                        <a:pt x="8287" y="49244"/>
                        <a:pt x="16097" y="60770"/>
                        <a:pt x="20288" y="49339"/>
                      </a:cubicBezTo>
                      <a:cubicBezTo>
                        <a:pt x="29527" y="24003"/>
                        <a:pt x="29527" y="24003"/>
                        <a:pt x="29527" y="24003"/>
                      </a:cubicBezTo>
                      <a:cubicBezTo>
                        <a:pt x="29527" y="24003"/>
                        <a:pt x="45625" y="60770"/>
                        <a:pt x="59436" y="42386"/>
                      </a:cubicBezTo>
                      <a:cubicBezTo>
                        <a:pt x="73247" y="24003"/>
                        <a:pt x="73247" y="24003"/>
                        <a:pt x="73247" y="24003"/>
                      </a:cubicBezTo>
                      <a:cubicBezTo>
                        <a:pt x="73247" y="24003"/>
                        <a:pt x="89344" y="79153"/>
                        <a:pt x="110014" y="44767"/>
                      </a:cubicBezTo>
                      <a:cubicBezTo>
                        <a:pt x="110681" y="43624"/>
                        <a:pt x="111252" y="42481"/>
                        <a:pt x="111919" y="41338"/>
                      </a:cubicBezTo>
                      <a:cubicBezTo>
                        <a:pt x="112586" y="29051"/>
                        <a:pt x="113157" y="16954"/>
                        <a:pt x="113633" y="5334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249AC23F-A336-5C74-3D51-44B1D7AFA9C0}"/>
                    </a:ext>
                  </a:extLst>
                </p:cNvPr>
                <p:cNvSpPr/>
                <p:nvPr/>
              </p:nvSpPr>
              <p:spPr>
                <a:xfrm>
                  <a:off x="1009554" y="2210847"/>
                  <a:ext cx="298418" cy="673036"/>
                </a:xfrm>
                <a:custGeom>
                  <a:avLst/>
                  <a:gdLst>
                    <a:gd name="connsiteX0" fmla="*/ 0 w 298418"/>
                    <a:gd name="connsiteY0" fmla="*/ 0 h 673036"/>
                    <a:gd name="connsiteX1" fmla="*/ 88868 w 298418"/>
                    <a:gd name="connsiteY1" fmla="*/ 673036 h 673036"/>
                    <a:gd name="connsiteX2" fmla="*/ 273082 w 298418"/>
                    <a:gd name="connsiteY2" fmla="*/ 653986 h 673036"/>
                    <a:gd name="connsiteX3" fmla="*/ 298418 w 298418"/>
                    <a:gd name="connsiteY3" fmla="*/ 63437 h 673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8418" h="673036">
                      <a:moveTo>
                        <a:pt x="0" y="0"/>
                      </a:moveTo>
                      <a:lnTo>
                        <a:pt x="88868" y="673036"/>
                      </a:lnTo>
                      <a:lnTo>
                        <a:pt x="273082" y="653986"/>
                      </a:lnTo>
                      <a:lnTo>
                        <a:pt x="298418" y="63437"/>
                      </a:lnTo>
                      <a:close/>
                    </a:path>
                  </a:pathLst>
                </a:custGeom>
                <a:solidFill>
                  <a:srgbClr val="82A3BF"/>
                </a:solidFill>
                <a:ln w="9525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9BC4A528-0337-0831-008C-F3E361E9605D}"/>
                    </a:ext>
                  </a:extLst>
                </p:cNvPr>
                <p:cNvSpPr/>
                <p:nvPr/>
              </p:nvSpPr>
              <p:spPr>
                <a:xfrm>
                  <a:off x="1060323" y="2248947"/>
                  <a:ext cx="69913" cy="603218"/>
                </a:xfrm>
                <a:custGeom>
                  <a:avLst/>
                  <a:gdLst>
                    <a:gd name="connsiteX0" fmla="*/ 0 w 69913"/>
                    <a:gd name="connsiteY0" fmla="*/ 0 h 603218"/>
                    <a:gd name="connsiteX1" fmla="*/ 69914 w 69913"/>
                    <a:gd name="connsiteY1" fmla="*/ 603218 h 603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9913" h="603218">
                      <a:moveTo>
                        <a:pt x="0" y="0"/>
                      </a:moveTo>
                      <a:lnTo>
                        <a:pt x="69914" y="603218"/>
                      </a:lnTo>
                    </a:path>
                  </a:pathLst>
                </a:custGeom>
                <a:ln w="9525" cap="flat">
                  <a:solidFill>
                    <a:srgbClr val="593824"/>
                  </a:solidFill>
                  <a:custDash>
                    <a:ds d="900000" sp="15000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61E8C01F-5D7B-61A1-C74A-351B04FD3CF3}"/>
                  </a:ext>
                </a:extLst>
              </p:cNvPr>
              <p:cNvSpPr/>
              <p:nvPr/>
            </p:nvSpPr>
            <p:spPr>
              <a:xfrm>
                <a:off x="819054" y="1433463"/>
                <a:ext cx="914400" cy="867681"/>
              </a:xfrm>
              <a:custGeom>
                <a:avLst/>
                <a:gdLst>
                  <a:gd name="connsiteX0" fmla="*/ 768382 w 914400"/>
                  <a:gd name="connsiteY0" fmla="*/ 28053 h 867681"/>
                  <a:gd name="connsiteX1" fmla="*/ 914400 w 914400"/>
                  <a:gd name="connsiteY1" fmla="*/ 777384 h 867681"/>
                  <a:gd name="connsiteX2" fmla="*/ 0 w 914400"/>
                  <a:gd name="connsiteY2" fmla="*/ 777384 h 867681"/>
                  <a:gd name="connsiteX3" fmla="*/ 133350 w 914400"/>
                  <a:gd name="connsiteY3" fmla="*/ 40816 h 867681"/>
                  <a:gd name="connsiteX4" fmla="*/ 768382 w 914400"/>
                  <a:gd name="connsiteY4" fmla="*/ 28053 h 867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400" h="867681">
                    <a:moveTo>
                      <a:pt x="768382" y="28053"/>
                    </a:moveTo>
                    <a:cubicBezTo>
                      <a:pt x="768382" y="28053"/>
                      <a:pt x="914400" y="713853"/>
                      <a:pt x="914400" y="777384"/>
                    </a:cubicBezTo>
                    <a:cubicBezTo>
                      <a:pt x="914400" y="777384"/>
                      <a:pt x="311182" y="980553"/>
                      <a:pt x="0" y="777384"/>
                    </a:cubicBezTo>
                    <a:lnTo>
                      <a:pt x="133350" y="40816"/>
                    </a:lnTo>
                    <a:cubicBezTo>
                      <a:pt x="133350" y="40721"/>
                      <a:pt x="685800" y="-41766"/>
                      <a:pt x="768382" y="28053"/>
                    </a:cubicBezTo>
                    <a:close/>
                  </a:path>
                </a:pathLst>
              </a:custGeom>
              <a:solidFill>
                <a:srgbClr val="AEDEE4"/>
              </a:solidFill>
              <a:ln w="16502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C36D097B-60A4-05FE-5BC0-2DC4E77818F1}"/>
                  </a:ext>
                </a:extLst>
              </p:cNvPr>
              <p:cNvSpPr/>
              <p:nvPr/>
            </p:nvSpPr>
            <p:spPr>
              <a:xfrm>
                <a:off x="505697" y="8264"/>
                <a:ext cx="1589253" cy="1491447"/>
              </a:xfrm>
              <a:custGeom>
                <a:avLst/>
                <a:gdLst>
                  <a:gd name="connsiteX0" fmla="*/ 1037257 w 1589253"/>
                  <a:gd name="connsiteY0" fmla="*/ 62602 h 1491447"/>
                  <a:gd name="connsiteX1" fmla="*/ 878475 w 1589253"/>
                  <a:gd name="connsiteY1" fmla="*/ 11834 h 1491447"/>
                  <a:gd name="connsiteX2" fmla="*/ 967343 w 1589253"/>
                  <a:gd name="connsiteY2" fmla="*/ 94415 h 1491447"/>
                  <a:gd name="connsiteX3" fmla="*/ 256112 w 1589253"/>
                  <a:gd name="connsiteY3" fmla="*/ 265865 h 1491447"/>
                  <a:gd name="connsiteX4" fmla="*/ 224393 w 1589253"/>
                  <a:gd name="connsiteY4" fmla="*/ 1351715 h 1491447"/>
                  <a:gd name="connsiteX5" fmla="*/ 814943 w 1589253"/>
                  <a:gd name="connsiteY5" fmla="*/ 1491447 h 1491447"/>
                  <a:gd name="connsiteX6" fmla="*/ 1481693 w 1589253"/>
                  <a:gd name="connsiteY6" fmla="*/ 1218365 h 1491447"/>
                  <a:gd name="connsiteX7" fmla="*/ 1519793 w 1589253"/>
                  <a:gd name="connsiteY7" fmla="*/ 437315 h 1491447"/>
                  <a:gd name="connsiteX8" fmla="*/ 1132412 w 1589253"/>
                  <a:gd name="connsiteY8" fmla="*/ 138897 h 1491447"/>
                  <a:gd name="connsiteX9" fmla="*/ 1240330 w 1589253"/>
                  <a:gd name="connsiteY9" fmla="*/ 81747 h 1491447"/>
                  <a:gd name="connsiteX10" fmla="*/ 1037257 w 1589253"/>
                  <a:gd name="connsiteY10" fmla="*/ 62602 h 149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89253" h="1491447">
                    <a:moveTo>
                      <a:pt x="1037257" y="62602"/>
                    </a:moveTo>
                    <a:cubicBezTo>
                      <a:pt x="1037257" y="62602"/>
                      <a:pt x="948389" y="-32648"/>
                      <a:pt x="878475" y="11834"/>
                    </a:cubicBezTo>
                    <a:cubicBezTo>
                      <a:pt x="878475" y="11834"/>
                      <a:pt x="1011825" y="68984"/>
                      <a:pt x="967343" y="94415"/>
                    </a:cubicBezTo>
                    <a:cubicBezTo>
                      <a:pt x="967343" y="94415"/>
                      <a:pt x="414893" y="81747"/>
                      <a:pt x="256112" y="265865"/>
                    </a:cubicBezTo>
                    <a:cubicBezTo>
                      <a:pt x="97330" y="449984"/>
                      <a:pt x="-213757" y="1027865"/>
                      <a:pt x="224393" y="1351715"/>
                    </a:cubicBezTo>
                    <a:lnTo>
                      <a:pt x="814943" y="1491447"/>
                    </a:lnTo>
                    <a:cubicBezTo>
                      <a:pt x="814943" y="1491447"/>
                      <a:pt x="1310243" y="1485065"/>
                      <a:pt x="1481693" y="1218365"/>
                    </a:cubicBezTo>
                    <a:cubicBezTo>
                      <a:pt x="1653143" y="951665"/>
                      <a:pt x="1583325" y="557997"/>
                      <a:pt x="1519793" y="437315"/>
                    </a:cubicBezTo>
                    <a:cubicBezTo>
                      <a:pt x="1456262" y="316634"/>
                      <a:pt x="1214993" y="145184"/>
                      <a:pt x="1132412" y="138897"/>
                    </a:cubicBezTo>
                    <a:cubicBezTo>
                      <a:pt x="1132412" y="138897"/>
                      <a:pt x="1189562" y="50029"/>
                      <a:pt x="1240330" y="81747"/>
                    </a:cubicBezTo>
                    <a:cubicBezTo>
                      <a:pt x="1240425" y="81652"/>
                      <a:pt x="1107075" y="30884"/>
                      <a:pt x="1037257" y="62602"/>
                    </a:cubicBezTo>
                    <a:close/>
                  </a:path>
                </a:pathLst>
              </a:custGeom>
              <a:solidFill>
                <a:srgbClr val="C9966E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B86B72FA-ACEB-C4B4-48FE-FB1DFEFCFFD8}"/>
                  </a:ext>
                </a:extLst>
              </p:cNvPr>
              <p:cNvSpPr/>
              <p:nvPr/>
            </p:nvSpPr>
            <p:spPr>
              <a:xfrm>
                <a:off x="416337" y="1469993"/>
                <a:ext cx="577147" cy="288321"/>
              </a:xfrm>
              <a:custGeom>
                <a:avLst/>
                <a:gdLst>
                  <a:gd name="connsiteX0" fmla="*/ 548259 w 577147"/>
                  <a:gd name="connsiteY0" fmla="*/ 0 h 288321"/>
                  <a:gd name="connsiteX1" fmla="*/ 0 w 577147"/>
                  <a:gd name="connsiteY1" fmla="*/ 278892 h 288321"/>
                  <a:gd name="connsiteX2" fmla="*/ 103727 w 577147"/>
                  <a:gd name="connsiteY2" fmla="*/ 288322 h 288321"/>
                  <a:gd name="connsiteX3" fmla="*/ 517969 w 577147"/>
                  <a:gd name="connsiteY3" fmla="*/ 145828 h 288321"/>
                  <a:gd name="connsiteX4" fmla="*/ 548259 w 577147"/>
                  <a:gd name="connsiteY4" fmla="*/ 0 h 288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7147" h="288321">
                    <a:moveTo>
                      <a:pt x="548259" y="0"/>
                    </a:moveTo>
                    <a:cubicBezTo>
                      <a:pt x="548259" y="0"/>
                      <a:pt x="45434" y="170879"/>
                      <a:pt x="0" y="278892"/>
                    </a:cubicBezTo>
                    <a:cubicBezTo>
                      <a:pt x="0" y="278892"/>
                      <a:pt x="92869" y="263557"/>
                      <a:pt x="103727" y="288322"/>
                    </a:cubicBezTo>
                    <a:cubicBezTo>
                      <a:pt x="103727" y="288322"/>
                      <a:pt x="427863" y="130874"/>
                      <a:pt x="517969" y="145828"/>
                    </a:cubicBezTo>
                    <a:cubicBezTo>
                      <a:pt x="583692" y="156591"/>
                      <a:pt x="595979" y="21908"/>
                      <a:pt x="548259" y="0"/>
                    </a:cubicBezTo>
                    <a:close/>
                  </a:path>
                </a:pathLst>
              </a:custGeom>
              <a:solidFill>
                <a:srgbClr val="AEDEE4"/>
              </a:solidFill>
              <a:ln w="15791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1A9D4BA1-D4D1-2125-0070-9FDC4EAFDBBD}"/>
                  </a:ext>
                </a:extLst>
              </p:cNvPr>
              <p:cNvSpPr/>
              <p:nvPr/>
            </p:nvSpPr>
            <p:spPr>
              <a:xfrm>
                <a:off x="1029209" y="1450963"/>
                <a:ext cx="489013" cy="217760"/>
              </a:xfrm>
              <a:custGeom>
                <a:avLst/>
                <a:gdLst>
                  <a:gd name="connsiteX0" fmla="*/ 6635 w 489013"/>
                  <a:gd name="connsiteY0" fmla="*/ 61130 h 217760"/>
                  <a:gd name="connsiteX1" fmla="*/ 72167 w 489013"/>
                  <a:gd name="connsiteY1" fmla="*/ 215340 h 217760"/>
                  <a:gd name="connsiteX2" fmla="*/ 231234 w 489013"/>
                  <a:gd name="connsiteY2" fmla="*/ 125805 h 217760"/>
                  <a:gd name="connsiteX3" fmla="*/ 451071 w 489013"/>
                  <a:gd name="connsiteY3" fmla="*/ 135711 h 217760"/>
                  <a:gd name="connsiteX4" fmla="*/ 460406 w 489013"/>
                  <a:gd name="connsiteY4" fmla="*/ 1409 h 217760"/>
                  <a:gd name="connsiteX5" fmla="*/ 6635 w 489013"/>
                  <a:gd name="connsiteY5" fmla="*/ 61130 h 21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9013" h="217760">
                    <a:moveTo>
                      <a:pt x="6635" y="61130"/>
                    </a:moveTo>
                    <a:cubicBezTo>
                      <a:pt x="6635" y="61130"/>
                      <a:pt x="-30799" y="195433"/>
                      <a:pt x="72167" y="215340"/>
                    </a:cubicBezTo>
                    <a:cubicBezTo>
                      <a:pt x="175037" y="235247"/>
                      <a:pt x="231234" y="125805"/>
                      <a:pt x="231234" y="125805"/>
                    </a:cubicBezTo>
                    <a:cubicBezTo>
                      <a:pt x="231234" y="125805"/>
                      <a:pt x="371537" y="294874"/>
                      <a:pt x="451071" y="135711"/>
                    </a:cubicBezTo>
                    <a:cubicBezTo>
                      <a:pt x="530605" y="-23452"/>
                      <a:pt x="460406" y="1409"/>
                      <a:pt x="460406" y="1409"/>
                    </a:cubicBezTo>
                    <a:lnTo>
                      <a:pt x="6635" y="61130"/>
                    </a:lnTo>
                    <a:close/>
                  </a:path>
                </a:pathLst>
              </a:custGeom>
              <a:solidFill>
                <a:srgbClr val="FFFFFF"/>
              </a:solidFill>
              <a:ln w="16502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1AECC4BD-EDC9-F1F9-4ABA-1BC0A71FEA0D}"/>
                  </a:ext>
                </a:extLst>
              </p:cNvPr>
              <p:cNvSpPr/>
              <p:nvPr/>
            </p:nvSpPr>
            <p:spPr>
              <a:xfrm>
                <a:off x="615279" y="386658"/>
                <a:ext cx="1333292" cy="1188763"/>
              </a:xfrm>
              <a:custGeom>
                <a:avLst/>
                <a:gdLst>
                  <a:gd name="connsiteX0" fmla="*/ 23753 w 1333292"/>
                  <a:gd name="connsiteY0" fmla="*/ 306476 h 1188763"/>
                  <a:gd name="connsiteX1" fmla="*/ 527054 w 1333292"/>
                  <a:gd name="connsiteY1" fmla="*/ 1156297 h 1188763"/>
                  <a:gd name="connsiteX2" fmla="*/ 642592 w 1333292"/>
                  <a:gd name="connsiteY2" fmla="*/ 1185157 h 1188763"/>
                  <a:gd name="connsiteX3" fmla="*/ 733365 w 1333292"/>
                  <a:gd name="connsiteY3" fmla="*/ 1156297 h 1188763"/>
                  <a:gd name="connsiteX4" fmla="*/ 1331535 w 1333292"/>
                  <a:gd name="connsiteY4" fmla="*/ 702526 h 1188763"/>
                  <a:gd name="connsiteX5" fmla="*/ 23753 w 1333292"/>
                  <a:gd name="connsiteY5" fmla="*/ 306476 h 1188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3292" h="1188763">
                    <a:moveTo>
                      <a:pt x="23753" y="306476"/>
                    </a:moveTo>
                    <a:cubicBezTo>
                      <a:pt x="23753" y="306476"/>
                      <a:pt x="-165985" y="978941"/>
                      <a:pt x="527054" y="1156297"/>
                    </a:cubicBezTo>
                    <a:cubicBezTo>
                      <a:pt x="527054" y="1156297"/>
                      <a:pt x="560010" y="1201636"/>
                      <a:pt x="642592" y="1185157"/>
                    </a:cubicBezTo>
                    <a:cubicBezTo>
                      <a:pt x="725079" y="1168679"/>
                      <a:pt x="733365" y="1156297"/>
                      <a:pt x="733365" y="1156297"/>
                    </a:cubicBezTo>
                    <a:cubicBezTo>
                      <a:pt x="733365" y="1156297"/>
                      <a:pt x="1298579" y="1082002"/>
                      <a:pt x="1331535" y="702526"/>
                    </a:cubicBezTo>
                    <a:cubicBezTo>
                      <a:pt x="1364587" y="322954"/>
                      <a:pt x="931390" y="-419615"/>
                      <a:pt x="23753" y="306476"/>
                    </a:cubicBezTo>
                    <a:close/>
                  </a:path>
                </a:pathLst>
              </a:custGeom>
              <a:solidFill>
                <a:srgbClr val="FFE6C4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7D46B0AF-1414-B569-4CD8-2932361FD984}"/>
                  </a:ext>
                </a:extLst>
              </p:cNvPr>
              <p:cNvSpPr/>
              <p:nvPr/>
            </p:nvSpPr>
            <p:spPr>
              <a:xfrm>
                <a:off x="573023" y="224028"/>
                <a:ext cx="1397165" cy="667130"/>
              </a:xfrm>
              <a:custGeom>
                <a:avLst/>
                <a:gdLst>
                  <a:gd name="connsiteX0" fmla="*/ 0 w 1397165"/>
                  <a:gd name="connsiteY0" fmla="*/ 667130 h 667130"/>
                  <a:gd name="connsiteX1" fmla="*/ 709613 w 1397165"/>
                  <a:gd name="connsiteY1" fmla="*/ 493870 h 667130"/>
                  <a:gd name="connsiteX2" fmla="*/ 717899 w 1397165"/>
                  <a:gd name="connsiteY2" fmla="*/ 353567 h 667130"/>
                  <a:gd name="connsiteX3" fmla="*/ 759143 w 1397165"/>
                  <a:gd name="connsiteY3" fmla="*/ 493870 h 667130"/>
                  <a:gd name="connsiteX4" fmla="*/ 1386173 w 1397165"/>
                  <a:gd name="connsiteY4" fmla="*/ 625887 h 667130"/>
                  <a:gd name="connsiteX5" fmla="*/ 1089184 w 1397165"/>
                  <a:gd name="connsiteY5" fmla="*/ 64864 h 667130"/>
                  <a:gd name="connsiteX6" fmla="*/ 0 w 1397165"/>
                  <a:gd name="connsiteY6" fmla="*/ 667130 h 667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97165" h="667130">
                    <a:moveTo>
                      <a:pt x="0" y="667130"/>
                    </a:moveTo>
                    <a:cubicBezTo>
                      <a:pt x="0" y="667130"/>
                      <a:pt x="346520" y="436149"/>
                      <a:pt x="709613" y="493870"/>
                    </a:cubicBezTo>
                    <a:cubicBezTo>
                      <a:pt x="709613" y="493870"/>
                      <a:pt x="668369" y="386619"/>
                      <a:pt x="717899" y="353567"/>
                    </a:cubicBezTo>
                    <a:cubicBezTo>
                      <a:pt x="717899" y="353567"/>
                      <a:pt x="701421" y="477297"/>
                      <a:pt x="759143" y="493870"/>
                    </a:cubicBezTo>
                    <a:cubicBezTo>
                      <a:pt x="759143" y="493870"/>
                      <a:pt x="1212914" y="493870"/>
                      <a:pt x="1386173" y="625887"/>
                    </a:cubicBezTo>
                    <a:cubicBezTo>
                      <a:pt x="1386173" y="625887"/>
                      <a:pt x="1485138" y="188594"/>
                      <a:pt x="1089184" y="64864"/>
                    </a:cubicBezTo>
                    <a:cubicBezTo>
                      <a:pt x="693039" y="-58961"/>
                      <a:pt x="49530" y="-75439"/>
                      <a:pt x="0" y="667130"/>
                    </a:cubicBezTo>
                    <a:close/>
                  </a:path>
                </a:pathLst>
              </a:custGeom>
              <a:solidFill>
                <a:srgbClr val="C996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9C6F1B8B-2B71-89D7-4FFF-E52991523CA8}"/>
                  </a:ext>
                </a:extLst>
              </p:cNvPr>
              <p:cNvSpPr/>
              <p:nvPr/>
            </p:nvSpPr>
            <p:spPr>
              <a:xfrm>
                <a:off x="894492" y="830745"/>
                <a:ext cx="135731" cy="33838"/>
              </a:xfrm>
              <a:custGeom>
                <a:avLst/>
                <a:gdLst>
                  <a:gd name="connsiteX0" fmla="*/ 0 w 135731"/>
                  <a:gd name="connsiteY0" fmla="*/ 33839 h 33838"/>
                  <a:gd name="connsiteX1" fmla="*/ 135731 w 135731"/>
                  <a:gd name="connsiteY1" fmla="*/ 9360 h 33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5731" h="33838">
                    <a:moveTo>
                      <a:pt x="0" y="33839"/>
                    </a:moveTo>
                    <a:cubicBezTo>
                      <a:pt x="0" y="33839"/>
                      <a:pt x="49244" y="-21501"/>
                      <a:pt x="135731" y="9360"/>
                    </a:cubicBezTo>
                  </a:path>
                </a:pathLst>
              </a:custGeom>
              <a:noFill/>
              <a:ln w="14246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A2CE0BA9-FAF8-3C95-1623-398F051102DD}"/>
                  </a:ext>
                </a:extLst>
              </p:cNvPr>
              <p:cNvSpPr/>
              <p:nvPr/>
            </p:nvSpPr>
            <p:spPr>
              <a:xfrm>
                <a:off x="1422558" y="814422"/>
                <a:ext cx="162972" cy="41875"/>
              </a:xfrm>
              <a:custGeom>
                <a:avLst/>
                <a:gdLst>
                  <a:gd name="connsiteX0" fmla="*/ 0 w 162972"/>
                  <a:gd name="connsiteY0" fmla="*/ 22635 h 41875"/>
                  <a:gd name="connsiteX1" fmla="*/ 162973 w 162972"/>
                  <a:gd name="connsiteY1" fmla="*/ 41875 h 41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2972" h="41875">
                    <a:moveTo>
                      <a:pt x="0" y="22635"/>
                    </a:moveTo>
                    <a:cubicBezTo>
                      <a:pt x="0" y="22635"/>
                      <a:pt x="81629" y="-39373"/>
                      <a:pt x="162973" y="41875"/>
                    </a:cubicBezTo>
                  </a:path>
                </a:pathLst>
              </a:custGeom>
              <a:noFill/>
              <a:ln w="14246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5D9AAFA7-1730-E70B-DA22-4159775F6BE7}"/>
                  </a:ext>
                </a:extLst>
              </p:cNvPr>
              <p:cNvSpPr/>
              <p:nvPr/>
            </p:nvSpPr>
            <p:spPr>
              <a:xfrm>
                <a:off x="969073" y="948880"/>
                <a:ext cx="32956" cy="32956"/>
              </a:xfrm>
              <a:custGeom>
                <a:avLst/>
                <a:gdLst>
                  <a:gd name="connsiteX0" fmla="*/ 32956 w 32956"/>
                  <a:gd name="connsiteY0" fmla="*/ 16478 h 32956"/>
                  <a:gd name="connsiteX1" fmla="*/ 16478 w 32956"/>
                  <a:gd name="connsiteY1" fmla="*/ 32956 h 32956"/>
                  <a:gd name="connsiteX2" fmla="*/ 0 w 32956"/>
                  <a:gd name="connsiteY2" fmla="*/ 16478 h 32956"/>
                  <a:gd name="connsiteX3" fmla="*/ 16478 w 32956"/>
                  <a:gd name="connsiteY3" fmla="*/ 0 h 32956"/>
                  <a:gd name="connsiteX4" fmla="*/ 32956 w 32956"/>
                  <a:gd name="connsiteY4" fmla="*/ 16478 h 3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956" h="32956">
                    <a:moveTo>
                      <a:pt x="32956" y="16478"/>
                    </a:moveTo>
                    <a:cubicBezTo>
                      <a:pt x="32956" y="25622"/>
                      <a:pt x="25527" y="32956"/>
                      <a:pt x="16478" y="32956"/>
                    </a:cubicBezTo>
                    <a:cubicBezTo>
                      <a:pt x="7334" y="32956"/>
                      <a:pt x="0" y="25527"/>
                      <a:pt x="0" y="16478"/>
                    </a:cubicBezTo>
                    <a:cubicBezTo>
                      <a:pt x="0" y="7334"/>
                      <a:pt x="7334" y="0"/>
                      <a:pt x="16478" y="0"/>
                    </a:cubicBezTo>
                    <a:cubicBezTo>
                      <a:pt x="25622" y="0"/>
                      <a:pt x="32956" y="7429"/>
                      <a:pt x="32956" y="16478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E3A9460F-CF34-EEFF-97B8-5B395679617D}"/>
                  </a:ext>
                </a:extLst>
              </p:cNvPr>
              <p:cNvSpPr/>
              <p:nvPr/>
            </p:nvSpPr>
            <p:spPr>
              <a:xfrm>
                <a:off x="1455896" y="948880"/>
                <a:ext cx="32956" cy="32956"/>
              </a:xfrm>
              <a:custGeom>
                <a:avLst/>
                <a:gdLst>
                  <a:gd name="connsiteX0" fmla="*/ 32956 w 32956"/>
                  <a:gd name="connsiteY0" fmla="*/ 16478 h 32956"/>
                  <a:gd name="connsiteX1" fmla="*/ 16478 w 32956"/>
                  <a:gd name="connsiteY1" fmla="*/ 32956 h 32956"/>
                  <a:gd name="connsiteX2" fmla="*/ 0 w 32956"/>
                  <a:gd name="connsiteY2" fmla="*/ 16478 h 32956"/>
                  <a:gd name="connsiteX3" fmla="*/ 16478 w 32956"/>
                  <a:gd name="connsiteY3" fmla="*/ 0 h 32956"/>
                  <a:gd name="connsiteX4" fmla="*/ 32956 w 32956"/>
                  <a:gd name="connsiteY4" fmla="*/ 16478 h 3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956" h="32956">
                    <a:moveTo>
                      <a:pt x="32956" y="16478"/>
                    </a:moveTo>
                    <a:cubicBezTo>
                      <a:pt x="32956" y="25622"/>
                      <a:pt x="25527" y="32956"/>
                      <a:pt x="16478" y="32956"/>
                    </a:cubicBezTo>
                    <a:cubicBezTo>
                      <a:pt x="7334" y="32956"/>
                      <a:pt x="0" y="25527"/>
                      <a:pt x="0" y="16478"/>
                    </a:cubicBezTo>
                    <a:cubicBezTo>
                      <a:pt x="0" y="7334"/>
                      <a:pt x="7334" y="0"/>
                      <a:pt x="16478" y="0"/>
                    </a:cubicBezTo>
                    <a:cubicBezTo>
                      <a:pt x="25622" y="0"/>
                      <a:pt x="32956" y="7429"/>
                      <a:pt x="32956" y="16478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A6D96F22-1FF3-5721-A36C-6B1628B6C5AE}"/>
                  </a:ext>
                </a:extLst>
              </p:cNvPr>
              <p:cNvSpPr/>
              <p:nvPr/>
            </p:nvSpPr>
            <p:spPr>
              <a:xfrm>
                <a:off x="1180564" y="1076325"/>
                <a:ext cx="108929" cy="58493"/>
              </a:xfrm>
              <a:custGeom>
                <a:avLst/>
                <a:gdLst>
                  <a:gd name="connsiteX0" fmla="*/ 7965 w 108929"/>
                  <a:gd name="connsiteY0" fmla="*/ 0 h 58493"/>
                  <a:gd name="connsiteX1" fmla="*/ 108930 w 108929"/>
                  <a:gd name="connsiteY1" fmla="*/ 39719 h 58493"/>
                  <a:gd name="connsiteX2" fmla="*/ 58447 w 108929"/>
                  <a:gd name="connsiteY2" fmla="*/ 56769 h 58493"/>
                  <a:gd name="connsiteX3" fmla="*/ 7965 w 108929"/>
                  <a:gd name="connsiteY3" fmla="*/ 0 h 58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929" h="58493">
                    <a:moveTo>
                      <a:pt x="7965" y="0"/>
                    </a:moveTo>
                    <a:cubicBezTo>
                      <a:pt x="7965" y="0"/>
                      <a:pt x="-5847" y="45434"/>
                      <a:pt x="108930" y="39719"/>
                    </a:cubicBezTo>
                    <a:cubicBezTo>
                      <a:pt x="108930" y="39719"/>
                      <a:pt x="85974" y="65246"/>
                      <a:pt x="58447" y="56769"/>
                    </a:cubicBezTo>
                    <a:cubicBezTo>
                      <a:pt x="30920" y="48196"/>
                      <a:pt x="-19563" y="36862"/>
                      <a:pt x="7965" y="0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F77D9C2A-B72F-7B9F-B4BE-CB6E2188600D}"/>
                  </a:ext>
                </a:extLst>
              </p:cNvPr>
              <p:cNvSpPr/>
              <p:nvPr/>
            </p:nvSpPr>
            <p:spPr>
              <a:xfrm>
                <a:off x="993838" y="1134522"/>
                <a:ext cx="519779" cy="240907"/>
              </a:xfrm>
              <a:custGeom>
                <a:avLst/>
                <a:gdLst>
                  <a:gd name="connsiteX0" fmla="*/ 0 w 519779"/>
                  <a:gd name="connsiteY0" fmla="*/ 33052 h 240907"/>
                  <a:gd name="connsiteX1" fmla="*/ 519779 w 519779"/>
                  <a:gd name="connsiteY1" fmla="*/ 0 h 240907"/>
                  <a:gd name="connsiteX2" fmla="*/ 230981 w 519779"/>
                  <a:gd name="connsiteY2" fmla="*/ 239268 h 240907"/>
                  <a:gd name="connsiteX3" fmla="*/ 0 w 519779"/>
                  <a:gd name="connsiteY3" fmla="*/ 33052 h 240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9779" h="240907">
                    <a:moveTo>
                      <a:pt x="0" y="33052"/>
                    </a:moveTo>
                    <a:cubicBezTo>
                      <a:pt x="0" y="33052"/>
                      <a:pt x="230981" y="239363"/>
                      <a:pt x="519779" y="0"/>
                    </a:cubicBezTo>
                    <a:cubicBezTo>
                      <a:pt x="519779" y="0"/>
                      <a:pt x="462058" y="264033"/>
                      <a:pt x="230981" y="239268"/>
                    </a:cubicBezTo>
                    <a:cubicBezTo>
                      <a:pt x="0" y="214503"/>
                      <a:pt x="0" y="33052"/>
                      <a:pt x="0" y="33052"/>
                    </a:cubicBezTo>
                    <a:close/>
                  </a:path>
                </a:pathLst>
              </a:custGeom>
              <a:solidFill>
                <a:srgbClr val="5213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955F687A-9DA1-4745-D672-5896F407D726}"/>
                  </a:ext>
                </a:extLst>
              </p:cNvPr>
              <p:cNvSpPr/>
              <p:nvPr/>
            </p:nvSpPr>
            <p:spPr>
              <a:xfrm>
                <a:off x="1070419" y="1187481"/>
                <a:ext cx="375189" cy="108271"/>
              </a:xfrm>
              <a:custGeom>
                <a:avLst/>
                <a:gdLst>
                  <a:gd name="connsiteX0" fmla="*/ 0 w 375189"/>
                  <a:gd name="connsiteY0" fmla="*/ 34671 h 108271"/>
                  <a:gd name="connsiteX1" fmla="*/ 170974 w 375189"/>
                  <a:gd name="connsiteY1" fmla="*/ 107823 h 108271"/>
                  <a:gd name="connsiteX2" fmla="*/ 375190 w 375189"/>
                  <a:gd name="connsiteY2" fmla="*/ 0 h 108271"/>
                  <a:gd name="connsiteX3" fmla="*/ 0 w 375189"/>
                  <a:gd name="connsiteY3" fmla="*/ 34671 h 108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189" h="108271">
                    <a:moveTo>
                      <a:pt x="0" y="34671"/>
                    </a:moveTo>
                    <a:cubicBezTo>
                      <a:pt x="29051" y="68199"/>
                      <a:pt x="84582" y="113252"/>
                      <a:pt x="170974" y="107823"/>
                    </a:cubicBezTo>
                    <a:cubicBezTo>
                      <a:pt x="292036" y="100203"/>
                      <a:pt x="351473" y="82772"/>
                      <a:pt x="375190" y="0"/>
                    </a:cubicBezTo>
                    <a:cubicBezTo>
                      <a:pt x="214313" y="99536"/>
                      <a:pt x="78105" y="69913"/>
                      <a:pt x="0" y="346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9A995E9D-E1E9-FD4C-3D3D-82A203873082}"/>
                  </a:ext>
                </a:extLst>
              </p:cNvPr>
              <p:cNvSpPr/>
              <p:nvPr/>
            </p:nvSpPr>
            <p:spPr>
              <a:xfrm>
                <a:off x="601884" y="577595"/>
                <a:ext cx="1340738" cy="288797"/>
              </a:xfrm>
              <a:custGeom>
                <a:avLst/>
                <a:gdLst>
                  <a:gd name="connsiteX0" fmla="*/ 0 w 1340738"/>
                  <a:gd name="connsiteY0" fmla="*/ 288798 h 288797"/>
                  <a:gd name="connsiteX1" fmla="*/ 680656 w 1340738"/>
                  <a:gd name="connsiteY1" fmla="*/ 140303 h 288797"/>
                  <a:gd name="connsiteX2" fmla="*/ 688943 w 1340738"/>
                  <a:gd name="connsiteY2" fmla="*/ 0 h 288797"/>
                  <a:gd name="connsiteX3" fmla="*/ 730187 w 1340738"/>
                  <a:gd name="connsiteY3" fmla="*/ 140303 h 288797"/>
                  <a:gd name="connsiteX4" fmla="*/ 1340739 w 1340738"/>
                  <a:gd name="connsiteY4" fmla="*/ 264033 h 288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0738" h="288797">
                    <a:moveTo>
                      <a:pt x="0" y="288798"/>
                    </a:moveTo>
                    <a:cubicBezTo>
                      <a:pt x="0" y="288798"/>
                      <a:pt x="429006" y="61913"/>
                      <a:pt x="680656" y="140303"/>
                    </a:cubicBezTo>
                    <a:cubicBezTo>
                      <a:pt x="680656" y="140303"/>
                      <a:pt x="647700" y="24765"/>
                      <a:pt x="688943" y="0"/>
                    </a:cubicBezTo>
                    <a:cubicBezTo>
                      <a:pt x="688943" y="0"/>
                      <a:pt x="672465" y="127921"/>
                      <a:pt x="730187" y="140303"/>
                    </a:cubicBezTo>
                    <a:cubicBezTo>
                      <a:pt x="730187" y="140303"/>
                      <a:pt x="1196340" y="144399"/>
                      <a:pt x="1340739" y="264033"/>
                    </a:cubicBezTo>
                  </a:path>
                </a:pathLst>
              </a:custGeom>
              <a:noFill/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BDFB360E-D152-5FB8-57C8-2789D52B1B33}"/>
                  </a:ext>
                </a:extLst>
              </p:cNvPr>
              <p:cNvSpPr/>
              <p:nvPr/>
            </p:nvSpPr>
            <p:spPr>
              <a:xfrm>
                <a:off x="1757076" y="425005"/>
                <a:ext cx="129785" cy="367188"/>
              </a:xfrm>
              <a:custGeom>
                <a:avLst/>
                <a:gdLst>
                  <a:gd name="connsiteX0" fmla="*/ 0 w 129785"/>
                  <a:gd name="connsiteY0" fmla="*/ 0 h 367188"/>
                  <a:gd name="connsiteX1" fmla="*/ 119634 w 129785"/>
                  <a:gd name="connsiteY1" fmla="*/ 367189 h 367188"/>
                  <a:gd name="connsiteX2" fmla="*/ 0 w 129785"/>
                  <a:gd name="connsiteY2" fmla="*/ 0 h 367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9785" h="367188">
                    <a:moveTo>
                      <a:pt x="0" y="0"/>
                    </a:moveTo>
                    <a:cubicBezTo>
                      <a:pt x="0" y="0"/>
                      <a:pt x="144399" y="206312"/>
                      <a:pt x="119634" y="367189"/>
                    </a:cubicBezTo>
                    <a:cubicBezTo>
                      <a:pt x="119634" y="367094"/>
                      <a:pt x="181451" y="272224"/>
                      <a:pt x="0" y="0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0ABB6A89-B53A-7977-D701-818D6C31A836}"/>
                  </a:ext>
                </a:extLst>
              </p:cNvPr>
              <p:cNvSpPr/>
              <p:nvPr/>
            </p:nvSpPr>
            <p:spPr>
              <a:xfrm>
                <a:off x="593609" y="515683"/>
                <a:ext cx="129813" cy="367188"/>
              </a:xfrm>
              <a:custGeom>
                <a:avLst/>
                <a:gdLst>
                  <a:gd name="connsiteX0" fmla="*/ 129814 w 129813"/>
                  <a:gd name="connsiteY0" fmla="*/ 0 h 367188"/>
                  <a:gd name="connsiteX1" fmla="*/ 10180 w 129813"/>
                  <a:gd name="connsiteY1" fmla="*/ 367189 h 367188"/>
                  <a:gd name="connsiteX2" fmla="*/ 129814 w 129813"/>
                  <a:gd name="connsiteY2" fmla="*/ 0 h 367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9813" h="367188">
                    <a:moveTo>
                      <a:pt x="129814" y="0"/>
                    </a:moveTo>
                    <a:cubicBezTo>
                      <a:pt x="129814" y="0"/>
                      <a:pt x="-14585" y="206312"/>
                      <a:pt x="10180" y="367189"/>
                    </a:cubicBezTo>
                    <a:cubicBezTo>
                      <a:pt x="10180" y="367189"/>
                      <a:pt x="-51733" y="272320"/>
                      <a:pt x="129814" y="0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2D2BF462-B541-A28A-6C75-F06E46A7CCA0}"/>
                  </a:ext>
                </a:extLst>
              </p:cNvPr>
              <p:cNvSpPr/>
              <p:nvPr/>
            </p:nvSpPr>
            <p:spPr>
              <a:xfrm>
                <a:off x="857726" y="205978"/>
                <a:ext cx="412527" cy="557259"/>
              </a:xfrm>
              <a:custGeom>
                <a:avLst/>
                <a:gdLst>
                  <a:gd name="connsiteX0" fmla="*/ 412528 w 412527"/>
                  <a:gd name="connsiteY0" fmla="*/ 333 h 557259"/>
                  <a:gd name="connsiteX1" fmla="*/ 0 w 412527"/>
                  <a:gd name="connsiteY1" fmla="*/ 557260 h 557259"/>
                  <a:gd name="connsiteX2" fmla="*/ 412528 w 412527"/>
                  <a:gd name="connsiteY2" fmla="*/ 333 h 557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2527" h="557259">
                    <a:moveTo>
                      <a:pt x="412528" y="333"/>
                    </a:moveTo>
                    <a:cubicBezTo>
                      <a:pt x="412528" y="333"/>
                      <a:pt x="4096" y="-32624"/>
                      <a:pt x="0" y="557260"/>
                    </a:cubicBezTo>
                    <a:cubicBezTo>
                      <a:pt x="0" y="557260"/>
                      <a:pt x="24670" y="21002"/>
                      <a:pt x="412528" y="333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C2299841-2316-28C5-E954-123DFABF9B3E}"/>
                  </a:ext>
                </a:extLst>
              </p:cNvPr>
              <p:cNvSpPr/>
              <p:nvPr/>
            </p:nvSpPr>
            <p:spPr>
              <a:xfrm>
                <a:off x="1472374" y="280606"/>
                <a:ext cx="206137" cy="478535"/>
              </a:xfrm>
              <a:custGeom>
                <a:avLst/>
                <a:gdLst>
                  <a:gd name="connsiteX0" fmla="*/ 0 w 206137"/>
                  <a:gd name="connsiteY0" fmla="*/ 0 h 478535"/>
                  <a:gd name="connsiteX1" fmla="*/ 189738 w 206137"/>
                  <a:gd name="connsiteY1" fmla="*/ 478536 h 478535"/>
                  <a:gd name="connsiteX2" fmla="*/ 0 w 206137"/>
                  <a:gd name="connsiteY2" fmla="*/ 0 h 478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6137" h="478535">
                    <a:moveTo>
                      <a:pt x="0" y="0"/>
                    </a:moveTo>
                    <a:cubicBezTo>
                      <a:pt x="0" y="0"/>
                      <a:pt x="239268" y="276416"/>
                      <a:pt x="189738" y="478536"/>
                    </a:cubicBezTo>
                    <a:cubicBezTo>
                      <a:pt x="189738" y="478536"/>
                      <a:pt x="288798" y="276416"/>
                      <a:pt x="0" y="0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2" name="图形 4">
                <a:extLst>
                  <a:ext uri="{FF2B5EF4-FFF2-40B4-BE49-F238E27FC236}">
                    <a16:creationId xmlns:a16="http://schemas.microsoft.com/office/drawing/2014/main" id="{C33EDC83-2758-F091-DD6A-F6D1D4033294}"/>
                  </a:ext>
                </a:extLst>
              </p:cNvPr>
              <p:cNvGrpSpPr/>
              <p:nvPr/>
            </p:nvGrpSpPr>
            <p:grpSpPr>
              <a:xfrm>
                <a:off x="867441" y="1016984"/>
                <a:ext cx="68675" cy="49530"/>
                <a:chOff x="867441" y="1016984"/>
                <a:chExt cx="68675" cy="49530"/>
              </a:xfrm>
              <a:solidFill>
                <a:srgbClr val="593824"/>
              </a:solidFill>
            </p:grpSpPr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172906F2-A0A7-EDEB-7B9B-BBBB026E4335}"/>
                    </a:ext>
                  </a:extLst>
                </p:cNvPr>
                <p:cNvSpPr/>
                <p:nvPr/>
              </p:nvSpPr>
              <p:spPr>
                <a:xfrm>
                  <a:off x="867441" y="1016984"/>
                  <a:ext cx="10858" cy="4191"/>
                </a:xfrm>
                <a:custGeom>
                  <a:avLst/>
                  <a:gdLst>
                    <a:gd name="connsiteX0" fmla="*/ 10858 w 10858"/>
                    <a:gd name="connsiteY0" fmla="*/ 2096 h 4191"/>
                    <a:gd name="connsiteX1" fmla="*/ 5429 w 10858"/>
                    <a:gd name="connsiteY1" fmla="*/ 4191 h 4191"/>
                    <a:gd name="connsiteX2" fmla="*/ 0 w 10858"/>
                    <a:gd name="connsiteY2" fmla="*/ 2096 h 4191"/>
                    <a:gd name="connsiteX3" fmla="*/ 5429 w 10858"/>
                    <a:gd name="connsiteY3" fmla="*/ 0 h 4191"/>
                    <a:gd name="connsiteX4" fmla="*/ 10858 w 10858"/>
                    <a:gd name="connsiteY4" fmla="*/ 2096 h 4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1">
                      <a:moveTo>
                        <a:pt x="10858" y="2096"/>
                      </a:moveTo>
                      <a:cubicBezTo>
                        <a:pt x="10858" y="3239"/>
                        <a:pt x="8477" y="4191"/>
                        <a:pt x="5429" y="4191"/>
                      </a:cubicBezTo>
                      <a:cubicBezTo>
                        <a:pt x="2477" y="4191"/>
                        <a:pt x="0" y="3239"/>
                        <a:pt x="0" y="2096"/>
                      </a:cubicBezTo>
                      <a:cubicBezTo>
                        <a:pt x="0" y="953"/>
                        <a:pt x="2381" y="0"/>
                        <a:pt x="5429" y="0"/>
                      </a:cubicBezTo>
                      <a:cubicBezTo>
                        <a:pt x="8477" y="0"/>
                        <a:pt x="10858" y="857"/>
                        <a:pt x="10858" y="2096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4A5B404F-9826-E433-E0AB-3B9CEBBE193C}"/>
                    </a:ext>
                  </a:extLst>
                </p:cNvPr>
                <p:cNvSpPr/>
                <p:nvPr/>
              </p:nvSpPr>
              <p:spPr>
                <a:xfrm>
                  <a:off x="925258" y="1021079"/>
                  <a:ext cx="10858" cy="4191"/>
                </a:xfrm>
                <a:custGeom>
                  <a:avLst/>
                  <a:gdLst>
                    <a:gd name="connsiteX0" fmla="*/ 10858 w 10858"/>
                    <a:gd name="connsiteY0" fmla="*/ 2096 h 4191"/>
                    <a:gd name="connsiteX1" fmla="*/ 5429 w 10858"/>
                    <a:gd name="connsiteY1" fmla="*/ 4191 h 4191"/>
                    <a:gd name="connsiteX2" fmla="*/ 0 w 10858"/>
                    <a:gd name="connsiteY2" fmla="*/ 2096 h 4191"/>
                    <a:gd name="connsiteX3" fmla="*/ 5429 w 10858"/>
                    <a:gd name="connsiteY3" fmla="*/ 0 h 4191"/>
                    <a:gd name="connsiteX4" fmla="*/ 10858 w 10858"/>
                    <a:gd name="connsiteY4" fmla="*/ 2096 h 4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1">
                      <a:moveTo>
                        <a:pt x="10858" y="2096"/>
                      </a:moveTo>
                      <a:cubicBezTo>
                        <a:pt x="10858" y="3239"/>
                        <a:pt x="8382" y="4191"/>
                        <a:pt x="5429" y="4191"/>
                      </a:cubicBezTo>
                      <a:cubicBezTo>
                        <a:pt x="2381" y="4191"/>
                        <a:pt x="0" y="3239"/>
                        <a:pt x="0" y="2096"/>
                      </a:cubicBezTo>
                      <a:cubicBezTo>
                        <a:pt x="0" y="953"/>
                        <a:pt x="2381" y="0"/>
                        <a:pt x="5429" y="0"/>
                      </a:cubicBezTo>
                      <a:cubicBezTo>
                        <a:pt x="8382" y="0"/>
                        <a:pt x="10858" y="953"/>
                        <a:pt x="10858" y="2096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FD2EF60D-4026-04E7-02B4-F7CE080C3409}"/>
                    </a:ext>
                  </a:extLst>
                </p:cNvPr>
                <p:cNvSpPr/>
                <p:nvPr/>
              </p:nvSpPr>
              <p:spPr>
                <a:xfrm>
                  <a:off x="867441" y="1062323"/>
                  <a:ext cx="10858" cy="4191"/>
                </a:xfrm>
                <a:custGeom>
                  <a:avLst/>
                  <a:gdLst>
                    <a:gd name="connsiteX0" fmla="*/ 10858 w 10858"/>
                    <a:gd name="connsiteY0" fmla="*/ 2096 h 4191"/>
                    <a:gd name="connsiteX1" fmla="*/ 5429 w 10858"/>
                    <a:gd name="connsiteY1" fmla="*/ 4191 h 4191"/>
                    <a:gd name="connsiteX2" fmla="*/ 0 w 10858"/>
                    <a:gd name="connsiteY2" fmla="*/ 2096 h 4191"/>
                    <a:gd name="connsiteX3" fmla="*/ 5429 w 10858"/>
                    <a:gd name="connsiteY3" fmla="*/ 0 h 4191"/>
                    <a:gd name="connsiteX4" fmla="*/ 10858 w 10858"/>
                    <a:gd name="connsiteY4" fmla="*/ 2096 h 4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1">
                      <a:moveTo>
                        <a:pt x="10858" y="2096"/>
                      </a:moveTo>
                      <a:cubicBezTo>
                        <a:pt x="10858" y="3239"/>
                        <a:pt x="8477" y="4191"/>
                        <a:pt x="5429" y="4191"/>
                      </a:cubicBezTo>
                      <a:cubicBezTo>
                        <a:pt x="2477" y="4191"/>
                        <a:pt x="0" y="3239"/>
                        <a:pt x="0" y="2096"/>
                      </a:cubicBezTo>
                      <a:cubicBezTo>
                        <a:pt x="0" y="952"/>
                        <a:pt x="2381" y="0"/>
                        <a:pt x="5429" y="0"/>
                      </a:cubicBezTo>
                      <a:cubicBezTo>
                        <a:pt x="8477" y="0"/>
                        <a:pt x="10858" y="952"/>
                        <a:pt x="10858" y="2096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3" name="图形 4">
                <a:extLst>
                  <a:ext uri="{FF2B5EF4-FFF2-40B4-BE49-F238E27FC236}">
                    <a16:creationId xmlns:a16="http://schemas.microsoft.com/office/drawing/2014/main" id="{262C4CB3-825A-04FB-3857-E9A573E49513}"/>
                  </a:ext>
                </a:extLst>
              </p:cNvPr>
              <p:cNvGrpSpPr/>
              <p:nvPr/>
            </p:nvGrpSpPr>
            <p:grpSpPr>
              <a:xfrm>
                <a:off x="1545336" y="1018984"/>
                <a:ext cx="68579" cy="49625"/>
                <a:chOff x="1545336" y="1018984"/>
                <a:chExt cx="68579" cy="49625"/>
              </a:xfrm>
              <a:solidFill>
                <a:srgbClr val="593824"/>
              </a:solidFill>
            </p:grpSpPr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BF699E92-4C53-7B2B-3305-EB298F86AEDB}"/>
                    </a:ext>
                  </a:extLst>
                </p:cNvPr>
                <p:cNvSpPr/>
                <p:nvPr/>
              </p:nvSpPr>
              <p:spPr>
                <a:xfrm>
                  <a:off x="1545336" y="1018984"/>
                  <a:ext cx="10858" cy="4190"/>
                </a:xfrm>
                <a:custGeom>
                  <a:avLst/>
                  <a:gdLst>
                    <a:gd name="connsiteX0" fmla="*/ 10858 w 10858"/>
                    <a:gd name="connsiteY0" fmla="*/ 2095 h 4190"/>
                    <a:gd name="connsiteX1" fmla="*/ 5429 w 10858"/>
                    <a:gd name="connsiteY1" fmla="*/ 4191 h 4190"/>
                    <a:gd name="connsiteX2" fmla="*/ 0 w 10858"/>
                    <a:gd name="connsiteY2" fmla="*/ 2095 h 4190"/>
                    <a:gd name="connsiteX3" fmla="*/ 5429 w 10858"/>
                    <a:gd name="connsiteY3" fmla="*/ 0 h 4190"/>
                    <a:gd name="connsiteX4" fmla="*/ 10858 w 10858"/>
                    <a:gd name="connsiteY4" fmla="*/ 2095 h 4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0">
                      <a:moveTo>
                        <a:pt x="10858" y="2095"/>
                      </a:moveTo>
                      <a:cubicBezTo>
                        <a:pt x="10858" y="3238"/>
                        <a:pt x="8382" y="4191"/>
                        <a:pt x="5429" y="4191"/>
                      </a:cubicBezTo>
                      <a:cubicBezTo>
                        <a:pt x="2476" y="4191"/>
                        <a:pt x="0" y="3238"/>
                        <a:pt x="0" y="2095"/>
                      </a:cubicBezTo>
                      <a:cubicBezTo>
                        <a:pt x="0" y="952"/>
                        <a:pt x="2381" y="0"/>
                        <a:pt x="5429" y="0"/>
                      </a:cubicBezTo>
                      <a:cubicBezTo>
                        <a:pt x="8382" y="95"/>
                        <a:pt x="10858" y="952"/>
                        <a:pt x="10858" y="2095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0E9D7B07-5A54-26E7-5F44-48C99A50B479}"/>
                    </a:ext>
                  </a:extLst>
                </p:cNvPr>
                <p:cNvSpPr/>
                <p:nvPr/>
              </p:nvSpPr>
              <p:spPr>
                <a:xfrm>
                  <a:off x="1603057" y="1023080"/>
                  <a:ext cx="10858" cy="4190"/>
                </a:xfrm>
                <a:custGeom>
                  <a:avLst/>
                  <a:gdLst>
                    <a:gd name="connsiteX0" fmla="*/ 10858 w 10858"/>
                    <a:gd name="connsiteY0" fmla="*/ 2095 h 4190"/>
                    <a:gd name="connsiteX1" fmla="*/ 5429 w 10858"/>
                    <a:gd name="connsiteY1" fmla="*/ 4191 h 4190"/>
                    <a:gd name="connsiteX2" fmla="*/ 0 w 10858"/>
                    <a:gd name="connsiteY2" fmla="*/ 2095 h 4190"/>
                    <a:gd name="connsiteX3" fmla="*/ 5429 w 10858"/>
                    <a:gd name="connsiteY3" fmla="*/ 0 h 4190"/>
                    <a:gd name="connsiteX4" fmla="*/ 10858 w 10858"/>
                    <a:gd name="connsiteY4" fmla="*/ 2095 h 4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0">
                      <a:moveTo>
                        <a:pt x="10858" y="2095"/>
                      </a:moveTo>
                      <a:cubicBezTo>
                        <a:pt x="10858" y="3238"/>
                        <a:pt x="8477" y="4191"/>
                        <a:pt x="5429" y="4191"/>
                      </a:cubicBezTo>
                      <a:cubicBezTo>
                        <a:pt x="2476" y="4191"/>
                        <a:pt x="0" y="3238"/>
                        <a:pt x="0" y="2095"/>
                      </a:cubicBezTo>
                      <a:cubicBezTo>
                        <a:pt x="0" y="952"/>
                        <a:pt x="2381" y="0"/>
                        <a:pt x="5429" y="0"/>
                      </a:cubicBezTo>
                      <a:cubicBezTo>
                        <a:pt x="8477" y="95"/>
                        <a:pt x="10858" y="952"/>
                        <a:pt x="10858" y="2095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60A75462-3C1F-E295-CECB-67DA3E0340EB}"/>
                    </a:ext>
                  </a:extLst>
                </p:cNvPr>
                <p:cNvSpPr/>
                <p:nvPr/>
              </p:nvSpPr>
              <p:spPr>
                <a:xfrm>
                  <a:off x="1545336" y="1064418"/>
                  <a:ext cx="10858" cy="4191"/>
                </a:xfrm>
                <a:custGeom>
                  <a:avLst/>
                  <a:gdLst>
                    <a:gd name="connsiteX0" fmla="*/ 10858 w 10858"/>
                    <a:gd name="connsiteY0" fmla="*/ 2096 h 4191"/>
                    <a:gd name="connsiteX1" fmla="*/ 5429 w 10858"/>
                    <a:gd name="connsiteY1" fmla="*/ 4191 h 4191"/>
                    <a:gd name="connsiteX2" fmla="*/ 0 w 10858"/>
                    <a:gd name="connsiteY2" fmla="*/ 2096 h 4191"/>
                    <a:gd name="connsiteX3" fmla="*/ 5429 w 10858"/>
                    <a:gd name="connsiteY3" fmla="*/ 0 h 4191"/>
                    <a:gd name="connsiteX4" fmla="*/ 10858 w 10858"/>
                    <a:gd name="connsiteY4" fmla="*/ 2096 h 4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1">
                      <a:moveTo>
                        <a:pt x="10858" y="2096"/>
                      </a:moveTo>
                      <a:cubicBezTo>
                        <a:pt x="10858" y="3238"/>
                        <a:pt x="8382" y="4191"/>
                        <a:pt x="5429" y="4191"/>
                      </a:cubicBezTo>
                      <a:cubicBezTo>
                        <a:pt x="2476" y="4191"/>
                        <a:pt x="0" y="3238"/>
                        <a:pt x="0" y="2096"/>
                      </a:cubicBezTo>
                      <a:cubicBezTo>
                        <a:pt x="0" y="952"/>
                        <a:pt x="2381" y="0"/>
                        <a:pt x="5429" y="0"/>
                      </a:cubicBezTo>
                      <a:cubicBezTo>
                        <a:pt x="8382" y="0"/>
                        <a:pt x="10858" y="952"/>
                        <a:pt x="10858" y="2096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4" name="图形 4">
                <a:extLst>
                  <a:ext uri="{FF2B5EF4-FFF2-40B4-BE49-F238E27FC236}">
                    <a16:creationId xmlns:a16="http://schemas.microsoft.com/office/drawing/2014/main" id="{7BD10883-00C7-E500-1976-05A1AB6764F0}"/>
                  </a:ext>
                </a:extLst>
              </p:cNvPr>
              <p:cNvGrpSpPr/>
              <p:nvPr/>
            </p:nvGrpSpPr>
            <p:grpSpPr>
              <a:xfrm>
                <a:off x="484475" y="883201"/>
                <a:ext cx="151699" cy="212595"/>
                <a:chOff x="484475" y="883201"/>
                <a:chExt cx="151699" cy="212595"/>
              </a:xfrm>
              <a:solidFill>
                <a:srgbClr val="FFE6C4"/>
              </a:solidFill>
            </p:grpSpPr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3401DD77-79A6-4275-12C3-4B2AED3F6071}"/>
                    </a:ext>
                  </a:extLst>
                </p:cNvPr>
                <p:cNvSpPr/>
                <p:nvPr/>
              </p:nvSpPr>
              <p:spPr>
                <a:xfrm>
                  <a:off x="484475" y="883201"/>
                  <a:ext cx="151699" cy="212595"/>
                </a:xfrm>
                <a:custGeom>
                  <a:avLst/>
                  <a:gdLst>
                    <a:gd name="connsiteX0" fmla="*/ 94644 w 151699"/>
                    <a:gd name="connsiteY0" fmla="*/ 24531 h 212595"/>
                    <a:gd name="connsiteX1" fmla="*/ 61 w 151699"/>
                    <a:gd name="connsiteY1" fmla="*/ 66726 h 212595"/>
                    <a:gd name="connsiteX2" fmla="*/ 151699 w 151699"/>
                    <a:gd name="connsiteY2" fmla="*/ 206077 h 212595"/>
                    <a:gd name="connsiteX3" fmla="*/ 94644 w 151699"/>
                    <a:gd name="connsiteY3" fmla="*/ 24531 h 212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1699" h="212595">
                      <a:moveTo>
                        <a:pt x="94644" y="24531"/>
                      </a:moveTo>
                      <a:cubicBezTo>
                        <a:pt x="94644" y="24531"/>
                        <a:pt x="2919" y="-52622"/>
                        <a:pt x="61" y="66726"/>
                      </a:cubicBezTo>
                      <a:cubicBezTo>
                        <a:pt x="-2796" y="186075"/>
                        <a:pt x="95406" y="230652"/>
                        <a:pt x="151699" y="206077"/>
                      </a:cubicBezTo>
                      <a:cubicBezTo>
                        <a:pt x="151794" y="205982"/>
                        <a:pt x="116457" y="86919"/>
                        <a:pt x="94644" y="24531"/>
                      </a:cubicBezTo>
                      <a:close/>
                    </a:path>
                  </a:pathLst>
                </a:custGeom>
                <a:solidFill>
                  <a:srgbClr val="FFE6C4"/>
                </a:solidFill>
                <a:ln w="16502" cap="rnd">
                  <a:solidFill>
                    <a:srgbClr val="593824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2FF6DC52-5CA0-2907-D826-28842853E8AC}"/>
                    </a:ext>
                  </a:extLst>
                </p:cNvPr>
                <p:cNvSpPr/>
                <p:nvPr/>
              </p:nvSpPr>
              <p:spPr>
                <a:xfrm>
                  <a:off x="570252" y="944689"/>
                  <a:ext cx="38395" cy="82677"/>
                </a:xfrm>
                <a:custGeom>
                  <a:avLst/>
                  <a:gdLst>
                    <a:gd name="connsiteX0" fmla="*/ 13440 w 38395"/>
                    <a:gd name="connsiteY0" fmla="*/ 0 h 82677"/>
                    <a:gd name="connsiteX1" fmla="*/ 38395 w 38395"/>
                    <a:gd name="connsiteY1" fmla="*/ 82677 h 82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8395" h="82677">
                      <a:moveTo>
                        <a:pt x="13440" y="0"/>
                      </a:moveTo>
                      <a:cubicBezTo>
                        <a:pt x="13440" y="0"/>
                        <a:pt x="-29614" y="72390"/>
                        <a:pt x="38395" y="82677"/>
                      </a:cubicBezTo>
                    </a:path>
                  </a:pathLst>
                </a:custGeom>
                <a:solidFill>
                  <a:srgbClr val="FFE6C4"/>
                </a:solidFill>
                <a:ln w="8251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5" name="图形 4">
                <a:extLst>
                  <a:ext uri="{FF2B5EF4-FFF2-40B4-BE49-F238E27FC236}">
                    <a16:creationId xmlns:a16="http://schemas.microsoft.com/office/drawing/2014/main" id="{2793E05F-5391-3A67-9244-F687FEAD474D}"/>
                  </a:ext>
                </a:extLst>
              </p:cNvPr>
              <p:cNvGrpSpPr/>
              <p:nvPr/>
            </p:nvGrpSpPr>
            <p:grpSpPr>
              <a:xfrm>
                <a:off x="1950148" y="861461"/>
                <a:ext cx="123171" cy="227911"/>
                <a:chOff x="1950148" y="861461"/>
                <a:chExt cx="123171" cy="227911"/>
              </a:xfrm>
              <a:solidFill>
                <a:srgbClr val="FFE6C4"/>
              </a:solidFill>
            </p:grpSpPr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38748FDA-09E3-D618-CBCF-AD41549D2E10}"/>
                    </a:ext>
                  </a:extLst>
                </p:cNvPr>
                <p:cNvSpPr/>
                <p:nvPr/>
              </p:nvSpPr>
              <p:spPr>
                <a:xfrm>
                  <a:off x="1950148" y="861461"/>
                  <a:ext cx="123171" cy="227911"/>
                </a:xfrm>
                <a:custGeom>
                  <a:avLst/>
                  <a:gdLst>
                    <a:gd name="connsiteX0" fmla="*/ 15811 w 123171"/>
                    <a:gd name="connsiteY0" fmla="*/ 37032 h 227911"/>
                    <a:gd name="connsiteX1" fmla="*/ 117348 w 123171"/>
                    <a:gd name="connsiteY1" fmla="*/ 57320 h 227911"/>
                    <a:gd name="connsiteX2" fmla="*/ 0 w 123171"/>
                    <a:gd name="connsiteY2" fmla="*/ 226579 h 227911"/>
                    <a:gd name="connsiteX3" fmla="*/ 15811 w 123171"/>
                    <a:gd name="connsiteY3" fmla="*/ 37032 h 22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3171" h="227911">
                      <a:moveTo>
                        <a:pt x="15811" y="37032"/>
                      </a:moveTo>
                      <a:cubicBezTo>
                        <a:pt x="15811" y="37032"/>
                        <a:pt x="88392" y="-58504"/>
                        <a:pt x="117348" y="57320"/>
                      </a:cubicBezTo>
                      <a:cubicBezTo>
                        <a:pt x="146399" y="173144"/>
                        <a:pt x="60388" y="238200"/>
                        <a:pt x="0" y="226579"/>
                      </a:cubicBezTo>
                      <a:cubicBezTo>
                        <a:pt x="0" y="226675"/>
                        <a:pt x="8287" y="102754"/>
                        <a:pt x="15811" y="37032"/>
                      </a:cubicBezTo>
                      <a:close/>
                    </a:path>
                  </a:pathLst>
                </a:custGeom>
                <a:solidFill>
                  <a:srgbClr val="FFE6C4"/>
                </a:solidFill>
                <a:ln w="16502" cap="rnd">
                  <a:solidFill>
                    <a:srgbClr val="593824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D13EE900-7455-2EEF-12CC-FE5CE2A1C62F}"/>
                    </a:ext>
                  </a:extLst>
                </p:cNvPr>
                <p:cNvSpPr/>
                <p:nvPr/>
              </p:nvSpPr>
              <p:spPr>
                <a:xfrm>
                  <a:off x="1963578" y="935640"/>
                  <a:ext cx="30119" cy="86105"/>
                </a:xfrm>
                <a:custGeom>
                  <a:avLst/>
                  <a:gdLst>
                    <a:gd name="connsiteX0" fmla="*/ 6096 w 30119"/>
                    <a:gd name="connsiteY0" fmla="*/ 0 h 86105"/>
                    <a:gd name="connsiteX1" fmla="*/ 0 w 30119"/>
                    <a:gd name="connsiteY1" fmla="*/ 86106 h 86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119" h="86105">
                      <a:moveTo>
                        <a:pt x="6096" y="0"/>
                      </a:moveTo>
                      <a:cubicBezTo>
                        <a:pt x="6096" y="0"/>
                        <a:pt x="64008" y="61150"/>
                        <a:pt x="0" y="86106"/>
                      </a:cubicBezTo>
                    </a:path>
                  </a:pathLst>
                </a:custGeom>
                <a:solidFill>
                  <a:srgbClr val="FFE6C4"/>
                </a:solidFill>
                <a:ln w="8251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pic>
            <p:nvPicPr>
              <p:cNvPr id="76" name="图片 75">
                <a:extLst>
                  <a:ext uri="{FF2B5EF4-FFF2-40B4-BE49-F238E27FC236}">
                    <a16:creationId xmlns:a16="http://schemas.microsoft.com/office/drawing/2014/main" id="{38AFD3E3-8481-6E7C-2598-D889B72790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52047" y="573484"/>
                <a:ext cx="1087514" cy="1101394"/>
              </a:xfrm>
              <a:custGeom>
                <a:avLst/>
                <a:gdLst>
                  <a:gd name="connsiteX0" fmla="*/ -3 w 1087514"/>
                  <a:gd name="connsiteY0" fmla="*/ -62 h 1101394"/>
                  <a:gd name="connsiteX1" fmla="*/ 1087512 w 1087514"/>
                  <a:gd name="connsiteY1" fmla="*/ -62 h 1101394"/>
                  <a:gd name="connsiteX2" fmla="*/ 1087512 w 1087514"/>
                  <a:gd name="connsiteY2" fmla="*/ 1101333 h 1101394"/>
                  <a:gd name="connsiteX3" fmla="*/ -3 w 1087514"/>
                  <a:gd name="connsiteY3" fmla="*/ 1101333 h 1101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7514" h="1101394">
                    <a:moveTo>
                      <a:pt x="-3" y="-62"/>
                    </a:moveTo>
                    <a:lnTo>
                      <a:pt x="1087512" y="-62"/>
                    </a:lnTo>
                    <a:lnTo>
                      <a:pt x="1087512" y="1101333"/>
                    </a:lnTo>
                    <a:lnTo>
                      <a:pt x="-3" y="1101333"/>
                    </a:lnTo>
                    <a:close/>
                  </a:path>
                </a:pathLst>
              </a:custGeom>
            </p:spPr>
          </p:pic>
          <p:pic>
            <p:nvPicPr>
              <p:cNvPr id="77" name="图片 76">
                <a:extLst>
                  <a:ext uri="{FF2B5EF4-FFF2-40B4-BE49-F238E27FC236}">
                    <a16:creationId xmlns:a16="http://schemas.microsoft.com/office/drawing/2014/main" id="{1567E05C-3ECD-E02C-A420-5F2C5143F2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4240" y="573484"/>
                <a:ext cx="1084510" cy="1092216"/>
              </a:xfrm>
              <a:custGeom>
                <a:avLst/>
                <a:gdLst>
                  <a:gd name="connsiteX0" fmla="*/ -94 w 1084510"/>
                  <a:gd name="connsiteY0" fmla="*/ -61 h 1092216"/>
                  <a:gd name="connsiteX1" fmla="*/ 1084417 w 1084510"/>
                  <a:gd name="connsiteY1" fmla="*/ -61 h 1092216"/>
                  <a:gd name="connsiteX2" fmla="*/ 1084417 w 1084510"/>
                  <a:gd name="connsiteY2" fmla="*/ 1092156 h 1092216"/>
                  <a:gd name="connsiteX3" fmla="*/ -94 w 1084510"/>
                  <a:gd name="connsiteY3" fmla="*/ 1092156 h 1092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4510" h="1092216">
                    <a:moveTo>
                      <a:pt x="-94" y="-61"/>
                    </a:moveTo>
                    <a:lnTo>
                      <a:pt x="1084417" y="-61"/>
                    </a:lnTo>
                    <a:lnTo>
                      <a:pt x="1084417" y="1092156"/>
                    </a:lnTo>
                    <a:lnTo>
                      <a:pt x="-94" y="1092156"/>
                    </a:lnTo>
                    <a:close/>
                  </a:path>
                </a:pathLst>
              </a:custGeom>
            </p:spPr>
          </p:pic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0DD550D7-1A67-49F6-1ADA-1726EA67DBF7}"/>
                  </a:ext>
                </a:extLst>
              </p:cNvPr>
              <p:cNvSpPr/>
              <p:nvPr/>
            </p:nvSpPr>
            <p:spPr>
              <a:xfrm>
                <a:off x="10382" y="674084"/>
                <a:ext cx="1494567" cy="2533554"/>
              </a:xfrm>
              <a:custGeom>
                <a:avLst/>
                <a:gdLst>
                  <a:gd name="connsiteX0" fmla="*/ 453104 w 1494567"/>
                  <a:gd name="connsiteY0" fmla="*/ 0 h 2533554"/>
                  <a:gd name="connsiteX1" fmla="*/ 0 w 1494567"/>
                  <a:gd name="connsiteY1" fmla="*/ 281845 h 2533554"/>
                  <a:gd name="connsiteX2" fmla="*/ 726186 w 1494567"/>
                  <a:gd name="connsiteY2" fmla="*/ 1555718 h 2533554"/>
                  <a:gd name="connsiteX3" fmla="*/ 1030986 w 1494567"/>
                  <a:gd name="connsiteY3" fmla="*/ 2197037 h 2533554"/>
                  <a:gd name="connsiteX4" fmla="*/ 1494568 w 1494567"/>
                  <a:gd name="connsiteY4" fmla="*/ 2533555 h 2533554"/>
                  <a:gd name="connsiteX5" fmla="*/ 1392936 w 1494567"/>
                  <a:gd name="connsiteY5" fmla="*/ 1962055 h 2533554"/>
                  <a:gd name="connsiteX6" fmla="*/ 453104 w 1494567"/>
                  <a:gd name="connsiteY6" fmla="*/ 0 h 2533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94567" h="2533554">
                    <a:moveTo>
                      <a:pt x="453104" y="0"/>
                    </a:moveTo>
                    <a:cubicBezTo>
                      <a:pt x="453104" y="0"/>
                      <a:pt x="29528" y="189071"/>
                      <a:pt x="0" y="281845"/>
                    </a:cubicBezTo>
                    <a:lnTo>
                      <a:pt x="726186" y="1555718"/>
                    </a:lnTo>
                    <a:lnTo>
                      <a:pt x="1030986" y="2197037"/>
                    </a:lnTo>
                    <a:lnTo>
                      <a:pt x="1494568" y="2533555"/>
                    </a:lnTo>
                    <a:lnTo>
                      <a:pt x="1392936" y="1962055"/>
                    </a:lnTo>
                    <a:lnTo>
                      <a:pt x="453104" y="0"/>
                    </a:lnTo>
                    <a:close/>
                  </a:path>
                </a:pathLst>
              </a:custGeom>
              <a:solidFill>
                <a:srgbClr val="F99F23"/>
              </a:solidFill>
              <a:ln w="19050" cap="flat">
                <a:solidFill>
                  <a:srgbClr val="231F2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66EBA980-00DD-232B-376F-638AD099733E}"/>
                  </a:ext>
                </a:extLst>
              </p:cNvPr>
              <p:cNvSpPr/>
              <p:nvPr/>
            </p:nvSpPr>
            <p:spPr>
              <a:xfrm>
                <a:off x="127825" y="737235"/>
                <a:ext cx="1224629" cy="2222849"/>
              </a:xfrm>
              <a:custGeom>
                <a:avLst/>
                <a:gdLst>
                  <a:gd name="connsiteX0" fmla="*/ 0 w 1224629"/>
                  <a:gd name="connsiteY0" fmla="*/ 124682 h 2222849"/>
                  <a:gd name="connsiteX1" fmla="*/ 1091279 w 1224629"/>
                  <a:gd name="connsiteY1" fmla="*/ 2222849 h 2222849"/>
                  <a:gd name="connsiteX2" fmla="*/ 1224629 w 1224629"/>
                  <a:gd name="connsiteY2" fmla="*/ 2065020 h 2222849"/>
                  <a:gd name="connsiteX3" fmla="*/ 228886 w 1224629"/>
                  <a:gd name="connsiteY3" fmla="*/ 0 h 2222849"/>
                  <a:gd name="connsiteX4" fmla="*/ 0 w 1224629"/>
                  <a:gd name="connsiteY4" fmla="*/ 124682 h 2222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4629" h="2222849">
                    <a:moveTo>
                      <a:pt x="0" y="124682"/>
                    </a:moveTo>
                    <a:lnTo>
                      <a:pt x="1091279" y="2222849"/>
                    </a:lnTo>
                    <a:lnTo>
                      <a:pt x="1224629" y="2065020"/>
                    </a:lnTo>
                    <a:lnTo>
                      <a:pt x="228886" y="0"/>
                    </a:lnTo>
                    <a:cubicBezTo>
                      <a:pt x="160211" y="33528"/>
                      <a:pt x="70961" y="79629"/>
                      <a:pt x="0" y="124682"/>
                    </a:cubicBezTo>
                    <a:close/>
                  </a:path>
                </a:pathLst>
              </a:custGeom>
              <a:solidFill>
                <a:srgbClr val="FFE6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BCEFE3AF-43E4-F5B7-D625-F5F5F53A56E1}"/>
                  </a:ext>
                </a:extLst>
              </p:cNvPr>
              <p:cNvSpPr/>
              <p:nvPr/>
            </p:nvSpPr>
            <p:spPr>
              <a:xfrm>
                <a:off x="999034" y="2436740"/>
                <a:ext cx="505915" cy="770993"/>
              </a:xfrm>
              <a:custGeom>
                <a:avLst/>
                <a:gdLst>
                  <a:gd name="connsiteX0" fmla="*/ 404188 w 505915"/>
                  <a:gd name="connsiteY0" fmla="*/ 199494 h 770993"/>
                  <a:gd name="connsiteX1" fmla="*/ 400283 w 505915"/>
                  <a:gd name="connsiteY1" fmla="*/ 191303 h 770993"/>
                  <a:gd name="connsiteX2" fmla="*/ 385138 w 505915"/>
                  <a:gd name="connsiteY2" fmla="*/ 174157 h 770993"/>
                  <a:gd name="connsiteX3" fmla="*/ 220070 w 505915"/>
                  <a:gd name="connsiteY3" fmla="*/ 15376 h 770993"/>
                  <a:gd name="connsiteX4" fmla="*/ 283602 w 505915"/>
                  <a:gd name="connsiteY4" fmla="*/ 288457 h 770993"/>
                  <a:gd name="connsiteX5" fmla="*/ 131202 w 505915"/>
                  <a:gd name="connsiteY5" fmla="*/ 110626 h 770993"/>
                  <a:gd name="connsiteX6" fmla="*/ 198924 w 505915"/>
                  <a:gd name="connsiteY6" fmla="*/ 310365 h 770993"/>
                  <a:gd name="connsiteX7" fmla="*/ 42333 w 505915"/>
                  <a:gd name="connsiteY7" fmla="*/ 205876 h 770993"/>
                  <a:gd name="connsiteX8" fmla="*/ 42333 w 505915"/>
                  <a:gd name="connsiteY8" fmla="*/ 434476 h 770993"/>
                  <a:gd name="connsiteX9" fmla="*/ 505915 w 505915"/>
                  <a:gd name="connsiteY9" fmla="*/ 770994 h 770993"/>
                  <a:gd name="connsiteX10" fmla="*/ 404188 w 505915"/>
                  <a:gd name="connsiteY10" fmla="*/ 199494 h 770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05915" h="770993">
                    <a:moveTo>
                      <a:pt x="404188" y="199494"/>
                    </a:moveTo>
                    <a:lnTo>
                      <a:pt x="400283" y="191303"/>
                    </a:lnTo>
                    <a:lnTo>
                      <a:pt x="385138" y="174157"/>
                    </a:lnTo>
                    <a:cubicBezTo>
                      <a:pt x="385138" y="174157"/>
                      <a:pt x="321606" y="97957"/>
                      <a:pt x="220070" y="15376"/>
                    </a:cubicBezTo>
                    <a:cubicBezTo>
                      <a:pt x="118438" y="-67206"/>
                      <a:pt x="258170" y="205876"/>
                      <a:pt x="283602" y="288457"/>
                    </a:cubicBezTo>
                    <a:cubicBezTo>
                      <a:pt x="309033" y="371039"/>
                      <a:pt x="213783" y="199589"/>
                      <a:pt x="131202" y="110626"/>
                    </a:cubicBezTo>
                    <a:cubicBezTo>
                      <a:pt x="48620" y="21757"/>
                      <a:pt x="156633" y="237594"/>
                      <a:pt x="198924" y="310365"/>
                    </a:cubicBezTo>
                    <a:cubicBezTo>
                      <a:pt x="241215" y="383041"/>
                      <a:pt x="137583" y="269407"/>
                      <a:pt x="42333" y="205876"/>
                    </a:cubicBezTo>
                    <a:cubicBezTo>
                      <a:pt x="-52917" y="142344"/>
                      <a:pt x="42333" y="434476"/>
                      <a:pt x="42333" y="434476"/>
                    </a:cubicBezTo>
                    <a:lnTo>
                      <a:pt x="505915" y="770994"/>
                    </a:lnTo>
                    <a:lnTo>
                      <a:pt x="404188" y="199494"/>
                    </a:lnTo>
                    <a:close/>
                  </a:path>
                </a:pathLst>
              </a:custGeom>
              <a:solidFill>
                <a:srgbClr val="FFF0D8"/>
              </a:solidFill>
              <a:ln w="9525" cap="flat">
                <a:solidFill>
                  <a:srgbClr val="231F2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78911EDE-8EFF-D37B-F3C0-ED637F4CEFF3}"/>
                  </a:ext>
                </a:extLst>
              </p:cNvPr>
              <p:cNvSpPr/>
              <p:nvPr/>
            </p:nvSpPr>
            <p:spPr>
              <a:xfrm>
                <a:off x="1400270" y="3097434"/>
                <a:ext cx="104584" cy="110299"/>
              </a:xfrm>
              <a:custGeom>
                <a:avLst/>
                <a:gdLst>
                  <a:gd name="connsiteX0" fmla="*/ 0 w 104584"/>
                  <a:gd name="connsiteY0" fmla="*/ 34385 h 110299"/>
                  <a:gd name="connsiteX1" fmla="*/ 104585 w 104584"/>
                  <a:gd name="connsiteY1" fmla="*/ 110299 h 110299"/>
                  <a:gd name="connsiteX2" fmla="*/ 84963 w 104584"/>
                  <a:gd name="connsiteY2" fmla="*/ 0 h 110299"/>
                  <a:gd name="connsiteX3" fmla="*/ 0 w 104584"/>
                  <a:gd name="connsiteY3" fmla="*/ 34385 h 110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584" h="110299">
                    <a:moveTo>
                      <a:pt x="0" y="34385"/>
                    </a:moveTo>
                    <a:lnTo>
                      <a:pt x="104585" y="110299"/>
                    </a:lnTo>
                    <a:lnTo>
                      <a:pt x="84963" y="0"/>
                    </a:lnTo>
                    <a:cubicBezTo>
                      <a:pt x="49721" y="2477"/>
                      <a:pt x="21050" y="17907"/>
                      <a:pt x="0" y="34385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9DCADD3B-E52A-F414-CB38-DB8D4B2BEFA8}"/>
                  </a:ext>
                </a:extLst>
              </p:cNvPr>
              <p:cNvSpPr/>
              <p:nvPr/>
            </p:nvSpPr>
            <p:spPr>
              <a:xfrm>
                <a:off x="415338" y="1712213"/>
                <a:ext cx="175536" cy="162210"/>
              </a:xfrm>
              <a:custGeom>
                <a:avLst/>
                <a:gdLst>
                  <a:gd name="connsiteX0" fmla="*/ 4047 w 175536"/>
                  <a:gd name="connsiteY0" fmla="*/ 93726 h 162210"/>
                  <a:gd name="connsiteX1" fmla="*/ 106917 w 175536"/>
                  <a:gd name="connsiteY1" fmla="*/ 162211 h 162210"/>
                  <a:gd name="connsiteX2" fmla="*/ 151399 w 175536"/>
                  <a:gd name="connsiteY2" fmla="*/ 141256 h 162210"/>
                  <a:gd name="connsiteX3" fmla="*/ 96630 w 175536"/>
                  <a:gd name="connsiteY3" fmla="*/ 128969 h 162210"/>
                  <a:gd name="connsiteX4" fmla="*/ 157400 w 175536"/>
                  <a:gd name="connsiteY4" fmla="*/ 119444 h 162210"/>
                  <a:gd name="connsiteX5" fmla="*/ 86343 w 175536"/>
                  <a:gd name="connsiteY5" fmla="*/ 101251 h 162210"/>
                  <a:gd name="connsiteX6" fmla="*/ 164162 w 175536"/>
                  <a:gd name="connsiteY6" fmla="*/ 70104 h 162210"/>
                  <a:gd name="connsiteX7" fmla="*/ 76342 w 175536"/>
                  <a:gd name="connsiteY7" fmla="*/ 62484 h 162210"/>
                  <a:gd name="connsiteX8" fmla="*/ 154828 w 175536"/>
                  <a:gd name="connsiteY8" fmla="*/ 3810 h 162210"/>
                  <a:gd name="connsiteX9" fmla="*/ 70341 w 175536"/>
                  <a:gd name="connsiteY9" fmla="*/ 13335 h 162210"/>
                  <a:gd name="connsiteX10" fmla="*/ 51005 w 175536"/>
                  <a:gd name="connsiteY10" fmla="*/ 0 h 162210"/>
                  <a:gd name="connsiteX11" fmla="*/ 4047 w 175536"/>
                  <a:gd name="connsiteY11" fmla="*/ 93726 h 162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5536" h="162210">
                    <a:moveTo>
                      <a:pt x="4047" y="93726"/>
                    </a:moveTo>
                    <a:cubicBezTo>
                      <a:pt x="4047" y="93726"/>
                      <a:pt x="57482" y="161068"/>
                      <a:pt x="106917" y="162211"/>
                    </a:cubicBezTo>
                    <a:cubicBezTo>
                      <a:pt x="106917" y="162211"/>
                      <a:pt x="184451" y="142113"/>
                      <a:pt x="151399" y="141256"/>
                    </a:cubicBezTo>
                    <a:cubicBezTo>
                      <a:pt x="118442" y="140494"/>
                      <a:pt x="96630" y="128969"/>
                      <a:pt x="96630" y="128969"/>
                    </a:cubicBezTo>
                    <a:cubicBezTo>
                      <a:pt x="96630" y="128969"/>
                      <a:pt x="201024" y="136970"/>
                      <a:pt x="157400" y="119444"/>
                    </a:cubicBezTo>
                    <a:cubicBezTo>
                      <a:pt x="113775" y="101918"/>
                      <a:pt x="86343" y="101251"/>
                      <a:pt x="86343" y="101251"/>
                    </a:cubicBezTo>
                    <a:cubicBezTo>
                      <a:pt x="86343" y="101251"/>
                      <a:pt x="213502" y="76772"/>
                      <a:pt x="164162" y="70104"/>
                    </a:cubicBezTo>
                    <a:cubicBezTo>
                      <a:pt x="114823" y="63437"/>
                      <a:pt x="76342" y="62484"/>
                      <a:pt x="76342" y="62484"/>
                    </a:cubicBezTo>
                    <a:cubicBezTo>
                      <a:pt x="76342" y="62484"/>
                      <a:pt x="204263" y="5048"/>
                      <a:pt x="154828" y="3810"/>
                    </a:cubicBezTo>
                    <a:cubicBezTo>
                      <a:pt x="105298" y="2572"/>
                      <a:pt x="70341" y="13335"/>
                      <a:pt x="70341" y="13335"/>
                    </a:cubicBezTo>
                    <a:lnTo>
                      <a:pt x="51005" y="0"/>
                    </a:lnTo>
                    <a:cubicBezTo>
                      <a:pt x="50910" y="0"/>
                      <a:pt x="-17003" y="54674"/>
                      <a:pt x="4047" y="93726"/>
                    </a:cubicBezTo>
                    <a:close/>
                  </a:path>
                </a:pathLst>
              </a:custGeom>
              <a:solidFill>
                <a:srgbClr val="FFE6C4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744E387F-3F51-48CE-014F-0602DAA3D5F8}"/>
                  </a:ext>
                </a:extLst>
              </p:cNvPr>
              <p:cNvSpPr/>
              <p:nvPr/>
            </p:nvSpPr>
            <p:spPr>
              <a:xfrm>
                <a:off x="924942" y="1865661"/>
                <a:ext cx="158621" cy="226092"/>
              </a:xfrm>
              <a:custGeom>
                <a:avLst/>
                <a:gdLst>
                  <a:gd name="connsiteX0" fmla="*/ 138904 w 158621"/>
                  <a:gd name="connsiteY0" fmla="*/ 0 h 226092"/>
                  <a:gd name="connsiteX1" fmla="*/ 125 w 158621"/>
                  <a:gd name="connsiteY1" fmla="*/ 112204 h 226092"/>
                  <a:gd name="connsiteX2" fmla="*/ 10031 w 158621"/>
                  <a:gd name="connsiteY2" fmla="*/ 193262 h 226092"/>
                  <a:gd name="connsiteX3" fmla="*/ 34796 w 158621"/>
                  <a:gd name="connsiteY3" fmla="*/ 112204 h 226092"/>
                  <a:gd name="connsiteX4" fmla="*/ 34796 w 158621"/>
                  <a:gd name="connsiteY4" fmla="*/ 199454 h 226092"/>
                  <a:gd name="connsiteX5" fmla="*/ 59561 w 158621"/>
                  <a:gd name="connsiteY5" fmla="*/ 105918 h 226092"/>
                  <a:gd name="connsiteX6" fmla="*/ 69467 w 158621"/>
                  <a:gd name="connsiteY6" fmla="*/ 205645 h 226092"/>
                  <a:gd name="connsiteX7" fmla="*/ 94232 w 158621"/>
                  <a:gd name="connsiteY7" fmla="*/ 112109 h 226092"/>
                  <a:gd name="connsiteX8" fmla="*/ 104138 w 158621"/>
                  <a:gd name="connsiteY8" fmla="*/ 211836 h 226092"/>
                  <a:gd name="connsiteX9" fmla="*/ 123950 w 158621"/>
                  <a:gd name="connsiteY9" fmla="*/ 118300 h 226092"/>
                  <a:gd name="connsiteX10" fmla="*/ 158621 w 158621"/>
                  <a:gd name="connsiteY10" fmla="*/ 93345 h 226092"/>
                  <a:gd name="connsiteX11" fmla="*/ 138904 w 158621"/>
                  <a:gd name="connsiteY11" fmla="*/ 0 h 226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8621" h="226092">
                    <a:moveTo>
                      <a:pt x="138904" y="0"/>
                    </a:moveTo>
                    <a:cubicBezTo>
                      <a:pt x="138904" y="0"/>
                      <a:pt x="-4828" y="62294"/>
                      <a:pt x="125" y="112204"/>
                    </a:cubicBezTo>
                    <a:cubicBezTo>
                      <a:pt x="5078" y="162020"/>
                      <a:pt x="5078" y="243078"/>
                      <a:pt x="10031" y="193262"/>
                    </a:cubicBezTo>
                    <a:cubicBezTo>
                      <a:pt x="14984" y="143446"/>
                      <a:pt x="34796" y="112204"/>
                      <a:pt x="34796" y="112204"/>
                    </a:cubicBezTo>
                    <a:cubicBezTo>
                      <a:pt x="34796" y="112204"/>
                      <a:pt x="19937" y="243078"/>
                      <a:pt x="34796" y="199454"/>
                    </a:cubicBezTo>
                    <a:cubicBezTo>
                      <a:pt x="49655" y="155829"/>
                      <a:pt x="59561" y="105918"/>
                      <a:pt x="59561" y="105918"/>
                    </a:cubicBezTo>
                    <a:cubicBezTo>
                      <a:pt x="59561" y="105918"/>
                      <a:pt x="64514" y="261747"/>
                      <a:pt x="69467" y="205645"/>
                    </a:cubicBezTo>
                    <a:cubicBezTo>
                      <a:pt x="74420" y="149543"/>
                      <a:pt x="94232" y="112109"/>
                      <a:pt x="94232" y="112109"/>
                    </a:cubicBezTo>
                    <a:cubicBezTo>
                      <a:pt x="94232" y="112109"/>
                      <a:pt x="89279" y="274130"/>
                      <a:pt x="104138" y="211836"/>
                    </a:cubicBezTo>
                    <a:cubicBezTo>
                      <a:pt x="118997" y="149543"/>
                      <a:pt x="123950" y="118300"/>
                      <a:pt x="123950" y="118300"/>
                    </a:cubicBezTo>
                    <a:lnTo>
                      <a:pt x="158621" y="93345"/>
                    </a:lnTo>
                    <a:lnTo>
                      <a:pt x="138904" y="0"/>
                    </a:lnTo>
                    <a:close/>
                  </a:path>
                </a:pathLst>
              </a:custGeom>
              <a:solidFill>
                <a:srgbClr val="FFE6C4"/>
              </a:solidFill>
              <a:ln w="16674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EF402940-C30A-EFE0-B43D-335D995FC6FB}"/>
                  </a:ext>
                </a:extLst>
              </p:cNvPr>
              <p:cNvSpPr/>
              <p:nvPr/>
            </p:nvSpPr>
            <p:spPr>
              <a:xfrm>
                <a:off x="1032319" y="1490706"/>
                <a:ext cx="794883" cy="493351"/>
              </a:xfrm>
              <a:custGeom>
                <a:avLst/>
                <a:gdLst>
                  <a:gd name="connsiteX0" fmla="*/ 570929 w 794883"/>
                  <a:gd name="connsiteY0" fmla="*/ 2528 h 493351"/>
                  <a:gd name="connsiteX1" fmla="*/ 783431 w 794883"/>
                  <a:gd name="connsiteY1" fmla="*/ 325044 h 493351"/>
                  <a:gd name="connsiteX2" fmla="*/ 26670 w 794883"/>
                  <a:gd name="connsiteY2" fmla="*/ 493351 h 493351"/>
                  <a:gd name="connsiteX3" fmla="*/ 0 w 794883"/>
                  <a:gd name="connsiteY3" fmla="*/ 352000 h 493351"/>
                  <a:gd name="connsiteX4" fmla="*/ 644843 w 794883"/>
                  <a:gd name="connsiteY4" fmla="*/ 244082 h 493351"/>
                  <a:gd name="connsiteX5" fmla="*/ 532448 w 794883"/>
                  <a:gd name="connsiteY5" fmla="*/ 144355 h 493351"/>
                  <a:gd name="connsiteX6" fmla="*/ 570929 w 794883"/>
                  <a:gd name="connsiteY6" fmla="*/ 2528 h 493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4883" h="493351">
                    <a:moveTo>
                      <a:pt x="570929" y="2528"/>
                    </a:moveTo>
                    <a:cubicBezTo>
                      <a:pt x="570929" y="2528"/>
                      <a:pt x="854583" y="275229"/>
                      <a:pt x="783431" y="325044"/>
                    </a:cubicBezTo>
                    <a:cubicBezTo>
                      <a:pt x="712280" y="374860"/>
                      <a:pt x="26670" y="493351"/>
                      <a:pt x="26670" y="493351"/>
                    </a:cubicBezTo>
                    <a:lnTo>
                      <a:pt x="0" y="352000"/>
                    </a:lnTo>
                    <a:cubicBezTo>
                      <a:pt x="0" y="352000"/>
                      <a:pt x="648557" y="281420"/>
                      <a:pt x="644843" y="244082"/>
                    </a:cubicBezTo>
                    <a:cubicBezTo>
                      <a:pt x="641128" y="206649"/>
                      <a:pt x="532448" y="144355"/>
                      <a:pt x="532448" y="144355"/>
                    </a:cubicBezTo>
                    <a:cubicBezTo>
                      <a:pt x="532448" y="144355"/>
                      <a:pt x="495967" y="-22332"/>
                      <a:pt x="570929" y="2528"/>
                    </a:cubicBezTo>
                    <a:close/>
                  </a:path>
                </a:pathLst>
              </a:custGeom>
              <a:solidFill>
                <a:srgbClr val="AEDEE4"/>
              </a:solidFill>
              <a:ln w="16674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F4D8582-3BFB-5099-F292-F3B69D63E09D}"/>
                </a:ext>
              </a:extLst>
            </p:cNvPr>
            <p:cNvSpPr/>
            <p:nvPr/>
          </p:nvSpPr>
          <p:spPr>
            <a:xfrm>
              <a:off x="2719006" y="2633472"/>
              <a:ext cx="3238" cy="5238"/>
            </a:xfrm>
            <a:custGeom>
              <a:avLst/>
              <a:gdLst>
                <a:gd name="connsiteX0" fmla="*/ 3238 w 3238"/>
                <a:gd name="connsiteY0" fmla="*/ 2000 h 5238"/>
                <a:gd name="connsiteX1" fmla="*/ 1334 w 3238"/>
                <a:gd name="connsiteY1" fmla="*/ 0 h 5238"/>
                <a:gd name="connsiteX2" fmla="*/ 0 w 3238"/>
                <a:gd name="connsiteY2" fmla="*/ 5239 h 5238"/>
                <a:gd name="connsiteX3" fmla="*/ 3238 w 3238"/>
                <a:gd name="connsiteY3" fmla="*/ 2000 h 5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8" h="5238">
                  <a:moveTo>
                    <a:pt x="3238" y="2000"/>
                  </a:moveTo>
                  <a:cubicBezTo>
                    <a:pt x="2572" y="1333"/>
                    <a:pt x="1905" y="667"/>
                    <a:pt x="1334" y="0"/>
                  </a:cubicBezTo>
                  <a:cubicBezTo>
                    <a:pt x="1048" y="1810"/>
                    <a:pt x="571" y="3524"/>
                    <a:pt x="0" y="5239"/>
                  </a:cubicBezTo>
                  <a:cubicBezTo>
                    <a:pt x="953" y="4000"/>
                    <a:pt x="2096" y="2953"/>
                    <a:pt x="3238" y="2000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97DA106B-B962-4444-9C8D-38148030F97A}"/>
                </a:ext>
              </a:extLst>
            </p:cNvPr>
            <p:cNvSpPr/>
            <p:nvPr/>
          </p:nvSpPr>
          <p:spPr>
            <a:xfrm>
              <a:off x="1403258" y="3220327"/>
              <a:ext cx="680497" cy="149581"/>
            </a:xfrm>
            <a:custGeom>
              <a:avLst/>
              <a:gdLst>
                <a:gd name="connsiteX0" fmla="*/ 199704 w 680497"/>
                <a:gd name="connsiteY0" fmla="*/ 6456 h 149581"/>
                <a:gd name="connsiteX1" fmla="*/ 382394 w 680497"/>
                <a:gd name="connsiteY1" fmla="*/ 75 h 149581"/>
                <a:gd name="connsiteX2" fmla="*/ 344199 w 680497"/>
                <a:gd name="connsiteY2" fmla="*/ 135044 h 149581"/>
                <a:gd name="connsiteX3" fmla="*/ 182750 w 680497"/>
                <a:gd name="connsiteY3" fmla="*/ 118947 h 149581"/>
                <a:gd name="connsiteX4" fmla="*/ 599088 w 680497"/>
                <a:gd name="connsiteY4" fmla="*/ 41889 h 149581"/>
                <a:gd name="connsiteX5" fmla="*/ 199704 w 680497"/>
                <a:gd name="connsiteY5" fmla="*/ 6456 h 149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0497" h="149581">
                  <a:moveTo>
                    <a:pt x="199704" y="6456"/>
                  </a:moveTo>
                  <a:cubicBezTo>
                    <a:pt x="199704" y="6456"/>
                    <a:pt x="17015" y="3218"/>
                    <a:pt x="382394" y="75"/>
                  </a:cubicBezTo>
                  <a:cubicBezTo>
                    <a:pt x="747773" y="-3164"/>
                    <a:pt x="824259" y="99706"/>
                    <a:pt x="344199" y="135044"/>
                  </a:cubicBezTo>
                  <a:cubicBezTo>
                    <a:pt x="-135957" y="170382"/>
                    <a:pt x="-38230" y="131805"/>
                    <a:pt x="182750" y="118947"/>
                  </a:cubicBezTo>
                  <a:cubicBezTo>
                    <a:pt x="403730" y="106088"/>
                    <a:pt x="790350" y="67512"/>
                    <a:pt x="599088" y="41889"/>
                  </a:cubicBezTo>
                  <a:cubicBezTo>
                    <a:pt x="407825" y="16172"/>
                    <a:pt x="199704" y="6456"/>
                    <a:pt x="199704" y="6456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311114AC-86BD-E380-F47E-6189FA7B011B}"/>
              </a:ext>
            </a:extLst>
          </p:cNvPr>
          <p:cNvGrpSpPr/>
          <p:nvPr/>
        </p:nvGrpSpPr>
        <p:grpSpPr>
          <a:xfrm>
            <a:off x="1149111" y="1785681"/>
            <a:ext cx="4470028" cy="1256633"/>
            <a:chOff x="874713" y="1719889"/>
            <a:chExt cx="4470028" cy="1256633"/>
          </a:xfrm>
        </p:grpSpPr>
        <p:sp>
          <p:nvSpPr>
            <p:cNvPr id="136" name="Freeform 10"/>
            <p:cNvSpPr/>
            <p:nvPr/>
          </p:nvSpPr>
          <p:spPr bwMode="auto">
            <a:xfrm>
              <a:off x="2851410" y="1729053"/>
              <a:ext cx="2493331" cy="616748"/>
            </a:xfrm>
            <a:custGeom>
              <a:avLst/>
              <a:gdLst>
                <a:gd name="T0" fmla="*/ 0 w 1172"/>
                <a:gd name="T1" fmla="*/ 0 h 296"/>
                <a:gd name="T2" fmla="*/ 1860550 w 1172"/>
                <a:gd name="T3" fmla="*/ 0 h 296"/>
                <a:gd name="T4" fmla="*/ 1617663 w 1172"/>
                <a:gd name="T5" fmla="*/ 233363 h 296"/>
                <a:gd name="T6" fmla="*/ 1860550 w 1172"/>
                <a:gd name="T7" fmla="*/ 469900 h 296"/>
                <a:gd name="T8" fmla="*/ 0 w 1172"/>
                <a:gd name="T9" fmla="*/ 469900 h 296"/>
                <a:gd name="T10" fmla="*/ 0 w 1172"/>
                <a:gd name="T11" fmla="*/ 0 h 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72" h="296">
                  <a:moveTo>
                    <a:pt x="0" y="0"/>
                  </a:moveTo>
                  <a:lnTo>
                    <a:pt x="1172" y="0"/>
                  </a:lnTo>
                  <a:lnTo>
                    <a:pt x="1019" y="147"/>
                  </a:lnTo>
                  <a:lnTo>
                    <a:pt x="1172" y="296"/>
                  </a:lnTo>
                  <a:lnTo>
                    <a:pt x="0" y="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  <a:alpha val="47000"/>
              </a:schemeClr>
            </a:solidFill>
            <a:ln>
              <a:noFill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137" name="Freeform 10" descr="#clear#"/>
            <p:cNvSpPr/>
            <p:nvPr/>
          </p:nvSpPr>
          <p:spPr bwMode="auto">
            <a:xfrm>
              <a:off x="1732839" y="1721004"/>
              <a:ext cx="3210520" cy="616748"/>
            </a:xfrm>
            <a:custGeom>
              <a:avLst/>
              <a:gdLst>
                <a:gd name="T0" fmla="*/ 0 w 1172"/>
                <a:gd name="T1" fmla="*/ 0 h 296"/>
                <a:gd name="T2" fmla="*/ 1860550 w 1172"/>
                <a:gd name="T3" fmla="*/ 0 h 296"/>
                <a:gd name="T4" fmla="*/ 1617663 w 1172"/>
                <a:gd name="T5" fmla="*/ 233363 h 296"/>
                <a:gd name="T6" fmla="*/ 1860550 w 1172"/>
                <a:gd name="T7" fmla="*/ 469900 h 296"/>
                <a:gd name="T8" fmla="*/ 0 w 1172"/>
                <a:gd name="T9" fmla="*/ 469900 h 296"/>
                <a:gd name="T10" fmla="*/ 0 w 1172"/>
                <a:gd name="T11" fmla="*/ 0 h 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72" h="296">
                  <a:moveTo>
                    <a:pt x="0" y="0"/>
                  </a:moveTo>
                  <a:lnTo>
                    <a:pt x="1172" y="0"/>
                  </a:lnTo>
                  <a:lnTo>
                    <a:pt x="1019" y="147"/>
                  </a:lnTo>
                  <a:lnTo>
                    <a:pt x="1172" y="296"/>
                  </a:lnTo>
                  <a:lnTo>
                    <a:pt x="0" y="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547"/>
            </a:solidFill>
            <a:ln w="25400">
              <a:solidFill>
                <a:sysClr val="window" lastClr="FFFFFF">
                  <a:hueOff val="0"/>
                  <a:satOff val="0"/>
                  <a:lumOff val="0"/>
                </a:sysClr>
              </a:solidFill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8" name="圆: 空心 11" descr="#clear#"/>
            <p:cNvSpPr/>
            <p:nvPr/>
          </p:nvSpPr>
          <p:spPr>
            <a:xfrm>
              <a:off x="874713" y="1719889"/>
              <a:ext cx="618978" cy="618978"/>
            </a:xfrm>
            <a:prstGeom prst="donut">
              <a:avLst>
                <a:gd name="adj" fmla="val 1129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FF8D2BB6-3415-79B1-667C-DD627F13F903}"/>
                </a:ext>
              </a:extLst>
            </p:cNvPr>
            <p:cNvSpPr txBox="1"/>
            <p:nvPr/>
          </p:nvSpPr>
          <p:spPr>
            <a:xfrm>
              <a:off x="1934124" y="1850623"/>
              <a:ext cx="23199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33F8A712-BA5B-C6F7-E957-86C153F82767}"/>
                </a:ext>
              </a:extLst>
            </p:cNvPr>
            <p:cNvSpPr txBox="1"/>
            <p:nvPr/>
          </p:nvSpPr>
          <p:spPr>
            <a:xfrm>
              <a:off x="1659981" y="2444069"/>
              <a:ext cx="343798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D49FA51F-96E3-58D4-B0D0-AE28B62BA32D}"/>
              </a:ext>
            </a:extLst>
          </p:cNvPr>
          <p:cNvGrpSpPr/>
          <p:nvPr/>
        </p:nvGrpSpPr>
        <p:grpSpPr>
          <a:xfrm>
            <a:off x="1149111" y="3161446"/>
            <a:ext cx="4470028" cy="1256633"/>
            <a:chOff x="874713" y="1719889"/>
            <a:chExt cx="4470028" cy="1256633"/>
          </a:xfrm>
        </p:grpSpPr>
        <p:sp>
          <p:nvSpPr>
            <p:cNvPr id="144" name="Freeform 10">
              <a:extLst>
                <a:ext uri="{FF2B5EF4-FFF2-40B4-BE49-F238E27FC236}">
                  <a16:creationId xmlns:a16="http://schemas.microsoft.com/office/drawing/2014/main" id="{048D3E86-D0BD-67B0-933E-39904278F458}"/>
                </a:ext>
              </a:extLst>
            </p:cNvPr>
            <p:cNvSpPr/>
            <p:nvPr/>
          </p:nvSpPr>
          <p:spPr bwMode="auto">
            <a:xfrm>
              <a:off x="2851410" y="1729053"/>
              <a:ext cx="2493331" cy="616748"/>
            </a:xfrm>
            <a:custGeom>
              <a:avLst/>
              <a:gdLst>
                <a:gd name="T0" fmla="*/ 0 w 1172"/>
                <a:gd name="T1" fmla="*/ 0 h 296"/>
                <a:gd name="T2" fmla="*/ 1860550 w 1172"/>
                <a:gd name="T3" fmla="*/ 0 h 296"/>
                <a:gd name="T4" fmla="*/ 1617663 w 1172"/>
                <a:gd name="T5" fmla="*/ 233363 h 296"/>
                <a:gd name="T6" fmla="*/ 1860550 w 1172"/>
                <a:gd name="T7" fmla="*/ 469900 h 296"/>
                <a:gd name="T8" fmla="*/ 0 w 1172"/>
                <a:gd name="T9" fmla="*/ 469900 h 296"/>
                <a:gd name="T10" fmla="*/ 0 w 1172"/>
                <a:gd name="T11" fmla="*/ 0 h 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72" h="296">
                  <a:moveTo>
                    <a:pt x="0" y="0"/>
                  </a:moveTo>
                  <a:lnTo>
                    <a:pt x="1172" y="0"/>
                  </a:lnTo>
                  <a:lnTo>
                    <a:pt x="1019" y="147"/>
                  </a:lnTo>
                  <a:lnTo>
                    <a:pt x="1172" y="296"/>
                  </a:lnTo>
                  <a:lnTo>
                    <a:pt x="0" y="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  <a:alpha val="47000"/>
              </a:schemeClr>
            </a:solidFill>
            <a:ln>
              <a:noFill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145" name="Freeform 10" descr="#clear#">
              <a:extLst>
                <a:ext uri="{FF2B5EF4-FFF2-40B4-BE49-F238E27FC236}">
                  <a16:creationId xmlns:a16="http://schemas.microsoft.com/office/drawing/2014/main" id="{E7BC4B01-7863-0F14-4DB0-0175F67C0D14}"/>
                </a:ext>
              </a:extLst>
            </p:cNvPr>
            <p:cNvSpPr/>
            <p:nvPr/>
          </p:nvSpPr>
          <p:spPr bwMode="auto">
            <a:xfrm>
              <a:off x="1732839" y="1721004"/>
              <a:ext cx="3210520" cy="616748"/>
            </a:xfrm>
            <a:custGeom>
              <a:avLst/>
              <a:gdLst>
                <a:gd name="T0" fmla="*/ 0 w 1172"/>
                <a:gd name="T1" fmla="*/ 0 h 296"/>
                <a:gd name="T2" fmla="*/ 1860550 w 1172"/>
                <a:gd name="T3" fmla="*/ 0 h 296"/>
                <a:gd name="T4" fmla="*/ 1617663 w 1172"/>
                <a:gd name="T5" fmla="*/ 233363 h 296"/>
                <a:gd name="T6" fmla="*/ 1860550 w 1172"/>
                <a:gd name="T7" fmla="*/ 469900 h 296"/>
                <a:gd name="T8" fmla="*/ 0 w 1172"/>
                <a:gd name="T9" fmla="*/ 469900 h 296"/>
                <a:gd name="T10" fmla="*/ 0 w 1172"/>
                <a:gd name="T11" fmla="*/ 0 h 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72" h="296">
                  <a:moveTo>
                    <a:pt x="0" y="0"/>
                  </a:moveTo>
                  <a:lnTo>
                    <a:pt x="1172" y="0"/>
                  </a:lnTo>
                  <a:lnTo>
                    <a:pt x="1019" y="147"/>
                  </a:lnTo>
                  <a:lnTo>
                    <a:pt x="1172" y="296"/>
                  </a:lnTo>
                  <a:lnTo>
                    <a:pt x="0" y="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547"/>
            </a:solidFill>
            <a:ln w="25400">
              <a:solidFill>
                <a:sysClr val="window" lastClr="FFFFFF">
                  <a:hueOff val="0"/>
                  <a:satOff val="0"/>
                  <a:lumOff val="0"/>
                </a:sysClr>
              </a:solidFill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6" name="圆: 空心 11" descr="#clear#">
              <a:extLst>
                <a:ext uri="{FF2B5EF4-FFF2-40B4-BE49-F238E27FC236}">
                  <a16:creationId xmlns:a16="http://schemas.microsoft.com/office/drawing/2014/main" id="{2EA184F0-4724-DEF8-E542-3DA7CFE67194}"/>
                </a:ext>
              </a:extLst>
            </p:cNvPr>
            <p:cNvSpPr/>
            <p:nvPr/>
          </p:nvSpPr>
          <p:spPr>
            <a:xfrm>
              <a:off x="874713" y="1719889"/>
              <a:ext cx="618978" cy="618978"/>
            </a:xfrm>
            <a:prstGeom prst="donut">
              <a:avLst>
                <a:gd name="adj" fmla="val 1129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09F668B1-7F64-6270-389D-DEB1F03BEA3D}"/>
                </a:ext>
              </a:extLst>
            </p:cNvPr>
            <p:cNvSpPr txBox="1"/>
            <p:nvPr/>
          </p:nvSpPr>
          <p:spPr>
            <a:xfrm>
              <a:off x="1934124" y="1850623"/>
              <a:ext cx="23199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1E418B0C-D9DD-3747-6F8F-1D3ADECC650F}"/>
                </a:ext>
              </a:extLst>
            </p:cNvPr>
            <p:cNvSpPr txBox="1"/>
            <p:nvPr/>
          </p:nvSpPr>
          <p:spPr>
            <a:xfrm>
              <a:off x="1659981" y="2444069"/>
              <a:ext cx="343798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5C89845A-CD3F-EFA9-2C72-0A2781DA78C8}"/>
              </a:ext>
            </a:extLst>
          </p:cNvPr>
          <p:cNvGrpSpPr/>
          <p:nvPr/>
        </p:nvGrpSpPr>
        <p:grpSpPr>
          <a:xfrm>
            <a:off x="1149111" y="4537211"/>
            <a:ext cx="4470028" cy="1256633"/>
            <a:chOff x="874713" y="1719889"/>
            <a:chExt cx="4470028" cy="1256633"/>
          </a:xfrm>
        </p:grpSpPr>
        <p:sp>
          <p:nvSpPr>
            <p:cNvPr id="150" name="Freeform 10">
              <a:extLst>
                <a:ext uri="{FF2B5EF4-FFF2-40B4-BE49-F238E27FC236}">
                  <a16:creationId xmlns:a16="http://schemas.microsoft.com/office/drawing/2014/main" id="{96FB9041-F046-DF5B-2002-F5D9206BB42D}"/>
                </a:ext>
              </a:extLst>
            </p:cNvPr>
            <p:cNvSpPr/>
            <p:nvPr/>
          </p:nvSpPr>
          <p:spPr bwMode="auto">
            <a:xfrm>
              <a:off x="2851410" y="1729053"/>
              <a:ext cx="2493331" cy="616748"/>
            </a:xfrm>
            <a:custGeom>
              <a:avLst/>
              <a:gdLst>
                <a:gd name="T0" fmla="*/ 0 w 1172"/>
                <a:gd name="T1" fmla="*/ 0 h 296"/>
                <a:gd name="T2" fmla="*/ 1860550 w 1172"/>
                <a:gd name="T3" fmla="*/ 0 h 296"/>
                <a:gd name="T4" fmla="*/ 1617663 w 1172"/>
                <a:gd name="T5" fmla="*/ 233363 h 296"/>
                <a:gd name="T6" fmla="*/ 1860550 w 1172"/>
                <a:gd name="T7" fmla="*/ 469900 h 296"/>
                <a:gd name="T8" fmla="*/ 0 w 1172"/>
                <a:gd name="T9" fmla="*/ 469900 h 296"/>
                <a:gd name="T10" fmla="*/ 0 w 1172"/>
                <a:gd name="T11" fmla="*/ 0 h 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72" h="296">
                  <a:moveTo>
                    <a:pt x="0" y="0"/>
                  </a:moveTo>
                  <a:lnTo>
                    <a:pt x="1172" y="0"/>
                  </a:lnTo>
                  <a:lnTo>
                    <a:pt x="1019" y="147"/>
                  </a:lnTo>
                  <a:lnTo>
                    <a:pt x="1172" y="296"/>
                  </a:lnTo>
                  <a:lnTo>
                    <a:pt x="0" y="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  <a:alpha val="47000"/>
              </a:schemeClr>
            </a:solidFill>
            <a:ln>
              <a:noFill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151" name="Freeform 10" descr="#clear#">
              <a:extLst>
                <a:ext uri="{FF2B5EF4-FFF2-40B4-BE49-F238E27FC236}">
                  <a16:creationId xmlns:a16="http://schemas.microsoft.com/office/drawing/2014/main" id="{60A7936C-73A6-C49B-F9AB-171A8B0F6C94}"/>
                </a:ext>
              </a:extLst>
            </p:cNvPr>
            <p:cNvSpPr/>
            <p:nvPr/>
          </p:nvSpPr>
          <p:spPr bwMode="auto">
            <a:xfrm>
              <a:off x="1732839" y="1721004"/>
              <a:ext cx="3210520" cy="616748"/>
            </a:xfrm>
            <a:custGeom>
              <a:avLst/>
              <a:gdLst>
                <a:gd name="T0" fmla="*/ 0 w 1172"/>
                <a:gd name="T1" fmla="*/ 0 h 296"/>
                <a:gd name="T2" fmla="*/ 1860550 w 1172"/>
                <a:gd name="T3" fmla="*/ 0 h 296"/>
                <a:gd name="T4" fmla="*/ 1617663 w 1172"/>
                <a:gd name="T5" fmla="*/ 233363 h 296"/>
                <a:gd name="T6" fmla="*/ 1860550 w 1172"/>
                <a:gd name="T7" fmla="*/ 469900 h 296"/>
                <a:gd name="T8" fmla="*/ 0 w 1172"/>
                <a:gd name="T9" fmla="*/ 469900 h 296"/>
                <a:gd name="T10" fmla="*/ 0 w 1172"/>
                <a:gd name="T11" fmla="*/ 0 h 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72" h="296">
                  <a:moveTo>
                    <a:pt x="0" y="0"/>
                  </a:moveTo>
                  <a:lnTo>
                    <a:pt x="1172" y="0"/>
                  </a:lnTo>
                  <a:lnTo>
                    <a:pt x="1019" y="147"/>
                  </a:lnTo>
                  <a:lnTo>
                    <a:pt x="1172" y="296"/>
                  </a:lnTo>
                  <a:lnTo>
                    <a:pt x="0" y="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547"/>
            </a:solidFill>
            <a:ln w="25400">
              <a:solidFill>
                <a:sysClr val="window" lastClr="FFFFFF">
                  <a:hueOff val="0"/>
                  <a:satOff val="0"/>
                  <a:lumOff val="0"/>
                </a:sysClr>
              </a:solidFill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2" name="圆: 空心 11" descr="#clear#">
              <a:extLst>
                <a:ext uri="{FF2B5EF4-FFF2-40B4-BE49-F238E27FC236}">
                  <a16:creationId xmlns:a16="http://schemas.microsoft.com/office/drawing/2014/main" id="{2190F1D0-F398-792E-07A5-0CA1FCD51124}"/>
                </a:ext>
              </a:extLst>
            </p:cNvPr>
            <p:cNvSpPr/>
            <p:nvPr/>
          </p:nvSpPr>
          <p:spPr>
            <a:xfrm>
              <a:off x="874713" y="1719889"/>
              <a:ext cx="618978" cy="618978"/>
            </a:xfrm>
            <a:prstGeom prst="donut">
              <a:avLst>
                <a:gd name="adj" fmla="val 1129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id="{E8F0BFF4-3AB5-D598-F8F4-51CA144FBEC3}"/>
                </a:ext>
              </a:extLst>
            </p:cNvPr>
            <p:cNvSpPr txBox="1"/>
            <p:nvPr/>
          </p:nvSpPr>
          <p:spPr>
            <a:xfrm>
              <a:off x="1934124" y="1850623"/>
              <a:ext cx="23199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54" name="文本框 153">
              <a:extLst>
                <a:ext uri="{FF2B5EF4-FFF2-40B4-BE49-F238E27FC236}">
                  <a16:creationId xmlns:a16="http://schemas.microsoft.com/office/drawing/2014/main" id="{92AF9A04-49D1-41A7-9B92-BDDD0F952DCA}"/>
                </a:ext>
              </a:extLst>
            </p:cNvPr>
            <p:cNvSpPr txBox="1"/>
            <p:nvPr/>
          </p:nvSpPr>
          <p:spPr>
            <a:xfrm>
              <a:off x="1659981" y="2444069"/>
              <a:ext cx="343798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7264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938192-4427-DC4F-06F6-3871697530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五边形 46"/>
          <p:cNvSpPr/>
          <p:nvPr/>
        </p:nvSpPr>
        <p:spPr>
          <a:xfrm rot="16200000">
            <a:off x="4706917" y="1558137"/>
            <a:ext cx="1101462" cy="904205"/>
          </a:xfrm>
          <a:prstGeom prst="homePlate">
            <a:avLst>
              <a:gd name="adj" fmla="val 31538"/>
            </a:avLst>
          </a:prstGeom>
          <a:solidFill>
            <a:srgbClr val="00954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1" name="五边形 50"/>
          <p:cNvSpPr/>
          <p:nvPr/>
        </p:nvSpPr>
        <p:spPr>
          <a:xfrm rot="16200000" flipV="1">
            <a:off x="6380854" y="1558137"/>
            <a:ext cx="1101462" cy="904205"/>
          </a:xfrm>
          <a:prstGeom prst="homePlate">
            <a:avLst>
              <a:gd name="adj" fmla="val 31538"/>
            </a:avLst>
          </a:prstGeom>
          <a:solidFill>
            <a:srgbClr val="00954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3" name="五边形 52"/>
          <p:cNvSpPr/>
          <p:nvPr/>
        </p:nvSpPr>
        <p:spPr>
          <a:xfrm rot="5400000" flipV="1">
            <a:off x="4706916" y="4706630"/>
            <a:ext cx="1101462" cy="904205"/>
          </a:xfrm>
          <a:prstGeom prst="homePlate">
            <a:avLst>
              <a:gd name="adj" fmla="val 31538"/>
            </a:avLst>
          </a:prstGeom>
          <a:solidFill>
            <a:srgbClr val="00954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CD44950F-FA5F-D134-6795-BF11038BF223}"/>
              </a:ext>
            </a:extLst>
          </p:cNvPr>
          <p:cNvSpPr txBox="1"/>
          <p:nvPr/>
        </p:nvSpPr>
        <p:spPr>
          <a:xfrm>
            <a:off x="1633488" y="1725348"/>
            <a:ext cx="58913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幼儿园竞聘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9CFBBF0C-3BD2-AC95-3759-626FDEA3CB57}"/>
              </a:ext>
            </a:extLst>
          </p:cNvPr>
          <p:cNvSpPr txBox="1"/>
          <p:nvPr/>
        </p:nvSpPr>
        <p:spPr>
          <a:xfrm>
            <a:off x="3640525" y="518728"/>
            <a:ext cx="16113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目录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BFD2515-DD98-F1F5-2609-0D7573DFE0F4}"/>
              </a:ext>
            </a:extLst>
          </p:cNvPr>
          <p:cNvGrpSpPr/>
          <p:nvPr/>
        </p:nvGrpSpPr>
        <p:grpSpPr>
          <a:xfrm>
            <a:off x="4643065" y="420469"/>
            <a:ext cx="2905869" cy="529352"/>
            <a:chOff x="2123331" y="3295948"/>
            <a:chExt cx="2905869" cy="529352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2F950F78-6F78-5136-D447-4A5BEEB3EC97}"/>
                </a:ext>
              </a:extLst>
            </p:cNvPr>
            <p:cNvSpPr/>
            <p:nvPr/>
          </p:nvSpPr>
          <p:spPr>
            <a:xfrm>
              <a:off x="2123331" y="3295948"/>
              <a:ext cx="2905869" cy="529352"/>
            </a:xfrm>
            <a:prstGeom prst="roundRect">
              <a:avLst>
                <a:gd name="adj" fmla="val 50000"/>
              </a:avLst>
            </a:prstGeom>
            <a:blipFill dpi="0" rotWithShape="0">
              <a:blip r:embed="rId3">
                <a:alphaModFix amt="15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DD96E9E-DD3E-D5B1-3F1F-DFC31F151F6E}"/>
                </a:ext>
              </a:extLst>
            </p:cNvPr>
            <p:cNvSpPr txBox="1"/>
            <p:nvPr/>
          </p:nvSpPr>
          <p:spPr>
            <a:xfrm>
              <a:off x="2578227" y="3349217"/>
              <a:ext cx="19960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blipFill dpi="0" rotWithShape="1"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竞聘优势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84FECDF6-5B6D-9E0B-E21F-EEFB2B72C101}"/>
              </a:ext>
            </a:extLst>
          </p:cNvPr>
          <p:cNvSpPr txBox="1"/>
          <p:nvPr/>
        </p:nvSpPr>
        <p:spPr>
          <a:xfrm>
            <a:off x="439774" y="242905"/>
            <a:ext cx="9573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03</a:t>
            </a:r>
            <a:endParaRPr lang="zh-CN" altLang="en-US" sz="4800" b="1" dirty="0">
              <a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46" name="任意多边形 45"/>
          <p:cNvSpPr/>
          <p:nvPr/>
        </p:nvSpPr>
        <p:spPr>
          <a:xfrm>
            <a:off x="1689512" y="2560971"/>
            <a:ext cx="4020239" cy="904206"/>
          </a:xfrm>
          <a:custGeom>
            <a:avLst/>
            <a:gdLst>
              <a:gd name="connsiteX0" fmla="*/ 3571103 w 3571103"/>
              <a:gd name="connsiteY0" fmla="*/ 0 h 803190"/>
              <a:gd name="connsiteX1" fmla="*/ 259492 w 3571103"/>
              <a:gd name="connsiteY1" fmla="*/ 0 h 803190"/>
              <a:gd name="connsiteX2" fmla="*/ 0 w 3571103"/>
              <a:gd name="connsiteY2" fmla="*/ 420130 h 803190"/>
              <a:gd name="connsiteX3" fmla="*/ 271849 w 3571103"/>
              <a:gd name="connsiteY3" fmla="*/ 803190 h 803190"/>
              <a:gd name="connsiteX4" fmla="*/ 2842054 w 3571103"/>
              <a:gd name="connsiteY4" fmla="*/ 803190 h 803190"/>
              <a:gd name="connsiteX5" fmla="*/ 3571103 w 3571103"/>
              <a:gd name="connsiteY5" fmla="*/ 0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103" h="803190">
                <a:moveTo>
                  <a:pt x="3571103" y="0"/>
                </a:moveTo>
                <a:lnTo>
                  <a:pt x="259492" y="0"/>
                </a:lnTo>
                <a:lnTo>
                  <a:pt x="0" y="420130"/>
                </a:lnTo>
                <a:lnTo>
                  <a:pt x="271849" y="803190"/>
                </a:lnTo>
                <a:lnTo>
                  <a:pt x="2842054" y="803190"/>
                </a:lnTo>
                <a:lnTo>
                  <a:pt x="3571103" y="0"/>
                </a:lnTo>
                <a:close/>
              </a:path>
            </a:pathLst>
          </a:custGeom>
          <a:blipFill dpi="0" rotWithShape="0">
            <a:blip r:embed="rId3">
              <a:alphaModFix amt="15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8" name="任意多边形 47"/>
          <p:cNvSpPr/>
          <p:nvPr/>
        </p:nvSpPr>
        <p:spPr>
          <a:xfrm rot="10800000">
            <a:off x="6479484" y="3703793"/>
            <a:ext cx="4020239" cy="904206"/>
          </a:xfrm>
          <a:custGeom>
            <a:avLst/>
            <a:gdLst>
              <a:gd name="connsiteX0" fmla="*/ 3571103 w 3571103"/>
              <a:gd name="connsiteY0" fmla="*/ 0 h 803190"/>
              <a:gd name="connsiteX1" fmla="*/ 259492 w 3571103"/>
              <a:gd name="connsiteY1" fmla="*/ 0 h 803190"/>
              <a:gd name="connsiteX2" fmla="*/ 0 w 3571103"/>
              <a:gd name="connsiteY2" fmla="*/ 420130 h 803190"/>
              <a:gd name="connsiteX3" fmla="*/ 271849 w 3571103"/>
              <a:gd name="connsiteY3" fmla="*/ 803190 h 803190"/>
              <a:gd name="connsiteX4" fmla="*/ 2842054 w 3571103"/>
              <a:gd name="connsiteY4" fmla="*/ 803190 h 803190"/>
              <a:gd name="connsiteX5" fmla="*/ 3571103 w 3571103"/>
              <a:gd name="connsiteY5" fmla="*/ 0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103" h="803190">
                <a:moveTo>
                  <a:pt x="3571103" y="0"/>
                </a:moveTo>
                <a:lnTo>
                  <a:pt x="259492" y="0"/>
                </a:lnTo>
                <a:lnTo>
                  <a:pt x="0" y="420130"/>
                </a:lnTo>
                <a:lnTo>
                  <a:pt x="271849" y="803190"/>
                </a:lnTo>
                <a:lnTo>
                  <a:pt x="2842054" y="803190"/>
                </a:lnTo>
                <a:lnTo>
                  <a:pt x="3571103" y="0"/>
                </a:lnTo>
                <a:close/>
              </a:path>
            </a:pathLst>
          </a:custGeom>
          <a:blipFill dpi="0" rotWithShape="0">
            <a:blip r:embed="rId3">
              <a:alphaModFix amt="15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9" name="五边形 48"/>
          <p:cNvSpPr/>
          <p:nvPr/>
        </p:nvSpPr>
        <p:spPr>
          <a:xfrm rot="5400000">
            <a:off x="6380855" y="4706629"/>
            <a:ext cx="1101462" cy="904205"/>
          </a:xfrm>
          <a:prstGeom prst="homePlate">
            <a:avLst>
              <a:gd name="adj" fmla="val 31538"/>
            </a:avLst>
          </a:prstGeom>
          <a:solidFill>
            <a:srgbClr val="00954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0" name="任意多边形 49"/>
          <p:cNvSpPr/>
          <p:nvPr/>
        </p:nvSpPr>
        <p:spPr>
          <a:xfrm rot="10800000" flipV="1">
            <a:off x="6479483" y="2560971"/>
            <a:ext cx="4020239" cy="904206"/>
          </a:xfrm>
          <a:custGeom>
            <a:avLst/>
            <a:gdLst>
              <a:gd name="connsiteX0" fmla="*/ 3571103 w 3571103"/>
              <a:gd name="connsiteY0" fmla="*/ 0 h 803190"/>
              <a:gd name="connsiteX1" fmla="*/ 259492 w 3571103"/>
              <a:gd name="connsiteY1" fmla="*/ 0 h 803190"/>
              <a:gd name="connsiteX2" fmla="*/ 0 w 3571103"/>
              <a:gd name="connsiteY2" fmla="*/ 420130 h 803190"/>
              <a:gd name="connsiteX3" fmla="*/ 271849 w 3571103"/>
              <a:gd name="connsiteY3" fmla="*/ 803190 h 803190"/>
              <a:gd name="connsiteX4" fmla="*/ 2842054 w 3571103"/>
              <a:gd name="connsiteY4" fmla="*/ 803190 h 803190"/>
              <a:gd name="connsiteX5" fmla="*/ 3571103 w 3571103"/>
              <a:gd name="connsiteY5" fmla="*/ 0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103" h="803190">
                <a:moveTo>
                  <a:pt x="3571103" y="0"/>
                </a:moveTo>
                <a:lnTo>
                  <a:pt x="259492" y="0"/>
                </a:lnTo>
                <a:lnTo>
                  <a:pt x="0" y="420130"/>
                </a:lnTo>
                <a:lnTo>
                  <a:pt x="271849" y="803190"/>
                </a:lnTo>
                <a:lnTo>
                  <a:pt x="2842054" y="803190"/>
                </a:lnTo>
                <a:lnTo>
                  <a:pt x="3571103" y="0"/>
                </a:lnTo>
                <a:close/>
              </a:path>
            </a:pathLst>
          </a:custGeom>
          <a:blipFill dpi="0" rotWithShape="0">
            <a:blip r:embed="rId3">
              <a:alphaModFix amt="15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2" name="任意多边形 51"/>
          <p:cNvSpPr/>
          <p:nvPr/>
        </p:nvSpPr>
        <p:spPr>
          <a:xfrm flipV="1">
            <a:off x="1689511" y="3703794"/>
            <a:ext cx="4020239" cy="904206"/>
          </a:xfrm>
          <a:custGeom>
            <a:avLst/>
            <a:gdLst>
              <a:gd name="connsiteX0" fmla="*/ 3571103 w 3571103"/>
              <a:gd name="connsiteY0" fmla="*/ 0 h 803190"/>
              <a:gd name="connsiteX1" fmla="*/ 259492 w 3571103"/>
              <a:gd name="connsiteY1" fmla="*/ 0 h 803190"/>
              <a:gd name="connsiteX2" fmla="*/ 0 w 3571103"/>
              <a:gd name="connsiteY2" fmla="*/ 420130 h 803190"/>
              <a:gd name="connsiteX3" fmla="*/ 271849 w 3571103"/>
              <a:gd name="connsiteY3" fmla="*/ 803190 h 803190"/>
              <a:gd name="connsiteX4" fmla="*/ 2842054 w 3571103"/>
              <a:gd name="connsiteY4" fmla="*/ 803190 h 803190"/>
              <a:gd name="connsiteX5" fmla="*/ 3571103 w 3571103"/>
              <a:gd name="connsiteY5" fmla="*/ 0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103" h="803190">
                <a:moveTo>
                  <a:pt x="3571103" y="0"/>
                </a:moveTo>
                <a:lnTo>
                  <a:pt x="259492" y="0"/>
                </a:lnTo>
                <a:lnTo>
                  <a:pt x="0" y="420130"/>
                </a:lnTo>
                <a:lnTo>
                  <a:pt x="271849" y="803190"/>
                </a:lnTo>
                <a:lnTo>
                  <a:pt x="2842054" y="803190"/>
                </a:lnTo>
                <a:lnTo>
                  <a:pt x="3571103" y="0"/>
                </a:lnTo>
                <a:close/>
              </a:path>
            </a:pathLst>
          </a:custGeom>
          <a:blipFill dpi="0" rotWithShape="0">
            <a:blip r:embed="rId3">
              <a:alphaModFix amt="15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160468" y="3947070"/>
            <a:ext cx="513937" cy="511915"/>
            <a:chOff x="4557733" y="2434359"/>
            <a:chExt cx="512624" cy="510606"/>
          </a:xfrm>
          <a:solidFill>
            <a:schemeClr val="bg1"/>
          </a:solidFill>
        </p:grpSpPr>
        <p:sp>
          <p:nvSpPr>
            <p:cNvPr id="71" name="Freeform 7" descr="D:\51PPT模板网\51pptmoban.com\图片.jpg"/>
            <p:cNvSpPr>
              <a:spLocks noEditPoints="1"/>
            </p:cNvSpPr>
            <p:nvPr/>
          </p:nvSpPr>
          <p:spPr bwMode="auto">
            <a:xfrm>
              <a:off x="4557733" y="2434359"/>
              <a:ext cx="512624" cy="510606"/>
            </a:xfrm>
            <a:custGeom>
              <a:avLst/>
              <a:gdLst>
                <a:gd name="T0" fmla="*/ 86 w 172"/>
                <a:gd name="T1" fmla="*/ 21 h 172"/>
                <a:gd name="T2" fmla="*/ 151 w 172"/>
                <a:gd name="T3" fmla="*/ 86 h 172"/>
                <a:gd name="T4" fmla="*/ 86 w 172"/>
                <a:gd name="T5" fmla="*/ 151 h 172"/>
                <a:gd name="T6" fmla="*/ 21 w 172"/>
                <a:gd name="T7" fmla="*/ 86 h 172"/>
                <a:gd name="T8" fmla="*/ 86 w 172"/>
                <a:gd name="T9" fmla="*/ 21 h 172"/>
                <a:gd name="T10" fmla="*/ 86 w 172"/>
                <a:gd name="T11" fmla="*/ 0 h 172"/>
                <a:gd name="T12" fmla="*/ 0 w 172"/>
                <a:gd name="T13" fmla="*/ 86 h 172"/>
                <a:gd name="T14" fmla="*/ 86 w 172"/>
                <a:gd name="T15" fmla="*/ 172 h 172"/>
                <a:gd name="T16" fmla="*/ 172 w 172"/>
                <a:gd name="T17" fmla="*/ 86 h 172"/>
                <a:gd name="T18" fmla="*/ 86 w 172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72">
                  <a:moveTo>
                    <a:pt x="86" y="21"/>
                  </a:moveTo>
                  <a:cubicBezTo>
                    <a:pt x="122" y="21"/>
                    <a:pt x="151" y="50"/>
                    <a:pt x="151" y="86"/>
                  </a:cubicBezTo>
                  <a:cubicBezTo>
                    <a:pt x="151" y="122"/>
                    <a:pt x="122" y="151"/>
                    <a:pt x="86" y="151"/>
                  </a:cubicBezTo>
                  <a:cubicBezTo>
                    <a:pt x="50" y="151"/>
                    <a:pt x="21" y="122"/>
                    <a:pt x="21" y="86"/>
                  </a:cubicBezTo>
                  <a:cubicBezTo>
                    <a:pt x="21" y="50"/>
                    <a:pt x="50" y="21"/>
                    <a:pt x="86" y="21"/>
                  </a:cubicBezTo>
                  <a:moveTo>
                    <a:pt x="86" y="0"/>
                  </a:moveTo>
                  <a:cubicBezTo>
                    <a:pt x="38" y="0"/>
                    <a:pt x="0" y="38"/>
                    <a:pt x="0" y="86"/>
                  </a:cubicBezTo>
                  <a:cubicBezTo>
                    <a:pt x="0" y="134"/>
                    <a:pt x="38" y="172"/>
                    <a:pt x="86" y="172"/>
                  </a:cubicBezTo>
                  <a:cubicBezTo>
                    <a:pt x="134" y="172"/>
                    <a:pt x="172" y="134"/>
                    <a:pt x="172" y="86"/>
                  </a:cubicBezTo>
                  <a:cubicBezTo>
                    <a:pt x="172" y="38"/>
                    <a:pt x="134" y="0"/>
                    <a:pt x="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2" name="Freeform 8"/>
            <p:cNvSpPr/>
            <p:nvPr/>
          </p:nvSpPr>
          <p:spPr bwMode="auto">
            <a:xfrm>
              <a:off x="4781753" y="2529215"/>
              <a:ext cx="129165" cy="254294"/>
            </a:xfrm>
            <a:custGeom>
              <a:avLst/>
              <a:gdLst>
                <a:gd name="T0" fmla="*/ 33 w 44"/>
                <a:gd name="T1" fmla="*/ 86 h 86"/>
                <a:gd name="T2" fmla="*/ 25 w 44"/>
                <a:gd name="T3" fmla="*/ 83 h 86"/>
                <a:gd name="T4" fmla="*/ 3 w 44"/>
                <a:gd name="T5" fmla="*/ 62 h 86"/>
                <a:gd name="T6" fmla="*/ 0 w 44"/>
                <a:gd name="T7" fmla="*/ 54 h 86"/>
                <a:gd name="T8" fmla="*/ 0 w 44"/>
                <a:gd name="T9" fmla="*/ 54 h 86"/>
                <a:gd name="T10" fmla="*/ 0 w 44"/>
                <a:gd name="T11" fmla="*/ 54 h 86"/>
                <a:gd name="T12" fmla="*/ 0 w 44"/>
                <a:gd name="T13" fmla="*/ 11 h 86"/>
                <a:gd name="T14" fmla="*/ 11 w 44"/>
                <a:gd name="T15" fmla="*/ 0 h 86"/>
                <a:gd name="T16" fmla="*/ 22 w 44"/>
                <a:gd name="T17" fmla="*/ 11 h 86"/>
                <a:gd name="T18" fmla="*/ 22 w 44"/>
                <a:gd name="T19" fmla="*/ 50 h 86"/>
                <a:gd name="T20" fmla="*/ 40 w 44"/>
                <a:gd name="T21" fmla="*/ 68 h 86"/>
                <a:gd name="T22" fmla="*/ 40 w 44"/>
                <a:gd name="T23" fmla="*/ 83 h 86"/>
                <a:gd name="T24" fmla="*/ 33 w 44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86">
                  <a:moveTo>
                    <a:pt x="33" y="86"/>
                  </a:moveTo>
                  <a:cubicBezTo>
                    <a:pt x="30" y="86"/>
                    <a:pt x="27" y="85"/>
                    <a:pt x="25" y="8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0"/>
                    <a:pt x="0" y="57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72"/>
                    <a:pt x="44" y="79"/>
                    <a:pt x="40" y="83"/>
                  </a:cubicBezTo>
                  <a:cubicBezTo>
                    <a:pt x="38" y="85"/>
                    <a:pt x="35" y="86"/>
                    <a:pt x="33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201858" y="2737150"/>
            <a:ext cx="470586" cy="452556"/>
            <a:chOff x="6159731" y="1864447"/>
            <a:chExt cx="469385" cy="451400"/>
          </a:xfrm>
          <a:solidFill>
            <a:schemeClr val="bg1"/>
          </a:solidFill>
        </p:grpSpPr>
        <p:sp>
          <p:nvSpPr>
            <p:cNvPr id="69" name="Oval 131"/>
            <p:cNvSpPr>
              <a:spLocks noChangeArrowheads="1"/>
            </p:cNvSpPr>
            <p:nvPr/>
          </p:nvSpPr>
          <p:spPr bwMode="auto">
            <a:xfrm>
              <a:off x="6288812" y="1864447"/>
              <a:ext cx="211223" cy="2139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/>
            <a:p>
              <a:endParaRPr lang="zh-CN" altLang="en-US" sz="21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134"/>
            <p:cNvSpPr/>
            <p:nvPr/>
          </p:nvSpPr>
          <p:spPr bwMode="auto">
            <a:xfrm>
              <a:off x="6159731" y="2111736"/>
              <a:ext cx="469385" cy="204111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/>
            <a:p>
              <a:endParaRPr lang="zh-CN" altLang="en-US" sz="21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642043" y="4018690"/>
            <a:ext cx="425392" cy="368673"/>
            <a:chOff x="7090992" y="4839631"/>
            <a:chExt cx="424306" cy="367732"/>
          </a:xfrm>
          <a:solidFill>
            <a:schemeClr val="bg1"/>
          </a:solidFill>
        </p:grpSpPr>
        <p:sp>
          <p:nvSpPr>
            <p:cNvPr id="65" name="Freeform 19"/>
            <p:cNvSpPr/>
            <p:nvPr/>
          </p:nvSpPr>
          <p:spPr bwMode="auto">
            <a:xfrm>
              <a:off x="7156995" y="4994536"/>
              <a:ext cx="86882" cy="152885"/>
            </a:xfrm>
            <a:custGeom>
              <a:avLst/>
              <a:gdLst>
                <a:gd name="T0" fmla="*/ 4 w 54"/>
                <a:gd name="T1" fmla="*/ 95 h 95"/>
                <a:gd name="T2" fmla="*/ 49 w 54"/>
                <a:gd name="T3" fmla="*/ 95 h 95"/>
                <a:gd name="T4" fmla="*/ 54 w 54"/>
                <a:gd name="T5" fmla="*/ 90 h 95"/>
                <a:gd name="T6" fmla="*/ 54 w 54"/>
                <a:gd name="T7" fmla="*/ 4 h 95"/>
                <a:gd name="T8" fmla="*/ 49 w 54"/>
                <a:gd name="T9" fmla="*/ 0 h 95"/>
                <a:gd name="T10" fmla="*/ 4 w 54"/>
                <a:gd name="T11" fmla="*/ 0 h 95"/>
                <a:gd name="T12" fmla="*/ 0 w 54"/>
                <a:gd name="T13" fmla="*/ 4 h 95"/>
                <a:gd name="T14" fmla="*/ 0 w 54"/>
                <a:gd name="T15" fmla="*/ 90 h 95"/>
                <a:gd name="T16" fmla="*/ 4 w 54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5">
                  <a:moveTo>
                    <a:pt x="4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52" y="95"/>
                    <a:pt x="54" y="93"/>
                    <a:pt x="54" y="9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2" y="95"/>
                    <a:pt x="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/>
            <a:p>
              <a:endParaRPr lang="zh-CN" altLang="en-US" sz="15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20"/>
            <p:cNvSpPr/>
            <p:nvPr/>
          </p:nvSpPr>
          <p:spPr bwMode="auto">
            <a:xfrm>
              <a:off x="7282266" y="4937962"/>
              <a:ext cx="86882" cy="209459"/>
            </a:xfrm>
            <a:custGeom>
              <a:avLst/>
              <a:gdLst>
                <a:gd name="T0" fmla="*/ 5 w 54"/>
                <a:gd name="T1" fmla="*/ 130 h 130"/>
                <a:gd name="T2" fmla="*/ 50 w 54"/>
                <a:gd name="T3" fmla="*/ 130 h 130"/>
                <a:gd name="T4" fmla="*/ 54 w 54"/>
                <a:gd name="T5" fmla="*/ 125 h 130"/>
                <a:gd name="T6" fmla="*/ 54 w 54"/>
                <a:gd name="T7" fmla="*/ 5 h 130"/>
                <a:gd name="T8" fmla="*/ 50 w 54"/>
                <a:gd name="T9" fmla="*/ 0 h 130"/>
                <a:gd name="T10" fmla="*/ 5 w 54"/>
                <a:gd name="T11" fmla="*/ 0 h 130"/>
                <a:gd name="T12" fmla="*/ 0 w 54"/>
                <a:gd name="T13" fmla="*/ 5 h 130"/>
                <a:gd name="T14" fmla="*/ 0 w 54"/>
                <a:gd name="T15" fmla="*/ 125 h 130"/>
                <a:gd name="T16" fmla="*/ 5 w 54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30">
                  <a:moveTo>
                    <a:pt x="5" y="130"/>
                  </a:moveTo>
                  <a:cubicBezTo>
                    <a:pt x="50" y="130"/>
                    <a:pt x="50" y="130"/>
                    <a:pt x="50" y="130"/>
                  </a:cubicBezTo>
                  <a:cubicBezTo>
                    <a:pt x="52" y="130"/>
                    <a:pt x="54" y="128"/>
                    <a:pt x="54" y="12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2" y="130"/>
                    <a:pt x="5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/>
            <a:p>
              <a:endParaRPr lang="zh-CN" altLang="en-US" sz="15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21"/>
            <p:cNvSpPr/>
            <p:nvPr/>
          </p:nvSpPr>
          <p:spPr bwMode="auto">
            <a:xfrm>
              <a:off x="7408885" y="4891491"/>
              <a:ext cx="86882" cy="255931"/>
            </a:xfrm>
            <a:custGeom>
              <a:avLst/>
              <a:gdLst>
                <a:gd name="T0" fmla="*/ 4 w 54"/>
                <a:gd name="T1" fmla="*/ 159 h 159"/>
                <a:gd name="T2" fmla="*/ 49 w 54"/>
                <a:gd name="T3" fmla="*/ 159 h 159"/>
                <a:gd name="T4" fmla="*/ 54 w 54"/>
                <a:gd name="T5" fmla="*/ 154 h 159"/>
                <a:gd name="T6" fmla="*/ 54 w 54"/>
                <a:gd name="T7" fmla="*/ 5 h 159"/>
                <a:gd name="T8" fmla="*/ 49 w 54"/>
                <a:gd name="T9" fmla="*/ 0 h 159"/>
                <a:gd name="T10" fmla="*/ 4 w 54"/>
                <a:gd name="T11" fmla="*/ 0 h 159"/>
                <a:gd name="T12" fmla="*/ 0 w 54"/>
                <a:gd name="T13" fmla="*/ 5 h 159"/>
                <a:gd name="T14" fmla="*/ 0 w 54"/>
                <a:gd name="T15" fmla="*/ 154 h 159"/>
                <a:gd name="T16" fmla="*/ 4 w 54"/>
                <a:gd name="T1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59">
                  <a:moveTo>
                    <a:pt x="4" y="159"/>
                  </a:moveTo>
                  <a:cubicBezTo>
                    <a:pt x="49" y="159"/>
                    <a:pt x="49" y="159"/>
                    <a:pt x="49" y="159"/>
                  </a:cubicBezTo>
                  <a:cubicBezTo>
                    <a:pt x="52" y="159"/>
                    <a:pt x="54" y="157"/>
                    <a:pt x="54" y="15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59"/>
                    <a:pt x="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/>
            <a:p>
              <a:endParaRPr lang="zh-CN" altLang="en-US" sz="15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8" name="Freeform 22"/>
            <p:cNvSpPr/>
            <p:nvPr/>
          </p:nvSpPr>
          <p:spPr bwMode="auto">
            <a:xfrm>
              <a:off x="7090992" y="4839631"/>
              <a:ext cx="424306" cy="367732"/>
            </a:xfrm>
            <a:custGeom>
              <a:avLst/>
              <a:gdLst>
                <a:gd name="T0" fmla="*/ 253 w 264"/>
                <a:gd name="T1" fmla="*/ 206 h 228"/>
                <a:gd name="T2" fmla="*/ 23 w 264"/>
                <a:gd name="T3" fmla="*/ 206 h 228"/>
                <a:gd name="T4" fmla="*/ 22 w 264"/>
                <a:gd name="T5" fmla="*/ 206 h 228"/>
                <a:gd name="T6" fmla="*/ 22 w 264"/>
                <a:gd name="T7" fmla="*/ 11 h 228"/>
                <a:gd name="T8" fmla="*/ 11 w 264"/>
                <a:gd name="T9" fmla="*/ 0 h 228"/>
                <a:gd name="T10" fmla="*/ 0 w 264"/>
                <a:gd name="T11" fmla="*/ 11 h 228"/>
                <a:gd name="T12" fmla="*/ 0 w 264"/>
                <a:gd name="T13" fmla="*/ 206 h 228"/>
                <a:gd name="T14" fmla="*/ 23 w 264"/>
                <a:gd name="T15" fmla="*/ 228 h 228"/>
                <a:gd name="T16" fmla="*/ 253 w 264"/>
                <a:gd name="T17" fmla="*/ 228 h 228"/>
                <a:gd name="T18" fmla="*/ 264 w 264"/>
                <a:gd name="T19" fmla="*/ 217 h 228"/>
                <a:gd name="T20" fmla="*/ 253 w 264"/>
                <a:gd name="T21" fmla="*/ 2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228">
                  <a:moveTo>
                    <a:pt x="253" y="206"/>
                  </a:moveTo>
                  <a:cubicBezTo>
                    <a:pt x="23" y="206"/>
                    <a:pt x="23" y="206"/>
                    <a:pt x="23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8"/>
                    <a:pt x="10" y="228"/>
                    <a:pt x="23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9" y="228"/>
                    <a:pt x="264" y="223"/>
                    <a:pt x="264" y="217"/>
                  </a:cubicBezTo>
                  <a:cubicBezTo>
                    <a:pt x="264" y="211"/>
                    <a:pt x="259" y="206"/>
                    <a:pt x="253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/>
            <a:p>
              <a:endParaRPr lang="zh-CN" altLang="en-US" sz="15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 descr="D:\51PPT模板网\51pptmoban.com\图片.jpg"/>
          <p:cNvGrpSpPr/>
          <p:nvPr/>
        </p:nvGrpSpPr>
        <p:grpSpPr>
          <a:xfrm>
            <a:off x="8642043" y="2819308"/>
            <a:ext cx="391570" cy="387532"/>
            <a:chOff x="4270293" y="4090633"/>
            <a:chExt cx="390570" cy="386543"/>
          </a:xfrm>
          <a:solidFill>
            <a:schemeClr val="bg1"/>
          </a:solidFill>
        </p:grpSpPr>
        <p:sp>
          <p:nvSpPr>
            <p:cNvPr id="63" name="Freeform 136"/>
            <p:cNvSpPr/>
            <p:nvPr/>
          </p:nvSpPr>
          <p:spPr bwMode="auto">
            <a:xfrm>
              <a:off x="4270293" y="4307258"/>
              <a:ext cx="390570" cy="169918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/>
            <a:p>
              <a:endParaRPr lang="zh-CN" altLang="en-US" sz="15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137"/>
            <p:cNvSpPr>
              <a:spLocks noEditPoints="1"/>
            </p:cNvSpPr>
            <p:nvPr/>
          </p:nvSpPr>
          <p:spPr bwMode="auto">
            <a:xfrm>
              <a:off x="4270293" y="4090633"/>
              <a:ext cx="390570" cy="224678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/>
            <a:p>
              <a:endParaRPr lang="zh-CN" altLang="en-US" sz="15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4782473" y="1794322"/>
            <a:ext cx="10025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756389" y="4796663"/>
            <a:ext cx="10025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430327" y="1798634"/>
            <a:ext cx="10025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545915" y="4881543"/>
            <a:ext cx="7661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 rot="2700000">
            <a:off x="5455617" y="2956912"/>
            <a:ext cx="1285548" cy="1285548"/>
          </a:xfrm>
          <a:prstGeom prst="rect">
            <a:avLst/>
          </a:prstGeom>
          <a:solidFill>
            <a:srgbClr val="00954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4157418-505E-E220-DB8A-4B0781C5B793}"/>
              </a:ext>
            </a:extLst>
          </p:cNvPr>
          <p:cNvSpPr txBox="1"/>
          <p:nvPr/>
        </p:nvSpPr>
        <p:spPr>
          <a:xfrm>
            <a:off x="5784990" y="3258168"/>
            <a:ext cx="6399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blipFill dpi="0" rotWithShape="1"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添加</a:t>
            </a:r>
            <a:endParaRPr lang="en-US" altLang="zh-CN" b="1" dirty="0">
              <a:blipFill dpi="0" rotWithShape="1"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  <a:p>
            <a:r>
              <a:rPr lang="zh-CN" altLang="en-US" b="1" dirty="0">
                <a:blipFill dpi="0" rotWithShape="1"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151017-01F2-9145-066B-1B0CC8E9954B}"/>
              </a:ext>
            </a:extLst>
          </p:cNvPr>
          <p:cNvSpPr txBox="1"/>
          <p:nvPr/>
        </p:nvSpPr>
        <p:spPr>
          <a:xfrm>
            <a:off x="1843265" y="1772481"/>
            <a:ext cx="2913124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872E365-3EF7-095F-3F0D-5B80F34DA7D8}"/>
              </a:ext>
            </a:extLst>
          </p:cNvPr>
          <p:cNvSpPr txBox="1"/>
          <p:nvPr/>
        </p:nvSpPr>
        <p:spPr>
          <a:xfrm>
            <a:off x="7464349" y="1772481"/>
            <a:ext cx="2913124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25E4C69-81BD-0FAE-8A70-960AB887AEAE}"/>
              </a:ext>
            </a:extLst>
          </p:cNvPr>
          <p:cNvSpPr txBox="1"/>
          <p:nvPr/>
        </p:nvSpPr>
        <p:spPr>
          <a:xfrm>
            <a:off x="1843265" y="4757928"/>
            <a:ext cx="2913124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7AF1793-4033-68E9-C724-43C41743D8B6}"/>
              </a:ext>
            </a:extLst>
          </p:cNvPr>
          <p:cNvSpPr txBox="1"/>
          <p:nvPr/>
        </p:nvSpPr>
        <p:spPr>
          <a:xfrm>
            <a:off x="7464349" y="4757928"/>
            <a:ext cx="2913124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</a:rPr>
              <a:t>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621944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42E1BB-3A42-DCC6-D0EB-09A4AE29D3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>
            <a:extLst>
              <a:ext uri="{FF2B5EF4-FFF2-40B4-BE49-F238E27FC236}">
                <a16:creationId xmlns:a16="http://schemas.microsoft.com/office/drawing/2014/main" id="{C356475E-69D3-7A0F-F227-C09D28323963}"/>
              </a:ext>
            </a:extLst>
          </p:cNvPr>
          <p:cNvSpPr/>
          <p:nvPr/>
        </p:nvSpPr>
        <p:spPr>
          <a:xfrm>
            <a:off x="3606796" y="1218435"/>
            <a:ext cx="4978404" cy="497840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F75A38B-968E-418C-45F3-BA30D5427316}"/>
              </a:ext>
            </a:extLst>
          </p:cNvPr>
          <p:cNvSpPr/>
          <p:nvPr/>
        </p:nvSpPr>
        <p:spPr>
          <a:xfrm>
            <a:off x="4057648" y="1669287"/>
            <a:ext cx="4076700" cy="4076700"/>
          </a:xfrm>
          <a:prstGeom prst="ellipse">
            <a:avLst/>
          </a:prstGeom>
          <a:blipFill dpi="0" rotWithShape="1"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" name="图片 4" descr="D:\51PPT模板网\51pptmoban.com\图片.jpg">
            <a:extLst>
              <a:ext uri="{FF2B5EF4-FFF2-40B4-BE49-F238E27FC236}">
                <a16:creationId xmlns:a16="http://schemas.microsoft.com/office/drawing/2014/main" id="{68AECA8A-35DF-929A-39A8-3CD570E52BE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2437" y="1776038"/>
            <a:ext cx="4567123" cy="4129462"/>
          </a:xfrm>
          <a:prstGeom prst="rect">
            <a:avLst/>
          </a:prstGeom>
        </p:spPr>
      </p:pic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D44535F5-3C56-2D6E-7EA6-44B59C76410B}"/>
              </a:ext>
            </a:extLst>
          </p:cNvPr>
          <p:cNvSpPr txBox="1"/>
          <p:nvPr/>
        </p:nvSpPr>
        <p:spPr>
          <a:xfrm>
            <a:off x="1633488" y="1725348"/>
            <a:ext cx="58913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幼儿园竞聘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A28C2710-24B2-6984-7EF5-F6CA9F372C5F}"/>
              </a:ext>
            </a:extLst>
          </p:cNvPr>
          <p:cNvSpPr txBox="1"/>
          <p:nvPr/>
        </p:nvSpPr>
        <p:spPr>
          <a:xfrm>
            <a:off x="3640525" y="518728"/>
            <a:ext cx="16113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目录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9D7E17E-C61C-A673-44A7-FA75AFD4D0F5}"/>
              </a:ext>
            </a:extLst>
          </p:cNvPr>
          <p:cNvGrpSpPr/>
          <p:nvPr/>
        </p:nvGrpSpPr>
        <p:grpSpPr>
          <a:xfrm>
            <a:off x="4643065" y="420469"/>
            <a:ext cx="2905869" cy="529352"/>
            <a:chOff x="2123331" y="3295948"/>
            <a:chExt cx="2905869" cy="529352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FDB33E45-A944-DAD8-1A3D-1AEA1FCDB021}"/>
                </a:ext>
              </a:extLst>
            </p:cNvPr>
            <p:cNvSpPr/>
            <p:nvPr/>
          </p:nvSpPr>
          <p:spPr>
            <a:xfrm>
              <a:off x="2123331" y="3295948"/>
              <a:ext cx="2905869" cy="529352"/>
            </a:xfrm>
            <a:prstGeom prst="roundRect">
              <a:avLst>
                <a:gd name="adj" fmla="val 50000"/>
              </a:avLst>
            </a:prstGeom>
            <a:blipFill dpi="0" rotWithShape="0">
              <a:blip r:embed="rId3">
                <a:alphaModFix amt="15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3814224-60CE-4D25-8F1F-EA4AAFD5A40A}"/>
                </a:ext>
              </a:extLst>
            </p:cNvPr>
            <p:cNvSpPr txBox="1"/>
            <p:nvPr/>
          </p:nvSpPr>
          <p:spPr>
            <a:xfrm>
              <a:off x="2578227" y="3349217"/>
              <a:ext cx="19960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blipFill dpi="0" rotWithShape="1"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竞聘优势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75D1C837-3BF1-0CF7-9EE2-7B9DFD8006E1}"/>
              </a:ext>
            </a:extLst>
          </p:cNvPr>
          <p:cNvSpPr txBox="1"/>
          <p:nvPr/>
        </p:nvSpPr>
        <p:spPr>
          <a:xfrm>
            <a:off x="439774" y="242905"/>
            <a:ext cx="9573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03</a:t>
            </a:r>
            <a:endParaRPr lang="zh-CN" altLang="en-US" sz="4800" b="1" dirty="0">
              <a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BCF46AC-D925-DAFC-F80A-D92F389F8C18}"/>
              </a:ext>
            </a:extLst>
          </p:cNvPr>
          <p:cNvGrpSpPr/>
          <p:nvPr/>
        </p:nvGrpSpPr>
        <p:grpSpPr>
          <a:xfrm>
            <a:off x="994342" y="1692725"/>
            <a:ext cx="3648723" cy="816522"/>
            <a:chOff x="994342" y="1565725"/>
            <a:chExt cx="3648723" cy="816522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0C0AC327-8CE8-C937-A25D-DBB4794701AC}"/>
                </a:ext>
              </a:extLst>
            </p:cNvPr>
            <p:cNvSpPr/>
            <p:nvPr/>
          </p:nvSpPr>
          <p:spPr>
            <a:xfrm>
              <a:off x="3973873" y="1596276"/>
              <a:ext cx="669192" cy="669192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CDA3A78-1C42-B66A-5A1C-E44C0EDD37A9}"/>
                </a:ext>
              </a:extLst>
            </p:cNvPr>
            <p:cNvSpPr txBox="1"/>
            <p:nvPr/>
          </p:nvSpPr>
          <p:spPr>
            <a:xfrm>
              <a:off x="4024396" y="1708106"/>
              <a:ext cx="55816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009547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2400" dirty="0">
                <a:solidFill>
                  <a:srgbClr val="009547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84D75A7D-4717-E720-CF07-06BEDC73CE7B}"/>
                </a:ext>
              </a:extLst>
            </p:cNvPr>
            <p:cNvGrpSpPr/>
            <p:nvPr/>
          </p:nvGrpSpPr>
          <p:grpSpPr>
            <a:xfrm>
              <a:off x="994342" y="1565725"/>
              <a:ext cx="2925376" cy="816522"/>
              <a:chOff x="4475080" y="2574104"/>
              <a:chExt cx="2925376" cy="816522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57A78E3-AB22-4A57-1D5B-9ACD202C1A56}"/>
                  </a:ext>
                </a:extLst>
              </p:cNvPr>
              <p:cNvSpPr txBox="1"/>
              <p:nvPr/>
            </p:nvSpPr>
            <p:spPr>
              <a:xfrm>
                <a:off x="4475080" y="2858173"/>
                <a:ext cx="2923612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28BACF7-DAE0-715D-14F6-23C986B1CB50}"/>
                  </a:ext>
                </a:extLst>
              </p:cNvPr>
              <p:cNvSpPr txBox="1"/>
              <p:nvPr/>
            </p:nvSpPr>
            <p:spPr>
              <a:xfrm>
                <a:off x="5164889" y="257410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396D074-209B-39F0-CC82-6999F36E6BF4}"/>
              </a:ext>
            </a:extLst>
          </p:cNvPr>
          <p:cNvGrpSpPr/>
          <p:nvPr/>
        </p:nvGrpSpPr>
        <p:grpSpPr>
          <a:xfrm>
            <a:off x="516744" y="4283294"/>
            <a:ext cx="3648723" cy="816522"/>
            <a:chOff x="994342" y="1565725"/>
            <a:chExt cx="3648723" cy="816522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74076CE-DCF9-1951-EE90-A84D202D0949}"/>
                </a:ext>
              </a:extLst>
            </p:cNvPr>
            <p:cNvSpPr/>
            <p:nvPr/>
          </p:nvSpPr>
          <p:spPr>
            <a:xfrm>
              <a:off x="3973873" y="1596276"/>
              <a:ext cx="669192" cy="669192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16856C9-4986-CB99-C57F-A29BC80A8BC3}"/>
                </a:ext>
              </a:extLst>
            </p:cNvPr>
            <p:cNvSpPr txBox="1"/>
            <p:nvPr/>
          </p:nvSpPr>
          <p:spPr>
            <a:xfrm>
              <a:off x="4011696" y="1708106"/>
              <a:ext cx="593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009547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2400" dirty="0">
                <a:solidFill>
                  <a:srgbClr val="009547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C0F63824-6CA6-7D93-ADEC-104BD7EE52A0}"/>
                </a:ext>
              </a:extLst>
            </p:cNvPr>
            <p:cNvGrpSpPr/>
            <p:nvPr/>
          </p:nvGrpSpPr>
          <p:grpSpPr>
            <a:xfrm>
              <a:off x="994342" y="1565725"/>
              <a:ext cx="2925376" cy="816522"/>
              <a:chOff x="4475080" y="2574104"/>
              <a:chExt cx="2925376" cy="816522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CD0ABED9-6AF2-3A6A-0E20-806820FE256E}"/>
                  </a:ext>
                </a:extLst>
              </p:cNvPr>
              <p:cNvSpPr txBox="1"/>
              <p:nvPr/>
            </p:nvSpPr>
            <p:spPr>
              <a:xfrm>
                <a:off x="4475080" y="2858173"/>
                <a:ext cx="2923612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BA74B586-E351-3697-B6F0-8317DEFCF622}"/>
                  </a:ext>
                </a:extLst>
              </p:cNvPr>
              <p:cNvSpPr txBox="1"/>
              <p:nvPr/>
            </p:nvSpPr>
            <p:spPr>
              <a:xfrm>
                <a:off x="5164889" y="257410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839B937-ECE7-0D03-F787-111164AB61E7}"/>
              </a:ext>
            </a:extLst>
          </p:cNvPr>
          <p:cNvGrpSpPr/>
          <p:nvPr/>
        </p:nvGrpSpPr>
        <p:grpSpPr>
          <a:xfrm>
            <a:off x="7553499" y="1692725"/>
            <a:ext cx="3644155" cy="816522"/>
            <a:chOff x="7553499" y="1565725"/>
            <a:chExt cx="3644155" cy="816522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6E119AFD-68FF-984D-E867-2713E231693F}"/>
                </a:ext>
              </a:extLst>
            </p:cNvPr>
            <p:cNvSpPr/>
            <p:nvPr/>
          </p:nvSpPr>
          <p:spPr>
            <a:xfrm>
              <a:off x="7553499" y="1596276"/>
              <a:ext cx="669192" cy="669192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49DE212-D604-B7A6-B00E-5324964BA82F}"/>
                </a:ext>
              </a:extLst>
            </p:cNvPr>
            <p:cNvSpPr txBox="1"/>
            <p:nvPr/>
          </p:nvSpPr>
          <p:spPr>
            <a:xfrm>
              <a:off x="7604022" y="1708106"/>
              <a:ext cx="593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009547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2400" dirty="0">
                <a:solidFill>
                  <a:srgbClr val="009547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7C17F2BF-13B4-07C1-F78C-6F722E345A73}"/>
                </a:ext>
              </a:extLst>
            </p:cNvPr>
            <p:cNvGrpSpPr/>
            <p:nvPr/>
          </p:nvGrpSpPr>
          <p:grpSpPr>
            <a:xfrm>
              <a:off x="8274042" y="1565725"/>
              <a:ext cx="2923612" cy="816522"/>
              <a:chOff x="4475080" y="2574104"/>
              <a:chExt cx="2923612" cy="816522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28C1025B-C4AA-96BC-F04C-24EBC8101541}"/>
                  </a:ext>
                </a:extLst>
              </p:cNvPr>
              <p:cNvSpPr txBox="1"/>
              <p:nvPr/>
            </p:nvSpPr>
            <p:spPr>
              <a:xfrm>
                <a:off x="4475080" y="2858173"/>
                <a:ext cx="2923612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1FD8D2A5-A5D8-588B-4B8D-CEBBE2449FEB}"/>
                  </a:ext>
                </a:extLst>
              </p:cNvPr>
              <p:cNvSpPr txBox="1"/>
              <p:nvPr/>
            </p:nvSpPr>
            <p:spPr>
              <a:xfrm>
                <a:off x="4475080" y="257410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8E9CA75-6B32-0E64-6F5F-3161A100513E}"/>
              </a:ext>
            </a:extLst>
          </p:cNvPr>
          <p:cNvGrpSpPr/>
          <p:nvPr/>
        </p:nvGrpSpPr>
        <p:grpSpPr>
          <a:xfrm>
            <a:off x="8134348" y="4283294"/>
            <a:ext cx="3644155" cy="816522"/>
            <a:chOff x="7553499" y="1565725"/>
            <a:chExt cx="3644155" cy="816522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C39B44D6-6874-7DEF-3CED-F46F3CF46466}"/>
                </a:ext>
              </a:extLst>
            </p:cNvPr>
            <p:cNvSpPr/>
            <p:nvPr/>
          </p:nvSpPr>
          <p:spPr>
            <a:xfrm>
              <a:off x="7553499" y="1596276"/>
              <a:ext cx="669192" cy="669192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3E3B66F-473D-4E7C-C6BE-B77069D719F6}"/>
                </a:ext>
              </a:extLst>
            </p:cNvPr>
            <p:cNvSpPr txBox="1"/>
            <p:nvPr/>
          </p:nvSpPr>
          <p:spPr>
            <a:xfrm>
              <a:off x="7591322" y="1708106"/>
              <a:ext cx="60144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009547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2400" dirty="0">
                <a:solidFill>
                  <a:srgbClr val="009547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C8D47B88-E0FA-6EC3-E0A4-B87D2A9D069B}"/>
                </a:ext>
              </a:extLst>
            </p:cNvPr>
            <p:cNvGrpSpPr/>
            <p:nvPr/>
          </p:nvGrpSpPr>
          <p:grpSpPr>
            <a:xfrm>
              <a:off x="8274042" y="1565725"/>
              <a:ext cx="2923612" cy="816522"/>
              <a:chOff x="4475080" y="2574104"/>
              <a:chExt cx="2923612" cy="816522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0E5564B0-ACAF-D35D-CD16-A0FCCC5524C4}"/>
                  </a:ext>
                </a:extLst>
              </p:cNvPr>
              <p:cNvSpPr txBox="1"/>
              <p:nvPr/>
            </p:nvSpPr>
            <p:spPr>
              <a:xfrm>
                <a:off x="4475080" y="2858173"/>
                <a:ext cx="2923612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B5881396-64EB-C0D4-4E2B-238030984B1E}"/>
                  </a:ext>
                </a:extLst>
              </p:cNvPr>
              <p:cNvSpPr txBox="1"/>
              <p:nvPr/>
            </p:nvSpPr>
            <p:spPr>
              <a:xfrm>
                <a:off x="4475080" y="257410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872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F654DF-094E-5F0A-BEAF-886B57FF0F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任意多边形: 形状 513">
            <a:extLst>
              <a:ext uri="{FF2B5EF4-FFF2-40B4-BE49-F238E27FC236}">
                <a16:creationId xmlns:a16="http://schemas.microsoft.com/office/drawing/2014/main" id="{6979ABA9-E014-A4BB-8F53-06EA333B1E3A}"/>
              </a:ext>
            </a:extLst>
          </p:cNvPr>
          <p:cNvSpPr/>
          <p:nvPr/>
        </p:nvSpPr>
        <p:spPr>
          <a:xfrm>
            <a:off x="6707689" y="1129989"/>
            <a:ext cx="1321958" cy="780810"/>
          </a:xfrm>
          <a:custGeom>
            <a:avLst/>
            <a:gdLst>
              <a:gd name="connsiteX0" fmla="*/ 625179 w 1321958"/>
              <a:gd name="connsiteY0" fmla="*/ 0 h 780810"/>
              <a:gd name="connsiteX1" fmla="*/ 948909 w 1321958"/>
              <a:gd name="connsiteY1" fmla="*/ 172126 h 780810"/>
              <a:gd name="connsiteX2" fmla="*/ 961500 w 1321958"/>
              <a:gd name="connsiteY2" fmla="*/ 195323 h 780810"/>
              <a:gd name="connsiteX3" fmla="*/ 1002447 w 1321958"/>
              <a:gd name="connsiteY3" fmla="*/ 182613 h 780810"/>
              <a:gd name="connsiteX4" fmla="*/ 1056039 w 1321958"/>
              <a:gd name="connsiteY4" fmla="*/ 177210 h 780810"/>
              <a:gd name="connsiteX5" fmla="*/ 1321958 w 1321958"/>
              <a:gd name="connsiteY5" fmla="*/ 443129 h 780810"/>
              <a:gd name="connsiteX6" fmla="*/ 1056039 w 1321958"/>
              <a:gd name="connsiteY6" fmla="*/ 709048 h 780810"/>
              <a:gd name="connsiteX7" fmla="*/ 907361 w 1321958"/>
              <a:gd name="connsiteY7" fmla="*/ 663633 h 780810"/>
              <a:gd name="connsiteX8" fmla="*/ 905107 w 1321958"/>
              <a:gd name="connsiteY8" fmla="*/ 661773 h 780810"/>
              <a:gd name="connsiteX9" fmla="*/ 901237 w 1321958"/>
              <a:gd name="connsiteY9" fmla="*/ 666463 h 780810"/>
              <a:gd name="connsiteX10" fmla="*/ 625179 w 1321958"/>
              <a:gd name="connsiteY10" fmla="*/ 780810 h 780810"/>
              <a:gd name="connsiteX11" fmla="*/ 349121 w 1321958"/>
              <a:gd name="connsiteY11" fmla="*/ 666463 h 780810"/>
              <a:gd name="connsiteX12" fmla="*/ 327096 w 1321958"/>
              <a:gd name="connsiteY12" fmla="*/ 639768 h 780810"/>
              <a:gd name="connsiteX13" fmla="*/ 278081 w 1321958"/>
              <a:gd name="connsiteY13" fmla="*/ 672815 h 780810"/>
              <a:gd name="connsiteX14" fmla="*/ 200167 w 1321958"/>
              <a:gd name="connsiteY14" fmla="*/ 688545 h 780810"/>
              <a:gd name="connsiteX15" fmla="*/ 0 w 1321958"/>
              <a:gd name="connsiteY15" fmla="*/ 488378 h 780810"/>
              <a:gd name="connsiteX16" fmla="*/ 200167 w 1321958"/>
              <a:gd name="connsiteY16" fmla="*/ 288211 h 780810"/>
              <a:gd name="connsiteX17" fmla="*/ 240508 w 1321958"/>
              <a:gd name="connsiteY17" fmla="*/ 292278 h 780810"/>
              <a:gd name="connsiteX18" fmla="*/ 248019 w 1321958"/>
              <a:gd name="connsiteY18" fmla="*/ 294609 h 780810"/>
              <a:gd name="connsiteX19" fmla="*/ 265454 w 1321958"/>
              <a:gd name="connsiteY19" fmla="*/ 238442 h 780810"/>
              <a:gd name="connsiteX20" fmla="*/ 625179 w 1321958"/>
              <a:gd name="connsiteY20" fmla="*/ 0 h 78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21958" h="780810">
                <a:moveTo>
                  <a:pt x="625179" y="0"/>
                </a:moveTo>
                <a:cubicBezTo>
                  <a:pt x="759938" y="0"/>
                  <a:pt x="878751" y="68277"/>
                  <a:pt x="948909" y="172126"/>
                </a:cubicBezTo>
                <a:lnTo>
                  <a:pt x="961500" y="195323"/>
                </a:lnTo>
                <a:lnTo>
                  <a:pt x="1002447" y="182613"/>
                </a:lnTo>
                <a:cubicBezTo>
                  <a:pt x="1019758" y="179070"/>
                  <a:pt x="1037681" y="177210"/>
                  <a:pt x="1056039" y="177210"/>
                </a:cubicBezTo>
                <a:cubicBezTo>
                  <a:pt x="1202902" y="177210"/>
                  <a:pt x="1321958" y="296266"/>
                  <a:pt x="1321958" y="443129"/>
                </a:cubicBezTo>
                <a:cubicBezTo>
                  <a:pt x="1321958" y="589992"/>
                  <a:pt x="1202902" y="709048"/>
                  <a:pt x="1056039" y="709048"/>
                </a:cubicBezTo>
                <a:cubicBezTo>
                  <a:pt x="1000965" y="709048"/>
                  <a:pt x="949802" y="692306"/>
                  <a:pt x="907361" y="663633"/>
                </a:cubicBezTo>
                <a:lnTo>
                  <a:pt x="905107" y="661773"/>
                </a:lnTo>
                <a:lnTo>
                  <a:pt x="901237" y="666463"/>
                </a:lnTo>
                <a:cubicBezTo>
                  <a:pt x="830588" y="737113"/>
                  <a:pt x="732987" y="780810"/>
                  <a:pt x="625179" y="780810"/>
                </a:cubicBezTo>
                <a:cubicBezTo>
                  <a:pt x="517372" y="780810"/>
                  <a:pt x="419770" y="737113"/>
                  <a:pt x="349121" y="666463"/>
                </a:cubicBezTo>
                <a:lnTo>
                  <a:pt x="327096" y="639768"/>
                </a:lnTo>
                <a:lnTo>
                  <a:pt x="278081" y="672815"/>
                </a:lnTo>
                <a:cubicBezTo>
                  <a:pt x="254133" y="682944"/>
                  <a:pt x="227804" y="688545"/>
                  <a:pt x="200167" y="688545"/>
                </a:cubicBezTo>
                <a:cubicBezTo>
                  <a:pt x="89618" y="688545"/>
                  <a:pt x="0" y="598927"/>
                  <a:pt x="0" y="488378"/>
                </a:cubicBezTo>
                <a:cubicBezTo>
                  <a:pt x="0" y="377829"/>
                  <a:pt x="89618" y="288211"/>
                  <a:pt x="200167" y="288211"/>
                </a:cubicBezTo>
                <a:cubicBezTo>
                  <a:pt x="213986" y="288211"/>
                  <a:pt x="227477" y="289611"/>
                  <a:pt x="240508" y="292278"/>
                </a:cubicBezTo>
                <a:lnTo>
                  <a:pt x="248019" y="294609"/>
                </a:lnTo>
                <a:lnTo>
                  <a:pt x="265454" y="238442"/>
                </a:lnTo>
                <a:cubicBezTo>
                  <a:pt x="324721" y="98319"/>
                  <a:pt x="463468" y="0"/>
                  <a:pt x="625179" y="0"/>
                </a:cubicBezTo>
                <a:close/>
              </a:path>
            </a:pathLst>
          </a:custGeom>
          <a:blipFill dpi="0" rotWithShape="1">
            <a:blip r:embed="rId3">
              <a:alphaModFix amt="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63" name="任意多边形: 形状 362">
            <a:extLst>
              <a:ext uri="{FF2B5EF4-FFF2-40B4-BE49-F238E27FC236}">
                <a16:creationId xmlns:a16="http://schemas.microsoft.com/office/drawing/2014/main" id="{C99699E9-C113-FE3B-B013-9AFED93628D1}"/>
              </a:ext>
            </a:extLst>
          </p:cNvPr>
          <p:cNvSpPr/>
          <p:nvPr/>
        </p:nvSpPr>
        <p:spPr>
          <a:xfrm>
            <a:off x="9845549" y="4980287"/>
            <a:ext cx="1804204" cy="1065648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3 h 442760"/>
              <a:gd name="connsiteX8" fmla="*/ 511049 w 749618"/>
              <a:gd name="connsiteY8" fmla="*/ 377920 h 442760"/>
              <a:gd name="connsiteX9" fmla="*/ 354509 w 749618"/>
              <a:gd name="connsiteY9" fmla="*/ 442760 h 442760"/>
              <a:gd name="connsiteX10" fmla="*/ 197970 w 749618"/>
              <a:gd name="connsiteY10" fmla="*/ 377920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9" y="402067"/>
                  <a:pt x="558174" y="397848"/>
                  <a:pt x="540134" y="390217"/>
                </a:cubicBezTo>
                <a:lnTo>
                  <a:pt x="514438" y="372893"/>
                </a:lnTo>
                <a:lnTo>
                  <a:pt x="511049" y="377920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20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1" y="0"/>
                  <a:pt x="354509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5" name="图形 23">
            <a:extLst>
              <a:ext uri="{FF2B5EF4-FFF2-40B4-BE49-F238E27FC236}">
                <a16:creationId xmlns:a16="http://schemas.microsoft.com/office/drawing/2014/main" id="{DD983657-4480-F141-C953-A62632F6FB3F}"/>
              </a:ext>
            </a:extLst>
          </p:cNvPr>
          <p:cNvGrpSpPr/>
          <p:nvPr/>
        </p:nvGrpSpPr>
        <p:grpSpPr>
          <a:xfrm>
            <a:off x="6827225" y="4411757"/>
            <a:ext cx="2615027" cy="2041966"/>
            <a:chOff x="724178" y="4390268"/>
            <a:chExt cx="2615027" cy="2041966"/>
          </a:xfrm>
        </p:grpSpPr>
        <p:grpSp>
          <p:nvGrpSpPr>
            <p:cNvPr id="26" name="图形 23">
              <a:extLst>
                <a:ext uri="{FF2B5EF4-FFF2-40B4-BE49-F238E27FC236}">
                  <a16:creationId xmlns:a16="http://schemas.microsoft.com/office/drawing/2014/main" id="{DFAFF976-C4A8-D352-5206-1EDF8FEC468C}"/>
                </a:ext>
              </a:extLst>
            </p:cNvPr>
            <p:cNvGrpSpPr/>
            <p:nvPr/>
          </p:nvGrpSpPr>
          <p:grpSpPr>
            <a:xfrm>
              <a:off x="724178" y="5746180"/>
              <a:ext cx="1295537" cy="681429"/>
              <a:chOff x="724178" y="5746180"/>
              <a:chExt cx="1295537" cy="681429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9D8941CD-756C-002D-18F4-2EEA8B814382}"/>
                  </a:ext>
                </a:extLst>
              </p:cNvPr>
              <p:cNvSpPr/>
              <p:nvPr/>
            </p:nvSpPr>
            <p:spPr>
              <a:xfrm>
                <a:off x="724178" y="5746428"/>
                <a:ext cx="1295537" cy="681181"/>
              </a:xfrm>
              <a:custGeom>
                <a:avLst/>
                <a:gdLst>
                  <a:gd name="connsiteX0" fmla="*/ 1270377 w 1295537"/>
                  <a:gd name="connsiteY0" fmla="*/ 358794 h 681181"/>
                  <a:gd name="connsiteX1" fmla="*/ 1291483 w 1295537"/>
                  <a:gd name="connsiteY1" fmla="*/ 393308 h 681181"/>
                  <a:gd name="connsiteX2" fmla="*/ 970182 w 1295537"/>
                  <a:gd name="connsiteY2" fmla="*/ 680343 h 681181"/>
                  <a:gd name="connsiteX3" fmla="*/ 945601 w 1295537"/>
                  <a:gd name="connsiteY3" fmla="*/ 676618 h 681181"/>
                  <a:gd name="connsiteX4" fmla="*/ 477555 w 1295537"/>
                  <a:gd name="connsiteY4" fmla="*/ 482447 h 681181"/>
                  <a:gd name="connsiteX5" fmla="*/ 462905 w 1295537"/>
                  <a:gd name="connsiteY5" fmla="*/ 475247 h 681181"/>
                  <a:gd name="connsiteX6" fmla="*/ 14971 w 1295537"/>
                  <a:gd name="connsiteY6" fmla="*/ 297960 h 681181"/>
                  <a:gd name="connsiteX7" fmla="*/ 3053 w 1295537"/>
                  <a:gd name="connsiteY7" fmla="*/ 285545 h 681181"/>
                  <a:gd name="connsiteX8" fmla="*/ 339500 w 1295537"/>
                  <a:gd name="connsiteY8" fmla="*/ 0 h 681181"/>
                  <a:gd name="connsiteX9" fmla="*/ 1270377 w 1295537"/>
                  <a:gd name="connsiteY9" fmla="*/ 358794 h 681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95537" h="681181">
                    <a:moveTo>
                      <a:pt x="1270377" y="358794"/>
                    </a:moveTo>
                    <a:cubicBezTo>
                      <a:pt x="1270377" y="358794"/>
                      <a:pt x="1307622" y="383376"/>
                      <a:pt x="1291483" y="393308"/>
                    </a:cubicBezTo>
                    <a:lnTo>
                      <a:pt x="970182" y="680343"/>
                    </a:lnTo>
                    <a:cubicBezTo>
                      <a:pt x="970182" y="680343"/>
                      <a:pt x="962982" y="683819"/>
                      <a:pt x="945601" y="676618"/>
                    </a:cubicBezTo>
                    <a:cubicBezTo>
                      <a:pt x="928220" y="669666"/>
                      <a:pt x="785943" y="524907"/>
                      <a:pt x="477555" y="482447"/>
                    </a:cubicBezTo>
                    <a:cubicBezTo>
                      <a:pt x="477555" y="482447"/>
                      <a:pt x="472340" y="482199"/>
                      <a:pt x="462905" y="475247"/>
                    </a:cubicBezTo>
                    <a:cubicBezTo>
                      <a:pt x="462905" y="475247"/>
                      <a:pt x="256071" y="337688"/>
                      <a:pt x="14971" y="297960"/>
                    </a:cubicBezTo>
                    <a:cubicBezTo>
                      <a:pt x="14971" y="297960"/>
                      <a:pt x="-8121" y="294484"/>
                      <a:pt x="3053" y="285545"/>
                    </a:cubicBezTo>
                    <a:cubicBezTo>
                      <a:pt x="24158" y="268413"/>
                      <a:pt x="339500" y="0"/>
                      <a:pt x="339500" y="0"/>
                    </a:cubicBezTo>
                    <a:lnTo>
                      <a:pt x="1270377" y="358794"/>
                    </a:lnTo>
                    <a:close/>
                  </a:path>
                </a:pathLst>
              </a:custGeom>
              <a:solidFill>
                <a:srgbClr val="E30613"/>
              </a:solidFill>
              <a:ln w="24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AE877AB0-62CA-363C-60C4-9D92119C0858}"/>
                  </a:ext>
                </a:extLst>
              </p:cNvPr>
              <p:cNvSpPr/>
              <p:nvPr/>
            </p:nvSpPr>
            <p:spPr>
              <a:xfrm>
                <a:off x="724178" y="5746180"/>
                <a:ext cx="797116" cy="481454"/>
              </a:xfrm>
              <a:custGeom>
                <a:avLst/>
                <a:gdLst>
                  <a:gd name="connsiteX0" fmla="*/ 3053 w 797116"/>
                  <a:gd name="connsiteY0" fmla="*/ 285545 h 481454"/>
                  <a:gd name="connsiteX1" fmla="*/ 339500 w 797116"/>
                  <a:gd name="connsiteY1" fmla="*/ 0 h 481454"/>
                  <a:gd name="connsiteX2" fmla="*/ 797117 w 797116"/>
                  <a:gd name="connsiteY2" fmla="*/ 176541 h 481454"/>
                  <a:gd name="connsiteX3" fmla="*/ 473085 w 797116"/>
                  <a:gd name="connsiteY3" fmla="*/ 480958 h 481454"/>
                  <a:gd name="connsiteX4" fmla="*/ 472837 w 797116"/>
                  <a:gd name="connsiteY4" fmla="*/ 481454 h 481454"/>
                  <a:gd name="connsiteX5" fmla="*/ 462905 w 797116"/>
                  <a:gd name="connsiteY5" fmla="*/ 475495 h 481454"/>
                  <a:gd name="connsiteX6" fmla="*/ 14971 w 797116"/>
                  <a:gd name="connsiteY6" fmla="*/ 298209 h 481454"/>
                  <a:gd name="connsiteX7" fmla="*/ 3053 w 797116"/>
                  <a:gd name="connsiteY7" fmla="*/ 285545 h 481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97116" h="481454">
                    <a:moveTo>
                      <a:pt x="3053" y="285545"/>
                    </a:moveTo>
                    <a:cubicBezTo>
                      <a:pt x="24158" y="268413"/>
                      <a:pt x="339500" y="0"/>
                      <a:pt x="339500" y="0"/>
                    </a:cubicBezTo>
                    <a:lnTo>
                      <a:pt x="797117" y="176541"/>
                    </a:lnTo>
                    <a:lnTo>
                      <a:pt x="473085" y="480958"/>
                    </a:lnTo>
                    <a:lnTo>
                      <a:pt x="472837" y="481454"/>
                    </a:lnTo>
                    <a:cubicBezTo>
                      <a:pt x="470354" y="480461"/>
                      <a:pt x="467126" y="478723"/>
                      <a:pt x="462905" y="475495"/>
                    </a:cubicBezTo>
                    <a:cubicBezTo>
                      <a:pt x="462905" y="475495"/>
                      <a:pt x="256071" y="337937"/>
                      <a:pt x="14971" y="298209"/>
                    </a:cubicBezTo>
                    <a:cubicBezTo>
                      <a:pt x="14971" y="298209"/>
                      <a:pt x="-8121" y="294732"/>
                      <a:pt x="3053" y="285545"/>
                    </a:cubicBezTo>
                    <a:close/>
                  </a:path>
                </a:pathLst>
              </a:custGeom>
              <a:solidFill>
                <a:srgbClr val="A90613"/>
              </a:solidFill>
              <a:ln w="24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9" name="图形 23">
                <a:extLst>
                  <a:ext uri="{FF2B5EF4-FFF2-40B4-BE49-F238E27FC236}">
                    <a16:creationId xmlns:a16="http://schemas.microsoft.com/office/drawing/2014/main" id="{31F5665A-FB87-24DE-41A6-1233D524A1CD}"/>
                  </a:ext>
                </a:extLst>
              </p:cNvPr>
              <p:cNvGrpSpPr/>
              <p:nvPr/>
            </p:nvGrpSpPr>
            <p:grpSpPr>
              <a:xfrm>
                <a:off x="742377" y="5746677"/>
                <a:ext cx="1272041" cy="668175"/>
                <a:chOff x="742377" y="5746677"/>
                <a:chExt cx="1272041" cy="668175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05A6B26F-4728-69E6-AD44-94A318CDF5B5}"/>
                    </a:ext>
                  </a:extLst>
                </p:cNvPr>
                <p:cNvSpPr/>
                <p:nvPr/>
              </p:nvSpPr>
              <p:spPr>
                <a:xfrm>
                  <a:off x="742377" y="5748911"/>
                  <a:ext cx="1268565" cy="665941"/>
                </a:xfrm>
                <a:custGeom>
                  <a:avLst/>
                  <a:gdLst>
                    <a:gd name="connsiteX0" fmla="*/ 1241998 w 1268565"/>
                    <a:gd name="connsiteY0" fmla="*/ 359042 h 665941"/>
                    <a:gd name="connsiteX1" fmla="*/ 1268566 w 1268565"/>
                    <a:gd name="connsiteY1" fmla="*/ 379651 h 665941"/>
                    <a:gd name="connsiteX2" fmla="*/ 943789 w 1268565"/>
                    <a:gd name="connsiteY2" fmla="*/ 665941 h 665941"/>
                    <a:gd name="connsiteX3" fmla="*/ 469536 w 1268565"/>
                    <a:gd name="connsiteY3" fmla="*/ 464570 h 665941"/>
                    <a:gd name="connsiteX4" fmla="*/ 0 w 1268565"/>
                    <a:gd name="connsiteY4" fmla="*/ 288028 h 665941"/>
                    <a:gd name="connsiteX5" fmla="*/ 339923 w 1268565"/>
                    <a:gd name="connsiteY5" fmla="*/ 0 h 665941"/>
                    <a:gd name="connsiteX6" fmla="*/ 1241998 w 1268565"/>
                    <a:gd name="connsiteY6" fmla="*/ 359042 h 665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68565" h="665941">
                      <a:moveTo>
                        <a:pt x="1241998" y="359042"/>
                      </a:moveTo>
                      <a:lnTo>
                        <a:pt x="1268566" y="379651"/>
                      </a:lnTo>
                      <a:lnTo>
                        <a:pt x="943789" y="665941"/>
                      </a:lnTo>
                      <a:cubicBezTo>
                        <a:pt x="943789" y="665941"/>
                        <a:pt x="825350" y="524162"/>
                        <a:pt x="469536" y="464570"/>
                      </a:cubicBezTo>
                      <a:cubicBezTo>
                        <a:pt x="469536" y="464570"/>
                        <a:pt x="212297" y="303175"/>
                        <a:pt x="0" y="288028"/>
                      </a:cubicBezTo>
                      <a:lnTo>
                        <a:pt x="339923" y="0"/>
                      </a:lnTo>
                      <a:lnTo>
                        <a:pt x="1241998" y="359042"/>
                      </a:ln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D17FA9E4-7119-2763-4FD4-F8903CC2D951}"/>
                    </a:ext>
                  </a:extLst>
                </p:cNvPr>
                <p:cNvSpPr/>
                <p:nvPr/>
              </p:nvSpPr>
              <p:spPr>
                <a:xfrm>
                  <a:off x="764476" y="5755864"/>
                  <a:ext cx="475305" cy="457865"/>
                </a:xfrm>
                <a:custGeom>
                  <a:avLst/>
                  <a:gdLst>
                    <a:gd name="connsiteX0" fmla="*/ 453644 w 475305"/>
                    <a:gd name="connsiteY0" fmla="*/ 431546 h 457865"/>
                    <a:gd name="connsiteX1" fmla="*/ 447437 w 475305"/>
                    <a:gd name="connsiteY1" fmla="*/ 457866 h 457865"/>
                    <a:gd name="connsiteX2" fmla="*/ 0 w 475305"/>
                    <a:gd name="connsiteY2" fmla="*/ 273379 h 457865"/>
                    <a:gd name="connsiteX3" fmla="*/ 320059 w 475305"/>
                    <a:gd name="connsiteY3" fmla="*/ 0 h 457865"/>
                    <a:gd name="connsiteX4" fmla="*/ 453644 w 475305"/>
                    <a:gd name="connsiteY4" fmla="*/ 431546 h 457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5305" h="457865">
                      <a:moveTo>
                        <a:pt x="453644" y="431546"/>
                      </a:moveTo>
                      <a:lnTo>
                        <a:pt x="447437" y="457866"/>
                      </a:lnTo>
                      <a:cubicBezTo>
                        <a:pt x="447437" y="457866"/>
                        <a:pt x="303423" y="304416"/>
                        <a:pt x="0" y="273379"/>
                      </a:cubicBezTo>
                      <a:lnTo>
                        <a:pt x="320059" y="0"/>
                      </a:lnTo>
                      <a:cubicBezTo>
                        <a:pt x="320059" y="0"/>
                        <a:pt x="544522" y="233154"/>
                        <a:pt x="453644" y="431546"/>
                      </a:cubicBezTo>
                      <a:close/>
                    </a:path>
                  </a:pathLst>
                </a:custGeom>
                <a:solidFill>
                  <a:srgbClr val="E8E0C5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9F659D59-D8A2-A373-5BC9-A9FD991A72B6}"/>
                    </a:ext>
                  </a:extLst>
                </p:cNvPr>
                <p:cNvSpPr/>
                <p:nvPr/>
              </p:nvSpPr>
              <p:spPr>
                <a:xfrm>
                  <a:off x="1211913" y="6068970"/>
                  <a:ext cx="802506" cy="325024"/>
                </a:xfrm>
                <a:custGeom>
                  <a:avLst/>
                  <a:gdLst>
                    <a:gd name="connsiteX0" fmla="*/ 759799 w 802506"/>
                    <a:gd name="connsiteY0" fmla="*/ 0 h 325024"/>
                    <a:gd name="connsiteX1" fmla="*/ 802506 w 802506"/>
                    <a:gd name="connsiteY1" fmla="*/ 31534 h 325024"/>
                    <a:gd name="connsiteX2" fmla="*/ 481454 w 802506"/>
                    <a:gd name="connsiteY2" fmla="*/ 325025 h 325024"/>
                    <a:gd name="connsiteX3" fmla="*/ 0 w 802506"/>
                    <a:gd name="connsiteY3" fmla="*/ 144759 h 325024"/>
                    <a:gd name="connsiteX4" fmla="*/ 759799 w 802506"/>
                    <a:gd name="connsiteY4" fmla="*/ 0 h 325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2506" h="325024">
                      <a:moveTo>
                        <a:pt x="759799" y="0"/>
                      </a:moveTo>
                      <a:lnTo>
                        <a:pt x="802506" y="31534"/>
                      </a:lnTo>
                      <a:lnTo>
                        <a:pt x="481454" y="325025"/>
                      </a:lnTo>
                      <a:cubicBezTo>
                        <a:pt x="481454" y="325025"/>
                        <a:pt x="322045" y="167106"/>
                        <a:pt x="0" y="144759"/>
                      </a:cubicBezTo>
                      <a:lnTo>
                        <a:pt x="759799" y="0"/>
                      </a:lnTo>
                      <a:close/>
                    </a:path>
                  </a:pathLst>
                </a:custGeom>
                <a:solidFill>
                  <a:srgbClr val="E8E0C5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3" name="图形 23">
                  <a:extLst>
                    <a:ext uri="{FF2B5EF4-FFF2-40B4-BE49-F238E27FC236}">
                      <a16:creationId xmlns:a16="http://schemas.microsoft.com/office/drawing/2014/main" id="{825FC3E7-B427-5C24-D06C-1EDFBCE1AAB2}"/>
                    </a:ext>
                  </a:extLst>
                </p:cNvPr>
                <p:cNvGrpSpPr/>
                <p:nvPr/>
              </p:nvGrpSpPr>
              <p:grpSpPr>
                <a:xfrm>
                  <a:off x="783099" y="5746677"/>
                  <a:ext cx="1228341" cy="619260"/>
                  <a:chOff x="783099" y="5746677"/>
                  <a:chExt cx="1228341" cy="619260"/>
                </a:xfrm>
              </p:grpSpPr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44662B7E-7234-1486-73C1-3388F503FB99}"/>
                      </a:ext>
                    </a:extLst>
                  </p:cNvPr>
                  <p:cNvSpPr/>
                  <p:nvPr/>
                </p:nvSpPr>
                <p:spPr>
                  <a:xfrm>
                    <a:off x="1211913" y="5918749"/>
                    <a:ext cx="799526" cy="447188"/>
                  </a:xfrm>
                  <a:custGeom>
                    <a:avLst/>
                    <a:gdLst>
                      <a:gd name="connsiteX0" fmla="*/ 799527 w 799526"/>
                      <a:gd name="connsiteY0" fmla="*/ 153698 h 447188"/>
                      <a:gd name="connsiteX1" fmla="*/ 484682 w 799526"/>
                      <a:gd name="connsiteY1" fmla="*/ 447189 h 447188"/>
                      <a:gd name="connsiteX2" fmla="*/ 0 w 799526"/>
                      <a:gd name="connsiteY2" fmla="*/ 294981 h 447188"/>
                      <a:gd name="connsiteX3" fmla="*/ 313603 w 799526"/>
                      <a:gd name="connsiteY3" fmla="*/ 0 h 447188"/>
                      <a:gd name="connsiteX4" fmla="*/ 799527 w 799526"/>
                      <a:gd name="connsiteY4" fmla="*/ 153698 h 4471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9526" h="447188">
                        <a:moveTo>
                          <a:pt x="799527" y="153698"/>
                        </a:moveTo>
                        <a:lnTo>
                          <a:pt x="484682" y="447189"/>
                        </a:lnTo>
                        <a:cubicBezTo>
                          <a:pt x="484682" y="447189"/>
                          <a:pt x="344144" y="294484"/>
                          <a:pt x="0" y="294981"/>
                        </a:cubicBezTo>
                        <a:lnTo>
                          <a:pt x="313603" y="0"/>
                        </a:lnTo>
                        <a:cubicBezTo>
                          <a:pt x="313851" y="0"/>
                          <a:pt x="623482" y="4718"/>
                          <a:pt x="799527" y="153698"/>
                        </a:cubicBezTo>
                        <a:close/>
                      </a:path>
                    </a:pathLst>
                  </a:custGeom>
                  <a:solidFill>
                    <a:srgbClr val="FAF1E2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" name="任意多边形: 形状 34">
                    <a:extLst>
                      <a:ext uri="{FF2B5EF4-FFF2-40B4-BE49-F238E27FC236}">
                        <a16:creationId xmlns:a16="http://schemas.microsoft.com/office/drawing/2014/main" id="{DC3D75CD-9C4C-4E29-86C0-E351B3C27392}"/>
                      </a:ext>
                    </a:extLst>
                  </p:cNvPr>
                  <p:cNvSpPr/>
                  <p:nvPr/>
                </p:nvSpPr>
                <p:spPr>
                  <a:xfrm>
                    <a:off x="783099" y="5746677"/>
                    <a:ext cx="742665" cy="467052"/>
                  </a:xfrm>
                  <a:custGeom>
                    <a:avLst/>
                    <a:gdLst>
                      <a:gd name="connsiteX0" fmla="*/ 0 w 742665"/>
                      <a:gd name="connsiteY0" fmla="*/ 270151 h 467052"/>
                      <a:gd name="connsiteX1" fmla="*/ 318321 w 742665"/>
                      <a:gd name="connsiteY1" fmla="*/ 0 h 467052"/>
                      <a:gd name="connsiteX2" fmla="*/ 742666 w 742665"/>
                      <a:gd name="connsiteY2" fmla="*/ 171824 h 467052"/>
                      <a:gd name="connsiteX3" fmla="*/ 428814 w 742665"/>
                      <a:gd name="connsiteY3" fmla="*/ 467053 h 467052"/>
                      <a:gd name="connsiteX4" fmla="*/ 0 w 742665"/>
                      <a:gd name="connsiteY4" fmla="*/ 270151 h 467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665" h="467052">
                        <a:moveTo>
                          <a:pt x="0" y="270151"/>
                        </a:moveTo>
                        <a:lnTo>
                          <a:pt x="318321" y="0"/>
                        </a:lnTo>
                        <a:cubicBezTo>
                          <a:pt x="318321" y="0"/>
                          <a:pt x="660230" y="44197"/>
                          <a:pt x="742666" y="171824"/>
                        </a:cubicBezTo>
                        <a:lnTo>
                          <a:pt x="428814" y="467053"/>
                        </a:lnTo>
                        <a:cubicBezTo>
                          <a:pt x="428814" y="467053"/>
                          <a:pt x="339675" y="303920"/>
                          <a:pt x="0" y="270151"/>
                        </a:cubicBezTo>
                        <a:close/>
                      </a:path>
                    </a:pathLst>
                  </a:custGeom>
                  <a:solidFill>
                    <a:srgbClr val="002931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60A87504-6272-F039-D929-010EFCC5A174}"/>
                    </a:ext>
                  </a:extLst>
                </p:cNvPr>
                <p:cNvSpPr/>
                <p:nvPr/>
              </p:nvSpPr>
              <p:spPr>
                <a:xfrm>
                  <a:off x="1267311" y="5864426"/>
                  <a:ext cx="210684" cy="149927"/>
                </a:xfrm>
                <a:custGeom>
                  <a:avLst/>
                  <a:gdLst>
                    <a:gd name="connsiteX0" fmla="*/ 171796 w 210684"/>
                    <a:gd name="connsiteY0" fmla="*/ 17078 h 149927"/>
                    <a:gd name="connsiteX1" fmla="*/ 203082 w 210684"/>
                    <a:gd name="connsiteY1" fmla="*/ 37935 h 149927"/>
                    <a:gd name="connsiteX2" fmla="*/ 191660 w 210684"/>
                    <a:gd name="connsiteY2" fmla="*/ 76421 h 149927"/>
                    <a:gd name="connsiteX3" fmla="*/ 120150 w 210684"/>
                    <a:gd name="connsiteY3" fmla="*/ 140483 h 149927"/>
                    <a:gd name="connsiteX4" fmla="*/ 72476 w 210684"/>
                    <a:gd name="connsiteY4" fmla="*/ 145200 h 149927"/>
                    <a:gd name="connsiteX5" fmla="*/ 20582 w 210684"/>
                    <a:gd name="connsiteY5" fmla="*/ 123350 h 149927"/>
                    <a:gd name="connsiteX6" fmla="*/ 6428 w 210684"/>
                    <a:gd name="connsiteY6" fmla="*/ 90326 h 149927"/>
                    <a:gd name="connsiteX7" fmla="*/ 104259 w 210684"/>
                    <a:gd name="connsiteY7" fmla="*/ 4414 h 149927"/>
                    <a:gd name="connsiteX8" fmla="*/ 143987 w 210684"/>
                    <a:gd name="connsiteY8" fmla="*/ 4414 h 149927"/>
                    <a:gd name="connsiteX9" fmla="*/ 171796 w 210684"/>
                    <a:gd name="connsiteY9" fmla="*/ 17078 h 149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0684" h="149927">
                      <a:moveTo>
                        <a:pt x="171796" y="17078"/>
                      </a:moveTo>
                      <a:cubicBezTo>
                        <a:pt x="171796" y="17078"/>
                        <a:pt x="192654" y="29989"/>
                        <a:pt x="203082" y="37935"/>
                      </a:cubicBezTo>
                      <a:cubicBezTo>
                        <a:pt x="213262" y="45880"/>
                        <a:pt x="216490" y="52585"/>
                        <a:pt x="191660" y="76421"/>
                      </a:cubicBezTo>
                      <a:cubicBezTo>
                        <a:pt x="166830" y="100258"/>
                        <a:pt x="120150" y="140483"/>
                        <a:pt x="120150" y="140483"/>
                      </a:cubicBezTo>
                      <a:cubicBezTo>
                        <a:pt x="120150" y="140483"/>
                        <a:pt x="105252" y="158112"/>
                        <a:pt x="72476" y="145200"/>
                      </a:cubicBezTo>
                      <a:lnTo>
                        <a:pt x="20582" y="123350"/>
                      </a:lnTo>
                      <a:cubicBezTo>
                        <a:pt x="20582" y="123350"/>
                        <a:pt x="-13932" y="110935"/>
                        <a:pt x="6428" y="90326"/>
                      </a:cubicBezTo>
                      <a:lnTo>
                        <a:pt x="104259" y="4414"/>
                      </a:lnTo>
                      <a:cubicBezTo>
                        <a:pt x="104259" y="4414"/>
                        <a:pt x="120150" y="-5518"/>
                        <a:pt x="143987" y="4414"/>
                      </a:cubicBezTo>
                      <a:lnTo>
                        <a:pt x="171796" y="17078"/>
                      </a:lnTo>
                      <a:close/>
                    </a:path>
                  </a:pathLst>
                </a:custGeom>
                <a:solidFill>
                  <a:srgbClr val="F094B0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46AB210A-4AFA-37D1-766A-2061AEE0DE47}"/>
                    </a:ext>
                  </a:extLst>
                </p:cNvPr>
                <p:cNvSpPr/>
                <p:nvPr/>
              </p:nvSpPr>
              <p:spPr>
                <a:xfrm>
                  <a:off x="893272" y="5912936"/>
                  <a:ext cx="203421" cy="108934"/>
                </a:xfrm>
                <a:custGeom>
                  <a:avLst/>
                  <a:gdLst>
                    <a:gd name="connsiteX0" fmla="*/ 152032 w 203421"/>
                    <a:gd name="connsiteY0" fmla="*/ 10530 h 108934"/>
                    <a:gd name="connsiteX1" fmla="*/ 185801 w 203421"/>
                    <a:gd name="connsiteY1" fmla="*/ 19469 h 108934"/>
                    <a:gd name="connsiteX2" fmla="*/ 197471 w 203421"/>
                    <a:gd name="connsiteY2" fmla="*/ 42064 h 108934"/>
                    <a:gd name="connsiteX3" fmla="*/ 135396 w 203421"/>
                    <a:gd name="connsiteY3" fmla="*/ 95697 h 108934"/>
                    <a:gd name="connsiteX4" fmla="*/ 95668 w 203421"/>
                    <a:gd name="connsiteY4" fmla="*/ 108112 h 108934"/>
                    <a:gd name="connsiteX5" fmla="*/ 21674 w 203421"/>
                    <a:gd name="connsiteY5" fmla="*/ 90483 h 108934"/>
                    <a:gd name="connsiteX6" fmla="*/ 3300 w 203421"/>
                    <a:gd name="connsiteY6" fmla="*/ 70619 h 108934"/>
                    <a:gd name="connsiteX7" fmla="*/ 78535 w 203421"/>
                    <a:gd name="connsiteY7" fmla="*/ 4819 h 108934"/>
                    <a:gd name="connsiteX8" fmla="*/ 110814 w 203421"/>
                    <a:gd name="connsiteY8" fmla="*/ 1840 h 108934"/>
                    <a:gd name="connsiteX9" fmla="*/ 152032 w 203421"/>
                    <a:gd name="connsiteY9" fmla="*/ 10530 h 108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421" h="108934">
                      <a:moveTo>
                        <a:pt x="152032" y="10530"/>
                      </a:moveTo>
                      <a:lnTo>
                        <a:pt x="185801" y="19469"/>
                      </a:lnTo>
                      <a:cubicBezTo>
                        <a:pt x="185801" y="19469"/>
                        <a:pt x="215845" y="25180"/>
                        <a:pt x="197471" y="42064"/>
                      </a:cubicBezTo>
                      <a:lnTo>
                        <a:pt x="135396" y="95697"/>
                      </a:lnTo>
                      <a:cubicBezTo>
                        <a:pt x="135396" y="95697"/>
                        <a:pt x="122236" y="112830"/>
                        <a:pt x="95668" y="108112"/>
                      </a:cubicBezTo>
                      <a:lnTo>
                        <a:pt x="21674" y="90483"/>
                      </a:lnTo>
                      <a:cubicBezTo>
                        <a:pt x="21674" y="90483"/>
                        <a:pt x="-10108" y="85269"/>
                        <a:pt x="3300" y="70619"/>
                      </a:cubicBezTo>
                      <a:lnTo>
                        <a:pt x="78535" y="4819"/>
                      </a:lnTo>
                      <a:cubicBezTo>
                        <a:pt x="78535" y="4819"/>
                        <a:pt x="85736" y="-3623"/>
                        <a:pt x="110814" y="1840"/>
                      </a:cubicBezTo>
                      <a:lnTo>
                        <a:pt x="152032" y="10530"/>
                      </a:lnTo>
                      <a:close/>
                    </a:path>
                  </a:pathLst>
                </a:custGeom>
                <a:solidFill>
                  <a:srgbClr val="009FE3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404A2B2B-EFC7-D82D-2EE8-461469E94B8A}"/>
                    </a:ext>
                  </a:extLst>
                </p:cNvPr>
                <p:cNvSpPr/>
                <p:nvPr/>
              </p:nvSpPr>
              <p:spPr>
                <a:xfrm>
                  <a:off x="1546622" y="5972133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872DF530-8330-67D5-ED27-64882B208B7B}"/>
                    </a:ext>
                  </a:extLst>
                </p:cNvPr>
                <p:cNvSpPr/>
                <p:nvPr/>
              </p:nvSpPr>
              <p:spPr>
                <a:xfrm>
                  <a:off x="1504659" y="6005654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F2E275D6-B3F6-56CD-3E53-671A2577C61B}"/>
                    </a:ext>
                  </a:extLst>
                </p:cNvPr>
                <p:cNvSpPr/>
                <p:nvPr/>
              </p:nvSpPr>
              <p:spPr>
                <a:xfrm>
                  <a:off x="1460462" y="6041409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D3780C2B-B11A-87EC-B907-ABC2EADDA29A}"/>
                    </a:ext>
                  </a:extLst>
                </p:cNvPr>
                <p:cNvSpPr/>
                <p:nvPr/>
              </p:nvSpPr>
              <p:spPr>
                <a:xfrm>
                  <a:off x="1408070" y="6089331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BB9A4C41-33D2-5CAF-7F60-978789BE7606}"/>
                    </a:ext>
                  </a:extLst>
                </p:cNvPr>
                <p:cNvSpPr/>
                <p:nvPr/>
              </p:nvSpPr>
              <p:spPr>
                <a:xfrm>
                  <a:off x="1358907" y="6131542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9723A3AC-80B4-292C-7C57-940FB54DFA24}"/>
                    </a:ext>
                  </a:extLst>
                </p:cNvPr>
                <p:cNvSpPr/>
                <p:nvPr/>
              </p:nvSpPr>
              <p:spPr>
                <a:xfrm>
                  <a:off x="1308502" y="6180947"/>
                  <a:ext cx="392810" cy="127136"/>
                </a:xfrm>
                <a:custGeom>
                  <a:avLst/>
                  <a:gdLst>
                    <a:gd name="connsiteX0" fmla="*/ 392811 w 392810"/>
                    <a:gd name="connsiteY0" fmla="*/ 127136 h 127136"/>
                    <a:gd name="connsiteX1" fmla="*/ 0 w 392810"/>
                    <a:gd name="connsiteY1" fmla="*/ 7 h 127136"/>
                    <a:gd name="connsiteX2" fmla="*/ 392811 w 392810"/>
                    <a:gd name="connsiteY2" fmla="*/ 127136 h 1271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36">
                      <a:moveTo>
                        <a:pt x="392811" y="127136"/>
                      </a:moveTo>
                      <a:cubicBezTo>
                        <a:pt x="392811" y="127136"/>
                        <a:pt x="274620" y="6711"/>
                        <a:pt x="0" y="7"/>
                      </a:cubicBezTo>
                      <a:cubicBezTo>
                        <a:pt x="0" y="-242"/>
                        <a:pt x="227443" y="5718"/>
                        <a:pt x="392811" y="127136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4" name="图形 23">
                  <a:extLst>
                    <a:ext uri="{FF2B5EF4-FFF2-40B4-BE49-F238E27FC236}">
                      <a16:creationId xmlns:a16="http://schemas.microsoft.com/office/drawing/2014/main" id="{CC4FFA98-9E30-EE29-FB5D-E9B8FE810D06}"/>
                    </a:ext>
                  </a:extLst>
                </p:cNvPr>
                <p:cNvGrpSpPr/>
                <p:nvPr/>
              </p:nvGrpSpPr>
              <p:grpSpPr>
                <a:xfrm>
                  <a:off x="1001602" y="5834995"/>
                  <a:ext cx="329942" cy="213049"/>
                  <a:chOff x="1001602" y="5834995"/>
                  <a:chExt cx="329942" cy="213049"/>
                </a:xfrm>
              </p:grpSpPr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692A83B9-449A-4473-536F-B088C4D1E76E}"/>
                      </a:ext>
                    </a:extLst>
                  </p:cNvPr>
                  <p:cNvSpPr/>
                  <p:nvPr/>
                </p:nvSpPr>
                <p:spPr>
                  <a:xfrm>
                    <a:off x="1001602" y="5871099"/>
                    <a:ext cx="314020" cy="155571"/>
                  </a:xfrm>
                  <a:custGeom>
                    <a:avLst/>
                    <a:gdLst>
                      <a:gd name="connsiteX0" fmla="*/ 291257 w 314020"/>
                      <a:gd name="connsiteY0" fmla="*/ 4446 h 155571"/>
                      <a:gd name="connsiteX1" fmla="*/ 120675 w 314020"/>
                      <a:gd name="connsiteY1" fmla="*/ 24806 h 155571"/>
                      <a:gd name="connsiteX2" fmla="*/ 1 w 314020"/>
                      <a:gd name="connsiteY2" fmla="*/ 111960 h 155571"/>
                      <a:gd name="connsiteX3" fmla="*/ 249 w 314020"/>
                      <a:gd name="connsiteY3" fmla="*/ 112705 h 155571"/>
                      <a:gd name="connsiteX4" fmla="*/ 142773 w 314020"/>
                      <a:gd name="connsiteY4" fmla="*/ 155412 h 155571"/>
                      <a:gd name="connsiteX5" fmla="*/ 310624 w 314020"/>
                      <a:gd name="connsiteY5" fmla="*/ 118664 h 155571"/>
                      <a:gd name="connsiteX6" fmla="*/ 291257 w 314020"/>
                      <a:gd name="connsiteY6" fmla="*/ 4446 h 1555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4020" h="155571">
                        <a:moveTo>
                          <a:pt x="291257" y="4446"/>
                        </a:moveTo>
                        <a:cubicBezTo>
                          <a:pt x="291257" y="4446"/>
                          <a:pt x="223968" y="-14177"/>
                          <a:pt x="120675" y="24806"/>
                        </a:cubicBezTo>
                        <a:cubicBezTo>
                          <a:pt x="61083" y="48395"/>
                          <a:pt x="-248" y="92096"/>
                          <a:pt x="1" y="111960"/>
                        </a:cubicBezTo>
                        <a:lnTo>
                          <a:pt x="249" y="112705"/>
                        </a:lnTo>
                        <a:cubicBezTo>
                          <a:pt x="6457" y="131327"/>
                          <a:pt x="78712" y="152681"/>
                          <a:pt x="142773" y="155412"/>
                        </a:cubicBezTo>
                        <a:cubicBezTo>
                          <a:pt x="253267" y="158392"/>
                          <a:pt x="310624" y="118664"/>
                          <a:pt x="310624" y="118664"/>
                        </a:cubicBezTo>
                        <a:cubicBezTo>
                          <a:pt x="310624" y="118664"/>
                          <a:pt x="326019" y="55844"/>
                          <a:pt x="291257" y="4446"/>
                        </a:cubicBezTo>
                        <a:close/>
                      </a:path>
                    </a:pathLst>
                  </a:custGeom>
                  <a:solidFill>
                    <a:srgbClr val="FDC74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03D35FEA-C96D-B48C-F9DB-B204A260ED59}"/>
                      </a:ext>
                    </a:extLst>
                  </p:cNvPr>
                  <p:cNvSpPr/>
                  <p:nvPr/>
                </p:nvSpPr>
                <p:spPr>
                  <a:xfrm>
                    <a:off x="1076404" y="5931407"/>
                    <a:ext cx="69467" cy="69535"/>
                  </a:xfrm>
                  <a:custGeom>
                    <a:avLst/>
                    <a:gdLst>
                      <a:gd name="connsiteX0" fmla="*/ 28989 w 69467"/>
                      <a:gd name="connsiteY0" fmla="*/ 502 h 69535"/>
                      <a:gd name="connsiteX1" fmla="*/ 68965 w 69467"/>
                      <a:gd name="connsiteY1" fmla="*/ 29057 h 69535"/>
                      <a:gd name="connsiteX2" fmla="*/ 40411 w 69467"/>
                      <a:gd name="connsiteY2" fmla="*/ 69033 h 69535"/>
                      <a:gd name="connsiteX3" fmla="*/ 434 w 69467"/>
                      <a:gd name="connsiteY3" fmla="*/ 40478 h 69535"/>
                      <a:gd name="connsiteX4" fmla="*/ 28989 w 69467"/>
                      <a:gd name="connsiteY4" fmla="*/ 502 h 69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467" h="69535">
                        <a:moveTo>
                          <a:pt x="28989" y="502"/>
                        </a:moveTo>
                        <a:cubicBezTo>
                          <a:pt x="47860" y="-2726"/>
                          <a:pt x="65737" y="9938"/>
                          <a:pt x="68965" y="29057"/>
                        </a:cubicBezTo>
                        <a:cubicBezTo>
                          <a:pt x="72193" y="47927"/>
                          <a:pt x="59530" y="65805"/>
                          <a:pt x="40411" y="69033"/>
                        </a:cubicBezTo>
                        <a:cubicBezTo>
                          <a:pt x="21540" y="72261"/>
                          <a:pt x="3662" y="59598"/>
                          <a:pt x="434" y="40478"/>
                        </a:cubicBezTo>
                        <a:cubicBezTo>
                          <a:pt x="-2545" y="21608"/>
                          <a:pt x="10118" y="3730"/>
                          <a:pt x="28989" y="502"/>
                        </a:cubicBezTo>
                        <a:close/>
                      </a:path>
                    </a:pathLst>
                  </a:custGeom>
                  <a:solidFill>
                    <a:srgbClr val="E63528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FDC169C2-C5FE-61A7-7DA9-B08CEBECA1ED}"/>
                      </a:ext>
                    </a:extLst>
                  </p:cNvPr>
                  <p:cNvSpPr/>
                  <p:nvPr/>
                </p:nvSpPr>
                <p:spPr>
                  <a:xfrm>
                    <a:off x="1083107" y="5937992"/>
                    <a:ext cx="56426" cy="56426"/>
                  </a:xfrm>
                  <a:custGeom>
                    <a:avLst/>
                    <a:gdLst>
                      <a:gd name="connsiteX0" fmla="*/ 23527 w 56426"/>
                      <a:gd name="connsiteY0" fmla="*/ 372 h 56426"/>
                      <a:gd name="connsiteX1" fmla="*/ 56054 w 56426"/>
                      <a:gd name="connsiteY1" fmla="*/ 23464 h 56426"/>
                      <a:gd name="connsiteX2" fmla="*/ 32962 w 56426"/>
                      <a:gd name="connsiteY2" fmla="*/ 55992 h 56426"/>
                      <a:gd name="connsiteX3" fmla="*/ 435 w 56426"/>
                      <a:gd name="connsiteY3" fmla="*/ 32900 h 56426"/>
                      <a:gd name="connsiteX4" fmla="*/ 23527 w 56426"/>
                      <a:gd name="connsiteY4" fmla="*/ 372 h 564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426" h="56426">
                        <a:moveTo>
                          <a:pt x="23527" y="372"/>
                        </a:moveTo>
                        <a:cubicBezTo>
                          <a:pt x="38921" y="-2110"/>
                          <a:pt x="53571" y="8070"/>
                          <a:pt x="56054" y="23464"/>
                        </a:cubicBezTo>
                        <a:cubicBezTo>
                          <a:pt x="58537" y="38859"/>
                          <a:pt x="48357" y="53509"/>
                          <a:pt x="32962" y="55992"/>
                        </a:cubicBezTo>
                        <a:cubicBezTo>
                          <a:pt x="17567" y="58723"/>
                          <a:pt x="2918" y="48294"/>
                          <a:pt x="435" y="32900"/>
                        </a:cubicBezTo>
                        <a:cubicBezTo>
                          <a:pt x="-2297" y="17505"/>
                          <a:pt x="8132" y="3104"/>
                          <a:pt x="23527" y="372"/>
                        </a:cubicBezTo>
                        <a:close/>
                      </a:path>
                    </a:pathLst>
                  </a:custGeom>
                  <a:solidFill>
                    <a:srgbClr val="7CDCEB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71DA9DF4-628A-E79F-080B-15F958D989E0}"/>
                      </a:ext>
                    </a:extLst>
                  </p:cNvPr>
                  <p:cNvSpPr/>
                  <p:nvPr/>
                </p:nvSpPr>
                <p:spPr>
                  <a:xfrm>
                    <a:off x="1001849" y="5936626"/>
                    <a:ext cx="57608" cy="76724"/>
                  </a:xfrm>
                  <a:custGeom>
                    <a:avLst/>
                    <a:gdLst>
                      <a:gd name="connsiteX0" fmla="*/ 43952 w 57608"/>
                      <a:gd name="connsiteY0" fmla="*/ 0 h 76724"/>
                      <a:gd name="connsiteX1" fmla="*/ 3 w 57608"/>
                      <a:gd name="connsiteY1" fmla="*/ 46432 h 76724"/>
                      <a:gd name="connsiteX2" fmla="*/ 251 w 57608"/>
                      <a:gd name="connsiteY2" fmla="*/ 47177 h 76724"/>
                      <a:gd name="connsiteX3" fmla="*/ 57608 w 57608"/>
                      <a:gd name="connsiteY3" fmla="*/ 76725 h 76724"/>
                      <a:gd name="connsiteX4" fmla="*/ 43952 w 57608"/>
                      <a:gd name="connsiteY4" fmla="*/ 0 h 767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608" h="76724">
                        <a:moveTo>
                          <a:pt x="43952" y="0"/>
                        </a:moveTo>
                        <a:cubicBezTo>
                          <a:pt x="17880" y="17878"/>
                          <a:pt x="-246" y="35755"/>
                          <a:pt x="3" y="46432"/>
                        </a:cubicBezTo>
                        <a:lnTo>
                          <a:pt x="251" y="47177"/>
                        </a:lnTo>
                        <a:cubicBezTo>
                          <a:pt x="3727" y="57357"/>
                          <a:pt x="26819" y="68283"/>
                          <a:pt x="57608" y="76725"/>
                        </a:cubicBezTo>
                        <a:cubicBezTo>
                          <a:pt x="53139" y="61579"/>
                          <a:pt x="43952" y="26072"/>
                          <a:pt x="43952" y="0"/>
                        </a:cubicBezTo>
                        <a:close/>
                      </a:path>
                    </a:pathLst>
                  </a:custGeom>
                  <a:solidFill>
                    <a:srgbClr val="E63528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8F444652-E7A3-4659-C2DA-8EE99BBFB703}"/>
                      </a:ext>
                    </a:extLst>
                  </p:cNvPr>
                  <p:cNvSpPr/>
                  <p:nvPr/>
                </p:nvSpPr>
                <p:spPr>
                  <a:xfrm>
                    <a:off x="1229791" y="5997460"/>
                    <a:ext cx="101753" cy="50584"/>
                  </a:xfrm>
                  <a:custGeom>
                    <a:avLst/>
                    <a:gdLst>
                      <a:gd name="connsiteX0" fmla="*/ 0 w 101753"/>
                      <a:gd name="connsiteY0" fmla="*/ 22595 h 50584"/>
                      <a:gd name="connsiteX1" fmla="*/ 24582 w 101753"/>
                      <a:gd name="connsiteY1" fmla="*/ 45936 h 50584"/>
                      <a:gd name="connsiteX2" fmla="*/ 57109 w 101753"/>
                      <a:gd name="connsiteY2" fmla="*/ 43701 h 50584"/>
                      <a:gd name="connsiteX3" fmla="*/ 92368 w 101753"/>
                      <a:gd name="connsiteY3" fmla="*/ 26568 h 50584"/>
                      <a:gd name="connsiteX4" fmla="*/ 96092 w 101753"/>
                      <a:gd name="connsiteY4" fmla="*/ 13656 h 50584"/>
                      <a:gd name="connsiteX5" fmla="*/ 68779 w 101753"/>
                      <a:gd name="connsiteY5" fmla="*/ 0 h 50584"/>
                      <a:gd name="connsiteX6" fmla="*/ 0 w 101753"/>
                      <a:gd name="connsiteY6" fmla="*/ 22595 h 505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1753" h="50584">
                        <a:moveTo>
                          <a:pt x="0" y="22595"/>
                        </a:moveTo>
                        <a:cubicBezTo>
                          <a:pt x="0" y="22595"/>
                          <a:pt x="13905" y="36500"/>
                          <a:pt x="24582" y="45936"/>
                        </a:cubicBezTo>
                        <a:cubicBezTo>
                          <a:pt x="33520" y="54378"/>
                          <a:pt x="41218" y="49908"/>
                          <a:pt x="57109" y="43701"/>
                        </a:cubicBezTo>
                        <a:cubicBezTo>
                          <a:pt x="73249" y="37493"/>
                          <a:pt x="80698" y="33272"/>
                          <a:pt x="92368" y="26568"/>
                        </a:cubicBezTo>
                        <a:cubicBezTo>
                          <a:pt x="104038" y="19864"/>
                          <a:pt x="104286" y="17133"/>
                          <a:pt x="96092" y="13656"/>
                        </a:cubicBezTo>
                        <a:cubicBezTo>
                          <a:pt x="87898" y="10180"/>
                          <a:pt x="68779" y="0"/>
                          <a:pt x="68779" y="0"/>
                        </a:cubicBezTo>
                        <a:cubicBezTo>
                          <a:pt x="68779" y="0"/>
                          <a:pt x="31782" y="17629"/>
                          <a:pt x="0" y="22595"/>
                        </a:cubicBezTo>
                        <a:close/>
                      </a:path>
                    </a:pathLst>
                  </a:custGeom>
                  <a:solidFill>
                    <a:srgbClr val="005F8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任意多边形: 形状 49">
                    <a:extLst>
                      <a:ext uri="{FF2B5EF4-FFF2-40B4-BE49-F238E27FC236}">
                        <a16:creationId xmlns:a16="http://schemas.microsoft.com/office/drawing/2014/main" id="{ED773421-0C92-2302-30FB-0E6B041E4F3C}"/>
                      </a:ext>
                    </a:extLst>
                  </p:cNvPr>
                  <p:cNvSpPr/>
                  <p:nvPr/>
                </p:nvSpPr>
                <p:spPr>
                  <a:xfrm>
                    <a:off x="1205209" y="5834995"/>
                    <a:ext cx="97840" cy="39059"/>
                  </a:xfrm>
                  <a:custGeom>
                    <a:avLst/>
                    <a:gdLst>
                      <a:gd name="connsiteX0" fmla="*/ 0 w 97840"/>
                      <a:gd name="connsiteY0" fmla="*/ 39059 h 39059"/>
                      <a:gd name="connsiteX1" fmla="*/ 15643 w 97840"/>
                      <a:gd name="connsiteY1" fmla="*/ 9015 h 39059"/>
                      <a:gd name="connsiteX2" fmla="*/ 47177 w 97840"/>
                      <a:gd name="connsiteY2" fmla="*/ 573 h 39059"/>
                      <a:gd name="connsiteX3" fmla="*/ 86160 w 97840"/>
                      <a:gd name="connsiteY3" fmla="*/ 5042 h 39059"/>
                      <a:gd name="connsiteX4" fmla="*/ 93857 w 97840"/>
                      <a:gd name="connsiteY4" fmla="*/ 15967 h 39059"/>
                      <a:gd name="connsiteX5" fmla="*/ 72504 w 97840"/>
                      <a:gd name="connsiteY5" fmla="*/ 37818 h 39059"/>
                      <a:gd name="connsiteX6" fmla="*/ 0 w 97840"/>
                      <a:gd name="connsiteY6" fmla="*/ 39059 h 390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7840" h="39059">
                        <a:moveTo>
                          <a:pt x="0" y="39059"/>
                        </a:moveTo>
                        <a:cubicBezTo>
                          <a:pt x="0" y="39059"/>
                          <a:pt x="8442" y="21182"/>
                          <a:pt x="15643" y="9015"/>
                        </a:cubicBezTo>
                        <a:cubicBezTo>
                          <a:pt x="21354" y="-1910"/>
                          <a:pt x="30044" y="-172"/>
                          <a:pt x="47177" y="573"/>
                        </a:cubicBezTo>
                        <a:cubicBezTo>
                          <a:pt x="64310" y="1318"/>
                          <a:pt x="73000" y="2559"/>
                          <a:pt x="86160" y="5042"/>
                        </a:cubicBezTo>
                        <a:cubicBezTo>
                          <a:pt x="99320" y="7525"/>
                          <a:pt x="100562" y="10008"/>
                          <a:pt x="93857" y="15967"/>
                        </a:cubicBezTo>
                        <a:cubicBezTo>
                          <a:pt x="87402" y="21927"/>
                          <a:pt x="72504" y="37818"/>
                          <a:pt x="72504" y="37818"/>
                        </a:cubicBezTo>
                        <a:cubicBezTo>
                          <a:pt x="72504" y="37818"/>
                          <a:pt x="31534" y="33348"/>
                          <a:pt x="0" y="39059"/>
                        </a:cubicBezTo>
                        <a:close/>
                      </a:path>
                    </a:pathLst>
                  </a:custGeom>
                  <a:solidFill>
                    <a:srgbClr val="005F8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48C0872D-F2BA-0BDB-E421-9E070029EC66}"/>
                      </a:ext>
                    </a:extLst>
                  </p:cNvPr>
                  <p:cNvSpPr/>
                  <p:nvPr/>
                </p:nvSpPr>
                <p:spPr>
                  <a:xfrm>
                    <a:off x="1278706" y="5872813"/>
                    <a:ext cx="36916" cy="123653"/>
                  </a:xfrm>
                  <a:custGeom>
                    <a:avLst/>
                    <a:gdLst>
                      <a:gd name="connsiteX0" fmla="*/ 21354 w 36916"/>
                      <a:gd name="connsiteY0" fmla="*/ 123654 h 123653"/>
                      <a:gd name="connsiteX1" fmla="*/ 33521 w 36916"/>
                      <a:gd name="connsiteY1" fmla="*/ 116701 h 123653"/>
                      <a:gd name="connsiteX2" fmla="*/ 14153 w 36916"/>
                      <a:gd name="connsiteY2" fmla="*/ 2483 h 123653"/>
                      <a:gd name="connsiteX3" fmla="*/ 0 w 36916"/>
                      <a:gd name="connsiteY3" fmla="*/ 0 h 123653"/>
                      <a:gd name="connsiteX4" fmla="*/ 21354 w 36916"/>
                      <a:gd name="connsiteY4" fmla="*/ 123654 h 1236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916" h="123653">
                        <a:moveTo>
                          <a:pt x="21354" y="123654"/>
                        </a:moveTo>
                        <a:cubicBezTo>
                          <a:pt x="29548" y="119432"/>
                          <a:pt x="33521" y="116701"/>
                          <a:pt x="33521" y="116701"/>
                        </a:cubicBezTo>
                        <a:cubicBezTo>
                          <a:pt x="33521" y="116701"/>
                          <a:pt x="48915" y="54129"/>
                          <a:pt x="14153" y="2483"/>
                        </a:cubicBezTo>
                        <a:cubicBezTo>
                          <a:pt x="14153" y="2483"/>
                          <a:pt x="9187" y="1241"/>
                          <a:pt x="0" y="0"/>
                        </a:cubicBezTo>
                        <a:cubicBezTo>
                          <a:pt x="33024" y="50653"/>
                          <a:pt x="24333" y="108259"/>
                          <a:pt x="21354" y="123654"/>
                        </a:cubicBezTo>
                        <a:close/>
                      </a:path>
                    </a:pathLst>
                  </a:custGeom>
                  <a:solidFill>
                    <a:srgbClr val="E63528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2" name="图形 23">
                    <a:extLst>
                      <a:ext uri="{FF2B5EF4-FFF2-40B4-BE49-F238E27FC236}">
                        <a16:creationId xmlns:a16="http://schemas.microsoft.com/office/drawing/2014/main" id="{52CDDB59-BA5C-B261-31FB-BDBDA8D1B2A0}"/>
                      </a:ext>
                    </a:extLst>
                  </p:cNvPr>
                  <p:cNvGrpSpPr/>
                  <p:nvPr/>
                </p:nvGrpSpPr>
                <p:grpSpPr>
                  <a:xfrm>
                    <a:off x="1220107" y="5870827"/>
                    <a:ext cx="80945" cy="142027"/>
                    <a:chOff x="1220107" y="5870827"/>
                    <a:chExt cx="80945" cy="142027"/>
                  </a:xfrm>
                </p:grpSpPr>
                <p:sp>
                  <p:nvSpPr>
                    <p:cNvPr id="53" name="任意多边形: 形状 52">
                      <a:extLst>
                        <a:ext uri="{FF2B5EF4-FFF2-40B4-BE49-F238E27FC236}">
                          <a16:creationId xmlns:a16="http://schemas.microsoft.com/office/drawing/2014/main" id="{7AF3896C-F777-DDC8-F77F-3E59C530CF0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20107" y="5871075"/>
                      <a:ext cx="72255" cy="141779"/>
                    </a:xfrm>
                    <a:custGeom>
                      <a:avLst/>
                      <a:gdLst>
                        <a:gd name="connsiteX0" fmla="*/ 44446 w 72255"/>
                        <a:gd name="connsiteY0" fmla="*/ 132096 h 141779"/>
                        <a:gd name="connsiteX1" fmla="*/ 72255 w 72255"/>
                        <a:gd name="connsiteY1" fmla="*/ 105031 h 141779"/>
                        <a:gd name="connsiteX2" fmla="*/ 24333 w 72255"/>
                        <a:gd name="connsiteY2" fmla="*/ 74738 h 141779"/>
                        <a:gd name="connsiteX3" fmla="*/ 60337 w 72255"/>
                        <a:gd name="connsiteY3" fmla="*/ 35755 h 141779"/>
                        <a:gd name="connsiteX4" fmla="*/ 21850 w 72255"/>
                        <a:gd name="connsiteY4" fmla="*/ 10180 h 141779"/>
                        <a:gd name="connsiteX5" fmla="*/ 29051 w 72255"/>
                        <a:gd name="connsiteY5" fmla="*/ 0 h 141779"/>
                        <a:gd name="connsiteX6" fmla="*/ 6952 w 72255"/>
                        <a:gd name="connsiteY6" fmla="*/ 745 h 141779"/>
                        <a:gd name="connsiteX7" fmla="*/ 0 w 72255"/>
                        <a:gd name="connsiteY7" fmla="*/ 11174 h 141779"/>
                        <a:gd name="connsiteX8" fmla="*/ 35010 w 72255"/>
                        <a:gd name="connsiteY8" fmla="*/ 33769 h 141779"/>
                        <a:gd name="connsiteX9" fmla="*/ 9932 w 72255"/>
                        <a:gd name="connsiteY9" fmla="*/ 77470 h 141779"/>
                        <a:gd name="connsiteX10" fmla="*/ 49412 w 72255"/>
                        <a:gd name="connsiteY10" fmla="*/ 108259 h 141779"/>
                        <a:gd name="connsiteX11" fmla="*/ 23092 w 72255"/>
                        <a:gd name="connsiteY11" fmla="*/ 134579 h 141779"/>
                        <a:gd name="connsiteX12" fmla="*/ 37742 w 72255"/>
                        <a:gd name="connsiteY12" fmla="*/ 141779 h 141779"/>
                        <a:gd name="connsiteX13" fmla="*/ 51398 w 72255"/>
                        <a:gd name="connsiteY13" fmla="*/ 137558 h 141779"/>
                        <a:gd name="connsiteX14" fmla="*/ 44446 w 72255"/>
                        <a:gd name="connsiteY14" fmla="*/ 132096 h 1417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72255" h="141779">
                          <a:moveTo>
                            <a:pt x="44446" y="132096"/>
                          </a:moveTo>
                          <a:cubicBezTo>
                            <a:pt x="44446" y="130854"/>
                            <a:pt x="72255" y="105031"/>
                            <a:pt x="72255" y="105031"/>
                          </a:cubicBezTo>
                          <a:cubicBezTo>
                            <a:pt x="72255" y="105031"/>
                            <a:pt x="26568" y="86160"/>
                            <a:pt x="24333" y="74738"/>
                          </a:cubicBezTo>
                          <a:cubicBezTo>
                            <a:pt x="22099" y="63317"/>
                            <a:pt x="45936" y="48419"/>
                            <a:pt x="60337" y="35755"/>
                          </a:cubicBezTo>
                          <a:cubicBezTo>
                            <a:pt x="65800" y="31038"/>
                            <a:pt x="23589" y="13160"/>
                            <a:pt x="21850" y="10180"/>
                          </a:cubicBezTo>
                          <a:cubicBezTo>
                            <a:pt x="21106" y="8691"/>
                            <a:pt x="24830" y="4221"/>
                            <a:pt x="29051" y="0"/>
                          </a:cubicBezTo>
                          <a:cubicBezTo>
                            <a:pt x="22347" y="0"/>
                            <a:pt x="15146" y="248"/>
                            <a:pt x="6952" y="745"/>
                          </a:cubicBezTo>
                          <a:cubicBezTo>
                            <a:pt x="3476" y="5214"/>
                            <a:pt x="0" y="9932"/>
                            <a:pt x="0" y="11174"/>
                          </a:cubicBezTo>
                          <a:cubicBezTo>
                            <a:pt x="0" y="13408"/>
                            <a:pt x="35010" y="33769"/>
                            <a:pt x="35010" y="33769"/>
                          </a:cubicBezTo>
                          <a:cubicBezTo>
                            <a:pt x="35010" y="33769"/>
                            <a:pt x="7946" y="65800"/>
                            <a:pt x="9932" y="77470"/>
                          </a:cubicBezTo>
                          <a:cubicBezTo>
                            <a:pt x="11918" y="89140"/>
                            <a:pt x="49412" y="108259"/>
                            <a:pt x="49412" y="108259"/>
                          </a:cubicBezTo>
                          <a:cubicBezTo>
                            <a:pt x="49412" y="108259"/>
                            <a:pt x="22844" y="132841"/>
                            <a:pt x="23092" y="134579"/>
                          </a:cubicBezTo>
                          <a:cubicBezTo>
                            <a:pt x="23340" y="135820"/>
                            <a:pt x="32527" y="139793"/>
                            <a:pt x="37742" y="141779"/>
                          </a:cubicBezTo>
                          <a:cubicBezTo>
                            <a:pt x="42459" y="140290"/>
                            <a:pt x="47177" y="138800"/>
                            <a:pt x="51398" y="137558"/>
                          </a:cubicBezTo>
                          <a:cubicBezTo>
                            <a:pt x="48170" y="135324"/>
                            <a:pt x="44446" y="132841"/>
                            <a:pt x="44446" y="132096"/>
                          </a:cubicBezTo>
                          <a:close/>
                        </a:path>
                      </a:pathLst>
                    </a:custGeom>
                    <a:solidFill>
                      <a:srgbClr val="EC675E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4" name="任意多边形: 形状 53">
                      <a:extLst>
                        <a:ext uri="{FF2B5EF4-FFF2-40B4-BE49-F238E27FC236}">
                          <a16:creationId xmlns:a16="http://schemas.microsoft.com/office/drawing/2014/main" id="{307CDB4B-50AF-AAE1-411E-B1E3803AE8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41862" y="5870827"/>
                      <a:ext cx="59190" cy="137558"/>
                    </a:xfrm>
                    <a:custGeom>
                      <a:avLst/>
                      <a:gdLst>
                        <a:gd name="connsiteX0" fmla="*/ 96 w 59190"/>
                        <a:gd name="connsiteY0" fmla="*/ 10180 h 137558"/>
                        <a:gd name="connsiteX1" fmla="*/ 38582 w 59190"/>
                        <a:gd name="connsiteY1" fmla="*/ 35755 h 137558"/>
                        <a:gd name="connsiteX2" fmla="*/ 2579 w 59190"/>
                        <a:gd name="connsiteY2" fmla="*/ 74738 h 137558"/>
                        <a:gd name="connsiteX3" fmla="*/ 50500 w 59190"/>
                        <a:gd name="connsiteY3" fmla="*/ 105031 h 137558"/>
                        <a:gd name="connsiteX4" fmla="*/ 22691 w 59190"/>
                        <a:gd name="connsiteY4" fmla="*/ 132096 h 137558"/>
                        <a:gd name="connsiteX5" fmla="*/ 29643 w 59190"/>
                        <a:gd name="connsiteY5" fmla="*/ 137558 h 137558"/>
                        <a:gd name="connsiteX6" fmla="*/ 37837 w 59190"/>
                        <a:gd name="connsiteY6" fmla="*/ 134579 h 137558"/>
                        <a:gd name="connsiteX7" fmla="*/ 31878 w 59190"/>
                        <a:gd name="connsiteY7" fmla="*/ 128619 h 137558"/>
                        <a:gd name="connsiteX8" fmla="*/ 59191 w 59190"/>
                        <a:gd name="connsiteY8" fmla="*/ 101803 h 137558"/>
                        <a:gd name="connsiteX9" fmla="*/ 17228 w 59190"/>
                        <a:gd name="connsiteY9" fmla="*/ 73745 h 137558"/>
                        <a:gd name="connsiteX10" fmla="*/ 50252 w 59190"/>
                        <a:gd name="connsiteY10" fmla="*/ 36748 h 137558"/>
                        <a:gd name="connsiteX11" fmla="*/ 8289 w 59190"/>
                        <a:gd name="connsiteY11" fmla="*/ 8939 h 137558"/>
                        <a:gd name="connsiteX12" fmla="*/ 17228 w 59190"/>
                        <a:gd name="connsiteY12" fmla="*/ 248 h 137558"/>
                        <a:gd name="connsiteX13" fmla="*/ 7296 w 59190"/>
                        <a:gd name="connsiteY13" fmla="*/ 0 h 137558"/>
                        <a:gd name="connsiteX14" fmla="*/ 96 w 59190"/>
                        <a:gd name="connsiteY14" fmla="*/ 10180 h 13755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59190" h="137558">
                          <a:moveTo>
                            <a:pt x="96" y="10180"/>
                          </a:moveTo>
                          <a:cubicBezTo>
                            <a:pt x="1834" y="13160"/>
                            <a:pt x="44045" y="31038"/>
                            <a:pt x="38582" y="35755"/>
                          </a:cubicBezTo>
                          <a:cubicBezTo>
                            <a:pt x="24181" y="48419"/>
                            <a:pt x="344" y="63565"/>
                            <a:pt x="2579" y="74738"/>
                          </a:cubicBezTo>
                          <a:cubicBezTo>
                            <a:pt x="4813" y="86160"/>
                            <a:pt x="50500" y="105031"/>
                            <a:pt x="50500" y="105031"/>
                          </a:cubicBezTo>
                          <a:cubicBezTo>
                            <a:pt x="50500" y="105031"/>
                            <a:pt x="22691" y="130854"/>
                            <a:pt x="22691" y="132096"/>
                          </a:cubicBezTo>
                          <a:cubicBezTo>
                            <a:pt x="22691" y="132841"/>
                            <a:pt x="26415" y="135324"/>
                            <a:pt x="29643" y="137558"/>
                          </a:cubicBezTo>
                          <a:cubicBezTo>
                            <a:pt x="32623" y="136565"/>
                            <a:pt x="35354" y="135572"/>
                            <a:pt x="37837" y="134579"/>
                          </a:cubicBezTo>
                          <a:cubicBezTo>
                            <a:pt x="35354" y="132592"/>
                            <a:pt x="31878" y="129613"/>
                            <a:pt x="31878" y="128619"/>
                          </a:cubicBezTo>
                          <a:cubicBezTo>
                            <a:pt x="32126" y="127130"/>
                            <a:pt x="59191" y="101803"/>
                            <a:pt x="59191" y="101803"/>
                          </a:cubicBezTo>
                          <a:cubicBezTo>
                            <a:pt x="59191" y="101803"/>
                            <a:pt x="21946" y="86657"/>
                            <a:pt x="17228" y="73745"/>
                          </a:cubicBezTo>
                          <a:cubicBezTo>
                            <a:pt x="12511" y="60834"/>
                            <a:pt x="42058" y="42956"/>
                            <a:pt x="50252" y="36748"/>
                          </a:cubicBezTo>
                          <a:cubicBezTo>
                            <a:pt x="53232" y="34265"/>
                            <a:pt x="9034" y="13160"/>
                            <a:pt x="8289" y="8939"/>
                          </a:cubicBezTo>
                          <a:cubicBezTo>
                            <a:pt x="8041" y="6952"/>
                            <a:pt x="12262" y="3476"/>
                            <a:pt x="17228" y="248"/>
                          </a:cubicBezTo>
                          <a:cubicBezTo>
                            <a:pt x="14000" y="248"/>
                            <a:pt x="10772" y="0"/>
                            <a:pt x="7296" y="0"/>
                          </a:cubicBezTo>
                          <a:cubicBezTo>
                            <a:pt x="3075" y="4221"/>
                            <a:pt x="-649" y="8690"/>
                            <a:pt x="96" y="10180"/>
                          </a:cubicBezTo>
                          <a:close/>
                        </a:path>
                      </a:pathLst>
                    </a:custGeom>
                    <a:solidFill>
                      <a:srgbClr val="72C5C7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FC1667D3-8E6C-3541-860A-E90833D71133}"/>
                      </a:ext>
                    </a:extLst>
                  </p:cNvPr>
                  <p:cNvSpPr/>
                  <p:nvPr/>
                </p:nvSpPr>
                <p:spPr>
                  <a:xfrm>
                    <a:off x="1210382" y="5926943"/>
                    <a:ext cx="110478" cy="38090"/>
                  </a:xfrm>
                  <a:custGeom>
                    <a:avLst/>
                    <a:gdLst>
                      <a:gd name="connsiteX0" fmla="*/ 60875 w 110478"/>
                      <a:gd name="connsiteY0" fmla="*/ 0 h 38090"/>
                      <a:gd name="connsiteX1" fmla="*/ 15436 w 110478"/>
                      <a:gd name="connsiteY1" fmla="*/ 5463 h 38090"/>
                      <a:gd name="connsiteX2" fmla="*/ 42 w 110478"/>
                      <a:gd name="connsiteY2" fmla="*/ 24333 h 38090"/>
                      <a:gd name="connsiteX3" fmla="*/ 20650 w 110478"/>
                      <a:gd name="connsiteY3" fmla="*/ 36748 h 38090"/>
                      <a:gd name="connsiteX4" fmla="*/ 40266 w 110478"/>
                      <a:gd name="connsiteY4" fmla="*/ 35259 h 38090"/>
                      <a:gd name="connsiteX5" fmla="*/ 108300 w 110478"/>
                      <a:gd name="connsiteY5" fmla="*/ 8939 h 38090"/>
                      <a:gd name="connsiteX6" fmla="*/ 106811 w 110478"/>
                      <a:gd name="connsiteY6" fmla="*/ 1490 h 38090"/>
                      <a:gd name="connsiteX7" fmla="*/ 60875 w 110478"/>
                      <a:gd name="connsiteY7" fmla="*/ 0 h 38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10478" h="38090">
                        <a:moveTo>
                          <a:pt x="60875" y="0"/>
                        </a:moveTo>
                        <a:cubicBezTo>
                          <a:pt x="32072" y="248"/>
                          <a:pt x="19657" y="1738"/>
                          <a:pt x="15436" y="5463"/>
                        </a:cubicBezTo>
                        <a:cubicBezTo>
                          <a:pt x="8732" y="10677"/>
                          <a:pt x="-703" y="19119"/>
                          <a:pt x="42" y="24333"/>
                        </a:cubicBezTo>
                        <a:cubicBezTo>
                          <a:pt x="1035" y="29548"/>
                          <a:pt x="20650" y="36748"/>
                          <a:pt x="20650" y="36748"/>
                        </a:cubicBezTo>
                        <a:cubicBezTo>
                          <a:pt x="27106" y="38735"/>
                          <a:pt x="29341" y="38735"/>
                          <a:pt x="40266" y="35259"/>
                        </a:cubicBezTo>
                        <a:cubicBezTo>
                          <a:pt x="86450" y="18871"/>
                          <a:pt x="105073" y="10677"/>
                          <a:pt x="108300" y="8939"/>
                        </a:cubicBezTo>
                        <a:cubicBezTo>
                          <a:pt x="111528" y="7201"/>
                          <a:pt x="111280" y="1738"/>
                          <a:pt x="106811" y="1490"/>
                        </a:cubicBezTo>
                        <a:cubicBezTo>
                          <a:pt x="102341" y="1241"/>
                          <a:pt x="60875" y="0"/>
                          <a:pt x="60875" y="0"/>
                        </a:cubicBezTo>
                        <a:close/>
                      </a:path>
                    </a:pathLst>
                  </a:custGeom>
                  <a:solidFill>
                    <a:srgbClr val="005F8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AA180A80-8F52-1EC0-E898-7DA690431C0B}"/>
                    </a:ext>
                  </a:extLst>
                </p:cNvPr>
                <p:cNvSpPr/>
                <p:nvPr/>
              </p:nvSpPr>
              <p:spPr>
                <a:xfrm>
                  <a:off x="1039344" y="5857667"/>
                  <a:ext cx="9932" cy="9932"/>
                </a:xfrm>
                <a:custGeom>
                  <a:avLst/>
                  <a:gdLst>
                    <a:gd name="connsiteX0" fmla="*/ 9932 w 9932"/>
                    <a:gd name="connsiteY0" fmla="*/ 4966 h 9932"/>
                    <a:gd name="connsiteX1" fmla="*/ 4966 w 9932"/>
                    <a:gd name="connsiteY1" fmla="*/ 9932 h 9932"/>
                    <a:gd name="connsiteX2" fmla="*/ 0 w 9932"/>
                    <a:gd name="connsiteY2" fmla="*/ 4966 h 9932"/>
                    <a:gd name="connsiteX3" fmla="*/ 4966 w 9932"/>
                    <a:gd name="connsiteY3" fmla="*/ 0 h 9932"/>
                    <a:gd name="connsiteX4" fmla="*/ 9932 w 9932"/>
                    <a:gd name="connsiteY4" fmla="*/ 4966 h 9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32" h="9932">
                      <a:moveTo>
                        <a:pt x="9932" y="4966"/>
                      </a:moveTo>
                      <a:cubicBezTo>
                        <a:pt x="9932" y="7697"/>
                        <a:pt x="7697" y="9932"/>
                        <a:pt x="4966" y="9932"/>
                      </a:cubicBezTo>
                      <a:cubicBezTo>
                        <a:pt x="2235" y="9932"/>
                        <a:pt x="0" y="7697"/>
                        <a:pt x="0" y="4966"/>
                      </a:cubicBezTo>
                      <a:cubicBezTo>
                        <a:pt x="0" y="2235"/>
                        <a:pt x="2235" y="0"/>
                        <a:pt x="4966" y="0"/>
                      </a:cubicBezTo>
                      <a:cubicBezTo>
                        <a:pt x="7697" y="0"/>
                        <a:pt x="9932" y="2235"/>
                        <a:pt x="9932" y="49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3D73EAAD-B379-F6F3-F9E4-E17259725D18}"/>
                    </a:ext>
                  </a:extLst>
                </p:cNvPr>
                <p:cNvSpPr/>
                <p:nvPr/>
              </p:nvSpPr>
              <p:spPr>
                <a:xfrm>
                  <a:off x="1073610" y="5861888"/>
                  <a:ext cx="12415" cy="12415"/>
                </a:xfrm>
                <a:custGeom>
                  <a:avLst/>
                  <a:gdLst>
                    <a:gd name="connsiteX0" fmla="*/ 12415 w 12415"/>
                    <a:gd name="connsiteY0" fmla="*/ 6208 h 12415"/>
                    <a:gd name="connsiteX1" fmla="*/ 6208 w 12415"/>
                    <a:gd name="connsiteY1" fmla="*/ 12415 h 12415"/>
                    <a:gd name="connsiteX2" fmla="*/ 0 w 12415"/>
                    <a:gd name="connsiteY2" fmla="*/ 6208 h 12415"/>
                    <a:gd name="connsiteX3" fmla="*/ 6208 w 12415"/>
                    <a:gd name="connsiteY3" fmla="*/ 0 h 12415"/>
                    <a:gd name="connsiteX4" fmla="*/ 12415 w 12415"/>
                    <a:gd name="connsiteY4" fmla="*/ 6208 h 12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15" h="12415">
                      <a:moveTo>
                        <a:pt x="12415" y="6208"/>
                      </a:moveTo>
                      <a:cubicBezTo>
                        <a:pt x="12415" y="9684"/>
                        <a:pt x="9684" y="12415"/>
                        <a:pt x="6208" y="12415"/>
                      </a:cubicBezTo>
                      <a:cubicBezTo>
                        <a:pt x="2731" y="12415"/>
                        <a:pt x="0" y="9684"/>
                        <a:pt x="0" y="6208"/>
                      </a:cubicBezTo>
                      <a:cubicBezTo>
                        <a:pt x="0" y="2731"/>
                        <a:pt x="2731" y="0"/>
                        <a:pt x="6208" y="0"/>
                      </a:cubicBezTo>
                      <a:cubicBezTo>
                        <a:pt x="9684" y="248"/>
                        <a:pt x="12415" y="2980"/>
                        <a:pt x="12415" y="62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E67C28EA-1695-4D9E-F183-C0730ACA4010}"/>
                    </a:ext>
                  </a:extLst>
                </p:cNvPr>
                <p:cNvSpPr/>
                <p:nvPr/>
              </p:nvSpPr>
              <p:spPr>
                <a:xfrm>
                  <a:off x="1083790" y="6054321"/>
                  <a:ext cx="9932" cy="9932"/>
                </a:xfrm>
                <a:custGeom>
                  <a:avLst/>
                  <a:gdLst>
                    <a:gd name="connsiteX0" fmla="*/ 9932 w 9932"/>
                    <a:gd name="connsiteY0" fmla="*/ 4966 h 9932"/>
                    <a:gd name="connsiteX1" fmla="*/ 4966 w 9932"/>
                    <a:gd name="connsiteY1" fmla="*/ 9932 h 9932"/>
                    <a:gd name="connsiteX2" fmla="*/ 0 w 9932"/>
                    <a:gd name="connsiteY2" fmla="*/ 4966 h 9932"/>
                    <a:gd name="connsiteX3" fmla="*/ 4966 w 9932"/>
                    <a:gd name="connsiteY3" fmla="*/ 0 h 9932"/>
                    <a:gd name="connsiteX4" fmla="*/ 9932 w 9932"/>
                    <a:gd name="connsiteY4" fmla="*/ 4966 h 9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32" h="9932">
                      <a:moveTo>
                        <a:pt x="9932" y="4966"/>
                      </a:moveTo>
                      <a:cubicBezTo>
                        <a:pt x="9932" y="7697"/>
                        <a:pt x="7697" y="9932"/>
                        <a:pt x="4966" y="9932"/>
                      </a:cubicBezTo>
                      <a:cubicBezTo>
                        <a:pt x="2235" y="9932"/>
                        <a:pt x="0" y="7697"/>
                        <a:pt x="0" y="4966"/>
                      </a:cubicBezTo>
                      <a:cubicBezTo>
                        <a:pt x="0" y="2235"/>
                        <a:pt x="2235" y="0"/>
                        <a:pt x="4966" y="0"/>
                      </a:cubicBezTo>
                      <a:cubicBezTo>
                        <a:pt x="7697" y="0"/>
                        <a:pt x="9932" y="2235"/>
                        <a:pt x="9932" y="49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459B40D9-BCD4-265C-C2CC-F03B841E9986}"/>
                    </a:ext>
                  </a:extLst>
                </p:cNvPr>
                <p:cNvSpPr/>
                <p:nvPr/>
              </p:nvSpPr>
              <p:spPr>
                <a:xfrm>
                  <a:off x="1125753" y="6085358"/>
                  <a:ext cx="17877" cy="17877"/>
                </a:xfrm>
                <a:custGeom>
                  <a:avLst/>
                  <a:gdLst>
                    <a:gd name="connsiteX0" fmla="*/ 17878 w 17877"/>
                    <a:gd name="connsiteY0" fmla="*/ 8939 h 17877"/>
                    <a:gd name="connsiteX1" fmla="*/ 8939 w 17877"/>
                    <a:gd name="connsiteY1" fmla="*/ 17878 h 17877"/>
                    <a:gd name="connsiteX2" fmla="*/ 0 w 17877"/>
                    <a:gd name="connsiteY2" fmla="*/ 8939 h 17877"/>
                    <a:gd name="connsiteX3" fmla="*/ 8939 w 17877"/>
                    <a:gd name="connsiteY3" fmla="*/ 0 h 17877"/>
                    <a:gd name="connsiteX4" fmla="*/ 17878 w 17877"/>
                    <a:gd name="connsiteY4" fmla="*/ 8939 h 178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877" h="17877">
                      <a:moveTo>
                        <a:pt x="17878" y="8939"/>
                      </a:moveTo>
                      <a:cubicBezTo>
                        <a:pt x="17878" y="13905"/>
                        <a:pt x="13905" y="17878"/>
                        <a:pt x="8939" y="17878"/>
                      </a:cubicBezTo>
                      <a:cubicBezTo>
                        <a:pt x="3973" y="17878"/>
                        <a:pt x="0" y="13905"/>
                        <a:pt x="0" y="8939"/>
                      </a:cubicBezTo>
                      <a:cubicBezTo>
                        <a:pt x="0" y="3973"/>
                        <a:pt x="3973" y="0"/>
                        <a:pt x="8939" y="0"/>
                      </a:cubicBezTo>
                      <a:cubicBezTo>
                        <a:pt x="13905" y="248"/>
                        <a:pt x="17878" y="4221"/>
                        <a:pt x="17878" y="893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DC63F00-928B-59D8-DE74-88A155E81EDD}"/>
                    </a:ext>
                  </a:extLst>
                </p:cNvPr>
                <p:cNvSpPr/>
                <p:nvPr/>
              </p:nvSpPr>
              <p:spPr>
                <a:xfrm>
                  <a:off x="1190559" y="6053328"/>
                  <a:ext cx="24333" cy="24333"/>
                </a:xfrm>
                <a:custGeom>
                  <a:avLst/>
                  <a:gdLst>
                    <a:gd name="connsiteX0" fmla="*/ 24333 w 24333"/>
                    <a:gd name="connsiteY0" fmla="*/ 12167 h 24333"/>
                    <a:gd name="connsiteX1" fmla="*/ 12167 w 24333"/>
                    <a:gd name="connsiteY1" fmla="*/ 24333 h 24333"/>
                    <a:gd name="connsiteX2" fmla="*/ 0 w 24333"/>
                    <a:gd name="connsiteY2" fmla="*/ 12167 h 24333"/>
                    <a:gd name="connsiteX3" fmla="*/ 12167 w 24333"/>
                    <a:gd name="connsiteY3" fmla="*/ 0 h 24333"/>
                    <a:gd name="connsiteX4" fmla="*/ 24333 w 24333"/>
                    <a:gd name="connsiteY4" fmla="*/ 12167 h 24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333" h="24333">
                      <a:moveTo>
                        <a:pt x="24333" y="12167"/>
                      </a:moveTo>
                      <a:cubicBezTo>
                        <a:pt x="24333" y="18871"/>
                        <a:pt x="18871" y="24333"/>
                        <a:pt x="12167" y="24333"/>
                      </a:cubicBezTo>
                      <a:cubicBezTo>
                        <a:pt x="5463" y="24333"/>
                        <a:pt x="0" y="18871"/>
                        <a:pt x="0" y="12167"/>
                      </a:cubicBezTo>
                      <a:cubicBezTo>
                        <a:pt x="0" y="5462"/>
                        <a:pt x="5463" y="0"/>
                        <a:pt x="12167" y="0"/>
                      </a:cubicBezTo>
                      <a:cubicBezTo>
                        <a:pt x="18871" y="0"/>
                        <a:pt x="24333" y="5462"/>
                        <a:pt x="24333" y="1216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95455AA9-381F-B0BE-48C2-F2BEF3F4C45C}"/>
                    </a:ext>
                  </a:extLst>
                </p:cNvPr>
                <p:cNvSpPr/>
                <p:nvPr/>
              </p:nvSpPr>
              <p:spPr>
                <a:xfrm>
                  <a:off x="1215886" y="6122107"/>
                  <a:ext cx="7945" cy="7945"/>
                </a:xfrm>
                <a:custGeom>
                  <a:avLst/>
                  <a:gdLst>
                    <a:gd name="connsiteX0" fmla="*/ 7946 w 7945"/>
                    <a:gd name="connsiteY0" fmla="*/ 3973 h 7945"/>
                    <a:gd name="connsiteX1" fmla="*/ 3973 w 7945"/>
                    <a:gd name="connsiteY1" fmla="*/ 7946 h 7945"/>
                    <a:gd name="connsiteX2" fmla="*/ 0 w 7945"/>
                    <a:gd name="connsiteY2" fmla="*/ 3973 h 7945"/>
                    <a:gd name="connsiteX3" fmla="*/ 3973 w 7945"/>
                    <a:gd name="connsiteY3" fmla="*/ 0 h 7945"/>
                    <a:gd name="connsiteX4" fmla="*/ 7946 w 7945"/>
                    <a:gd name="connsiteY4" fmla="*/ 3973 h 7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45" h="7945">
                      <a:moveTo>
                        <a:pt x="7946" y="3973"/>
                      </a:moveTo>
                      <a:cubicBezTo>
                        <a:pt x="7946" y="6208"/>
                        <a:pt x="6208" y="7946"/>
                        <a:pt x="3973" y="7946"/>
                      </a:cubicBezTo>
                      <a:cubicBezTo>
                        <a:pt x="1738" y="7946"/>
                        <a:pt x="0" y="6208"/>
                        <a:pt x="0" y="3973"/>
                      </a:cubicBezTo>
                      <a:cubicBezTo>
                        <a:pt x="0" y="1738"/>
                        <a:pt x="1738" y="0"/>
                        <a:pt x="3973" y="0"/>
                      </a:cubicBezTo>
                      <a:cubicBezTo>
                        <a:pt x="6208" y="0"/>
                        <a:pt x="7946" y="1738"/>
                        <a:pt x="7946" y="39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3AC74F4A-4C60-3EFB-542F-6D9E15617201}"/>
                    </a:ext>
                  </a:extLst>
                </p:cNvPr>
                <p:cNvSpPr/>
                <p:nvPr/>
              </p:nvSpPr>
              <p:spPr>
                <a:xfrm>
                  <a:off x="1246923" y="6115403"/>
                  <a:ext cx="7945" cy="7945"/>
                </a:xfrm>
                <a:custGeom>
                  <a:avLst/>
                  <a:gdLst>
                    <a:gd name="connsiteX0" fmla="*/ 7946 w 7945"/>
                    <a:gd name="connsiteY0" fmla="*/ 3973 h 7945"/>
                    <a:gd name="connsiteX1" fmla="*/ 3973 w 7945"/>
                    <a:gd name="connsiteY1" fmla="*/ 7946 h 7945"/>
                    <a:gd name="connsiteX2" fmla="*/ 0 w 7945"/>
                    <a:gd name="connsiteY2" fmla="*/ 3973 h 7945"/>
                    <a:gd name="connsiteX3" fmla="*/ 3973 w 7945"/>
                    <a:gd name="connsiteY3" fmla="*/ 0 h 7945"/>
                    <a:gd name="connsiteX4" fmla="*/ 7946 w 7945"/>
                    <a:gd name="connsiteY4" fmla="*/ 3973 h 7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45" h="7945">
                      <a:moveTo>
                        <a:pt x="7946" y="3973"/>
                      </a:moveTo>
                      <a:cubicBezTo>
                        <a:pt x="7946" y="6208"/>
                        <a:pt x="6208" y="7946"/>
                        <a:pt x="3973" y="7946"/>
                      </a:cubicBezTo>
                      <a:cubicBezTo>
                        <a:pt x="1738" y="7946"/>
                        <a:pt x="0" y="6208"/>
                        <a:pt x="0" y="3973"/>
                      </a:cubicBezTo>
                      <a:cubicBezTo>
                        <a:pt x="0" y="1738"/>
                        <a:pt x="1738" y="0"/>
                        <a:pt x="3973" y="0"/>
                      </a:cubicBezTo>
                      <a:cubicBezTo>
                        <a:pt x="6208" y="0"/>
                        <a:pt x="7946" y="1738"/>
                        <a:pt x="7946" y="39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1A126F5E-2E39-3192-3896-0732C30B3BA5}"/>
                    </a:ext>
                  </a:extLst>
                </p:cNvPr>
                <p:cNvSpPr/>
                <p:nvPr/>
              </p:nvSpPr>
              <p:spPr>
                <a:xfrm>
                  <a:off x="873480" y="5960960"/>
                  <a:ext cx="7945" cy="7945"/>
                </a:xfrm>
                <a:custGeom>
                  <a:avLst/>
                  <a:gdLst>
                    <a:gd name="connsiteX0" fmla="*/ 7946 w 7945"/>
                    <a:gd name="connsiteY0" fmla="*/ 3973 h 7945"/>
                    <a:gd name="connsiteX1" fmla="*/ 3973 w 7945"/>
                    <a:gd name="connsiteY1" fmla="*/ 7946 h 7945"/>
                    <a:gd name="connsiteX2" fmla="*/ 0 w 7945"/>
                    <a:gd name="connsiteY2" fmla="*/ 3973 h 7945"/>
                    <a:gd name="connsiteX3" fmla="*/ 3973 w 7945"/>
                    <a:gd name="connsiteY3" fmla="*/ 0 h 7945"/>
                    <a:gd name="connsiteX4" fmla="*/ 7946 w 7945"/>
                    <a:gd name="connsiteY4" fmla="*/ 3973 h 7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45" h="7945">
                      <a:moveTo>
                        <a:pt x="7946" y="3973"/>
                      </a:moveTo>
                      <a:cubicBezTo>
                        <a:pt x="7946" y="6208"/>
                        <a:pt x="6208" y="7946"/>
                        <a:pt x="3973" y="7946"/>
                      </a:cubicBezTo>
                      <a:cubicBezTo>
                        <a:pt x="1738" y="7946"/>
                        <a:pt x="0" y="6208"/>
                        <a:pt x="0" y="3973"/>
                      </a:cubicBezTo>
                      <a:cubicBezTo>
                        <a:pt x="0" y="1738"/>
                        <a:pt x="1738" y="0"/>
                        <a:pt x="3973" y="0"/>
                      </a:cubicBezTo>
                      <a:cubicBezTo>
                        <a:pt x="6208" y="0"/>
                        <a:pt x="7946" y="1738"/>
                        <a:pt x="7946" y="39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" name="任意多边形: 形状 447">
                  <a:extLst>
                    <a:ext uri="{FF2B5EF4-FFF2-40B4-BE49-F238E27FC236}">
                      <a16:creationId xmlns:a16="http://schemas.microsoft.com/office/drawing/2014/main" id="{1F6D0917-F102-B165-B483-E353C4AA716F}"/>
                    </a:ext>
                  </a:extLst>
                </p:cNvPr>
                <p:cNvSpPr/>
                <p:nvPr/>
              </p:nvSpPr>
              <p:spPr>
                <a:xfrm>
                  <a:off x="926120" y="5978837"/>
                  <a:ext cx="6455" cy="6455"/>
                </a:xfrm>
                <a:custGeom>
                  <a:avLst/>
                  <a:gdLst>
                    <a:gd name="connsiteX0" fmla="*/ 6456 w 6455"/>
                    <a:gd name="connsiteY0" fmla="*/ 3228 h 6455"/>
                    <a:gd name="connsiteX1" fmla="*/ 3228 w 6455"/>
                    <a:gd name="connsiteY1" fmla="*/ 6456 h 6455"/>
                    <a:gd name="connsiteX2" fmla="*/ 0 w 6455"/>
                    <a:gd name="connsiteY2" fmla="*/ 3228 h 6455"/>
                    <a:gd name="connsiteX3" fmla="*/ 3228 w 6455"/>
                    <a:gd name="connsiteY3" fmla="*/ 0 h 6455"/>
                    <a:gd name="connsiteX4" fmla="*/ 6456 w 6455"/>
                    <a:gd name="connsiteY4" fmla="*/ 3228 h 64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55" h="6455">
                      <a:moveTo>
                        <a:pt x="6456" y="3228"/>
                      </a:moveTo>
                      <a:cubicBezTo>
                        <a:pt x="6456" y="5214"/>
                        <a:pt x="4966" y="6456"/>
                        <a:pt x="3228" y="6456"/>
                      </a:cubicBezTo>
                      <a:cubicBezTo>
                        <a:pt x="1242" y="6456"/>
                        <a:pt x="0" y="4966"/>
                        <a:pt x="0" y="3228"/>
                      </a:cubicBezTo>
                      <a:cubicBezTo>
                        <a:pt x="0" y="1490"/>
                        <a:pt x="1490" y="0"/>
                        <a:pt x="3228" y="0"/>
                      </a:cubicBezTo>
                      <a:cubicBezTo>
                        <a:pt x="4966" y="0"/>
                        <a:pt x="6456" y="1490"/>
                        <a:pt x="6456" y="32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" name="任意多边形: 形状 448">
                  <a:extLst>
                    <a:ext uri="{FF2B5EF4-FFF2-40B4-BE49-F238E27FC236}">
                      <a16:creationId xmlns:a16="http://schemas.microsoft.com/office/drawing/2014/main" id="{41CC0F38-0668-71EC-2C38-18A5ABB70FB3}"/>
                    </a:ext>
                  </a:extLst>
                </p:cNvPr>
                <p:cNvSpPr/>
                <p:nvPr/>
              </p:nvSpPr>
              <p:spPr>
                <a:xfrm>
                  <a:off x="1043566" y="5886470"/>
                  <a:ext cx="8938" cy="8938"/>
                </a:xfrm>
                <a:custGeom>
                  <a:avLst/>
                  <a:gdLst>
                    <a:gd name="connsiteX0" fmla="*/ 8939 w 8938"/>
                    <a:gd name="connsiteY0" fmla="*/ 4469 h 8938"/>
                    <a:gd name="connsiteX1" fmla="*/ 4469 w 8938"/>
                    <a:gd name="connsiteY1" fmla="*/ 8939 h 8938"/>
                    <a:gd name="connsiteX2" fmla="*/ 0 w 8938"/>
                    <a:gd name="connsiteY2" fmla="*/ 4469 h 8938"/>
                    <a:gd name="connsiteX3" fmla="*/ 4469 w 8938"/>
                    <a:gd name="connsiteY3" fmla="*/ 0 h 8938"/>
                    <a:gd name="connsiteX4" fmla="*/ 8939 w 8938"/>
                    <a:gd name="connsiteY4" fmla="*/ 4469 h 8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38" h="8938">
                      <a:moveTo>
                        <a:pt x="8939" y="4469"/>
                      </a:moveTo>
                      <a:cubicBezTo>
                        <a:pt x="8939" y="6952"/>
                        <a:pt x="6952" y="8939"/>
                        <a:pt x="4469" y="8939"/>
                      </a:cubicBezTo>
                      <a:cubicBezTo>
                        <a:pt x="1986" y="8939"/>
                        <a:pt x="0" y="6952"/>
                        <a:pt x="0" y="4469"/>
                      </a:cubicBezTo>
                      <a:cubicBezTo>
                        <a:pt x="0" y="1986"/>
                        <a:pt x="1986" y="0"/>
                        <a:pt x="4469" y="0"/>
                      </a:cubicBezTo>
                      <a:cubicBezTo>
                        <a:pt x="6952" y="0"/>
                        <a:pt x="8939" y="1986"/>
                        <a:pt x="8939" y="446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" name="任意多边形: 形状 449">
                  <a:extLst>
                    <a:ext uri="{FF2B5EF4-FFF2-40B4-BE49-F238E27FC236}">
                      <a16:creationId xmlns:a16="http://schemas.microsoft.com/office/drawing/2014/main" id="{542462E6-5BE0-0B49-CE12-280C6E844DAA}"/>
                    </a:ext>
                  </a:extLst>
                </p:cNvPr>
                <p:cNvSpPr/>
                <p:nvPr/>
              </p:nvSpPr>
              <p:spPr>
                <a:xfrm>
                  <a:off x="1372812" y="5904347"/>
                  <a:ext cx="9931" cy="9932"/>
                </a:xfrm>
                <a:custGeom>
                  <a:avLst/>
                  <a:gdLst>
                    <a:gd name="connsiteX0" fmla="*/ 9932 w 9931"/>
                    <a:gd name="connsiteY0" fmla="*/ 4966 h 9932"/>
                    <a:gd name="connsiteX1" fmla="*/ 4966 w 9931"/>
                    <a:gd name="connsiteY1" fmla="*/ 9932 h 9932"/>
                    <a:gd name="connsiteX2" fmla="*/ 0 w 9931"/>
                    <a:gd name="connsiteY2" fmla="*/ 4966 h 9932"/>
                    <a:gd name="connsiteX3" fmla="*/ 4966 w 9931"/>
                    <a:gd name="connsiteY3" fmla="*/ 0 h 9932"/>
                    <a:gd name="connsiteX4" fmla="*/ 9932 w 9931"/>
                    <a:gd name="connsiteY4" fmla="*/ 4966 h 9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31" h="9932">
                      <a:moveTo>
                        <a:pt x="9932" y="4966"/>
                      </a:moveTo>
                      <a:cubicBezTo>
                        <a:pt x="9932" y="7697"/>
                        <a:pt x="7697" y="9932"/>
                        <a:pt x="4966" y="9932"/>
                      </a:cubicBezTo>
                      <a:cubicBezTo>
                        <a:pt x="2235" y="9932"/>
                        <a:pt x="0" y="7697"/>
                        <a:pt x="0" y="4966"/>
                      </a:cubicBezTo>
                      <a:cubicBezTo>
                        <a:pt x="0" y="2235"/>
                        <a:pt x="2235" y="0"/>
                        <a:pt x="4966" y="0"/>
                      </a:cubicBezTo>
                      <a:cubicBezTo>
                        <a:pt x="7697" y="0"/>
                        <a:pt x="9932" y="2235"/>
                        <a:pt x="9932" y="49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" name="任意多边形: 形状 450">
                  <a:extLst>
                    <a:ext uri="{FF2B5EF4-FFF2-40B4-BE49-F238E27FC236}">
                      <a16:creationId xmlns:a16="http://schemas.microsoft.com/office/drawing/2014/main" id="{5F969231-E753-27E0-173C-C47D8EDD4C8D}"/>
                    </a:ext>
                  </a:extLst>
                </p:cNvPr>
                <p:cNvSpPr/>
                <p:nvPr/>
              </p:nvSpPr>
              <p:spPr>
                <a:xfrm>
                  <a:off x="1349471" y="5960960"/>
                  <a:ext cx="8938" cy="8938"/>
                </a:xfrm>
                <a:custGeom>
                  <a:avLst/>
                  <a:gdLst>
                    <a:gd name="connsiteX0" fmla="*/ 8939 w 8938"/>
                    <a:gd name="connsiteY0" fmla="*/ 4469 h 8938"/>
                    <a:gd name="connsiteX1" fmla="*/ 4469 w 8938"/>
                    <a:gd name="connsiteY1" fmla="*/ 8939 h 8938"/>
                    <a:gd name="connsiteX2" fmla="*/ 0 w 8938"/>
                    <a:gd name="connsiteY2" fmla="*/ 4469 h 8938"/>
                    <a:gd name="connsiteX3" fmla="*/ 4469 w 8938"/>
                    <a:gd name="connsiteY3" fmla="*/ 0 h 8938"/>
                    <a:gd name="connsiteX4" fmla="*/ 8939 w 8938"/>
                    <a:gd name="connsiteY4" fmla="*/ 4469 h 8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38" h="8938">
                      <a:moveTo>
                        <a:pt x="8939" y="4469"/>
                      </a:moveTo>
                      <a:cubicBezTo>
                        <a:pt x="8939" y="6952"/>
                        <a:pt x="6952" y="8939"/>
                        <a:pt x="4469" y="8939"/>
                      </a:cubicBezTo>
                      <a:cubicBezTo>
                        <a:pt x="1986" y="8939"/>
                        <a:pt x="0" y="6952"/>
                        <a:pt x="0" y="4469"/>
                      </a:cubicBezTo>
                      <a:cubicBezTo>
                        <a:pt x="0" y="1986"/>
                        <a:pt x="1986" y="0"/>
                        <a:pt x="4469" y="0"/>
                      </a:cubicBezTo>
                      <a:cubicBezTo>
                        <a:pt x="6952" y="0"/>
                        <a:pt x="8939" y="1986"/>
                        <a:pt x="8939" y="446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" name="任意多边形: 形状 451">
                  <a:extLst>
                    <a:ext uri="{FF2B5EF4-FFF2-40B4-BE49-F238E27FC236}">
                      <a16:creationId xmlns:a16="http://schemas.microsoft.com/office/drawing/2014/main" id="{8E547625-C7AC-3E15-BF0F-FBE5CD1DBF03}"/>
                    </a:ext>
                  </a:extLst>
                </p:cNvPr>
                <p:cNvSpPr/>
                <p:nvPr/>
              </p:nvSpPr>
              <p:spPr>
                <a:xfrm>
                  <a:off x="1160515" y="5796572"/>
                  <a:ext cx="14401" cy="14414"/>
                </a:xfrm>
                <a:custGeom>
                  <a:avLst/>
                  <a:gdLst>
                    <a:gd name="connsiteX0" fmla="*/ 14401 w 14401"/>
                    <a:gd name="connsiteY0" fmla="*/ 7214 h 14414"/>
                    <a:gd name="connsiteX1" fmla="*/ 7201 w 14401"/>
                    <a:gd name="connsiteY1" fmla="*/ 14415 h 14414"/>
                    <a:gd name="connsiteX2" fmla="*/ 0 w 14401"/>
                    <a:gd name="connsiteY2" fmla="*/ 7214 h 14414"/>
                    <a:gd name="connsiteX3" fmla="*/ 7201 w 14401"/>
                    <a:gd name="connsiteY3" fmla="*/ 13 h 14414"/>
                    <a:gd name="connsiteX4" fmla="*/ 14401 w 14401"/>
                    <a:gd name="connsiteY4" fmla="*/ 7214 h 14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401" h="14414">
                      <a:moveTo>
                        <a:pt x="14401" y="7214"/>
                      </a:moveTo>
                      <a:cubicBezTo>
                        <a:pt x="14401" y="11187"/>
                        <a:pt x="11174" y="14415"/>
                        <a:pt x="7201" y="14415"/>
                      </a:cubicBezTo>
                      <a:cubicBezTo>
                        <a:pt x="3228" y="14415"/>
                        <a:pt x="0" y="11187"/>
                        <a:pt x="0" y="7214"/>
                      </a:cubicBezTo>
                      <a:cubicBezTo>
                        <a:pt x="0" y="3241"/>
                        <a:pt x="3228" y="13"/>
                        <a:pt x="7201" y="13"/>
                      </a:cubicBezTo>
                      <a:cubicBezTo>
                        <a:pt x="11174" y="-235"/>
                        <a:pt x="14401" y="2993"/>
                        <a:pt x="14401" y="72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53" name="图形 23">
              <a:extLst>
                <a:ext uri="{FF2B5EF4-FFF2-40B4-BE49-F238E27FC236}">
                  <a16:creationId xmlns:a16="http://schemas.microsoft.com/office/drawing/2014/main" id="{A9CFF9EF-4821-9273-57BC-8B54BFCA8FA7}"/>
                </a:ext>
              </a:extLst>
            </p:cNvPr>
            <p:cNvGrpSpPr/>
            <p:nvPr/>
          </p:nvGrpSpPr>
          <p:grpSpPr>
            <a:xfrm>
              <a:off x="900586" y="4390268"/>
              <a:ext cx="2438619" cy="1693543"/>
              <a:chOff x="900586" y="4390268"/>
              <a:chExt cx="2438619" cy="1693543"/>
            </a:xfrm>
          </p:grpSpPr>
          <p:grpSp>
            <p:nvGrpSpPr>
              <p:cNvPr id="454" name="图形 23">
                <a:extLst>
                  <a:ext uri="{FF2B5EF4-FFF2-40B4-BE49-F238E27FC236}">
                    <a16:creationId xmlns:a16="http://schemas.microsoft.com/office/drawing/2014/main" id="{83A425DC-B74B-B5A8-F3A0-22C9E20225DF}"/>
                  </a:ext>
                </a:extLst>
              </p:cNvPr>
              <p:cNvGrpSpPr/>
              <p:nvPr/>
            </p:nvGrpSpPr>
            <p:grpSpPr>
              <a:xfrm>
                <a:off x="900586" y="4390268"/>
                <a:ext cx="2438619" cy="1693543"/>
                <a:chOff x="900586" y="4390268"/>
                <a:chExt cx="2438619" cy="1693543"/>
              </a:xfrm>
            </p:grpSpPr>
            <p:grpSp>
              <p:nvGrpSpPr>
                <p:cNvPr id="455" name="图形 23">
                  <a:extLst>
                    <a:ext uri="{FF2B5EF4-FFF2-40B4-BE49-F238E27FC236}">
                      <a16:creationId xmlns:a16="http://schemas.microsoft.com/office/drawing/2014/main" id="{E90AF3D6-0BE8-EB6C-A667-41C78CC834D3}"/>
                    </a:ext>
                  </a:extLst>
                </p:cNvPr>
                <p:cNvGrpSpPr/>
                <p:nvPr/>
              </p:nvGrpSpPr>
              <p:grpSpPr>
                <a:xfrm>
                  <a:off x="2423618" y="5387386"/>
                  <a:ext cx="915587" cy="248477"/>
                  <a:chOff x="2423618" y="5387386"/>
                  <a:chExt cx="915587" cy="248477"/>
                </a:xfrm>
              </p:grpSpPr>
              <p:sp>
                <p:nvSpPr>
                  <p:cNvPr id="456" name="任意多边形: 形状 455">
                    <a:extLst>
                      <a:ext uri="{FF2B5EF4-FFF2-40B4-BE49-F238E27FC236}">
                        <a16:creationId xmlns:a16="http://schemas.microsoft.com/office/drawing/2014/main" id="{DF079CB4-A97D-F2D4-8734-07F44CA8575A}"/>
                      </a:ext>
                    </a:extLst>
                  </p:cNvPr>
                  <p:cNvSpPr/>
                  <p:nvPr/>
                </p:nvSpPr>
                <p:spPr>
                  <a:xfrm>
                    <a:off x="3206260" y="5393346"/>
                    <a:ext cx="132945" cy="80697"/>
                  </a:xfrm>
                  <a:custGeom>
                    <a:avLst/>
                    <a:gdLst>
                      <a:gd name="connsiteX0" fmla="*/ 132344 w 132945"/>
                      <a:gd name="connsiteY0" fmla="*/ 38238 h 80697"/>
                      <a:gd name="connsiteX1" fmla="*/ 0 w 132945"/>
                      <a:gd name="connsiteY1" fmla="*/ 0 h 80697"/>
                      <a:gd name="connsiteX2" fmla="*/ 73000 w 132945"/>
                      <a:gd name="connsiteY2" fmla="*/ 80698 h 80697"/>
                      <a:gd name="connsiteX3" fmla="*/ 132344 w 132945"/>
                      <a:gd name="connsiteY3" fmla="*/ 38238 h 806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45" h="80697">
                        <a:moveTo>
                          <a:pt x="132344" y="38238"/>
                        </a:moveTo>
                        <a:cubicBezTo>
                          <a:pt x="119929" y="10180"/>
                          <a:pt x="83429" y="1738"/>
                          <a:pt x="0" y="0"/>
                        </a:cubicBezTo>
                        <a:cubicBezTo>
                          <a:pt x="33272" y="14650"/>
                          <a:pt x="75980" y="41218"/>
                          <a:pt x="73000" y="80698"/>
                        </a:cubicBezTo>
                        <a:cubicBezTo>
                          <a:pt x="113722" y="63813"/>
                          <a:pt x="137062" y="48915"/>
                          <a:pt x="132344" y="38238"/>
                        </a:cubicBezTo>
                        <a:close/>
                      </a:path>
                    </a:pathLst>
                  </a:custGeom>
                  <a:solidFill>
                    <a:srgbClr val="009FE3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4" name="任意多边形: 形状 473">
                    <a:extLst>
                      <a:ext uri="{FF2B5EF4-FFF2-40B4-BE49-F238E27FC236}">
                        <a16:creationId xmlns:a16="http://schemas.microsoft.com/office/drawing/2014/main" id="{F4315537-D3FE-EF78-AE9B-72B1018DA47D}"/>
                      </a:ext>
                    </a:extLst>
                  </p:cNvPr>
                  <p:cNvSpPr/>
                  <p:nvPr/>
                </p:nvSpPr>
                <p:spPr>
                  <a:xfrm>
                    <a:off x="2423618" y="5387386"/>
                    <a:ext cx="691852" cy="248477"/>
                  </a:xfrm>
                  <a:custGeom>
                    <a:avLst/>
                    <a:gdLst>
                      <a:gd name="connsiteX0" fmla="*/ 661223 w 691852"/>
                      <a:gd name="connsiteY0" fmla="*/ 6456 h 248477"/>
                      <a:gd name="connsiteX1" fmla="*/ 586982 w 691852"/>
                      <a:gd name="connsiteY1" fmla="*/ 7449 h 248477"/>
                      <a:gd name="connsiteX2" fmla="*/ 0 w 691852"/>
                      <a:gd name="connsiteY2" fmla="*/ 0 h 248477"/>
                      <a:gd name="connsiteX3" fmla="*/ 305657 w 691852"/>
                      <a:gd name="connsiteY3" fmla="*/ 246562 h 248477"/>
                      <a:gd name="connsiteX4" fmla="*/ 691516 w 691852"/>
                      <a:gd name="connsiteY4" fmla="*/ 143021 h 248477"/>
                      <a:gd name="connsiteX5" fmla="*/ 661223 w 691852"/>
                      <a:gd name="connsiteY5" fmla="*/ 6456 h 248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1852" h="248477">
                        <a:moveTo>
                          <a:pt x="661223" y="6456"/>
                        </a:moveTo>
                        <a:cubicBezTo>
                          <a:pt x="638380" y="6704"/>
                          <a:pt x="613798" y="6952"/>
                          <a:pt x="586982" y="7449"/>
                        </a:cubicBezTo>
                        <a:cubicBezTo>
                          <a:pt x="357552" y="9932"/>
                          <a:pt x="0" y="0"/>
                          <a:pt x="0" y="0"/>
                        </a:cubicBezTo>
                        <a:cubicBezTo>
                          <a:pt x="0" y="0"/>
                          <a:pt x="221980" y="273875"/>
                          <a:pt x="305657" y="246562"/>
                        </a:cubicBezTo>
                        <a:cubicBezTo>
                          <a:pt x="387597" y="226202"/>
                          <a:pt x="553461" y="184487"/>
                          <a:pt x="691516" y="143021"/>
                        </a:cubicBezTo>
                        <a:cubicBezTo>
                          <a:pt x="694496" y="74738"/>
                          <a:pt x="677115" y="31534"/>
                          <a:pt x="661223" y="6456"/>
                        </a:cubicBezTo>
                        <a:close/>
                      </a:path>
                    </a:pathLst>
                  </a:custGeom>
                  <a:solidFill>
                    <a:srgbClr val="F1C7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" name="任意多边形: 形状 475">
                    <a:extLst>
                      <a:ext uri="{FF2B5EF4-FFF2-40B4-BE49-F238E27FC236}">
                        <a16:creationId xmlns:a16="http://schemas.microsoft.com/office/drawing/2014/main" id="{E113C80F-BA04-89FF-C436-BE96AB66E87E}"/>
                      </a:ext>
                    </a:extLst>
                  </p:cNvPr>
                  <p:cNvSpPr/>
                  <p:nvPr/>
                </p:nvSpPr>
                <p:spPr>
                  <a:xfrm>
                    <a:off x="3084841" y="5393214"/>
                    <a:ext cx="194566" cy="136944"/>
                  </a:xfrm>
                  <a:custGeom>
                    <a:avLst/>
                    <a:gdLst>
                      <a:gd name="connsiteX0" fmla="*/ 121419 w 194566"/>
                      <a:gd name="connsiteY0" fmla="*/ 380 h 136944"/>
                      <a:gd name="connsiteX1" fmla="*/ 0 w 194566"/>
                      <a:gd name="connsiteY1" fmla="*/ 628 h 136944"/>
                      <a:gd name="connsiteX2" fmla="*/ 30541 w 194566"/>
                      <a:gd name="connsiteY2" fmla="*/ 136945 h 136944"/>
                      <a:gd name="connsiteX3" fmla="*/ 194419 w 194566"/>
                      <a:gd name="connsiteY3" fmla="*/ 80829 h 136944"/>
                      <a:gd name="connsiteX4" fmla="*/ 121419 w 194566"/>
                      <a:gd name="connsiteY4" fmla="*/ 380 h 1369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4566" h="136944">
                        <a:moveTo>
                          <a:pt x="121419" y="380"/>
                        </a:moveTo>
                        <a:cubicBezTo>
                          <a:pt x="88643" y="-365"/>
                          <a:pt x="48667" y="132"/>
                          <a:pt x="0" y="628"/>
                        </a:cubicBezTo>
                        <a:cubicBezTo>
                          <a:pt x="15891" y="25706"/>
                          <a:pt x="33272" y="69159"/>
                          <a:pt x="30541" y="136945"/>
                        </a:cubicBezTo>
                        <a:cubicBezTo>
                          <a:pt x="95099" y="117578"/>
                          <a:pt x="153450" y="98210"/>
                          <a:pt x="194419" y="80829"/>
                        </a:cubicBezTo>
                        <a:cubicBezTo>
                          <a:pt x="197399" y="41598"/>
                          <a:pt x="154691" y="15030"/>
                          <a:pt x="121419" y="380"/>
                        </a:cubicBezTo>
                        <a:close/>
                      </a:path>
                    </a:pathLst>
                  </a:custGeom>
                  <a:solidFill>
                    <a:srgbClr val="FFE75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78" name="图形 23">
                  <a:extLst>
                    <a:ext uri="{FF2B5EF4-FFF2-40B4-BE49-F238E27FC236}">
                      <a16:creationId xmlns:a16="http://schemas.microsoft.com/office/drawing/2014/main" id="{EEEC9A44-74FF-4C39-B63A-49729168D988}"/>
                    </a:ext>
                  </a:extLst>
                </p:cNvPr>
                <p:cNvGrpSpPr/>
                <p:nvPr/>
              </p:nvGrpSpPr>
              <p:grpSpPr>
                <a:xfrm>
                  <a:off x="2500343" y="4937070"/>
                  <a:ext cx="674440" cy="780822"/>
                  <a:chOff x="2500343" y="4937070"/>
                  <a:chExt cx="674440" cy="780822"/>
                </a:xfrm>
              </p:grpSpPr>
              <p:sp>
                <p:nvSpPr>
                  <p:cNvPr id="480" name="任意多边形: 形状 479">
                    <a:extLst>
                      <a:ext uri="{FF2B5EF4-FFF2-40B4-BE49-F238E27FC236}">
                        <a16:creationId xmlns:a16="http://schemas.microsoft.com/office/drawing/2014/main" id="{A2D35DF4-BD12-0E2E-3B6D-32720E7D0765}"/>
                      </a:ext>
                    </a:extLst>
                  </p:cNvPr>
                  <p:cNvSpPr/>
                  <p:nvPr/>
                </p:nvSpPr>
                <p:spPr>
                  <a:xfrm>
                    <a:off x="2500343" y="5107304"/>
                    <a:ext cx="512988" cy="610588"/>
                  </a:xfrm>
                  <a:custGeom>
                    <a:avLst/>
                    <a:gdLst>
                      <a:gd name="connsiteX0" fmla="*/ 390576 w 512988"/>
                      <a:gd name="connsiteY0" fmla="*/ 0 h 610588"/>
                      <a:gd name="connsiteX1" fmla="*/ 175052 w 512988"/>
                      <a:gd name="connsiteY1" fmla="*/ 299698 h 610588"/>
                      <a:gd name="connsiteX2" fmla="*/ 0 w 512988"/>
                      <a:gd name="connsiteY2" fmla="*/ 356559 h 610588"/>
                      <a:gd name="connsiteX3" fmla="*/ 71511 w 512988"/>
                      <a:gd name="connsiteY3" fmla="*/ 610570 h 610588"/>
                      <a:gd name="connsiteX4" fmla="*/ 352586 w 512988"/>
                      <a:gd name="connsiteY4" fmla="*/ 376423 h 610588"/>
                      <a:gd name="connsiteX5" fmla="*/ 512988 w 512988"/>
                      <a:gd name="connsiteY5" fmla="*/ 113473 h 610588"/>
                      <a:gd name="connsiteX6" fmla="*/ 390576 w 512988"/>
                      <a:gd name="connsiteY6" fmla="*/ 0 h 6105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12988" h="610588">
                        <a:moveTo>
                          <a:pt x="390576" y="0"/>
                        </a:moveTo>
                        <a:cubicBezTo>
                          <a:pt x="282566" y="122164"/>
                          <a:pt x="213290" y="259225"/>
                          <a:pt x="175052" y="299698"/>
                        </a:cubicBezTo>
                        <a:cubicBezTo>
                          <a:pt x="130606" y="346627"/>
                          <a:pt x="0" y="356559"/>
                          <a:pt x="0" y="356559"/>
                        </a:cubicBezTo>
                        <a:cubicBezTo>
                          <a:pt x="0" y="356559"/>
                          <a:pt x="34514" y="613053"/>
                          <a:pt x="71511" y="610570"/>
                        </a:cubicBezTo>
                        <a:cubicBezTo>
                          <a:pt x="214531" y="585989"/>
                          <a:pt x="281076" y="502063"/>
                          <a:pt x="352586" y="376423"/>
                        </a:cubicBezTo>
                        <a:cubicBezTo>
                          <a:pt x="405226" y="284056"/>
                          <a:pt x="453645" y="199633"/>
                          <a:pt x="512988" y="113473"/>
                        </a:cubicBezTo>
                        <a:cubicBezTo>
                          <a:pt x="494614" y="39728"/>
                          <a:pt x="429559" y="10925"/>
                          <a:pt x="390576" y="0"/>
                        </a:cubicBezTo>
                        <a:close/>
                      </a:path>
                    </a:pathLst>
                  </a:custGeom>
                  <a:solidFill>
                    <a:srgbClr val="F4D9B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2" name="任意多边形: 形状 481">
                    <a:extLst>
                      <a:ext uri="{FF2B5EF4-FFF2-40B4-BE49-F238E27FC236}">
                        <a16:creationId xmlns:a16="http://schemas.microsoft.com/office/drawing/2014/main" id="{59A4DE4F-2531-FDE0-4F53-1C13E7272822}"/>
                      </a:ext>
                    </a:extLst>
                  </p:cNvPr>
                  <p:cNvSpPr/>
                  <p:nvPr/>
                </p:nvSpPr>
                <p:spPr>
                  <a:xfrm>
                    <a:off x="3025001" y="4937070"/>
                    <a:ext cx="149782" cy="103441"/>
                  </a:xfrm>
                  <a:custGeom>
                    <a:avLst/>
                    <a:gdLst>
                      <a:gd name="connsiteX0" fmla="*/ 136068 w 149782"/>
                      <a:gd name="connsiteY0" fmla="*/ 3873 h 103441"/>
                      <a:gd name="connsiteX1" fmla="*/ 0 w 149782"/>
                      <a:gd name="connsiteY1" fmla="*/ 47077 h 103441"/>
                      <a:gd name="connsiteX2" fmla="*/ 117694 w 149782"/>
                      <a:gd name="connsiteY2" fmla="*/ 103441 h 103441"/>
                      <a:gd name="connsiteX3" fmla="*/ 136068 w 149782"/>
                      <a:gd name="connsiteY3" fmla="*/ 3873 h 1034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9782" h="103441">
                        <a:moveTo>
                          <a:pt x="136068" y="3873"/>
                        </a:moveTo>
                        <a:cubicBezTo>
                          <a:pt x="113970" y="-5314"/>
                          <a:pt x="68779" y="-845"/>
                          <a:pt x="0" y="47077"/>
                        </a:cubicBezTo>
                        <a:cubicBezTo>
                          <a:pt x="43949" y="42359"/>
                          <a:pt x="112232" y="44594"/>
                          <a:pt x="117694" y="103441"/>
                        </a:cubicBezTo>
                        <a:cubicBezTo>
                          <a:pt x="155684" y="42359"/>
                          <a:pt x="157422" y="12812"/>
                          <a:pt x="136068" y="3873"/>
                        </a:cubicBezTo>
                        <a:close/>
                      </a:path>
                    </a:pathLst>
                  </a:custGeom>
                  <a:solidFill>
                    <a:srgbClr val="009FE3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3" name="任意多边形: 形状 482">
                    <a:extLst>
                      <a:ext uri="{FF2B5EF4-FFF2-40B4-BE49-F238E27FC236}">
                        <a16:creationId xmlns:a16="http://schemas.microsoft.com/office/drawing/2014/main" id="{19560A72-F864-6583-67DA-78E06826687F}"/>
                      </a:ext>
                    </a:extLst>
                  </p:cNvPr>
                  <p:cNvSpPr/>
                  <p:nvPr/>
                </p:nvSpPr>
                <p:spPr>
                  <a:xfrm>
                    <a:off x="2890919" y="4982450"/>
                    <a:ext cx="252024" cy="237830"/>
                  </a:xfrm>
                  <a:custGeom>
                    <a:avLst/>
                    <a:gdLst>
                      <a:gd name="connsiteX0" fmla="*/ 134330 w 252024"/>
                      <a:gd name="connsiteY0" fmla="*/ 1696 h 237830"/>
                      <a:gd name="connsiteX1" fmla="*/ 55868 w 252024"/>
                      <a:gd name="connsiteY1" fmla="*/ 66999 h 237830"/>
                      <a:gd name="connsiteX2" fmla="*/ 0 w 252024"/>
                      <a:gd name="connsiteY2" fmla="*/ 124853 h 237830"/>
                      <a:gd name="connsiteX3" fmla="*/ 122412 w 252024"/>
                      <a:gd name="connsiteY3" fmla="*/ 237830 h 237830"/>
                      <a:gd name="connsiteX4" fmla="*/ 191439 w 252024"/>
                      <a:gd name="connsiteY4" fmla="*/ 143228 h 237830"/>
                      <a:gd name="connsiteX5" fmla="*/ 252025 w 252024"/>
                      <a:gd name="connsiteY5" fmla="*/ 57812 h 237830"/>
                      <a:gd name="connsiteX6" fmla="*/ 134330 w 252024"/>
                      <a:gd name="connsiteY6" fmla="*/ 1696 h 237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2024" h="237830">
                        <a:moveTo>
                          <a:pt x="134330" y="1696"/>
                        </a:moveTo>
                        <a:cubicBezTo>
                          <a:pt x="110742" y="18084"/>
                          <a:pt x="84670" y="39438"/>
                          <a:pt x="55868" y="66999"/>
                        </a:cubicBezTo>
                        <a:cubicBezTo>
                          <a:pt x="36252" y="85622"/>
                          <a:pt x="17629" y="105238"/>
                          <a:pt x="0" y="124853"/>
                        </a:cubicBezTo>
                        <a:cubicBezTo>
                          <a:pt x="39231" y="135779"/>
                          <a:pt x="104038" y="164581"/>
                          <a:pt x="122412" y="237830"/>
                        </a:cubicBezTo>
                        <a:cubicBezTo>
                          <a:pt x="143766" y="206792"/>
                          <a:pt x="166609" y="175258"/>
                          <a:pt x="191439" y="143228"/>
                        </a:cubicBezTo>
                        <a:cubicBezTo>
                          <a:pt x="217511" y="109707"/>
                          <a:pt x="237375" y="81401"/>
                          <a:pt x="252025" y="57812"/>
                        </a:cubicBezTo>
                        <a:cubicBezTo>
                          <a:pt x="246314" y="-787"/>
                          <a:pt x="178031" y="-3270"/>
                          <a:pt x="134330" y="1696"/>
                        </a:cubicBezTo>
                        <a:close/>
                      </a:path>
                    </a:pathLst>
                  </a:custGeom>
                  <a:solidFill>
                    <a:srgbClr val="FFE75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84" name="任意多边形: 形状 483">
                  <a:extLst>
                    <a:ext uri="{FF2B5EF4-FFF2-40B4-BE49-F238E27FC236}">
                      <a16:creationId xmlns:a16="http://schemas.microsoft.com/office/drawing/2014/main" id="{7F4AF6F8-070B-4261-C04A-E285A8DF3E59}"/>
                    </a:ext>
                  </a:extLst>
                </p:cNvPr>
                <p:cNvSpPr/>
                <p:nvPr/>
              </p:nvSpPr>
              <p:spPr>
                <a:xfrm>
                  <a:off x="2115726" y="5251566"/>
                  <a:ext cx="467300" cy="599966"/>
                </a:xfrm>
                <a:custGeom>
                  <a:avLst/>
                  <a:gdLst>
                    <a:gd name="connsiteX0" fmla="*/ 0 w 467300"/>
                    <a:gd name="connsiteY0" fmla="*/ 149229 h 599966"/>
                    <a:gd name="connsiteX1" fmla="*/ 93113 w 467300"/>
                    <a:gd name="connsiteY1" fmla="*/ 0 h 599966"/>
                    <a:gd name="connsiteX2" fmla="*/ 205344 w 467300"/>
                    <a:gd name="connsiteY2" fmla="*/ 55371 h 599966"/>
                    <a:gd name="connsiteX3" fmla="*/ 223222 w 467300"/>
                    <a:gd name="connsiteY3" fmla="*/ 37493 h 599966"/>
                    <a:gd name="connsiteX4" fmla="*/ 337192 w 467300"/>
                    <a:gd name="connsiteY4" fmla="*/ 157919 h 599966"/>
                    <a:gd name="connsiteX5" fmla="*/ 365001 w 467300"/>
                    <a:gd name="connsiteY5" fmla="*/ 151463 h 599966"/>
                    <a:gd name="connsiteX6" fmla="*/ 425090 w 467300"/>
                    <a:gd name="connsiteY6" fmla="*/ 304416 h 599966"/>
                    <a:gd name="connsiteX7" fmla="*/ 451161 w 467300"/>
                    <a:gd name="connsiteY7" fmla="*/ 302678 h 599966"/>
                    <a:gd name="connsiteX8" fmla="*/ 446195 w 467300"/>
                    <a:gd name="connsiteY8" fmla="*/ 460597 h 599966"/>
                    <a:gd name="connsiteX9" fmla="*/ 467301 w 467300"/>
                    <a:gd name="connsiteY9" fmla="*/ 460597 h 599966"/>
                    <a:gd name="connsiteX10" fmla="*/ 411930 w 467300"/>
                    <a:gd name="connsiteY10" fmla="*/ 587478 h 599966"/>
                    <a:gd name="connsiteX11" fmla="*/ 117446 w 467300"/>
                    <a:gd name="connsiteY11" fmla="*/ 590706 h 599966"/>
                    <a:gd name="connsiteX12" fmla="*/ 0 w 467300"/>
                    <a:gd name="connsiteY12" fmla="*/ 149229 h 599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67300" h="599966">
                      <a:moveTo>
                        <a:pt x="0" y="149229"/>
                      </a:moveTo>
                      <a:cubicBezTo>
                        <a:pt x="0" y="149229"/>
                        <a:pt x="65303" y="29299"/>
                        <a:pt x="93113" y="0"/>
                      </a:cubicBezTo>
                      <a:cubicBezTo>
                        <a:pt x="187467" y="43949"/>
                        <a:pt x="205344" y="55371"/>
                        <a:pt x="205344" y="55371"/>
                      </a:cubicBezTo>
                      <a:lnTo>
                        <a:pt x="223222" y="37493"/>
                      </a:lnTo>
                      <a:cubicBezTo>
                        <a:pt x="223222" y="37493"/>
                        <a:pt x="306154" y="96092"/>
                        <a:pt x="337192" y="157919"/>
                      </a:cubicBezTo>
                      <a:cubicBezTo>
                        <a:pt x="365001" y="151463"/>
                        <a:pt x="365001" y="151463"/>
                        <a:pt x="365001" y="151463"/>
                      </a:cubicBezTo>
                      <a:cubicBezTo>
                        <a:pt x="365001" y="151463"/>
                        <a:pt x="420372" y="206834"/>
                        <a:pt x="425090" y="304416"/>
                      </a:cubicBezTo>
                      <a:cubicBezTo>
                        <a:pt x="451161" y="302678"/>
                        <a:pt x="451161" y="302678"/>
                        <a:pt x="451161" y="302678"/>
                      </a:cubicBezTo>
                      <a:cubicBezTo>
                        <a:pt x="451161" y="302678"/>
                        <a:pt x="447934" y="424593"/>
                        <a:pt x="446195" y="460597"/>
                      </a:cubicBezTo>
                      <a:lnTo>
                        <a:pt x="467301" y="460597"/>
                      </a:lnTo>
                      <a:cubicBezTo>
                        <a:pt x="467301" y="460597"/>
                        <a:pt x="457617" y="522424"/>
                        <a:pt x="411930" y="587478"/>
                      </a:cubicBezTo>
                      <a:cubicBezTo>
                        <a:pt x="260715" y="613550"/>
                        <a:pt x="117446" y="590706"/>
                        <a:pt x="117446" y="590706"/>
                      </a:cubicBezTo>
                      <a:cubicBezTo>
                        <a:pt x="117446" y="590706"/>
                        <a:pt x="242093" y="381638"/>
                        <a:pt x="0" y="149229"/>
                      </a:cubicBezTo>
                      <a:close/>
                    </a:path>
                  </a:pathLst>
                </a:custGeom>
                <a:solidFill>
                  <a:srgbClr val="009FE3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85" name="图形 23">
                  <a:extLst>
                    <a:ext uri="{FF2B5EF4-FFF2-40B4-BE49-F238E27FC236}">
                      <a16:creationId xmlns:a16="http://schemas.microsoft.com/office/drawing/2014/main" id="{2C96F941-468E-750F-911B-308798EA8093}"/>
                    </a:ext>
                  </a:extLst>
                </p:cNvPr>
                <p:cNvGrpSpPr/>
                <p:nvPr/>
              </p:nvGrpSpPr>
              <p:grpSpPr>
                <a:xfrm>
                  <a:off x="2213556" y="5290053"/>
                  <a:ext cx="369222" cy="438249"/>
                  <a:chOff x="2213556" y="5290053"/>
                  <a:chExt cx="369222" cy="438249"/>
                </a:xfrm>
                <a:solidFill>
                  <a:srgbClr val="0062A4"/>
                </a:solidFill>
              </p:grpSpPr>
              <p:sp>
                <p:nvSpPr>
                  <p:cNvPr id="486" name="任意多边形: 形状 485">
                    <a:extLst>
                      <a:ext uri="{FF2B5EF4-FFF2-40B4-BE49-F238E27FC236}">
                        <a16:creationId xmlns:a16="http://schemas.microsoft.com/office/drawing/2014/main" id="{8218BAE3-4D54-20B5-3395-1C56CCBBFB4B}"/>
                      </a:ext>
                    </a:extLst>
                  </p:cNvPr>
                  <p:cNvSpPr/>
                  <p:nvPr/>
                </p:nvSpPr>
                <p:spPr>
                  <a:xfrm>
                    <a:off x="2345403" y="5524945"/>
                    <a:ext cx="221235" cy="86160"/>
                  </a:xfrm>
                  <a:custGeom>
                    <a:avLst/>
                    <a:gdLst>
                      <a:gd name="connsiteX0" fmla="*/ 221235 w 221235"/>
                      <a:gd name="connsiteY0" fmla="*/ 29299 h 86160"/>
                      <a:gd name="connsiteX1" fmla="*/ 195164 w 221235"/>
                      <a:gd name="connsiteY1" fmla="*/ 31038 h 86160"/>
                      <a:gd name="connsiteX2" fmla="*/ 191688 w 221235"/>
                      <a:gd name="connsiteY2" fmla="*/ 0 h 86160"/>
                      <a:gd name="connsiteX3" fmla="*/ 0 w 221235"/>
                      <a:gd name="connsiteY3" fmla="*/ 86160 h 86160"/>
                      <a:gd name="connsiteX4" fmla="*/ 221235 w 221235"/>
                      <a:gd name="connsiteY4" fmla="*/ 29299 h 86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235" h="86160">
                        <a:moveTo>
                          <a:pt x="221235" y="29299"/>
                        </a:moveTo>
                        <a:cubicBezTo>
                          <a:pt x="221235" y="29299"/>
                          <a:pt x="221235" y="29299"/>
                          <a:pt x="195164" y="31038"/>
                        </a:cubicBezTo>
                        <a:cubicBezTo>
                          <a:pt x="194667" y="20112"/>
                          <a:pt x="193426" y="9932"/>
                          <a:pt x="191688" y="0"/>
                        </a:cubicBezTo>
                        <a:lnTo>
                          <a:pt x="0" y="86160"/>
                        </a:lnTo>
                        <a:lnTo>
                          <a:pt x="221235" y="29299"/>
                        </a:lnTo>
                        <a:close/>
                      </a:path>
                    </a:pathLst>
                  </a:custGeom>
                  <a:solidFill>
                    <a:srgbClr val="0062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7" name="任意多边形: 形状 486">
                    <a:extLst>
                      <a:ext uri="{FF2B5EF4-FFF2-40B4-BE49-F238E27FC236}">
                        <a16:creationId xmlns:a16="http://schemas.microsoft.com/office/drawing/2014/main" id="{4353B7E7-0290-0850-B225-ADCCEB582252}"/>
                      </a:ext>
                    </a:extLst>
                  </p:cNvPr>
                  <p:cNvSpPr/>
                  <p:nvPr/>
                </p:nvSpPr>
                <p:spPr>
                  <a:xfrm>
                    <a:off x="2309400" y="5370005"/>
                    <a:ext cx="171823" cy="112728"/>
                  </a:xfrm>
                  <a:custGeom>
                    <a:avLst/>
                    <a:gdLst>
                      <a:gd name="connsiteX0" fmla="*/ 171824 w 171823"/>
                      <a:gd name="connsiteY0" fmla="*/ 34017 h 112728"/>
                      <a:gd name="connsiteX1" fmla="*/ 170831 w 171823"/>
                      <a:gd name="connsiteY1" fmla="*/ 33024 h 112728"/>
                      <a:gd name="connsiteX2" fmla="*/ 143021 w 171823"/>
                      <a:gd name="connsiteY2" fmla="*/ 39480 h 112728"/>
                      <a:gd name="connsiteX3" fmla="*/ 116701 w 171823"/>
                      <a:gd name="connsiteY3" fmla="*/ 0 h 112728"/>
                      <a:gd name="connsiteX4" fmla="*/ 0 w 171823"/>
                      <a:gd name="connsiteY4" fmla="*/ 112728 h 112728"/>
                      <a:gd name="connsiteX5" fmla="*/ 171824 w 171823"/>
                      <a:gd name="connsiteY5" fmla="*/ 34017 h 1127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1823" h="112728">
                        <a:moveTo>
                          <a:pt x="171824" y="34017"/>
                        </a:moveTo>
                        <a:cubicBezTo>
                          <a:pt x="171327" y="33521"/>
                          <a:pt x="170831" y="33024"/>
                          <a:pt x="170831" y="33024"/>
                        </a:cubicBezTo>
                        <a:cubicBezTo>
                          <a:pt x="170831" y="33024"/>
                          <a:pt x="170831" y="33024"/>
                          <a:pt x="143021" y="39480"/>
                        </a:cubicBezTo>
                        <a:cubicBezTo>
                          <a:pt x="136317" y="26072"/>
                          <a:pt x="127130" y="12663"/>
                          <a:pt x="116701" y="0"/>
                        </a:cubicBezTo>
                        <a:lnTo>
                          <a:pt x="0" y="112728"/>
                        </a:lnTo>
                        <a:lnTo>
                          <a:pt x="171824" y="34017"/>
                        </a:lnTo>
                        <a:close/>
                      </a:path>
                    </a:pathLst>
                  </a:custGeom>
                  <a:solidFill>
                    <a:srgbClr val="0062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8" name="任意多边形: 形状 487">
                    <a:extLst>
                      <a:ext uri="{FF2B5EF4-FFF2-40B4-BE49-F238E27FC236}">
                        <a16:creationId xmlns:a16="http://schemas.microsoft.com/office/drawing/2014/main" id="{0D674A4C-4FAD-3ED7-677B-5D12B93FF0CF}"/>
                      </a:ext>
                    </a:extLst>
                  </p:cNvPr>
                  <p:cNvSpPr/>
                  <p:nvPr/>
                </p:nvSpPr>
                <p:spPr>
                  <a:xfrm>
                    <a:off x="2350121" y="5686588"/>
                    <a:ext cx="232657" cy="41714"/>
                  </a:xfrm>
                  <a:custGeom>
                    <a:avLst/>
                    <a:gdLst>
                      <a:gd name="connsiteX0" fmla="*/ 211552 w 232657"/>
                      <a:gd name="connsiteY0" fmla="*/ 25575 h 41714"/>
                      <a:gd name="connsiteX1" fmla="*/ 212545 w 232657"/>
                      <a:gd name="connsiteY1" fmla="*/ 0 h 41714"/>
                      <a:gd name="connsiteX2" fmla="*/ 0 w 232657"/>
                      <a:gd name="connsiteY2" fmla="*/ 41714 h 41714"/>
                      <a:gd name="connsiteX3" fmla="*/ 231912 w 232657"/>
                      <a:gd name="connsiteY3" fmla="*/ 29796 h 41714"/>
                      <a:gd name="connsiteX4" fmla="*/ 232657 w 232657"/>
                      <a:gd name="connsiteY4" fmla="*/ 25327 h 41714"/>
                      <a:gd name="connsiteX5" fmla="*/ 211552 w 232657"/>
                      <a:gd name="connsiteY5" fmla="*/ 25327 h 41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2657" h="41714">
                        <a:moveTo>
                          <a:pt x="211552" y="25575"/>
                        </a:moveTo>
                        <a:cubicBezTo>
                          <a:pt x="211800" y="19367"/>
                          <a:pt x="212297" y="10429"/>
                          <a:pt x="212545" y="0"/>
                        </a:cubicBezTo>
                        <a:cubicBezTo>
                          <a:pt x="147739" y="12415"/>
                          <a:pt x="0" y="41714"/>
                          <a:pt x="0" y="41714"/>
                        </a:cubicBezTo>
                        <a:lnTo>
                          <a:pt x="231912" y="29796"/>
                        </a:lnTo>
                        <a:cubicBezTo>
                          <a:pt x="232409" y="27065"/>
                          <a:pt x="232657" y="25327"/>
                          <a:pt x="232657" y="25327"/>
                        </a:cubicBezTo>
                        <a:lnTo>
                          <a:pt x="211552" y="25327"/>
                        </a:lnTo>
                        <a:close/>
                      </a:path>
                    </a:pathLst>
                  </a:custGeom>
                  <a:solidFill>
                    <a:srgbClr val="0062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9" name="任意多边形: 形状 488">
                    <a:extLst>
                      <a:ext uri="{FF2B5EF4-FFF2-40B4-BE49-F238E27FC236}">
                        <a16:creationId xmlns:a16="http://schemas.microsoft.com/office/drawing/2014/main" id="{69B467E1-B158-11F0-2652-65F34603A54F}"/>
                      </a:ext>
                    </a:extLst>
                  </p:cNvPr>
                  <p:cNvSpPr/>
                  <p:nvPr/>
                </p:nvSpPr>
                <p:spPr>
                  <a:xfrm>
                    <a:off x="2213556" y="5290053"/>
                    <a:ext cx="104534" cy="104534"/>
                  </a:xfrm>
                  <a:custGeom>
                    <a:avLst/>
                    <a:gdLst>
                      <a:gd name="connsiteX0" fmla="*/ 104534 w 104534"/>
                      <a:gd name="connsiteY0" fmla="*/ 15146 h 104534"/>
                      <a:gd name="connsiteX1" fmla="*/ 75483 w 104534"/>
                      <a:gd name="connsiteY1" fmla="*/ 0 h 104534"/>
                      <a:gd name="connsiteX2" fmla="*/ 0 w 104534"/>
                      <a:gd name="connsiteY2" fmla="*/ 104534 h 104534"/>
                      <a:gd name="connsiteX3" fmla="*/ 104534 w 104534"/>
                      <a:gd name="connsiteY3" fmla="*/ 15146 h 104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534" h="104534">
                        <a:moveTo>
                          <a:pt x="104534" y="15146"/>
                        </a:moveTo>
                        <a:cubicBezTo>
                          <a:pt x="100562" y="12912"/>
                          <a:pt x="92119" y="8442"/>
                          <a:pt x="75483" y="0"/>
                        </a:cubicBezTo>
                        <a:cubicBezTo>
                          <a:pt x="49412" y="35507"/>
                          <a:pt x="0" y="104534"/>
                          <a:pt x="0" y="104534"/>
                        </a:cubicBezTo>
                        <a:lnTo>
                          <a:pt x="104534" y="15146"/>
                        </a:lnTo>
                        <a:close/>
                      </a:path>
                    </a:pathLst>
                  </a:custGeom>
                  <a:solidFill>
                    <a:srgbClr val="0062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90" name="任意多边形: 形状 489">
                  <a:extLst>
                    <a:ext uri="{FF2B5EF4-FFF2-40B4-BE49-F238E27FC236}">
                      <a16:creationId xmlns:a16="http://schemas.microsoft.com/office/drawing/2014/main" id="{1097DE58-AA8F-BB50-2D5F-120EED35F94F}"/>
                    </a:ext>
                  </a:extLst>
                </p:cNvPr>
                <p:cNvSpPr/>
                <p:nvPr/>
              </p:nvSpPr>
              <p:spPr>
                <a:xfrm>
                  <a:off x="1544635" y="5413954"/>
                  <a:ext cx="165741" cy="135409"/>
                </a:xfrm>
                <a:custGeom>
                  <a:avLst/>
                  <a:gdLst>
                    <a:gd name="connsiteX0" fmla="*/ 113970 w 165741"/>
                    <a:gd name="connsiteY0" fmla="*/ 133586 h 135409"/>
                    <a:gd name="connsiteX1" fmla="*/ 153946 w 165741"/>
                    <a:gd name="connsiteY1" fmla="*/ 0 h 135409"/>
                    <a:gd name="connsiteX2" fmla="*/ 0 w 165741"/>
                    <a:gd name="connsiteY2" fmla="*/ 49908 h 135409"/>
                    <a:gd name="connsiteX3" fmla="*/ 113970 w 165741"/>
                    <a:gd name="connsiteY3" fmla="*/ 133586 h 135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5741" h="135409">
                      <a:moveTo>
                        <a:pt x="113970" y="133586"/>
                      </a:moveTo>
                      <a:cubicBezTo>
                        <a:pt x="174803" y="117446"/>
                        <a:pt x="173065" y="59344"/>
                        <a:pt x="153946" y="0"/>
                      </a:cubicBezTo>
                      <a:cubicBezTo>
                        <a:pt x="108011" y="20609"/>
                        <a:pt x="55123" y="39976"/>
                        <a:pt x="0" y="49908"/>
                      </a:cubicBezTo>
                      <a:cubicBezTo>
                        <a:pt x="15643" y="78215"/>
                        <a:pt x="60089" y="147490"/>
                        <a:pt x="113970" y="133586"/>
                      </a:cubicBezTo>
                      <a:close/>
                    </a:path>
                  </a:pathLst>
                </a:custGeom>
                <a:solidFill>
                  <a:srgbClr val="F1C7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1" name="任意多边形: 形状 490">
                  <a:extLst>
                    <a:ext uri="{FF2B5EF4-FFF2-40B4-BE49-F238E27FC236}">
                      <a16:creationId xmlns:a16="http://schemas.microsoft.com/office/drawing/2014/main" id="{3B0C9B2C-CE81-5138-0F7B-468425D19BF1}"/>
                    </a:ext>
                  </a:extLst>
                </p:cNvPr>
                <p:cNvSpPr/>
                <p:nvPr/>
              </p:nvSpPr>
              <p:spPr>
                <a:xfrm>
                  <a:off x="1194284" y="5330277"/>
                  <a:ext cx="1076988" cy="550481"/>
                </a:xfrm>
                <a:custGeom>
                  <a:avLst/>
                  <a:gdLst>
                    <a:gd name="connsiteX0" fmla="*/ 921442 w 1076988"/>
                    <a:gd name="connsiteY0" fmla="*/ 70517 h 550481"/>
                    <a:gd name="connsiteX1" fmla="*/ 753839 w 1076988"/>
                    <a:gd name="connsiteY1" fmla="*/ 54626 h 550481"/>
                    <a:gd name="connsiteX2" fmla="*/ 651540 w 1076988"/>
                    <a:gd name="connsiteY2" fmla="*/ 0 h 550481"/>
                    <a:gd name="connsiteX3" fmla="*/ 504298 w 1076988"/>
                    <a:gd name="connsiteY3" fmla="*/ 83429 h 550481"/>
                    <a:gd name="connsiteX4" fmla="*/ 464321 w 1076988"/>
                    <a:gd name="connsiteY4" fmla="*/ 217014 h 550481"/>
                    <a:gd name="connsiteX5" fmla="*/ 350352 w 1076988"/>
                    <a:gd name="connsiteY5" fmla="*/ 133337 h 550481"/>
                    <a:gd name="connsiteX6" fmla="*/ 215525 w 1076988"/>
                    <a:gd name="connsiteY6" fmla="*/ 136069 h 550481"/>
                    <a:gd name="connsiteX7" fmla="*/ 0 w 1076988"/>
                    <a:gd name="connsiteY7" fmla="*/ 319562 h 550481"/>
                    <a:gd name="connsiteX8" fmla="*/ 201123 w 1076988"/>
                    <a:gd name="connsiteY8" fmla="*/ 425338 h 550481"/>
                    <a:gd name="connsiteX9" fmla="*/ 268164 w 1076988"/>
                    <a:gd name="connsiteY9" fmla="*/ 331729 h 550481"/>
                    <a:gd name="connsiteX10" fmla="*/ 841738 w 1076988"/>
                    <a:gd name="connsiteY10" fmla="*/ 550482 h 550481"/>
                    <a:gd name="connsiteX11" fmla="*/ 1035908 w 1076988"/>
                    <a:gd name="connsiteY11" fmla="*/ 531114 h 550481"/>
                    <a:gd name="connsiteX12" fmla="*/ 921442 w 1076988"/>
                    <a:gd name="connsiteY12" fmla="*/ 70517 h 550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76988" h="550481">
                      <a:moveTo>
                        <a:pt x="921442" y="70517"/>
                      </a:moveTo>
                      <a:lnTo>
                        <a:pt x="753839" y="54626"/>
                      </a:lnTo>
                      <a:cubicBezTo>
                        <a:pt x="753839" y="54626"/>
                        <a:pt x="706166" y="12415"/>
                        <a:pt x="651540" y="0"/>
                      </a:cubicBezTo>
                      <a:cubicBezTo>
                        <a:pt x="651540" y="0"/>
                        <a:pt x="590706" y="44446"/>
                        <a:pt x="504298" y="83429"/>
                      </a:cubicBezTo>
                      <a:cubicBezTo>
                        <a:pt x="523665" y="142773"/>
                        <a:pt x="525155" y="201123"/>
                        <a:pt x="464321" y="217014"/>
                      </a:cubicBezTo>
                      <a:cubicBezTo>
                        <a:pt x="410689" y="231167"/>
                        <a:pt x="365994" y="161643"/>
                        <a:pt x="350352" y="133337"/>
                      </a:cubicBezTo>
                      <a:cubicBezTo>
                        <a:pt x="305658" y="141531"/>
                        <a:pt x="259970" y="143766"/>
                        <a:pt x="215525" y="136069"/>
                      </a:cubicBezTo>
                      <a:cubicBezTo>
                        <a:pt x="206834" y="134579"/>
                        <a:pt x="72255" y="211800"/>
                        <a:pt x="0" y="319562"/>
                      </a:cubicBezTo>
                      <a:cubicBezTo>
                        <a:pt x="0" y="319562"/>
                        <a:pt x="149973" y="384865"/>
                        <a:pt x="201123" y="425338"/>
                      </a:cubicBezTo>
                      <a:cubicBezTo>
                        <a:pt x="268164" y="331729"/>
                        <a:pt x="268164" y="331729"/>
                        <a:pt x="268164" y="331729"/>
                      </a:cubicBezTo>
                      <a:cubicBezTo>
                        <a:pt x="268164" y="331729"/>
                        <a:pt x="488903" y="543529"/>
                        <a:pt x="841738" y="550482"/>
                      </a:cubicBezTo>
                      <a:cubicBezTo>
                        <a:pt x="993449" y="548744"/>
                        <a:pt x="1035908" y="531114"/>
                        <a:pt x="1035908" y="531114"/>
                      </a:cubicBezTo>
                      <a:cubicBezTo>
                        <a:pt x="1035908" y="531114"/>
                        <a:pt x="1182654" y="271889"/>
                        <a:pt x="921442" y="70517"/>
                      </a:cubicBezTo>
                      <a:close/>
                    </a:path>
                  </a:pathLst>
                </a:custGeom>
                <a:solidFill>
                  <a:srgbClr val="F094B0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2" name="任意多边形: 形状 491">
                  <a:extLst>
                    <a:ext uri="{FF2B5EF4-FFF2-40B4-BE49-F238E27FC236}">
                      <a16:creationId xmlns:a16="http://schemas.microsoft.com/office/drawing/2014/main" id="{C6E2795D-9914-4905-082C-5D83871D772F}"/>
                    </a:ext>
                  </a:extLst>
                </p:cNvPr>
                <p:cNvSpPr/>
                <p:nvPr/>
              </p:nvSpPr>
              <p:spPr>
                <a:xfrm>
                  <a:off x="1408070" y="5670697"/>
                  <a:ext cx="712348" cy="232460"/>
                </a:xfrm>
                <a:custGeom>
                  <a:avLst/>
                  <a:gdLst>
                    <a:gd name="connsiteX0" fmla="*/ 547254 w 712348"/>
                    <a:gd name="connsiteY0" fmla="*/ 36004 h 232460"/>
                    <a:gd name="connsiteX1" fmla="*/ 555944 w 712348"/>
                    <a:gd name="connsiteY1" fmla="*/ 81691 h 232460"/>
                    <a:gd name="connsiteX2" fmla="*/ 383375 w 712348"/>
                    <a:gd name="connsiteY2" fmla="*/ 132344 h 232460"/>
                    <a:gd name="connsiteX3" fmla="*/ 197150 w 712348"/>
                    <a:gd name="connsiteY3" fmla="*/ 155684 h 232460"/>
                    <a:gd name="connsiteX4" fmla="*/ 59095 w 712348"/>
                    <a:gd name="connsiteY4" fmla="*/ 91623 h 232460"/>
                    <a:gd name="connsiteX5" fmla="*/ 125640 w 712348"/>
                    <a:gd name="connsiteY5" fmla="*/ 145752 h 232460"/>
                    <a:gd name="connsiteX6" fmla="*/ 0 w 712348"/>
                    <a:gd name="connsiteY6" fmla="*/ 162885 h 232460"/>
                    <a:gd name="connsiteX7" fmla="*/ 409447 w 712348"/>
                    <a:gd name="connsiteY7" fmla="*/ 225705 h 232460"/>
                    <a:gd name="connsiteX8" fmla="*/ 711628 w 712348"/>
                    <a:gd name="connsiteY8" fmla="*/ 140538 h 232460"/>
                    <a:gd name="connsiteX9" fmla="*/ 694247 w 712348"/>
                    <a:gd name="connsiteY9" fmla="*/ 0 h 232460"/>
                    <a:gd name="connsiteX10" fmla="*/ 547254 w 712348"/>
                    <a:gd name="connsiteY10" fmla="*/ 36004 h 232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12348" h="232460">
                      <a:moveTo>
                        <a:pt x="547254" y="36004"/>
                      </a:moveTo>
                      <a:cubicBezTo>
                        <a:pt x="547254" y="36004"/>
                        <a:pt x="555944" y="60585"/>
                        <a:pt x="555944" y="81691"/>
                      </a:cubicBezTo>
                      <a:cubicBezTo>
                        <a:pt x="555944" y="102548"/>
                        <a:pt x="510257" y="113722"/>
                        <a:pt x="383375" y="132344"/>
                      </a:cubicBezTo>
                      <a:cubicBezTo>
                        <a:pt x="256494" y="150967"/>
                        <a:pt x="197150" y="155684"/>
                        <a:pt x="197150" y="155684"/>
                      </a:cubicBezTo>
                      <a:cubicBezTo>
                        <a:pt x="197150" y="155684"/>
                        <a:pt x="89885" y="74242"/>
                        <a:pt x="59095" y="91623"/>
                      </a:cubicBezTo>
                      <a:cubicBezTo>
                        <a:pt x="47922" y="105279"/>
                        <a:pt x="97334" y="123654"/>
                        <a:pt x="125640" y="145752"/>
                      </a:cubicBezTo>
                      <a:cubicBezTo>
                        <a:pt x="40473" y="145752"/>
                        <a:pt x="0" y="144511"/>
                        <a:pt x="0" y="162885"/>
                      </a:cubicBezTo>
                      <a:cubicBezTo>
                        <a:pt x="155436" y="220739"/>
                        <a:pt x="225705" y="245569"/>
                        <a:pt x="409447" y="225705"/>
                      </a:cubicBezTo>
                      <a:cubicBezTo>
                        <a:pt x="616529" y="204848"/>
                        <a:pt x="706662" y="187467"/>
                        <a:pt x="711628" y="140538"/>
                      </a:cubicBezTo>
                      <a:cubicBezTo>
                        <a:pt x="716594" y="93609"/>
                        <a:pt x="694247" y="0"/>
                        <a:pt x="694247" y="0"/>
                      </a:cubicBezTo>
                      <a:lnTo>
                        <a:pt x="547254" y="36004"/>
                      </a:lnTo>
                      <a:close/>
                    </a:path>
                  </a:pathLst>
                </a:custGeom>
                <a:solidFill>
                  <a:srgbClr val="F1C7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3" name="任意多边形: 形状 492">
                  <a:extLst>
                    <a:ext uri="{FF2B5EF4-FFF2-40B4-BE49-F238E27FC236}">
                      <a16:creationId xmlns:a16="http://schemas.microsoft.com/office/drawing/2014/main" id="{16DAC14E-F0B5-BF35-CA04-A4C044F82B12}"/>
                    </a:ext>
                  </a:extLst>
                </p:cNvPr>
                <p:cNvSpPr/>
                <p:nvPr/>
              </p:nvSpPr>
              <p:spPr>
                <a:xfrm>
                  <a:off x="1152024" y="5654557"/>
                  <a:ext cx="736138" cy="429254"/>
                </a:xfrm>
                <a:custGeom>
                  <a:avLst/>
                  <a:gdLst>
                    <a:gd name="connsiteX0" fmla="*/ 211104 w 736138"/>
                    <a:gd name="connsiteY0" fmla="*/ 77718 h 429254"/>
                    <a:gd name="connsiteX1" fmla="*/ 174356 w 736138"/>
                    <a:gd name="connsiteY1" fmla="*/ 151215 h 429254"/>
                    <a:gd name="connsiteX2" fmla="*/ 465860 w 736138"/>
                    <a:gd name="connsiteY2" fmla="*/ 244327 h 429254"/>
                    <a:gd name="connsiteX3" fmla="*/ 557980 w 736138"/>
                    <a:gd name="connsiteY3" fmla="*/ 234395 h 429254"/>
                    <a:gd name="connsiteX4" fmla="*/ 620800 w 736138"/>
                    <a:gd name="connsiteY4" fmla="*/ 205096 h 429254"/>
                    <a:gd name="connsiteX5" fmla="*/ 595970 w 736138"/>
                    <a:gd name="connsiteY5" fmla="*/ 256742 h 429254"/>
                    <a:gd name="connsiteX6" fmla="*/ 724092 w 736138"/>
                    <a:gd name="connsiteY6" fmla="*/ 280828 h 429254"/>
                    <a:gd name="connsiteX7" fmla="*/ 707208 w 736138"/>
                    <a:gd name="connsiteY7" fmla="*/ 303671 h 429254"/>
                    <a:gd name="connsiteX8" fmla="*/ 618813 w 736138"/>
                    <a:gd name="connsiteY8" fmla="*/ 293739 h 429254"/>
                    <a:gd name="connsiteX9" fmla="*/ 736011 w 736138"/>
                    <a:gd name="connsiteY9" fmla="*/ 356559 h 429254"/>
                    <a:gd name="connsiteX10" fmla="*/ 600687 w 736138"/>
                    <a:gd name="connsiteY10" fmla="*/ 330984 h 429254"/>
                    <a:gd name="connsiteX11" fmla="*/ 700752 w 736138"/>
                    <a:gd name="connsiteY11" fmla="*/ 416648 h 429254"/>
                    <a:gd name="connsiteX12" fmla="*/ 623531 w 736138"/>
                    <a:gd name="connsiteY12" fmla="*/ 380644 h 429254"/>
                    <a:gd name="connsiteX13" fmla="*/ 648361 w 736138"/>
                    <a:gd name="connsiteY13" fmla="*/ 427821 h 429254"/>
                    <a:gd name="connsiteX14" fmla="*/ 564187 w 736138"/>
                    <a:gd name="connsiteY14" fmla="*/ 384617 h 429254"/>
                    <a:gd name="connsiteX15" fmla="*/ 486469 w 736138"/>
                    <a:gd name="connsiteY15" fmla="*/ 366243 h 429254"/>
                    <a:gd name="connsiteX16" fmla="*/ 421166 w 736138"/>
                    <a:gd name="connsiteY16" fmla="*/ 316831 h 429254"/>
                    <a:gd name="connsiteX17" fmla="*/ 32825 w 736138"/>
                    <a:gd name="connsiteY17" fmla="*/ 208324 h 429254"/>
                    <a:gd name="connsiteX18" fmla="*/ 61131 w 736138"/>
                    <a:gd name="connsiteY18" fmla="*/ 0 h 429254"/>
                    <a:gd name="connsiteX19" fmla="*/ 211104 w 736138"/>
                    <a:gd name="connsiteY19" fmla="*/ 77718 h 429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736138" h="429254">
                      <a:moveTo>
                        <a:pt x="211104" y="77718"/>
                      </a:moveTo>
                      <a:cubicBezTo>
                        <a:pt x="211104" y="77718"/>
                        <a:pt x="179570" y="140786"/>
                        <a:pt x="174356" y="151215"/>
                      </a:cubicBezTo>
                      <a:cubicBezTo>
                        <a:pt x="328302" y="205344"/>
                        <a:pt x="430353" y="237623"/>
                        <a:pt x="465860" y="244327"/>
                      </a:cubicBezTo>
                      <a:cubicBezTo>
                        <a:pt x="497891" y="248300"/>
                        <a:pt x="527935" y="245072"/>
                        <a:pt x="557980" y="234395"/>
                      </a:cubicBezTo>
                      <a:cubicBezTo>
                        <a:pt x="588024" y="223967"/>
                        <a:pt x="608881" y="203110"/>
                        <a:pt x="620800" y="205096"/>
                      </a:cubicBezTo>
                      <a:cubicBezTo>
                        <a:pt x="632470" y="207082"/>
                        <a:pt x="628000" y="238368"/>
                        <a:pt x="595970" y="256742"/>
                      </a:cubicBezTo>
                      <a:cubicBezTo>
                        <a:pt x="665990" y="259970"/>
                        <a:pt x="707705" y="269902"/>
                        <a:pt x="724092" y="280828"/>
                      </a:cubicBezTo>
                      <a:cubicBezTo>
                        <a:pt x="740480" y="292001"/>
                        <a:pt x="733279" y="308886"/>
                        <a:pt x="707208" y="303671"/>
                      </a:cubicBezTo>
                      <a:cubicBezTo>
                        <a:pt x="681136" y="298457"/>
                        <a:pt x="645630" y="293243"/>
                        <a:pt x="618813" y="293739"/>
                      </a:cubicBezTo>
                      <a:cubicBezTo>
                        <a:pt x="680888" y="312610"/>
                        <a:pt x="739239" y="336943"/>
                        <a:pt x="736011" y="356559"/>
                      </a:cubicBezTo>
                      <a:cubicBezTo>
                        <a:pt x="732783" y="376175"/>
                        <a:pt x="651589" y="332971"/>
                        <a:pt x="600687" y="330984"/>
                      </a:cubicBezTo>
                      <a:cubicBezTo>
                        <a:pt x="671204" y="368229"/>
                        <a:pt x="703484" y="401501"/>
                        <a:pt x="700752" y="416648"/>
                      </a:cubicBezTo>
                      <a:cubicBezTo>
                        <a:pt x="698021" y="431794"/>
                        <a:pt x="654320" y="395791"/>
                        <a:pt x="623531" y="380644"/>
                      </a:cubicBezTo>
                      <a:cubicBezTo>
                        <a:pt x="655562" y="416648"/>
                        <a:pt x="653079" y="419876"/>
                        <a:pt x="648361" y="427821"/>
                      </a:cubicBezTo>
                      <a:cubicBezTo>
                        <a:pt x="643891" y="435767"/>
                        <a:pt x="597459" y="409199"/>
                        <a:pt x="564187" y="384617"/>
                      </a:cubicBezTo>
                      <a:cubicBezTo>
                        <a:pt x="530915" y="360035"/>
                        <a:pt x="519741" y="369967"/>
                        <a:pt x="486469" y="366243"/>
                      </a:cubicBezTo>
                      <a:cubicBezTo>
                        <a:pt x="453197" y="362518"/>
                        <a:pt x="424891" y="352586"/>
                        <a:pt x="421166" y="316831"/>
                      </a:cubicBezTo>
                      <a:cubicBezTo>
                        <a:pt x="332275" y="306899"/>
                        <a:pt x="115509" y="237872"/>
                        <a:pt x="32825" y="208324"/>
                      </a:cubicBezTo>
                      <a:cubicBezTo>
                        <a:pt x="-27512" y="181259"/>
                        <a:pt x="3277" y="81443"/>
                        <a:pt x="61131" y="0"/>
                      </a:cubicBezTo>
                      <a:lnTo>
                        <a:pt x="211104" y="77718"/>
                      </a:lnTo>
                      <a:close/>
                    </a:path>
                  </a:pathLst>
                </a:custGeom>
                <a:solidFill>
                  <a:srgbClr val="F4D9B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4" name="任意多边形: 形状 493">
                  <a:extLst>
                    <a:ext uri="{FF2B5EF4-FFF2-40B4-BE49-F238E27FC236}">
                      <a16:creationId xmlns:a16="http://schemas.microsoft.com/office/drawing/2014/main" id="{45D874B9-E9FA-48A8-C291-D7E3D835EC5E}"/>
                    </a:ext>
                  </a:extLst>
                </p:cNvPr>
                <p:cNvSpPr/>
                <p:nvPr/>
              </p:nvSpPr>
              <p:spPr>
                <a:xfrm>
                  <a:off x="1795507" y="5330525"/>
                  <a:ext cx="336109" cy="385610"/>
                </a:xfrm>
                <a:custGeom>
                  <a:avLst/>
                  <a:gdLst>
                    <a:gd name="connsiteX0" fmla="*/ 32190 w 336109"/>
                    <a:gd name="connsiteY0" fmla="*/ 158416 h 385610"/>
                    <a:gd name="connsiteX1" fmla="*/ 104942 w 336109"/>
                    <a:gd name="connsiteY1" fmla="*/ 385610 h 385610"/>
                    <a:gd name="connsiteX2" fmla="*/ 336110 w 336109"/>
                    <a:gd name="connsiteY2" fmla="*/ 334460 h 385610"/>
                    <a:gd name="connsiteX3" fmla="*/ 154354 w 336109"/>
                    <a:gd name="connsiteY3" fmla="*/ 54874 h 385610"/>
                    <a:gd name="connsiteX4" fmla="*/ 152616 w 336109"/>
                    <a:gd name="connsiteY4" fmla="*/ 54626 h 385610"/>
                    <a:gd name="connsiteX5" fmla="*/ 50316 w 336109"/>
                    <a:gd name="connsiteY5" fmla="*/ 0 h 385610"/>
                    <a:gd name="connsiteX6" fmla="*/ 408 w 336109"/>
                    <a:gd name="connsiteY6" fmla="*/ 32279 h 385610"/>
                    <a:gd name="connsiteX7" fmla="*/ 32190 w 336109"/>
                    <a:gd name="connsiteY7" fmla="*/ 158416 h 385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109" h="385610">
                      <a:moveTo>
                        <a:pt x="32190" y="158416"/>
                      </a:moveTo>
                      <a:cubicBezTo>
                        <a:pt x="84830" y="289021"/>
                        <a:pt x="104942" y="385610"/>
                        <a:pt x="104942" y="385610"/>
                      </a:cubicBezTo>
                      <a:lnTo>
                        <a:pt x="336110" y="334460"/>
                      </a:lnTo>
                      <a:cubicBezTo>
                        <a:pt x="336110" y="334460"/>
                        <a:pt x="276766" y="190695"/>
                        <a:pt x="154354" y="54874"/>
                      </a:cubicBezTo>
                      <a:lnTo>
                        <a:pt x="152616" y="54626"/>
                      </a:lnTo>
                      <a:cubicBezTo>
                        <a:pt x="152616" y="54626"/>
                        <a:pt x="104942" y="12415"/>
                        <a:pt x="50316" y="0"/>
                      </a:cubicBezTo>
                      <a:cubicBezTo>
                        <a:pt x="50316" y="0"/>
                        <a:pt x="31693" y="13656"/>
                        <a:pt x="408" y="32279"/>
                      </a:cubicBezTo>
                      <a:cubicBezTo>
                        <a:pt x="-1827" y="59344"/>
                        <a:pt x="4629" y="99568"/>
                        <a:pt x="32190" y="158416"/>
                      </a:cubicBezTo>
                      <a:close/>
                    </a:path>
                  </a:pathLst>
                </a:custGeom>
                <a:solidFill>
                  <a:srgbClr val="EC6395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5" name="任意多边形: 形状 494">
                  <a:extLst>
                    <a:ext uri="{FF2B5EF4-FFF2-40B4-BE49-F238E27FC236}">
                      <a16:creationId xmlns:a16="http://schemas.microsoft.com/office/drawing/2014/main" id="{6CEF897D-CECB-3F13-8E1A-87430CF22B04}"/>
                    </a:ext>
                  </a:extLst>
                </p:cNvPr>
                <p:cNvSpPr/>
                <p:nvPr/>
              </p:nvSpPr>
              <p:spPr>
                <a:xfrm>
                  <a:off x="1194284" y="5471063"/>
                  <a:ext cx="268164" cy="284552"/>
                </a:xfrm>
                <a:custGeom>
                  <a:avLst/>
                  <a:gdLst>
                    <a:gd name="connsiteX0" fmla="*/ 203358 w 268164"/>
                    <a:gd name="connsiteY0" fmla="*/ 0 h 284552"/>
                    <a:gd name="connsiteX1" fmla="*/ 0 w 268164"/>
                    <a:gd name="connsiteY1" fmla="*/ 178776 h 284552"/>
                    <a:gd name="connsiteX2" fmla="*/ 201123 w 268164"/>
                    <a:gd name="connsiteY2" fmla="*/ 284552 h 284552"/>
                    <a:gd name="connsiteX3" fmla="*/ 268164 w 268164"/>
                    <a:gd name="connsiteY3" fmla="*/ 190943 h 284552"/>
                    <a:gd name="connsiteX4" fmla="*/ 203358 w 268164"/>
                    <a:gd name="connsiteY4" fmla="*/ 0 h 284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164" h="284552">
                      <a:moveTo>
                        <a:pt x="203358" y="0"/>
                      </a:moveTo>
                      <a:cubicBezTo>
                        <a:pt x="167106" y="18126"/>
                        <a:pt x="61330" y="87650"/>
                        <a:pt x="0" y="178776"/>
                      </a:cubicBezTo>
                      <a:cubicBezTo>
                        <a:pt x="0" y="178776"/>
                        <a:pt x="149973" y="244079"/>
                        <a:pt x="201123" y="284552"/>
                      </a:cubicBezTo>
                      <a:cubicBezTo>
                        <a:pt x="268164" y="190943"/>
                        <a:pt x="268164" y="190943"/>
                        <a:pt x="268164" y="190943"/>
                      </a:cubicBezTo>
                      <a:cubicBezTo>
                        <a:pt x="268164" y="190943"/>
                        <a:pt x="174803" y="112480"/>
                        <a:pt x="203358" y="0"/>
                      </a:cubicBezTo>
                      <a:close/>
                    </a:path>
                  </a:pathLst>
                </a:custGeom>
                <a:solidFill>
                  <a:srgbClr val="EC6395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96" name="图形 23">
                  <a:extLst>
                    <a:ext uri="{FF2B5EF4-FFF2-40B4-BE49-F238E27FC236}">
                      <a16:creationId xmlns:a16="http://schemas.microsoft.com/office/drawing/2014/main" id="{695C4C50-A45D-07EF-8242-709DD66D81C5}"/>
                    </a:ext>
                  </a:extLst>
                </p:cNvPr>
                <p:cNvGrpSpPr/>
                <p:nvPr/>
              </p:nvGrpSpPr>
              <p:grpSpPr>
                <a:xfrm>
                  <a:off x="900586" y="4390268"/>
                  <a:ext cx="1491746" cy="1094319"/>
                  <a:chOff x="900586" y="4390268"/>
                  <a:chExt cx="1491746" cy="1094319"/>
                </a:xfrm>
              </p:grpSpPr>
              <p:sp>
                <p:nvSpPr>
                  <p:cNvPr id="497" name="任意多边形: 形状 496">
                    <a:extLst>
                      <a:ext uri="{FF2B5EF4-FFF2-40B4-BE49-F238E27FC236}">
                        <a16:creationId xmlns:a16="http://schemas.microsoft.com/office/drawing/2014/main" id="{081348DC-A1AD-8A95-F3AE-4D61E2F0696B}"/>
                      </a:ext>
                    </a:extLst>
                  </p:cNvPr>
                  <p:cNvSpPr/>
                  <p:nvPr/>
                </p:nvSpPr>
                <p:spPr>
                  <a:xfrm>
                    <a:off x="975096" y="5135891"/>
                    <a:ext cx="90319" cy="165359"/>
                  </a:xfrm>
                  <a:custGeom>
                    <a:avLst/>
                    <a:gdLst>
                      <a:gd name="connsiteX0" fmla="*/ 90319 w 90319"/>
                      <a:gd name="connsiteY0" fmla="*/ 4684 h 165359"/>
                      <a:gd name="connsiteX1" fmla="*/ 1925 w 90319"/>
                      <a:gd name="connsiteY1" fmla="*/ 53600 h 165359"/>
                      <a:gd name="connsiteX2" fmla="*/ 88581 w 90319"/>
                      <a:gd name="connsiteY2" fmla="*/ 164093 h 165359"/>
                      <a:gd name="connsiteX3" fmla="*/ 90319 w 90319"/>
                      <a:gd name="connsiteY3" fmla="*/ 4684 h 165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0319" h="165359">
                        <a:moveTo>
                          <a:pt x="90319" y="4684"/>
                        </a:moveTo>
                        <a:cubicBezTo>
                          <a:pt x="90319" y="4684"/>
                          <a:pt x="15085" y="-22380"/>
                          <a:pt x="1925" y="53600"/>
                        </a:cubicBezTo>
                        <a:cubicBezTo>
                          <a:pt x="-11235" y="129579"/>
                          <a:pt x="45874" y="173529"/>
                          <a:pt x="88581" y="164093"/>
                        </a:cubicBezTo>
                        <a:lnTo>
                          <a:pt x="90319" y="4684"/>
                        </a:lnTo>
                        <a:close/>
                      </a:path>
                    </a:pathLst>
                  </a:custGeom>
                  <a:solidFill>
                    <a:srgbClr val="F1C7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8" name="任意多边形: 形状 497">
                    <a:extLst>
                      <a:ext uri="{FF2B5EF4-FFF2-40B4-BE49-F238E27FC236}">
                        <a16:creationId xmlns:a16="http://schemas.microsoft.com/office/drawing/2014/main" id="{97BCC8FA-4470-B43B-E1E9-ECF0E78F6ECD}"/>
                      </a:ext>
                    </a:extLst>
                  </p:cNvPr>
                  <p:cNvSpPr/>
                  <p:nvPr/>
                </p:nvSpPr>
                <p:spPr>
                  <a:xfrm>
                    <a:off x="995758" y="5183431"/>
                    <a:ext cx="78534" cy="94703"/>
                  </a:xfrm>
                  <a:custGeom>
                    <a:avLst/>
                    <a:gdLst>
                      <a:gd name="connsiteX0" fmla="*/ 63947 w 78534"/>
                      <a:gd name="connsiteY0" fmla="*/ 17730 h 94703"/>
                      <a:gd name="connsiteX1" fmla="*/ 57740 w 78534"/>
                      <a:gd name="connsiteY1" fmla="*/ 11274 h 94703"/>
                      <a:gd name="connsiteX2" fmla="*/ 7831 w 78534"/>
                      <a:gd name="connsiteY2" fmla="*/ 11026 h 94703"/>
                      <a:gd name="connsiteX3" fmla="*/ 2865 w 78534"/>
                      <a:gd name="connsiteY3" fmla="*/ 48023 h 94703"/>
                      <a:gd name="connsiteX4" fmla="*/ 7335 w 78534"/>
                      <a:gd name="connsiteY4" fmla="*/ 24434 h 94703"/>
                      <a:gd name="connsiteX5" fmla="*/ 43835 w 78534"/>
                      <a:gd name="connsiteY5" fmla="*/ 16737 h 94703"/>
                      <a:gd name="connsiteX6" fmla="*/ 51036 w 78534"/>
                      <a:gd name="connsiteY6" fmla="*/ 52740 h 94703"/>
                      <a:gd name="connsiteX7" fmla="*/ 45325 w 78534"/>
                      <a:gd name="connsiteY7" fmla="*/ 59941 h 94703"/>
                      <a:gd name="connsiteX8" fmla="*/ 39365 w 78534"/>
                      <a:gd name="connsiteY8" fmla="*/ 61679 h 94703"/>
                      <a:gd name="connsiteX9" fmla="*/ 22233 w 78534"/>
                      <a:gd name="connsiteY9" fmla="*/ 59941 h 94703"/>
                      <a:gd name="connsiteX10" fmla="*/ 54015 w 78534"/>
                      <a:gd name="connsiteY10" fmla="*/ 69625 h 94703"/>
                      <a:gd name="connsiteX11" fmla="*/ 67423 w 78534"/>
                      <a:gd name="connsiteY11" fmla="*/ 53734 h 94703"/>
                      <a:gd name="connsiteX12" fmla="*/ 64692 w 78534"/>
                      <a:gd name="connsiteY12" fmla="*/ 93213 h 94703"/>
                      <a:gd name="connsiteX13" fmla="*/ 63947 w 78534"/>
                      <a:gd name="connsiteY13" fmla="*/ 94703 h 94703"/>
                      <a:gd name="connsiteX14" fmla="*/ 78349 w 78534"/>
                      <a:gd name="connsiteY14" fmla="*/ 64659 h 94703"/>
                      <a:gd name="connsiteX15" fmla="*/ 63947 w 78534"/>
                      <a:gd name="connsiteY15" fmla="*/ 17730 h 94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78534" h="94703">
                        <a:moveTo>
                          <a:pt x="63947" y="17730"/>
                        </a:moveTo>
                        <a:cubicBezTo>
                          <a:pt x="61961" y="15495"/>
                          <a:pt x="59974" y="13261"/>
                          <a:pt x="57740" y="11274"/>
                        </a:cubicBezTo>
                        <a:cubicBezTo>
                          <a:pt x="44580" y="-1389"/>
                          <a:pt x="20495" y="-5858"/>
                          <a:pt x="7831" y="11026"/>
                        </a:cubicBezTo>
                        <a:cubicBezTo>
                          <a:pt x="-1107" y="22696"/>
                          <a:pt x="-1852" y="35111"/>
                          <a:pt x="2865" y="48023"/>
                        </a:cubicBezTo>
                        <a:cubicBezTo>
                          <a:pt x="2120" y="39829"/>
                          <a:pt x="3362" y="31387"/>
                          <a:pt x="7335" y="24434"/>
                        </a:cubicBezTo>
                        <a:cubicBezTo>
                          <a:pt x="15280" y="11026"/>
                          <a:pt x="30923" y="8046"/>
                          <a:pt x="43835" y="16737"/>
                        </a:cubicBezTo>
                        <a:cubicBezTo>
                          <a:pt x="55008" y="24434"/>
                          <a:pt x="58981" y="41567"/>
                          <a:pt x="51036" y="52740"/>
                        </a:cubicBezTo>
                        <a:cubicBezTo>
                          <a:pt x="49794" y="55720"/>
                          <a:pt x="47808" y="58451"/>
                          <a:pt x="45325" y="59941"/>
                        </a:cubicBezTo>
                        <a:cubicBezTo>
                          <a:pt x="43587" y="60934"/>
                          <a:pt x="41600" y="61431"/>
                          <a:pt x="39365" y="61679"/>
                        </a:cubicBezTo>
                        <a:cubicBezTo>
                          <a:pt x="33655" y="63914"/>
                          <a:pt x="27695" y="63169"/>
                          <a:pt x="22233" y="59941"/>
                        </a:cubicBezTo>
                        <a:cubicBezTo>
                          <a:pt x="28192" y="71115"/>
                          <a:pt x="42842" y="75584"/>
                          <a:pt x="54015" y="69625"/>
                        </a:cubicBezTo>
                        <a:cubicBezTo>
                          <a:pt x="59726" y="66397"/>
                          <a:pt x="64444" y="60686"/>
                          <a:pt x="67423" y="53734"/>
                        </a:cubicBezTo>
                        <a:cubicBezTo>
                          <a:pt x="72638" y="67142"/>
                          <a:pt x="73631" y="81792"/>
                          <a:pt x="64692" y="93213"/>
                        </a:cubicBezTo>
                        <a:cubicBezTo>
                          <a:pt x="64444" y="93710"/>
                          <a:pt x="64195" y="94207"/>
                          <a:pt x="63947" y="94703"/>
                        </a:cubicBezTo>
                        <a:cubicBezTo>
                          <a:pt x="72638" y="90979"/>
                          <a:pt x="77604" y="71363"/>
                          <a:pt x="78349" y="64659"/>
                        </a:cubicBezTo>
                        <a:cubicBezTo>
                          <a:pt x="79838" y="46781"/>
                          <a:pt x="72141" y="32380"/>
                          <a:pt x="63947" y="17730"/>
                        </a:cubicBezTo>
                        <a:close/>
                      </a:path>
                    </a:pathLst>
                  </a:custGeom>
                  <a:solidFill>
                    <a:srgbClr val="BF946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9" name="任意多边形: 形状 498">
                    <a:extLst>
                      <a:ext uri="{FF2B5EF4-FFF2-40B4-BE49-F238E27FC236}">
                        <a16:creationId xmlns:a16="http://schemas.microsoft.com/office/drawing/2014/main" id="{09E06BFD-6F4B-27F0-6AF2-7BC0537165F5}"/>
                      </a:ext>
                    </a:extLst>
                  </p:cNvPr>
                  <p:cNvSpPr/>
                  <p:nvPr/>
                </p:nvSpPr>
                <p:spPr>
                  <a:xfrm>
                    <a:off x="961875" y="5030669"/>
                    <a:ext cx="103541" cy="109906"/>
                  </a:xfrm>
                  <a:custGeom>
                    <a:avLst/>
                    <a:gdLst>
                      <a:gd name="connsiteX0" fmla="*/ 0 w 103541"/>
                      <a:gd name="connsiteY0" fmla="*/ 7358 h 109906"/>
                      <a:gd name="connsiteX1" fmla="*/ 103541 w 103541"/>
                      <a:gd name="connsiteY1" fmla="*/ 109906 h 109906"/>
                      <a:gd name="connsiteX2" fmla="*/ 0 w 103541"/>
                      <a:gd name="connsiteY2" fmla="*/ 7358 h 109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3541" h="109906">
                        <a:moveTo>
                          <a:pt x="0" y="7358"/>
                        </a:moveTo>
                        <a:cubicBezTo>
                          <a:pt x="0" y="7358"/>
                          <a:pt x="68779" y="93022"/>
                          <a:pt x="103541" y="109906"/>
                        </a:cubicBezTo>
                        <a:cubicBezTo>
                          <a:pt x="90878" y="42369"/>
                          <a:pt x="86657" y="-22189"/>
                          <a:pt x="0" y="7358"/>
                        </a:cubicBezTo>
                        <a:close/>
                      </a:path>
                    </a:pathLst>
                  </a:custGeom>
                  <a:solidFill>
                    <a:srgbClr val="FDCB68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0" name="任意多边形: 形状 499">
                    <a:extLst>
                      <a:ext uri="{FF2B5EF4-FFF2-40B4-BE49-F238E27FC236}">
                        <a16:creationId xmlns:a16="http://schemas.microsoft.com/office/drawing/2014/main" id="{9959CD5E-DE29-2BB0-CDC7-3B19282476EE}"/>
                      </a:ext>
                    </a:extLst>
                  </p:cNvPr>
                  <p:cNvSpPr/>
                  <p:nvPr/>
                </p:nvSpPr>
                <p:spPr>
                  <a:xfrm>
                    <a:off x="1826953" y="4481562"/>
                    <a:ext cx="565379" cy="701721"/>
                  </a:xfrm>
                  <a:custGeom>
                    <a:avLst/>
                    <a:gdLst>
                      <a:gd name="connsiteX0" fmla="*/ 0 w 565379"/>
                      <a:gd name="connsiteY0" fmla="*/ 20386 h 701721"/>
                      <a:gd name="connsiteX1" fmla="*/ 335454 w 565379"/>
                      <a:gd name="connsiteY1" fmla="*/ 205370 h 701721"/>
                      <a:gd name="connsiteX2" fmla="*/ 565380 w 565379"/>
                      <a:gd name="connsiteY2" fmla="*/ 534368 h 701721"/>
                      <a:gd name="connsiteX3" fmla="*/ 549240 w 565379"/>
                      <a:gd name="connsiteY3" fmla="*/ 561681 h 701721"/>
                      <a:gd name="connsiteX4" fmla="*/ 465066 w 565379"/>
                      <a:gd name="connsiteY4" fmla="*/ 526174 h 701721"/>
                      <a:gd name="connsiteX5" fmla="*/ 489400 w 565379"/>
                      <a:gd name="connsiteY5" fmla="*/ 648834 h 701721"/>
                      <a:gd name="connsiteX6" fmla="*/ 412427 w 565379"/>
                      <a:gd name="connsiteY6" fmla="*/ 682354 h 701721"/>
                      <a:gd name="connsiteX7" fmla="*/ 382134 w 565379"/>
                      <a:gd name="connsiteY7" fmla="*/ 578068 h 701721"/>
                      <a:gd name="connsiteX8" fmla="*/ 383127 w 565379"/>
                      <a:gd name="connsiteY8" fmla="*/ 686576 h 701721"/>
                      <a:gd name="connsiteX9" fmla="*/ 306154 w 565379"/>
                      <a:gd name="connsiteY9" fmla="*/ 691542 h 701721"/>
                      <a:gd name="connsiteX10" fmla="*/ 293987 w 565379"/>
                      <a:gd name="connsiteY10" fmla="*/ 562922 h 701721"/>
                      <a:gd name="connsiteX11" fmla="*/ 263695 w 565379"/>
                      <a:gd name="connsiteY11" fmla="*/ 701722 h 701721"/>
                      <a:gd name="connsiteX12" fmla="*/ 175548 w 565379"/>
                      <a:gd name="connsiteY12" fmla="*/ 691542 h 701721"/>
                      <a:gd name="connsiteX13" fmla="*/ 0 w 565379"/>
                      <a:gd name="connsiteY13" fmla="*/ 20386 h 7017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565379" h="701721">
                        <a:moveTo>
                          <a:pt x="0" y="20386"/>
                        </a:moveTo>
                        <a:cubicBezTo>
                          <a:pt x="0" y="20386"/>
                          <a:pt x="175052" y="-90604"/>
                          <a:pt x="335454" y="205370"/>
                        </a:cubicBezTo>
                        <a:cubicBezTo>
                          <a:pt x="448927" y="442000"/>
                          <a:pt x="467053" y="500847"/>
                          <a:pt x="565380" y="534368"/>
                        </a:cubicBezTo>
                        <a:lnTo>
                          <a:pt x="549240" y="561681"/>
                        </a:lnTo>
                        <a:cubicBezTo>
                          <a:pt x="549240" y="561681"/>
                          <a:pt x="489400" y="554480"/>
                          <a:pt x="465066" y="526174"/>
                        </a:cubicBezTo>
                        <a:cubicBezTo>
                          <a:pt x="506532" y="625494"/>
                          <a:pt x="489400" y="648834"/>
                          <a:pt x="489400" y="648834"/>
                        </a:cubicBezTo>
                        <a:lnTo>
                          <a:pt x="412427" y="682354"/>
                        </a:lnTo>
                        <a:cubicBezTo>
                          <a:pt x="412427" y="682354"/>
                          <a:pt x="403240" y="609354"/>
                          <a:pt x="382134" y="578068"/>
                        </a:cubicBezTo>
                        <a:cubicBezTo>
                          <a:pt x="395294" y="646847"/>
                          <a:pt x="383127" y="686576"/>
                          <a:pt x="383127" y="686576"/>
                        </a:cubicBezTo>
                        <a:lnTo>
                          <a:pt x="306154" y="691542"/>
                        </a:lnTo>
                        <a:cubicBezTo>
                          <a:pt x="306154" y="691542"/>
                          <a:pt x="316334" y="614568"/>
                          <a:pt x="293987" y="562922"/>
                        </a:cubicBezTo>
                        <a:cubicBezTo>
                          <a:pt x="286787" y="686576"/>
                          <a:pt x="263695" y="701722"/>
                          <a:pt x="263695" y="701722"/>
                        </a:cubicBezTo>
                        <a:lnTo>
                          <a:pt x="175548" y="691542"/>
                        </a:lnTo>
                        <a:cubicBezTo>
                          <a:pt x="175300" y="691542"/>
                          <a:pt x="335454" y="296496"/>
                          <a:pt x="0" y="20386"/>
                        </a:cubicBezTo>
                        <a:close/>
                      </a:path>
                    </a:pathLst>
                  </a:custGeom>
                  <a:solidFill>
                    <a:srgbClr val="FBB925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01" name="图形 23">
                    <a:extLst>
                      <a:ext uri="{FF2B5EF4-FFF2-40B4-BE49-F238E27FC236}">
                        <a16:creationId xmlns:a16="http://schemas.microsoft.com/office/drawing/2014/main" id="{AA7CB2D1-7DE2-D352-6E2B-DF532BECCB3C}"/>
                      </a:ext>
                    </a:extLst>
                  </p:cNvPr>
                  <p:cNvGrpSpPr/>
                  <p:nvPr/>
                </p:nvGrpSpPr>
                <p:grpSpPr>
                  <a:xfrm>
                    <a:off x="900586" y="4390268"/>
                    <a:ext cx="1169943" cy="1094319"/>
                    <a:chOff x="900586" y="4390268"/>
                    <a:chExt cx="1169943" cy="1094319"/>
                  </a:xfrm>
                </p:grpSpPr>
                <p:sp>
                  <p:nvSpPr>
                    <p:cNvPr id="502" name="任意多边形: 形状 501">
                      <a:extLst>
                        <a:ext uri="{FF2B5EF4-FFF2-40B4-BE49-F238E27FC236}">
                          <a16:creationId xmlns:a16="http://schemas.microsoft.com/office/drawing/2014/main" id="{D363D559-7465-5B08-04B0-F919288E1EE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19480" y="4780292"/>
                      <a:ext cx="972087" cy="704295"/>
                    </a:xfrm>
                    <a:custGeom>
                      <a:avLst/>
                      <a:gdLst>
                        <a:gd name="connsiteX0" fmla="*/ 870044 w 972087"/>
                        <a:gd name="connsiteY0" fmla="*/ 414910 h 704295"/>
                        <a:gd name="connsiteX1" fmla="*/ 966384 w 972087"/>
                        <a:gd name="connsiteY1" fmla="*/ 365995 h 704295"/>
                        <a:gd name="connsiteX2" fmla="*/ 913496 w 972087"/>
                        <a:gd name="connsiteY2" fmla="*/ 197647 h 704295"/>
                        <a:gd name="connsiteX3" fmla="*/ 824853 w 972087"/>
                        <a:gd name="connsiteY3" fmla="*/ 332722 h 704295"/>
                        <a:gd name="connsiteX4" fmla="*/ 689778 w 972087"/>
                        <a:gd name="connsiteY4" fmla="*/ 22099 h 704295"/>
                        <a:gd name="connsiteX5" fmla="*/ 686053 w 972087"/>
                        <a:gd name="connsiteY5" fmla="*/ 144262 h 704295"/>
                        <a:gd name="connsiteX6" fmla="*/ 501070 w 972087"/>
                        <a:gd name="connsiteY6" fmla="*/ 172072 h 704295"/>
                        <a:gd name="connsiteX7" fmla="*/ 488158 w 972087"/>
                        <a:gd name="connsiteY7" fmla="*/ 0 h 704295"/>
                        <a:gd name="connsiteX8" fmla="*/ 462335 w 972087"/>
                        <a:gd name="connsiteY8" fmla="*/ 181259 h 704295"/>
                        <a:gd name="connsiteX9" fmla="*/ 266426 w 972087"/>
                        <a:gd name="connsiteY9" fmla="*/ 212793 h 704295"/>
                        <a:gd name="connsiteX10" fmla="*/ 248052 w 972087"/>
                        <a:gd name="connsiteY10" fmla="*/ 29796 h 704295"/>
                        <a:gd name="connsiteX11" fmla="*/ 231416 w 972087"/>
                        <a:gd name="connsiteY11" fmla="*/ 220242 h 704295"/>
                        <a:gd name="connsiteX12" fmla="*/ 112232 w 972087"/>
                        <a:gd name="connsiteY12" fmla="*/ 231416 h 704295"/>
                        <a:gd name="connsiteX13" fmla="*/ 94602 w 972087"/>
                        <a:gd name="connsiteY13" fmla="*/ 50157 h 704295"/>
                        <a:gd name="connsiteX14" fmla="*/ 86905 w 972087"/>
                        <a:gd name="connsiteY14" fmla="*/ 240106 h 704295"/>
                        <a:gd name="connsiteX15" fmla="*/ 0 w 972087"/>
                        <a:gd name="connsiteY15" fmla="*/ 252273 h 704295"/>
                        <a:gd name="connsiteX16" fmla="*/ 45687 w 972087"/>
                        <a:gd name="connsiteY16" fmla="*/ 380893 h 704295"/>
                        <a:gd name="connsiteX17" fmla="*/ 45687 w 972087"/>
                        <a:gd name="connsiteY17" fmla="*/ 570594 h 704295"/>
                        <a:gd name="connsiteX18" fmla="*/ 473757 w 972087"/>
                        <a:gd name="connsiteY18" fmla="*/ 700952 h 704295"/>
                        <a:gd name="connsiteX19" fmla="*/ 790091 w 972087"/>
                        <a:gd name="connsiteY19" fmla="*/ 575063 h 704295"/>
                        <a:gd name="connsiteX20" fmla="*/ 792574 w 972087"/>
                        <a:gd name="connsiteY20" fmla="*/ 574567 h 704295"/>
                        <a:gd name="connsiteX21" fmla="*/ 870044 w 972087"/>
                        <a:gd name="connsiteY21" fmla="*/ 414910 h 7042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972087" h="704295">
                          <a:moveTo>
                            <a:pt x="870044" y="414910"/>
                          </a:moveTo>
                          <a:cubicBezTo>
                            <a:pt x="887922" y="445947"/>
                            <a:pt x="946769" y="445947"/>
                            <a:pt x="966384" y="365995"/>
                          </a:cubicBezTo>
                          <a:cubicBezTo>
                            <a:pt x="986000" y="286042"/>
                            <a:pt x="951735" y="212297"/>
                            <a:pt x="913496" y="197647"/>
                          </a:cubicBezTo>
                          <a:cubicBezTo>
                            <a:pt x="877493" y="183742"/>
                            <a:pt x="828329" y="218008"/>
                            <a:pt x="824853" y="332722"/>
                          </a:cubicBezTo>
                          <a:cubicBezTo>
                            <a:pt x="809955" y="230919"/>
                            <a:pt x="752598" y="138552"/>
                            <a:pt x="689778" y="22099"/>
                          </a:cubicBezTo>
                          <a:cubicBezTo>
                            <a:pt x="691764" y="77718"/>
                            <a:pt x="686053" y="144262"/>
                            <a:pt x="686053" y="144262"/>
                          </a:cubicBezTo>
                          <a:lnTo>
                            <a:pt x="501070" y="172072"/>
                          </a:lnTo>
                          <a:cubicBezTo>
                            <a:pt x="501070" y="172072"/>
                            <a:pt x="473260" y="133337"/>
                            <a:pt x="488158" y="0"/>
                          </a:cubicBezTo>
                          <a:cubicBezTo>
                            <a:pt x="443712" y="49908"/>
                            <a:pt x="462335" y="181259"/>
                            <a:pt x="462335" y="181259"/>
                          </a:cubicBezTo>
                          <a:lnTo>
                            <a:pt x="266426" y="212793"/>
                          </a:lnTo>
                          <a:cubicBezTo>
                            <a:pt x="266426" y="212793"/>
                            <a:pt x="236878" y="166609"/>
                            <a:pt x="248052" y="29796"/>
                          </a:cubicBezTo>
                          <a:cubicBezTo>
                            <a:pt x="198144" y="112977"/>
                            <a:pt x="231416" y="220242"/>
                            <a:pt x="231416" y="220242"/>
                          </a:cubicBezTo>
                          <a:lnTo>
                            <a:pt x="112232" y="231416"/>
                          </a:lnTo>
                          <a:cubicBezTo>
                            <a:pt x="112232" y="231416"/>
                            <a:pt x="78959" y="130606"/>
                            <a:pt x="94602" y="50157"/>
                          </a:cubicBezTo>
                          <a:cubicBezTo>
                            <a:pt x="45687" y="123157"/>
                            <a:pt x="86905" y="240106"/>
                            <a:pt x="86905" y="240106"/>
                          </a:cubicBezTo>
                          <a:lnTo>
                            <a:pt x="0" y="252273"/>
                          </a:lnTo>
                          <a:cubicBezTo>
                            <a:pt x="0" y="252273"/>
                            <a:pt x="45687" y="317079"/>
                            <a:pt x="45687" y="380893"/>
                          </a:cubicBezTo>
                          <a:cubicBezTo>
                            <a:pt x="45687" y="444706"/>
                            <a:pt x="30789" y="528631"/>
                            <a:pt x="45687" y="570594"/>
                          </a:cubicBezTo>
                          <a:cubicBezTo>
                            <a:pt x="60585" y="612557"/>
                            <a:pt x="229678" y="725037"/>
                            <a:pt x="473757" y="700952"/>
                          </a:cubicBezTo>
                          <a:cubicBezTo>
                            <a:pt x="658740" y="673142"/>
                            <a:pt x="736458" y="625220"/>
                            <a:pt x="790091" y="575063"/>
                          </a:cubicBezTo>
                          <a:cubicBezTo>
                            <a:pt x="790836" y="574815"/>
                            <a:pt x="791829" y="574567"/>
                            <a:pt x="792574" y="574567"/>
                          </a:cubicBezTo>
                          <a:cubicBezTo>
                            <a:pt x="819887" y="545267"/>
                            <a:pt x="877741" y="485179"/>
                            <a:pt x="870044" y="414910"/>
                          </a:cubicBezTo>
                          <a:close/>
                        </a:path>
                      </a:pathLst>
                    </a:custGeom>
                    <a:solidFill>
                      <a:srgbClr val="F4D9B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3" name="任意多边形: 形状 502">
                      <a:extLst>
                        <a:ext uri="{FF2B5EF4-FFF2-40B4-BE49-F238E27FC236}">
                          <a16:creationId xmlns:a16="http://schemas.microsoft.com/office/drawing/2014/main" id="{094E6917-DB0E-8B0C-6DB2-E2B984BC9B3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0586" y="4390268"/>
                      <a:ext cx="1169943" cy="964093"/>
                    </a:xfrm>
                    <a:custGeom>
                      <a:avLst/>
                      <a:gdLst>
                        <a:gd name="connsiteX0" fmla="*/ 1160762 w 1169943"/>
                        <a:gd name="connsiteY0" fmla="*/ 461782 h 964093"/>
                        <a:gd name="connsiteX1" fmla="*/ 438209 w 1169943"/>
                        <a:gd name="connsiteY1" fmla="*/ 13104 h 964093"/>
                        <a:gd name="connsiteX2" fmla="*/ 14112 w 1169943"/>
                        <a:gd name="connsiteY2" fmla="*/ 651732 h 964093"/>
                        <a:gd name="connsiteX3" fmla="*/ 118646 w 1169943"/>
                        <a:gd name="connsiteY3" fmla="*/ 641800 h 964093"/>
                        <a:gd name="connsiteX4" fmla="*/ 205551 w 1169943"/>
                        <a:gd name="connsiteY4" fmla="*/ 629633 h 964093"/>
                        <a:gd name="connsiteX5" fmla="*/ 213249 w 1169943"/>
                        <a:gd name="connsiteY5" fmla="*/ 439684 h 964093"/>
                        <a:gd name="connsiteX6" fmla="*/ 230878 w 1169943"/>
                        <a:gd name="connsiteY6" fmla="*/ 620943 h 964093"/>
                        <a:gd name="connsiteX7" fmla="*/ 350062 w 1169943"/>
                        <a:gd name="connsiteY7" fmla="*/ 609769 h 964093"/>
                        <a:gd name="connsiteX8" fmla="*/ 366698 w 1169943"/>
                        <a:gd name="connsiteY8" fmla="*/ 419323 h 964093"/>
                        <a:gd name="connsiteX9" fmla="*/ 385072 w 1169943"/>
                        <a:gd name="connsiteY9" fmla="*/ 602320 h 964093"/>
                        <a:gd name="connsiteX10" fmla="*/ 581230 w 1169943"/>
                        <a:gd name="connsiteY10" fmla="*/ 571035 h 964093"/>
                        <a:gd name="connsiteX11" fmla="*/ 607053 w 1169943"/>
                        <a:gd name="connsiteY11" fmla="*/ 389775 h 964093"/>
                        <a:gd name="connsiteX12" fmla="*/ 619964 w 1169943"/>
                        <a:gd name="connsiteY12" fmla="*/ 561847 h 964093"/>
                        <a:gd name="connsiteX13" fmla="*/ 804948 w 1169943"/>
                        <a:gd name="connsiteY13" fmla="*/ 534038 h 964093"/>
                        <a:gd name="connsiteX14" fmla="*/ 808673 w 1169943"/>
                        <a:gd name="connsiteY14" fmla="*/ 411874 h 964093"/>
                        <a:gd name="connsiteX15" fmla="*/ 943748 w 1169943"/>
                        <a:gd name="connsiteY15" fmla="*/ 722498 h 964093"/>
                        <a:gd name="connsiteX16" fmla="*/ 1032391 w 1169943"/>
                        <a:gd name="connsiteY16" fmla="*/ 587422 h 964093"/>
                        <a:gd name="connsiteX17" fmla="*/ 1085279 w 1169943"/>
                        <a:gd name="connsiteY17" fmla="*/ 755770 h 964093"/>
                        <a:gd name="connsiteX18" fmla="*/ 988939 w 1169943"/>
                        <a:gd name="connsiteY18" fmla="*/ 804685 h 964093"/>
                        <a:gd name="connsiteX19" fmla="*/ 910972 w 1169943"/>
                        <a:gd name="connsiteY19" fmla="*/ 964094 h 964093"/>
                        <a:gd name="connsiteX20" fmla="*/ 1160762 w 1169943"/>
                        <a:gd name="connsiteY20" fmla="*/ 461782 h 9640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1169943" h="964093">
                          <a:moveTo>
                            <a:pt x="1160762" y="461782"/>
                          </a:moveTo>
                          <a:cubicBezTo>
                            <a:pt x="1108867" y="190639"/>
                            <a:pt x="874720" y="-60890"/>
                            <a:pt x="438209" y="13104"/>
                          </a:cubicBezTo>
                          <a:cubicBezTo>
                            <a:pt x="107721" y="79648"/>
                            <a:pt x="-50198" y="368173"/>
                            <a:pt x="14112" y="651732"/>
                          </a:cubicBezTo>
                          <a:lnTo>
                            <a:pt x="118646" y="641800"/>
                          </a:lnTo>
                          <a:lnTo>
                            <a:pt x="205551" y="629633"/>
                          </a:lnTo>
                          <a:cubicBezTo>
                            <a:pt x="205551" y="629633"/>
                            <a:pt x="164334" y="512684"/>
                            <a:pt x="213249" y="439684"/>
                          </a:cubicBezTo>
                          <a:cubicBezTo>
                            <a:pt x="197606" y="520133"/>
                            <a:pt x="230878" y="620943"/>
                            <a:pt x="230878" y="620943"/>
                          </a:cubicBezTo>
                          <a:lnTo>
                            <a:pt x="350062" y="609769"/>
                          </a:lnTo>
                          <a:cubicBezTo>
                            <a:pt x="350062" y="609769"/>
                            <a:pt x="316790" y="502504"/>
                            <a:pt x="366698" y="419323"/>
                          </a:cubicBezTo>
                          <a:cubicBezTo>
                            <a:pt x="355525" y="556137"/>
                            <a:pt x="385072" y="602320"/>
                            <a:pt x="385072" y="602320"/>
                          </a:cubicBezTo>
                          <a:lnTo>
                            <a:pt x="581230" y="571035"/>
                          </a:lnTo>
                          <a:cubicBezTo>
                            <a:pt x="581230" y="571035"/>
                            <a:pt x="562855" y="439684"/>
                            <a:pt x="607053" y="389775"/>
                          </a:cubicBezTo>
                          <a:cubicBezTo>
                            <a:pt x="592155" y="522864"/>
                            <a:pt x="619964" y="561847"/>
                            <a:pt x="619964" y="561847"/>
                          </a:cubicBezTo>
                          <a:lnTo>
                            <a:pt x="804948" y="534038"/>
                          </a:lnTo>
                          <a:cubicBezTo>
                            <a:pt x="804948" y="534038"/>
                            <a:pt x="810411" y="467493"/>
                            <a:pt x="808673" y="411874"/>
                          </a:cubicBezTo>
                          <a:cubicBezTo>
                            <a:pt x="871493" y="528327"/>
                            <a:pt x="928850" y="620943"/>
                            <a:pt x="943748" y="722498"/>
                          </a:cubicBezTo>
                          <a:cubicBezTo>
                            <a:pt x="947472" y="607783"/>
                            <a:pt x="996388" y="573518"/>
                            <a:pt x="1032391" y="587422"/>
                          </a:cubicBezTo>
                          <a:cubicBezTo>
                            <a:pt x="1070629" y="602072"/>
                            <a:pt x="1104895" y="675569"/>
                            <a:pt x="1085279" y="755770"/>
                          </a:cubicBezTo>
                          <a:cubicBezTo>
                            <a:pt x="1065663" y="835971"/>
                            <a:pt x="1006816" y="835723"/>
                            <a:pt x="988939" y="804685"/>
                          </a:cubicBezTo>
                          <a:cubicBezTo>
                            <a:pt x="996636" y="874954"/>
                            <a:pt x="938534" y="935043"/>
                            <a:pt x="910972" y="964094"/>
                          </a:cubicBezTo>
                          <a:cubicBezTo>
                            <a:pt x="1036612" y="938022"/>
                            <a:pt x="1212160" y="731437"/>
                            <a:pt x="1160762" y="461782"/>
                          </a:cubicBezTo>
                          <a:close/>
                        </a:path>
                      </a:pathLst>
                    </a:custGeom>
                    <a:solidFill>
                      <a:srgbClr val="FDCB68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04" name="图形 23">
                    <a:extLst>
                      <a:ext uri="{FF2B5EF4-FFF2-40B4-BE49-F238E27FC236}">
                        <a16:creationId xmlns:a16="http://schemas.microsoft.com/office/drawing/2014/main" id="{934E09EF-4243-295B-CE20-741FD8083F28}"/>
                      </a:ext>
                    </a:extLst>
                  </p:cNvPr>
                  <p:cNvGrpSpPr/>
                  <p:nvPr/>
                </p:nvGrpSpPr>
                <p:grpSpPr>
                  <a:xfrm>
                    <a:off x="1470453" y="5136529"/>
                    <a:ext cx="82812" cy="140446"/>
                    <a:chOff x="1470453" y="5136529"/>
                    <a:chExt cx="82812" cy="140446"/>
                  </a:xfrm>
                </p:grpSpPr>
                <p:sp>
                  <p:nvSpPr>
                    <p:cNvPr id="505" name="任意多边形: 形状 504">
                      <a:extLst>
                        <a:ext uri="{FF2B5EF4-FFF2-40B4-BE49-F238E27FC236}">
                          <a16:creationId xmlns:a16="http://schemas.microsoft.com/office/drawing/2014/main" id="{DD589962-0158-3E1E-5841-CC856E2722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0453" y="5136529"/>
                      <a:ext cx="82812" cy="140446"/>
                    </a:xfrm>
                    <a:custGeom>
                      <a:avLst/>
                      <a:gdLst>
                        <a:gd name="connsiteX0" fmla="*/ 72692 w 82812"/>
                        <a:gd name="connsiteY0" fmla="*/ 57928 h 140446"/>
                        <a:gd name="connsiteX1" fmla="*/ 68719 w 82812"/>
                        <a:gd name="connsiteY1" fmla="*/ 139371 h 140446"/>
                        <a:gd name="connsiteX2" fmla="*/ 10120 w 82812"/>
                        <a:gd name="connsiteY2" fmla="*/ 82510 h 140446"/>
                        <a:gd name="connsiteX3" fmla="*/ 14093 w 82812"/>
                        <a:gd name="connsiteY3" fmla="*/ 1068 h 140446"/>
                        <a:gd name="connsiteX4" fmla="*/ 72692 w 82812"/>
                        <a:gd name="connsiteY4" fmla="*/ 57928 h 1404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2812" h="140446">
                          <a:moveTo>
                            <a:pt x="72692" y="57928"/>
                          </a:moveTo>
                          <a:cubicBezTo>
                            <a:pt x="87590" y="96167"/>
                            <a:pt x="85852" y="132667"/>
                            <a:pt x="68719" y="139371"/>
                          </a:cubicBezTo>
                          <a:cubicBezTo>
                            <a:pt x="51338" y="146075"/>
                            <a:pt x="25267" y="120748"/>
                            <a:pt x="10120" y="82510"/>
                          </a:cubicBezTo>
                          <a:cubicBezTo>
                            <a:pt x="-4778" y="44272"/>
                            <a:pt x="-3039" y="7772"/>
                            <a:pt x="14093" y="1068"/>
                          </a:cubicBezTo>
                          <a:cubicBezTo>
                            <a:pt x="31474" y="-5636"/>
                            <a:pt x="57546" y="19939"/>
                            <a:pt x="72692" y="57928"/>
                          </a:cubicBezTo>
                          <a:close/>
                        </a:path>
                      </a:pathLst>
                    </a:custGeom>
                    <a:solidFill>
                      <a:srgbClr val="413000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6" name="任意多边形: 形状 505">
                      <a:extLst>
                        <a:ext uri="{FF2B5EF4-FFF2-40B4-BE49-F238E27FC236}">
                          <a16:creationId xmlns:a16="http://schemas.microsoft.com/office/drawing/2014/main" id="{8703CDFA-C0DD-05AC-367D-D7BDF553181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8490" y="5168089"/>
                      <a:ext cx="26662" cy="45109"/>
                    </a:xfrm>
                    <a:custGeom>
                      <a:avLst/>
                      <a:gdLst>
                        <a:gd name="connsiteX0" fmla="*/ 23438 w 26662"/>
                        <a:gd name="connsiteY0" fmla="*/ 18671 h 45109"/>
                        <a:gd name="connsiteX1" fmla="*/ 22196 w 26662"/>
                        <a:gd name="connsiteY1" fmla="*/ 44742 h 45109"/>
                        <a:gd name="connsiteX2" fmla="*/ 3325 w 26662"/>
                        <a:gd name="connsiteY2" fmla="*/ 26368 h 45109"/>
                        <a:gd name="connsiteX3" fmla="*/ 4567 w 26662"/>
                        <a:gd name="connsiteY3" fmla="*/ 297 h 45109"/>
                        <a:gd name="connsiteX4" fmla="*/ 23438 w 26662"/>
                        <a:gd name="connsiteY4" fmla="*/ 18671 h 4510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6662" h="45109">
                          <a:moveTo>
                            <a:pt x="23438" y="18671"/>
                          </a:moveTo>
                          <a:cubicBezTo>
                            <a:pt x="28155" y="30838"/>
                            <a:pt x="27659" y="42756"/>
                            <a:pt x="22196" y="44742"/>
                          </a:cubicBezTo>
                          <a:cubicBezTo>
                            <a:pt x="16734" y="46977"/>
                            <a:pt x="8291" y="38783"/>
                            <a:pt x="3325" y="26368"/>
                          </a:cubicBezTo>
                          <a:cubicBezTo>
                            <a:pt x="-1641" y="14202"/>
                            <a:pt x="-896" y="2283"/>
                            <a:pt x="4567" y="297"/>
                          </a:cubicBezTo>
                          <a:cubicBezTo>
                            <a:pt x="10278" y="-1690"/>
                            <a:pt x="18720" y="6504"/>
                            <a:pt x="23438" y="1867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07" name="图形 23">
                    <a:extLst>
                      <a:ext uri="{FF2B5EF4-FFF2-40B4-BE49-F238E27FC236}">
                        <a16:creationId xmlns:a16="http://schemas.microsoft.com/office/drawing/2014/main" id="{BC69D3B7-F18E-27D7-6911-DBB04BE49EE3}"/>
                      </a:ext>
                    </a:extLst>
                  </p:cNvPr>
                  <p:cNvGrpSpPr/>
                  <p:nvPr/>
                </p:nvGrpSpPr>
                <p:grpSpPr>
                  <a:xfrm>
                    <a:off x="1143201" y="5195434"/>
                    <a:ext cx="74355" cy="126176"/>
                    <a:chOff x="1143201" y="5195434"/>
                    <a:chExt cx="74355" cy="126176"/>
                  </a:xfrm>
                </p:grpSpPr>
                <p:sp>
                  <p:nvSpPr>
                    <p:cNvPr id="508" name="任意多边形: 形状 507">
                      <a:extLst>
                        <a:ext uri="{FF2B5EF4-FFF2-40B4-BE49-F238E27FC236}">
                          <a16:creationId xmlns:a16="http://schemas.microsoft.com/office/drawing/2014/main" id="{9CA10DCB-CC1E-A6BE-66B6-3DF1397B0C8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43201" y="5195434"/>
                      <a:ext cx="74355" cy="126176"/>
                    </a:xfrm>
                    <a:custGeom>
                      <a:avLst/>
                      <a:gdLst>
                        <a:gd name="connsiteX0" fmla="*/ 65235 w 74355"/>
                        <a:gd name="connsiteY0" fmla="*/ 52159 h 126176"/>
                        <a:gd name="connsiteX1" fmla="*/ 61511 w 74355"/>
                        <a:gd name="connsiteY1" fmla="*/ 125159 h 126176"/>
                        <a:gd name="connsiteX2" fmla="*/ 9120 w 74355"/>
                        <a:gd name="connsiteY2" fmla="*/ 74009 h 126176"/>
                        <a:gd name="connsiteX3" fmla="*/ 12844 w 74355"/>
                        <a:gd name="connsiteY3" fmla="*/ 1009 h 126176"/>
                        <a:gd name="connsiteX4" fmla="*/ 65235 w 74355"/>
                        <a:gd name="connsiteY4" fmla="*/ 52159 h 1261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4355" h="126176">
                          <a:moveTo>
                            <a:pt x="65235" y="52159"/>
                          </a:moveTo>
                          <a:cubicBezTo>
                            <a:pt x="78644" y="86424"/>
                            <a:pt x="77154" y="119200"/>
                            <a:pt x="61511" y="125159"/>
                          </a:cubicBezTo>
                          <a:cubicBezTo>
                            <a:pt x="46116" y="131367"/>
                            <a:pt x="22528" y="108523"/>
                            <a:pt x="9120" y="74009"/>
                          </a:cubicBezTo>
                          <a:cubicBezTo>
                            <a:pt x="-4289" y="39744"/>
                            <a:pt x="-2799" y="6968"/>
                            <a:pt x="12844" y="1009"/>
                          </a:cubicBezTo>
                          <a:cubicBezTo>
                            <a:pt x="28239" y="-5198"/>
                            <a:pt x="51827" y="17893"/>
                            <a:pt x="65235" y="52159"/>
                          </a:cubicBezTo>
                          <a:close/>
                        </a:path>
                      </a:pathLst>
                    </a:custGeom>
                    <a:solidFill>
                      <a:srgbClr val="413000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9" name="任意多边形: 形状 508">
                      <a:extLst>
                        <a:ext uri="{FF2B5EF4-FFF2-40B4-BE49-F238E27FC236}">
                          <a16:creationId xmlns:a16="http://schemas.microsoft.com/office/drawing/2014/main" id="{0076404F-0804-6A00-0CEC-DB53B6D191C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0459" y="5223924"/>
                      <a:ext cx="23836" cy="40626"/>
                    </a:xfrm>
                    <a:custGeom>
                      <a:avLst/>
                      <a:gdLst>
                        <a:gd name="connsiteX0" fmla="*/ 20981 w 23836"/>
                        <a:gd name="connsiteY0" fmla="*/ 16717 h 40626"/>
                        <a:gd name="connsiteX1" fmla="*/ 19740 w 23836"/>
                        <a:gd name="connsiteY1" fmla="*/ 40305 h 40626"/>
                        <a:gd name="connsiteX2" fmla="*/ 2855 w 23836"/>
                        <a:gd name="connsiteY2" fmla="*/ 23918 h 40626"/>
                        <a:gd name="connsiteX3" fmla="*/ 4097 w 23836"/>
                        <a:gd name="connsiteY3" fmla="*/ 329 h 40626"/>
                        <a:gd name="connsiteX4" fmla="*/ 20981 w 23836"/>
                        <a:gd name="connsiteY4" fmla="*/ 16717 h 406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3836" h="40626">
                          <a:moveTo>
                            <a:pt x="20981" y="16717"/>
                          </a:moveTo>
                          <a:cubicBezTo>
                            <a:pt x="25202" y="27642"/>
                            <a:pt x="24706" y="38319"/>
                            <a:pt x="19740" y="40305"/>
                          </a:cubicBezTo>
                          <a:cubicBezTo>
                            <a:pt x="14774" y="42292"/>
                            <a:pt x="7325" y="34843"/>
                            <a:pt x="2855" y="23918"/>
                          </a:cubicBezTo>
                          <a:cubicBezTo>
                            <a:pt x="-1366" y="12992"/>
                            <a:pt x="-869" y="2315"/>
                            <a:pt x="4097" y="329"/>
                          </a:cubicBezTo>
                          <a:cubicBezTo>
                            <a:pt x="9311" y="-1657"/>
                            <a:pt x="16760" y="5543"/>
                            <a:pt x="20981" y="1671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510" name="任意多边形: 形状 509">
                    <a:extLst>
                      <a:ext uri="{FF2B5EF4-FFF2-40B4-BE49-F238E27FC236}">
                        <a16:creationId xmlns:a16="http://schemas.microsoft.com/office/drawing/2014/main" id="{455F6B6C-5F10-5EDE-AD58-9EFED84ECC67}"/>
                      </a:ext>
                    </a:extLst>
                  </p:cNvPr>
                  <p:cNvSpPr/>
                  <p:nvPr/>
                </p:nvSpPr>
                <p:spPr>
                  <a:xfrm>
                    <a:off x="1277362" y="5314884"/>
                    <a:ext cx="108857" cy="95408"/>
                  </a:xfrm>
                  <a:custGeom>
                    <a:avLst/>
                    <a:gdLst>
                      <a:gd name="connsiteX0" fmla="*/ 25429 w 108857"/>
                      <a:gd name="connsiteY0" fmla="*/ 21600 h 95408"/>
                      <a:gd name="connsiteX1" fmla="*/ 92221 w 108857"/>
                      <a:gd name="connsiteY1" fmla="*/ 19614 h 95408"/>
                      <a:gd name="connsiteX2" fmla="*/ 9537 w 108857"/>
                      <a:gd name="connsiteY2" fmla="*/ 24828 h 95408"/>
                      <a:gd name="connsiteX3" fmla="*/ 108857 w 108857"/>
                      <a:gd name="connsiteY3" fmla="*/ 73247 h 95408"/>
                      <a:gd name="connsiteX4" fmla="*/ 25429 w 108857"/>
                      <a:gd name="connsiteY4" fmla="*/ 21600 h 954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857" h="95408">
                        <a:moveTo>
                          <a:pt x="25429" y="21600"/>
                        </a:moveTo>
                        <a:cubicBezTo>
                          <a:pt x="49265" y="-10927"/>
                          <a:pt x="92221" y="19614"/>
                          <a:pt x="92221" y="19614"/>
                        </a:cubicBezTo>
                        <a:cubicBezTo>
                          <a:pt x="92221" y="19614"/>
                          <a:pt x="46037" y="-27811"/>
                          <a:pt x="9537" y="24828"/>
                        </a:cubicBezTo>
                        <a:cubicBezTo>
                          <a:pt x="-26714" y="77468"/>
                          <a:pt x="47776" y="124645"/>
                          <a:pt x="108857" y="73247"/>
                        </a:cubicBezTo>
                        <a:cubicBezTo>
                          <a:pt x="46037" y="112230"/>
                          <a:pt x="-5361" y="63811"/>
                          <a:pt x="25429" y="21600"/>
                        </a:cubicBezTo>
                        <a:close/>
                      </a:path>
                    </a:pathLst>
                  </a:custGeom>
                  <a:solidFill>
                    <a:srgbClr val="BF946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11" name="图形 23">
                    <a:extLst>
                      <a:ext uri="{FF2B5EF4-FFF2-40B4-BE49-F238E27FC236}">
                        <a16:creationId xmlns:a16="http://schemas.microsoft.com/office/drawing/2014/main" id="{07B0BF1F-6EEC-BBDE-A5D4-3021418FF257}"/>
                      </a:ext>
                    </a:extLst>
                  </p:cNvPr>
                  <p:cNvGrpSpPr/>
                  <p:nvPr/>
                </p:nvGrpSpPr>
                <p:grpSpPr>
                  <a:xfrm>
                    <a:off x="1338794" y="5369509"/>
                    <a:ext cx="265681" cy="105217"/>
                    <a:chOff x="1338794" y="5369509"/>
                    <a:chExt cx="265681" cy="105217"/>
                  </a:xfrm>
                  <a:solidFill>
                    <a:srgbClr val="BF946F"/>
                  </a:solidFill>
                </p:grpSpPr>
                <p:sp>
                  <p:nvSpPr>
                    <p:cNvPr id="320" name="任意多边形: 形状 319">
                      <a:extLst>
                        <a:ext uri="{FF2B5EF4-FFF2-40B4-BE49-F238E27FC236}">
                          <a16:creationId xmlns:a16="http://schemas.microsoft.com/office/drawing/2014/main" id="{94C6329C-7304-C803-558A-DBC724A604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38794" y="5387883"/>
                      <a:ext cx="221732" cy="86842"/>
                    </a:xfrm>
                    <a:custGeom>
                      <a:avLst/>
                      <a:gdLst>
                        <a:gd name="connsiteX0" fmla="*/ 0 w 221732"/>
                        <a:gd name="connsiteY0" fmla="*/ 40225 h 86842"/>
                        <a:gd name="connsiteX1" fmla="*/ 8194 w 221732"/>
                        <a:gd name="connsiteY1" fmla="*/ 48170 h 86842"/>
                        <a:gd name="connsiteX2" fmla="*/ 32279 w 221732"/>
                        <a:gd name="connsiteY2" fmla="*/ 65303 h 86842"/>
                        <a:gd name="connsiteX3" fmla="*/ 49908 w 221732"/>
                        <a:gd name="connsiteY3" fmla="*/ 73497 h 86842"/>
                        <a:gd name="connsiteX4" fmla="*/ 71014 w 221732"/>
                        <a:gd name="connsiteY4" fmla="*/ 78711 h 86842"/>
                        <a:gd name="connsiteX5" fmla="*/ 93857 w 221732"/>
                        <a:gd name="connsiteY5" fmla="*/ 79456 h 86842"/>
                        <a:gd name="connsiteX6" fmla="*/ 117198 w 221732"/>
                        <a:gd name="connsiteY6" fmla="*/ 74987 h 86842"/>
                        <a:gd name="connsiteX7" fmla="*/ 139545 w 221732"/>
                        <a:gd name="connsiteY7" fmla="*/ 66296 h 86842"/>
                        <a:gd name="connsiteX8" fmla="*/ 149973 w 221732"/>
                        <a:gd name="connsiteY8" fmla="*/ 60834 h 86842"/>
                        <a:gd name="connsiteX9" fmla="*/ 159657 w 221732"/>
                        <a:gd name="connsiteY9" fmla="*/ 54626 h 86842"/>
                        <a:gd name="connsiteX10" fmla="*/ 177286 w 221732"/>
                        <a:gd name="connsiteY10" fmla="*/ 41714 h 86842"/>
                        <a:gd name="connsiteX11" fmla="*/ 192433 w 221732"/>
                        <a:gd name="connsiteY11" fmla="*/ 28803 h 86842"/>
                        <a:gd name="connsiteX12" fmla="*/ 204599 w 221732"/>
                        <a:gd name="connsiteY12" fmla="*/ 17381 h 86842"/>
                        <a:gd name="connsiteX13" fmla="*/ 213786 w 221732"/>
                        <a:gd name="connsiteY13" fmla="*/ 8194 h 86842"/>
                        <a:gd name="connsiteX14" fmla="*/ 221732 w 221732"/>
                        <a:gd name="connsiteY14" fmla="*/ 0 h 86842"/>
                        <a:gd name="connsiteX15" fmla="*/ 215028 w 221732"/>
                        <a:gd name="connsiteY15" fmla="*/ 9187 h 86842"/>
                        <a:gd name="connsiteX16" fmla="*/ 206834 w 221732"/>
                        <a:gd name="connsiteY16" fmla="*/ 19367 h 86842"/>
                        <a:gd name="connsiteX17" fmla="*/ 195412 w 221732"/>
                        <a:gd name="connsiteY17" fmla="*/ 32031 h 86842"/>
                        <a:gd name="connsiteX18" fmla="*/ 181011 w 221732"/>
                        <a:gd name="connsiteY18" fmla="*/ 45936 h 86842"/>
                        <a:gd name="connsiteX19" fmla="*/ 163382 w 221732"/>
                        <a:gd name="connsiteY19" fmla="*/ 60089 h 86842"/>
                        <a:gd name="connsiteX20" fmla="*/ 153450 w 221732"/>
                        <a:gd name="connsiteY20" fmla="*/ 66793 h 86842"/>
                        <a:gd name="connsiteX21" fmla="*/ 142773 w 221732"/>
                        <a:gd name="connsiteY21" fmla="*/ 72752 h 86842"/>
                        <a:gd name="connsiteX22" fmla="*/ 119432 w 221732"/>
                        <a:gd name="connsiteY22" fmla="*/ 82187 h 86842"/>
                        <a:gd name="connsiteX23" fmla="*/ 94602 w 221732"/>
                        <a:gd name="connsiteY23" fmla="*/ 86657 h 86842"/>
                        <a:gd name="connsiteX24" fmla="*/ 70021 w 221732"/>
                        <a:gd name="connsiteY24" fmla="*/ 85167 h 86842"/>
                        <a:gd name="connsiteX25" fmla="*/ 30293 w 221732"/>
                        <a:gd name="connsiteY25" fmla="*/ 69027 h 86842"/>
                        <a:gd name="connsiteX26" fmla="*/ 7449 w 221732"/>
                        <a:gd name="connsiteY26" fmla="*/ 49412 h 86842"/>
                        <a:gd name="connsiteX27" fmla="*/ 0 w 221732"/>
                        <a:gd name="connsiteY27" fmla="*/ 40225 h 868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</a:cxnLst>
                      <a:rect l="l" t="t" r="r" b="b"/>
                      <a:pathLst>
                        <a:path w="221732" h="86842">
                          <a:moveTo>
                            <a:pt x="0" y="40225"/>
                          </a:moveTo>
                          <a:cubicBezTo>
                            <a:pt x="0" y="40225"/>
                            <a:pt x="2731" y="43453"/>
                            <a:pt x="8194" y="48170"/>
                          </a:cubicBezTo>
                          <a:cubicBezTo>
                            <a:pt x="13408" y="53136"/>
                            <a:pt x="21602" y="59344"/>
                            <a:pt x="32279" y="65303"/>
                          </a:cubicBezTo>
                          <a:cubicBezTo>
                            <a:pt x="37493" y="68283"/>
                            <a:pt x="43453" y="71014"/>
                            <a:pt x="49908" y="73497"/>
                          </a:cubicBezTo>
                          <a:cubicBezTo>
                            <a:pt x="56364" y="75732"/>
                            <a:pt x="63565" y="77470"/>
                            <a:pt x="71014" y="78711"/>
                          </a:cubicBezTo>
                          <a:cubicBezTo>
                            <a:pt x="78463" y="79953"/>
                            <a:pt x="86160" y="79704"/>
                            <a:pt x="93857" y="79456"/>
                          </a:cubicBezTo>
                          <a:cubicBezTo>
                            <a:pt x="101555" y="78711"/>
                            <a:pt x="109500" y="77470"/>
                            <a:pt x="117198" y="74987"/>
                          </a:cubicBezTo>
                          <a:cubicBezTo>
                            <a:pt x="124895" y="72752"/>
                            <a:pt x="132344" y="69772"/>
                            <a:pt x="139545" y="66296"/>
                          </a:cubicBezTo>
                          <a:cubicBezTo>
                            <a:pt x="143021" y="64558"/>
                            <a:pt x="146497" y="62572"/>
                            <a:pt x="149973" y="60834"/>
                          </a:cubicBezTo>
                          <a:cubicBezTo>
                            <a:pt x="153201" y="58847"/>
                            <a:pt x="156429" y="56612"/>
                            <a:pt x="159657" y="54626"/>
                          </a:cubicBezTo>
                          <a:cubicBezTo>
                            <a:pt x="165865" y="50405"/>
                            <a:pt x="172072" y="46184"/>
                            <a:pt x="177286" y="41714"/>
                          </a:cubicBezTo>
                          <a:cubicBezTo>
                            <a:pt x="182749" y="37493"/>
                            <a:pt x="187715" y="33024"/>
                            <a:pt x="192433" y="28803"/>
                          </a:cubicBezTo>
                          <a:cubicBezTo>
                            <a:pt x="197150" y="24830"/>
                            <a:pt x="200875" y="20609"/>
                            <a:pt x="204599" y="17381"/>
                          </a:cubicBezTo>
                          <a:cubicBezTo>
                            <a:pt x="208324" y="13905"/>
                            <a:pt x="211303" y="10677"/>
                            <a:pt x="213786" y="8194"/>
                          </a:cubicBezTo>
                          <a:cubicBezTo>
                            <a:pt x="218753" y="2980"/>
                            <a:pt x="221732" y="0"/>
                            <a:pt x="221732" y="0"/>
                          </a:cubicBezTo>
                          <a:cubicBezTo>
                            <a:pt x="221732" y="0"/>
                            <a:pt x="219249" y="3228"/>
                            <a:pt x="215028" y="9187"/>
                          </a:cubicBezTo>
                          <a:cubicBezTo>
                            <a:pt x="212793" y="12167"/>
                            <a:pt x="210062" y="15643"/>
                            <a:pt x="206834" y="19367"/>
                          </a:cubicBezTo>
                          <a:cubicBezTo>
                            <a:pt x="203606" y="23092"/>
                            <a:pt x="200130" y="27810"/>
                            <a:pt x="195412" y="32031"/>
                          </a:cubicBezTo>
                          <a:cubicBezTo>
                            <a:pt x="191191" y="36500"/>
                            <a:pt x="186225" y="41218"/>
                            <a:pt x="181011" y="45936"/>
                          </a:cubicBezTo>
                          <a:cubicBezTo>
                            <a:pt x="175797" y="50902"/>
                            <a:pt x="169837" y="55619"/>
                            <a:pt x="163382" y="60089"/>
                          </a:cubicBezTo>
                          <a:cubicBezTo>
                            <a:pt x="160154" y="62323"/>
                            <a:pt x="156926" y="64558"/>
                            <a:pt x="153450" y="66793"/>
                          </a:cubicBezTo>
                          <a:cubicBezTo>
                            <a:pt x="149973" y="68779"/>
                            <a:pt x="146497" y="71014"/>
                            <a:pt x="142773" y="72752"/>
                          </a:cubicBezTo>
                          <a:cubicBezTo>
                            <a:pt x="135324" y="76476"/>
                            <a:pt x="127626" y="79704"/>
                            <a:pt x="119432" y="82187"/>
                          </a:cubicBezTo>
                          <a:cubicBezTo>
                            <a:pt x="111238" y="84919"/>
                            <a:pt x="102796" y="85912"/>
                            <a:pt x="94602" y="86657"/>
                          </a:cubicBezTo>
                          <a:cubicBezTo>
                            <a:pt x="86160" y="87153"/>
                            <a:pt x="77966" y="86657"/>
                            <a:pt x="70021" y="85167"/>
                          </a:cubicBezTo>
                          <a:cubicBezTo>
                            <a:pt x="54378" y="82436"/>
                            <a:pt x="40721" y="75732"/>
                            <a:pt x="30293" y="69027"/>
                          </a:cubicBezTo>
                          <a:cubicBezTo>
                            <a:pt x="19616" y="62075"/>
                            <a:pt x="12167" y="54626"/>
                            <a:pt x="7449" y="49412"/>
                          </a:cubicBezTo>
                          <a:cubicBezTo>
                            <a:pt x="2235" y="43701"/>
                            <a:pt x="0" y="40225"/>
                            <a:pt x="0" y="40225"/>
                          </a:cubicBezTo>
                          <a:close/>
                        </a:path>
                      </a:pathLst>
                    </a:custGeom>
                    <a:solidFill>
                      <a:srgbClr val="BF946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21" name="任意多边形: 形状 320">
                      <a:extLst>
                        <a:ext uri="{FF2B5EF4-FFF2-40B4-BE49-F238E27FC236}">
                          <a16:creationId xmlns:a16="http://schemas.microsoft.com/office/drawing/2014/main" id="{05C7FEFE-E5D9-50E8-16EB-84B884CEEBA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37683" y="5369509"/>
                      <a:ext cx="66792" cy="31396"/>
                    </a:xfrm>
                    <a:custGeom>
                      <a:avLst/>
                      <a:gdLst>
                        <a:gd name="connsiteX0" fmla="*/ 0 w 66792"/>
                        <a:gd name="connsiteY0" fmla="*/ 0 h 31396"/>
                        <a:gd name="connsiteX1" fmla="*/ 2483 w 66792"/>
                        <a:gd name="connsiteY1" fmla="*/ 2235 h 31396"/>
                        <a:gd name="connsiteX2" fmla="*/ 9187 w 66792"/>
                        <a:gd name="connsiteY2" fmla="*/ 7449 h 31396"/>
                        <a:gd name="connsiteX3" fmla="*/ 13905 w 66792"/>
                        <a:gd name="connsiteY3" fmla="*/ 10429 h 31396"/>
                        <a:gd name="connsiteX4" fmla="*/ 19119 w 66792"/>
                        <a:gd name="connsiteY4" fmla="*/ 13657 h 31396"/>
                        <a:gd name="connsiteX5" fmla="*/ 24830 w 66792"/>
                        <a:gd name="connsiteY5" fmla="*/ 16884 h 31396"/>
                        <a:gd name="connsiteX6" fmla="*/ 31038 w 66792"/>
                        <a:gd name="connsiteY6" fmla="*/ 19367 h 31396"/>
                        <a:gd name="connsiteX7" fmla="*/ 37245 w 66792"/>
                        <a:gd name="connsiteY7" fmla="*/ 22099 h 31396"/>
                        <a:gd name="connsiteX8" fmla="*/ 43701 w 66792"/>
                        <a:gd name="connsiteY8" fmla="*/ 23837 h 31396"/>
                        <a:gd name="connsiteX9" fmla="*/ 49660 w 66792"/>
                        <a:gd name="connsiteY9" fmla="*/ 25823 h 31396"/>
                        <a:gd name="connsiteX10" fmla="*/ 55123 w 66792"/>
                        <a:gd name="connsiteY10" fmla="*/ 27065 h 31396"/>
                        <a:gd name="connsiteX11" fmla="*/ 66793 w 66792"/>
                        <a:gd name="connsiteY11" fmla="*/ 30044 h 31396"/>
                        <a:gd name="connsiteX12" fmla="*/ 54626 w 66792"/>
                        <a:gd name="connsiteY12" fmla="*/ 31286 h 31396"/>
                        <a:gd name="connsiteX13" fmla="*/ 48667 w 66792"/>
                        <a:gd name="connsiteY13" fmla="*/ 31286 h 31396"/>
                        <a:gd name="connsiteX14" fmla="*/ 42211 w 66792"/>
                        <a:gd name="connsiteY14" fmla="*/ 30293 h 31396"/>
                        <a:gd name="connsiteX15" fmla="*/ 35259 w 66792"/>
                        <a:gd name="connsiteY15" fmla="*/ 28803 h 31396"/>
                        <a:gd name="connsiteX16" fmla="*/ 28306 w 66792"/>
                        <a:gd name="connsiteY16" fmla="*/ 26320 h 31396"/>
                        <a:gd name="connsiteX17" fmla="*/ 21602 w 66792"/>
                        <a:gd name="connsiteY17" fmla="*/ 23340 h 31396"/>
                        <a:gd name="connsiteX18" fmla="*/ 15643 w 66792"/>
                        <a:gd name="connsiteY18" fmla="*/ 19367 h 31396"/>
                        <a:gd name="connsiteX19" fmla="*/ 10429 w 66792"/>
                        <a:gd name="connsiteY19" fmla="*/ 15146 h 31396"/>
                        <a:gd name="connsiteX20" fmla="*/ 6208 w 66792"/>
                        <a:gd name="connsiteY20" fmla="*/ 10925 h 31396"/>
                        <a:gd name="connsiteX21" fmla="*/ 3228 w 66792"/>
                        <a:gd name="connsiteY21" fmla="*/ 6704 h 31396"/>
                        <a:gd name="connsiteX22" fmla="*/ 1242 w 66792"/>
                        <a:gd name="connsiteY22" fmla="*/ 3228 h 31396"/>
                        <a:gd name="connsiteX23" fmla="*/ 0 w 66792"/>
                        <a:gd name="connsiteY23" fmla="*/ 0 h 313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66792" h="31396">
                          <a:moveTo>
                            <a:pt x="0" y="0"/>
                          </a:moveTo>
                          <a:cubicBezTo>
                            <a:pt x="0" y="0"/>
                            <a:pt x="745" y="993"/>
                            <a:pt x="2483" y="2235"/>
                          </a:cubicBezTo>
                          <a:cubicBezTo>
                            <a:pt x="3973" y="3725"/>
                            <a:pt x="6456" y="5463"/>
                            <a:pt x="9187" y="7449"/>
                          </a:cubicBezTo>
                          <a:cubicBezTo>
                            <a:pt x="10677" y="8442"/>
                            <a:pt x="12167" y="9435"/>
                            <a:pt x="13905" y="10429"/>
                          </a:cubicBezTo>
                          <a:cubicBezTo>
                            <a:pt x="15395" y="11670"/>
                            <a:pt x="17133" y="12663"/>
                            <a:pt x="19119" y="13657"/>
                          </a:cubicBezTo>
                          <a:cubicBezTo>
                            <a:pt x="21106" y="14650"/>
                            <a:pt x="23092" y="15643"/>
                            <a:pt x="24830" y="16884"/>
                          </a:cubicBezTo>
                          <a:cubicBezTo>
                            <a:pt x="26816" y="17878"/>
                            <a:pt x="29051" y="18623"/>
                            <a:pt x="31038" y="19367"/>
                          </a:cubicBezTo>
                          <a:cubicBezTo>
                            <a:pt x="33024" y="20361"/>
                            <a:pt x="35259" y="21354"/>
                            <a:pt x="37245" y="22099"/>
                          </a:cubicBezTo>
                          <a:cubicBezTo>
                            <a:pt x="39480" y="22595"/>
                            <a:pt x="41466" y="23340"/>
                            <a:pt x="43701" y="23837"/>
                          </a:cubicBezTo>
                          <a:cubicBezTo>
                            <a:pt x="45687" y="24333"/>
                            <a:pt x="47674" y="25078"/>
                            <a:pt x="49660" y="25823"/>
                          </a:cubicBezTo>
                          <a:cubicBezTo>
                            <a:pt x="51646" y="26320"/>
                            <a:pt x="53385" y="26568"/>
                            <a:pt x="55123" y="27065"/>
                          </a:cubicBezTo>
                          <a:cubicBezTo>
                            <a:pt x="62075" y="28555"/>
                            <a:pt x="66793" y="30044"/>
                            <a:pt x="66793" y="30044"/>
                          </a:cubicBezTo>
                          <a:cubicBezTo>
                            <a:pt x="66793" y="30044"/>
                            <a:pt x="62075" y="31038"/>
                            <a:pt x="54626" y="31286"/>
                          </a:cubicBezTo>
                          <a:cubicBezTo>
                            <a:pt x="52888" y="31286"/>
                            <a:pt x="50902" y="31534"/>
                            <a:pt x="48667" y="31286"/>
                          </a:cubicBezTo>
                          <a:cubicBezTo>
                            <a:pt x="46680" y="31038"/>
                            <a:pt x="44446" y="30789"/>
                            <a:pt x="42211" y="30293"/>
                          </a:cubicBezTo>
                          <a:cubicBezTo>
                            <a:pt x="39976" y="29796"/>
                            <a:pt x="37493" y="29548"/>
                            <a:pt x="35259" y="28803"/>
                          </a:cubicBezTo>
                          <a:cubicBezTo>
                            <a:pt x="33024" y="28058"/>
                            <a:pt x="30789" y="27065"/>
                            <a:pt x="28306" y="26320"/>
                          </a:cubicBezTo>
                          <a:cubicBezTo>
                            <a:pt x="26072" y="25327"/>
                            <a:pt x="23589" y="24333"/>
                            <a:pt x="21602" y="23340"/>
                          </a:cubicBezTo>
                          <a:cubicBezTo>
                            <a:pt x="19616" y="22099"/>
                            <a:pt x="17629" y="20609"/>
                            <a:pt x="15643" y="19367"/>
                          </a:cubicBezTo>
                          <a:cubicBezTo>
                            <a:pt x="13657" y="18126"/>
                            <a:pt x="11918" y="16636"/>
                            <a:pt x="10429" y="15146"/>
                          </a:cubicBezTo>
                          <a:cubicBezTo>
                            <a:pt x="8939" y="13657"/>
                            <a:pt x="7449" y="12167"/>
                            <a:pt x="6208" y="10925"/>
                          </a:cubicBezTo>
                          <a:cubicBezTo>
                            <a:pt x="4966" y="9435"/>
                            <a:pt x="4221" y="7946"/>
                            <a:pt x="3228" y="6704"/>
                          </a:cubicBezTo>
                          <a:cubicBezTo>
                            <a:pt x="2235" y="5463"/>
                            <a:pt x="1738" y="4221"/>
                            <a:pt x="1242" y="3228"/>
                          </a:cubicBezTo>
                          <a:cubicBezTo>
                            <a:pt x="248" y="1242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BF946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22" name="任意多边形: 形状 321">
                    <a:extLst>
                      <a:ext uri="{FF2B5EF4-FFF2-40B4-BE49-F238E27FC236}">
                        <a16:creationId xmlns:a16="http://schemas.microsoft.com/office/drawing/2014/main" id="{91F567FD-8B55-CB2A-08E2-1DAA65641C18}"/>
                      </a:ext>
                    </a:extLst>
                  </p:cNvPr>
                  <p:cNvSpPr/>
                  <p:nvPr/>
                </p:nvSpPr>
                <p:spPr>
                  <a:xfrm>
                    <a:off x="1094710" y="5036260"/>
                    <a:ext cx="111244" cy="95376"/>
                  </a:xfrm>
                  <a:custGeom>
                    <a:avLst/>
                    <a:gdLst>
                      <a:gd name="connsiteX0" fmla="*/ 3234 w 111244"/>
                      <a:gd name="connsiteY0" fmla="*/ 80230 h 95376"/>
                      <a:gd name="connsiteX1" fmla="*/ 26822 w 111244"/>
                      <a:gd name="connsiteY1" fmla="*/ 23370 h 95376"/>
                      <a:gd name="connsiteX2" fmla="*/ 111244 w 111244"/>
                      <a:gd name="connsiteY2" fmla="*/ 95377 h 95376"/>
                      <a:gd name="connsiteX3" fmla="*/ 33774 w 111244"/>
                      <a:gd name="connsiteY3" fmla="*/ 29 h 95376"/>
                      <a:gd name="connsiteX4" fmla="*/ 3234 w 111244"/>
                      <a:gd name="connsiteY4" fmla="*/ 80230 h 953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244" h="95376">
                        <a:moveTo>
                          <a:pt x="3234" y="80230"/>
                        </a:moveTo>
                        <a:cubicBezTo>
                          <a:pt x="3234" y="80230"/>
                          <a:pt x="1744" y="27591"/>
                          <a:pt x="26822" y="23370"/>
                        </a:cubicBezTo>
                        <a:cubicBezTo>
                          <a:pt x="51652" y="19149"/>
                          <a:pt x="111244" y="95377"/>
                          <a:pt x="111244" y="95377"/>
                        </a:cubicBezTo>
                        <a:cubicBezTo>
                          <a:pt x="111244" y="95377"/>
                          <a:pt x="75241" y="1271"/>
                          <a:pt x="33774" y="29"/>
                        </a:cubicBezTo>
                        <a:cubicBezTo>
                          <a:pt x="-7940" y="-1460"/>
                          <a:pt x="-988" y="53911"/>
                          <a:pt x="3234" y="80230"/>
                        </a:cubicBezTo>
                        <a:close/>
                      </a:path>
                    </a:pathLst>
                  </a:custGeom>
                  <a:solidFill>
                    <a:srgbClr val="F3903E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3" name="任意多边形: 形状 322">
                    <a:extLst>
                      <a:ext uri="{FF2B5EF4-FFF2-40B4-BE49-F238E27FC236}">
                        <a16:creationId xmlns:a16="http://schemas.microsoft.com/office/drawing/2014/main" id="{A5A2F289-9C65-B235-7F07-B7F18629C92C}"/>
                      </a:ext>
                    </a:extLst>
                  </p:cNvPr>
                  <p:cNvSpPr/>
                  <p:nvPr/>
                </p:nvSpPr>
                <p:spPr>
                  <a:xfrm>
                    <a:off x="1387992" y="4986209"/>
                    <a:ext cx="163844" cy="119356"/>
                  </a:xfrm>
                  <a:custGeom>
                    <a:avLst/>
                    <a:gdLst>
                      <a:gd name="connsiteX0" fmla="*/ 1953 w 163844"/>
                      <a:gd name="connsiteY0" fmla="*/ 119357 h 119356"/>
                      <a:gd name="connsiteX1" fmla="*/ 61545 w 163844"/>
                      <a:gd name="connsiteY1" fmla="*/ 23761 h 119356"/>
                      <a:gd name="connsiteX2" fmla="*/ 163845 w 163844"/>
                      <a:gd name="connsiteY2" fmla="*/ 80374 h 119356"/>
                      <a:gd name="connsiteX3" fmla="*/ 50371 w 163844"/>
                      <a:gd name="connsiteY3" fmla="*/ 2904 h 119356"/>
                      <a:gd name="connsiteX4" fmla="*/ 1953 w 163844"/>
                      <a:gd name="connsiteY4" fmla="*/ 119357 h 119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3844" h="119356">
                        <a:moveTo>
                          <a:pt x="1953" y="119357"/>
                        </a:moveTo>
                        <a:cubicBezTo>
                          <a:pt x="1953" y="119357"/>
                          <a:pt x="18589" y="33445"/>
                          <a:pt x="61545" y="23761"/>
                        </a:cubicBezTo>
                        <a:cubicBezTo>
                          <a:pt x="104501" y="14078"/>
                          <a:pt x="163845" y="80374"/>
                          <a:pt x="163845" y="80374"/>
                        </a:cubicBezTo>
                        <a:cubicBezTo>
                          <a:pt x="163845" y="80374"/>
                          <a:pt x="123620" y="-17953"/>
                          <a:pt x="50371" y="2904"/>
                        </a:cubicBezTo>
                        <a:cubicBezTo>
                          <a:pt x="463" y="25251"/>
                          <a:pt x="-3758" y="77642"/>
                          <a:pt x="1953" y="119357"/>
                        </a:cubicBezTo>
                        <a:close/>
                      </a:path>
                    </a:pathLst>
                  </a:custGeom>
                  <a:solidFill>
                    <a:srgbClr val="F3903E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4" name="任意多边形: 形状 323">
                    <a:extLst>
                      <a:ext uri="{FF2B5EF4-FFF2-40B4-BE49-F238E27FC236}">
                        <a16:creationId xmlns:a16="http://schemas.microsoft.com/office/drawing/2014/main" id="{70A4937C-2C75-6377-0BAB-0400F2E11F84}"/>
                      </a:ext>
                    </a:extLst>
                  </p:cNvPr>
                  <p:cNvSpPr/>
                  <p:nvPr/>
                </p:nvSpPr>
                <p:spPr>
                  <a:xfrm>
                    <a:off x="1885552" y="5043947"/>
                    <a:ext cx="78462" cy="118896"/>
                  </a:xfrm>
                  <a:custGeom>
                    <a:avLst/>
                    <a:gdLst>
                      <a:gd name="connsiteX0" fmla="*/ 0 w 78462"/>
                      <a:gd name="connsiteY0" fmla="*/ 43741 h 118896"/>
                      <a:gd name="connsiteX1" fmla="*/ 1986 w 78462"/>
                      <a:gd name="connsiteY1" fmla="*/ 33561 h 118896"/>
                      <a:gd name="connsiteX2" fmla="*/ 50405 w 78462"/>
                      <a:gd name="connsiteY2" fmla="*/ 2027 h 118896"/>
                      <a:gd name="connsiteX3" fmla="*/ 78463 w 78462"/>
                      <a:gd name="connsiteY3" fmla="*/ 34803 h 118896"/>
                      <a:gd name="connsiteX4" fmla="*/ 59344 w 78462"/>
                      <a:gd name="connsiteY4" fmla="*/ 14690 h 118896"/>
                      <a:gd name="connsiteX5" fmla="*/ 19119 w 78462"/>
                      <a:gd name="connsiteY5" fmla="*/ 30085 h 118896"/>
                      <a:gd name="connsiteX6" fmla="*/ 34514 w 78462"/>
                      <a:gd name="connsiteY6" fmla="*/ 69565 h 118896"/>
                      <a:gd name="connsiteX7" fmla="*/ 44446 w 78462"/>
                      <a:gd name="connsiteY7" fmla="*/ 73041 h 118896"/>
                      <a:gd name="connsiteX8" fmla="*/ 51398 w 78462"/>
                      <a:gd name="connsiteY8" fmla="*/ 71054 h 118896"/>
                      <a:gd name="connsiteX9" fmla="*/ 67041 w 78462"/>
                      <a:gd name="connsiteY9" fmla="*/ 58888 h 118896"/>
                      <a:gd name="connsiteX10" fmla="*/ 41963 w 78462"/>
                      <a:gd name="connsiteY10" fmla="*/ 88187 h 118896"/>
                      <a:gd name="connsiteX11" fmla="*/ 19119 w 78462"/>
                      <a:gd name="connsiteY11" fmla="*/ 81235 h 118896"/>
                      <a:gd name="connsiteX12" fmla="*/ 46432 w 78462"/>
                      <a:gd name="connsiteY12" fmla="*/ 117735 h 118896"/>
                      <a:gd name="connsiteX13" fmla="*/ 47922 w 78462"/>
                      <a:gd name="connsiteY13" fmla="*/ 118728 h 118896"/>
                      <a:gd name="connsiteX14" fmla="*/ 15146 w 78462"/>
                      <a:gd name="connsiteY14" fmla="*/ 98367 h 118896"/>
                      <a:gd name="connsiteX15" fmla="*/ 0 w 78462"/>
                      <a:gd name="connsiteY15" fmla="*/ 43741 h 118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78462" h="118896">
                        <a:moveTo>
                          <a:pt x="0" y="43741"/>
                        </a:moveTo>
                        <a:cubicBezTo>
                          <a:pt x="497" y="40265"/>
                          <a:pt x="1241" y="36789"/>
                          <a:pt x="1986" y="33561"/>
                        </a:cubicBezTo>
                        <a:cubicBezTo>
                          <a:pt x="6952" y="12952"/>
                          <a:pt x="27810" y="-6415"/>
                          <a:pt x="50405" y="2027"/>
                        </a:cubicBezTo>
                        <a:cubicBezTo>
                          <a:pt x="66296" y="7986"/>
                          <a:pt x="74738" y="19408"/>
                          <a:pt x="78463" y="34803"/>
                        </a:cubicBezTo>
                        <a:cubicBezTo>
                          <a:pt x="73993" y="26360"/>
                          <a:pt x="67538" y="18663"/>
                          <a:pt x="59344" y="14690"/>
                        </a:cubicBezTo>
                        <a:cubicBezTo>
                          <a:pt x="43204" y="6745"/>
                          <a:pt x="26072" y="13449"/>
                          <a:pt x="19119" y="30085"/>
                        </a:cubicBezTo>
                        <a:cubicBezTo>
                          <a:pt x="12912" y="44486"/>
                          <a:pt x="19864" y="63605"/>
                          <a:pt x="34514" y="69565"/>
                        </a:cubicBezTo>
                        <a:cubicBezTo>
                          <a:pt x="37742" y="71551"/>
                          <a:pt x="41218" y="73289"/>
                          <a:pt x="44446" y="73041"/>
                        </a:cubicBezTo>
                        <a:cubicBezTo>
                          <a:pt x="46680" y="73041"/>
                          <a:pt x="49163" y="72296"/>
                          <a:pt x="51398" y="71054"/>
                        </a:cubicBezTo>
                        <a:cubicBezTo>
                          <a:pt x="58351" y="69565"/>
                          <a:pt x="63813" y="65095"/>
                          <a:pt x="67041" y="58888"/>
                        </a:cubicBezTo>
                        <a:cubicBezTo>
                          <a:pt x="68283" y="73537"/>
                          <a:pt x="56612" y="87194"/>
                          <a:pt x="41963" y="88187"/>
                        </a:cubicBezTo>
                        <a:cubicBezTo>
                          <a:pt x="34265" y="88684"/>
                          <a:pt x="26320" y="85952"/>
                          <a:pt x="19119" y="81235"/>
                        </a:cubicBezTo>
                        <a:cubicBezTo>
                          <a:pt x="22347" y="97374"/>
                          <a:pt x="30541" y="112272"/>
                          <a:pt x="46432" y="117735"/>
                        </a:cubicBezTo>
                        <a:cubicBezTo>
                          <a:pt x="46929" y="117983"/>
                          <a:pt x="47425" y="118231"/>
                          <a:pt x="47922" y="118728"/>
                        </a:cubicBezTo>
                        <a:cubicBezTo>
                          <a:pt x="37245" y="120714"/>
                          <a:pt x="20112" y="104575"/>
                          <a:pt x="15146" y="98367"/>
                        </a:cubicBezTo>
                        <a:cubicBezTo>
                          <a:pt x="2731" y="81980"/>
                          <a:pt x="1241" y="63109"/>
                          <a:pt x="0" y="43741"/>
                        </a:cubicBezTo>
                        <a:close/>
                      </a:path>
                    </a:pathLst>
                  </a:custGeom>
                  <a:solidFill>
                    <a:srgbClr val="BF946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33A8E9E5-5F32-0609-2456-CEBAECD1D3EE}"/>
                  </a:ext>
                </a:extLst>
              </p:cNvPr>
              <p:cNvSpPr/>
              <p:nvPr/>
            </p:nvSpPr>
            <p:spPr>
              <a:xfrm>
                <a:off x="937115" y="4413304"/>
                <a:ext cx="485605" cy="572083"/>
              </a:xfrm>
              <a:custGeom>
                <a:avLst/>
                <a:gdLst>
                  <a:gd name="connsiteX0" fmla="*/ 7131 w 485605"/>
                  <a:gd name="connsiteY0" fmla="*/ 572084 h 572083"/>
                  <a:gd name="connsiteX1" fmla="*/ 485605 w 485605"/>
                  <a:gd name="connsiteY1" fmla="*/ 0 h 572083"/>
                  <a:gd name="connsiteX2" fmla="*/ 107941 w 485605"/>
                  <a:gd name="connsiteY2" fmla="*/ 560165 h 572083"/>
                  <a:gd name="connsiteX3" fmla="*/ 7131 w 485605"/>
                  <a:gd name="connsiteY3" fmla="*/ 572084 h 572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5605" h="572083">
                    <a:moveTo>
                      <a:pt x="7131" y="572084"/>
                    </a:moveTo>
                    <a:cubicBezTo>
                      <a:pt x="7131" y="572084"/>
                      <a:pt x="-96410" y="103541"/>
                      <a:pt x="485605" y="0"/>
                    </a:cubicBezTo>
                    <a:cubicBezTo>
                      <a:pt x="485605" y="0"/>
                      <a:pt x="36182" y="80201"/>
                      <a:pt x="107941" y="560165"/>
                    </a:cubicBezTo>
                    <a:lnTo>
                      <a:pt x="7131" y="572084"/>
                    </a:ln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990ACCD4-3D22-9A62-0D7E-D33192D437F0}"/>
                  </a:ext>
                </a:extLst>
              </p:cNvPr>
              <p:cNvSpPr/>
              <p:nvPr/>
            </p:nvSpPr>
            <p:spPr>
              <a:xfrm>
                <a:off x="1414327" y="5496142"/>
                <a:ext cx="439690" cy="297106"/>
              </a:xfrm>
              <a:custGeom>
                <a:avLst/>
                <a:gdLst>
                  <a:gd name="connsiteX0" fmla="*/ 6407 w 439690"/>
                  <a:gd name="connsiteY0" fmla="*/ 0 h 297106"/>
                  <a:gd name="connsiteX1" fmla="*/ 439690 w 439690"/>
                  <a:gd name="connsiteY1" fmla="*/ 278096 h 297106"/>
                  <a:gd name="connsiteX2" fmla="*/ 281275 w 439690"/>
                  <a:gd name="connsiteY2" fmla="*/ 296222 h 297106"/>
                  <a:gd name="connsiteX3" fmla="*/ 6407 w 439690"/>
                  <a:gd name="connsiteY3" fmla="*/ 0 h 297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690" h="297106">
                    <a:moveTo>
                      <a:pt x="6407" y="0"/>
                    </a:moveTo>
                    <a:cubicBezTo>
                      <a:pt x="6407" y="0"/>
                      <a:pt x="164077" y="218008"/>
                      <a:pt x="439690" y="278096"/>
                    </a:cubicBezTo>
                    <a:cubicBezTo>
                      <a:pt x="393010" y="303175"/>
                      <a:pt x="281275" y="296222"/>
                      <a:pt x="281275" y="296222"/>
                    </a:cubicBezTo>
                    <a:cubicBezTo>
                      <a:pt x="281275" y="296222"/>
                      <a:pt x="-49709" y="150967"/>
                      <a:pt x="6407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124C494A-213C-EFC1-9120-FECA5B0DCCB0}"/>
                  </a:ext>
                </a:extLst>
              </p:cNvPr>
              <p:cNvSpPr/>
              <p:nvPr/>
            </p:nvSpPr>
            <p:spPr>
              <a:xfrm>
                <a:off x="2126899" y="5260753"/>
                <a:ext cx="139048" cy="160898"/>
              </a:xfrm>
              <a:custGeom>
                <a:avLst/>
                <a:gdLst>
                  <a:gd name="connsiteX0" fmla="*/ 84670 w 139048"/>
                  <a:gd name="connsiteY0" fmla="*/ 0 h 160898"/>
                  <a:gd name="connsiteX1" fmla="*/ 0 w 139048"/>
                  <a:gd name="connsiteY1" fmla="*/ 136813 h 160898"/>
                  <a:gd name="connsiteX2" fmla="*/ 28306 w 139048"/>
                  <a:gd name="connsiteY2" fmla="*/ 160899 h 160898"/>
                  <a:gd name="connsiteX3" fmla="*/ 139048 w 139048"/>
                  <a:gd name="connsiteY3" fmla="*/ 28058 h 160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048" h="160898">
                    <a:moveTo>
                      <a:pt x="84670" y="0"/>
                    </a:moveTo>
                    <a:lnTo>
                      <a:pt x="0" y="136813"/>
                    </a:lnTo>
                    <a:lnTo>
                      <a:pt x="28306" y="160899"/>
                    </a:lnTo>
                    <a:lnTo>
                      <a:pt x="139048" y="28058"/>
                    </a:ln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36" name="图形 23">
              <a:extLst>
                <a:ext uri="{FF2B5EF4-FFF2-40B4-BE49-F238E27FC236}">
                  <a16:creationId xmlns:a16="http://schemas.microsoft.com/office/drawing/2014/main" id="{C971C65A-C0EE-ECA9-6F8C-93E38331F941}"/>
                </a:ext>
              </a:extLst>
            </p:cNvPr>
            <p:cNvGrpSpPr/>
            <p:nvPr/>
          </p:nvGrpSpPr>
          <p:grpSpPr>
            <a:xfrm>
              <a:off x="1964905" y="5922722"/>
              <a:ext cx="637489" cy="509512"/>
              <a:chOff x="1964905" y="5922722"/>
              <a:chExt cx="637489" cy="509512"/>
            </a:xfrm>
          </p:grpSpPr>
          <p:grpSp>
            <p:nvGrpSpPr>
              <p:cNvPr id="337" name="图形 23">
                <a:extLst>
                  <a:ext uri="{FF2B5EF4-FFF2-40B4-BE49-F238E27FC236}">
                    <a16:creationId xmlns:a16="http://schemas.microsoft.com/office/drawing/2014/main" id="{5A45546B-F5DB-253E-57E0-4A58D76BE045}"/>
                  </a:ext>
                </a:extLst>
              </p:cNvPr>
              <p:cNvGrpSpPr/>
              <p:nvPr/>
            </p:nvGrpSpPr>
            <p:grpSpPr>
              <a:xfrm>
                <a:off x="1964905" y="5922722"/>
                <a:ext cx="637489" cy="509512"/>
                <a:chOff x="1964905" y="5922722"/>
                <a:chExt cx="637489" cy="509512"/>
              </a:xfrm>
            </p:grpSpPr>
            <p:sp>
              <p:nvSpPr>
                <p:cNvPr id="338" name="任意多边形: 形状 337">
                  <a:extLst>
                    <a:ext uri="{FF2B5EF4-FFF2-40B4-BE49-F238E27FC236}">
                      <a16:creationId xmlns:a16="http://schemas.microsoft.com/office/drawing/2014/main" id="{73320FC2-3A97-E7D1-DC86-6E7013A82D9C}"/>
                    </a:ext>
                  </a:extLst>
                </p:cNvPr>
                <p:cNvSpPr/>
                <p:nvPr/>
              </p:nvSpPr>
              <p:spPr>
                <a:xfrm>
                  <a:off x="2179883" y="6243277"/>
                  <a:ext cx="403888" cy="164033"/>
                </a:xfrm>
                <a:custGeom>
                  <a:avLst/>
                  <a:gdLst>
                    <a:gd name="connsiteX0" fmla="*/ 64958 w 403888"/>
                    <a:gd name="connsiteY0" fmla="*/ 158912 h 164033"/>
                    <a:gd name="connsiteX1" fmla="*/ 403888 w 403888"/>
                    <a:gd name="connsiteY1" fmla="*/ 68034 h 164033"/>
                    <a:gd name="connsiteX2" fmla="*/ 384272 w 403888"/>
                    <a:gd name="connsiteY2" fmla="*/ 37245 h 164033"/>
                    <a:gd name="connsiteX3" fmla="*/ 396936 w 403888"/>
                    <a:gd name="connsiteY3" fmla="*/ 0 h 164033"/>
                    <a:gd name="connsiteX4" fmla="*/ 39383 w 403888"/>
                    <a:gd name="connsiteY4" fmla="*/ 93113 h 164033"/>
                    <a:gd name="connsiteX5" fmla="*/ 152 w 403888"/>
                    <a:gd name="connsiteY5" fmla="*/ 139048 h 164033"/>
                    <a:gd name="connsiteX6" fmla="*/ 4373 w 403888"/>
                    <a:gd name="connsiteY6" fmla="*/ 155933 h 164033"/>
                    <a:gd name="connsiteX7" fmla="*/ 64958 w 403888"/>
                    <a:gd name="connsiteY7" fmla="*/ 158912 h 164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3888" h="164033">
                      <a:moveTo>
                        <a:pt x="64958" y="158912"/>
                      </a:moveTo>
                      <a:lnTo>
                        <a:pt x="403888" y="68034"/>
                      </a:lnTo>
                      <a:cubicBezTo>
                        <a:pt x="403888" y="68034"/>
                        <a:pt x="387252" y="60834"/>
                        <a:pt x="384272" y="37245"/>
                      </a:cubicBezTo>
                      <a:cubicBezTo>
                        <a:pt x="381045" y="11670"/>
                        <a:pt x="396936" y="0"/>
                        <a:pt x="396936" y="0"/>
                      </a:cubicBezTo>
                      <a:cubicBezTo>
                        <a:pt x="396936" y="0"/>
                        <a:pt x="72904" y="84422"/>
                        <a:pt x="39383" y="93113"/>
                      </a:cubicBezTo>
                      <a:cubicBezTo>
                        <a:pt x="20761" y="97830"/>
                        <a:pt x="-2083" y="109252"/>
                        <a:pt x="152" y="139048"/>
                      </a:cubicBezTo>
                      <a:cubicBezTo>
                        <a:pt x="649" y="145752"/>
                        <a:pt x="2138" y="151463"/>
                        <a:pt x="4373" y="155933"/>
                      </a:cubicBezTo>
                      <a:cubicBezTo>
                        <a:pt x="18278" y="167851"/>
                        <a:pt x="42115" y="164623"/>
                        <a:pt x="64958" y="158912"/>
                      </a:cubicBezTo>
                      <a:close/>
                    </a:path>
                  </a:pathLst>
                </a:custGeom>
                <a:solidFill>
                  <a:srgbClr val="F9F9F9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" name="任意多边形: 形状 338">
                  <a:extLst>
                    <a:ext uri="{FF2B5EF4-FFF2-40B4-BE49-F238E27FC236}">
                      <a16:creationId xmlns:a16="http://schemas.microsoft.com/office/drawing/2014/main" id="{AD677867-6FFD-9D7A-18B5-4E677FD6AE71}"/>
                    </a:ext>
                  </a:extLst>
                </p:cNvPr>
                <p:cNvSpPr/>
                <p:nvPr/>
              </p:nvSpPr>
              <p:spPr>
                <a:xfrm>
                  <a:off x="2184257" y="6264631"/>
                  <a:ext cx="418137" cy="152124"/>
                </a:xfrm>
                <a:custGeom>
                  <a:avLst/>
                  <a:gdLst>
                    <a:gd name="connsiteX0" fmla="*/ 379899 w 418137"/>
                    <a:gd name="connsiteY0" fmla="*/ 15891 h 152124"/>
                    <a:gd name="connsiteX1" fmla="*/ 399515 w 418137"/>
                    <a:gd name="connsiteY1" fmla="*/ 46681 h 152124"/>
                    <a:gd name="connsiteX2" fmla="*/ 60585 w 418137"/>
                    <a:gd name="connsiteY2" fmla="*/ 137558 h 152124"/>
                    <a:gd name="connsiteX3" fmla="*/ 0 w 418137"/>
                    <a:gd name="connsiteY3" fmla="*/ 134579 h 152124"/>
                    <a:gd name="connsiteX4" fmla="*/ 38487 w 418137"/>
                    <a:gd name="connsiteY4" fmla="*/ 151960 h 152124"/>
                    <a:gd name="connsiteX5" fmla="*/ 61578 w 418137"/>
                    <a:gd name="connsiteY5" fmla="*/ 146994 h 152124"/>
                    <a:gd name="connsiteX6" fmla="*/ 418138 w 418137"/>
                    <a:gd name="connsiteY6" fmla="*/ 53385 h 152124"/>
                    <a:gd name="connsiteX7" fmla="*/ 380396 w 418137"/>
                    <a:gd name="connsiteY7" fmla="*/ 0 h 152124"/>
                    <a:gd name="connsiteX8" fmla="*/ 379899 w 418137"/>
                    <a:gd name="connsiteY8" fmla="*/ 15891 h 152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8137" h="152124">
                      <a:moveTo>
                        <a:pt x="379899" y="15891"/>
                      </a:moveTo>
                      <a:cubicBezTo>
                        <a:pt x="383127" y="39480"/>
                        <a:pt x="399515" y="46681"/>
                        <a:pt x="399515" y="46681"/>
                      </a:cubicBezTo>
                      <a:lnTo>
                        <a:pt x="60585" y="137558"/>
                      </a:lnTo>
                      <a:cubicBezTo>
                        <a:pt x="37990" y="143269"/>
                        <a:pt x="13905" y="146497"/>
                        <a:pt x="0" y="134579"/>
                      </a:cubicBezTo>
                      <a:cubicBezTo>
                        <a:pt x="7697" y="149725"/>
                        <a:pt x="23837" y="152953"/>
                        <a:pt x="38487" y="151960"/>
                      </a:cubicBezTo>
                      <a:cubicBezTo>
                        <a:pt x="45687" y="150718"/>
                        <a:pt x="53385" y="148980"/>
                        <a:pt x="61578" y="146994"/>
                      </a:cubicBezTo>
                      <a:lnTo>
                        <a:pt x="418138" y="53385"/>
                      </a:lnTo>
                      <a:lnTo>
                        <a:pt x="380396" y="0"/>
                      </a:lnTo>
                      <a:cubicBezTo>
                        <a:pt x="379403" y="4469"/>
                        <a:pt x="378906" y="9684"/>
                        <a:pt x="379899" y="15891"/>
                      </a:cubicBezTo>
                      <a:close/>
                    </a:path>
                  </a:pathLst>
                </a:custGeom>
                <a:solidFill>
                  <a:srgbClr val="E32A1D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" name="任意多边形: 形状 339">
                  <a:extLst>
                    <a:ext uri="{FF2B5EF4-FFF2-40B4-BE49-F238E27FC236}">
                      <a16:creationId xmlns:a16="http://schemas.microsoft.com/office/drawing/2014/main" id="{94C785F5-FA9E-EAA7-1EDD-3118F53923E9}"/>
                    </a:ext>
                  </a:extLst>
                </p:cNvPr>
                <p:cNvSpPr/>
                <p:nvPr/>
              </p:nvSpPr>
              <p:spPr>
                <a:xfrm>
                  <a:off x="2023855" y="5922722"/>
                  <a:ext cx="568607" cy="413668"/>
                </a:xfrm>
                <a:custGeom>
                  <a:avLst/>
                  <a:gdLst>
                    <a:gd name="connsiteX0" fmla="*/ 568607 w 568607"/>
                    <a:gd name="connsiteY0" fmla="*/ 316583 h 413668"/>
                    <a:gd name="connsiteX1" fmla="*/ 353083 w 568607"/>
                    <a:gd name="connsiteY1" fmla="*/ 0 h 413668"/>
                    <a:gd name="connsiteX2" fmla="*/ 0 w 568607"/>
                    <a:gd name="connsiteY2" fmla="*/ 84670 h 413668"/>
                    <a:gd name="connsiteX3" fmla="*/ 195164 w 568607"/>
                    <a:gd name="connsiteY3" fmla="*/ 413668 h 413668"/>
                    <a:gd name="connsiteX4" fmla="*/ 552716 w 568607"/>
                    <a:gd name="connsiteY4" fmla="*/ 320556 h 413668"/>
                    <a:gd name="connsiteX5" fmla="*/ 568607 w 568607"/>
                    <a:gd name="connsiteY5" fmla="*/ 316583 h 413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68607" h="413668">
                      <a:moveTo>
                        <a:pt x="568607" y="316583"/>
                      </a:moveTo>
                      <a:lnTo>
                        <a:pt x="353083" y="0"/>
                      </a:lnTo>
                      <a:cubicBezTo>
                        <a:pt x="353083" y="0"/>
                        <a:pt x="73993" y="66296"/>
                        <a:pt x="0" y="84670"/>
                      </a:cubicBezTo>
                      <a:lnTo>
                        <a:pt x="195164" y="413668"/>
                      </a:lnTo>
                      <a:cubicBezTo>
                        <a:pt x="228684" y="404978"/>
                        <a:pt x="552716" y="320556"/>
                        <a:pt x="552716" y="320556"/>
                      </a:cubicBezTo>
                      <a:lnTo>
                        <a:pt x="568607" y="316583"/>
                      </a:lnTo>
                      <a:close/>
                    </a:path>
                  </a:pathLst>
                </a:custGeom>
                <a:solidFill>
                  <a:srgbClr val="E32A1D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" name="任意多边形: 形状 340">
                  <a:extLst>
                    <a:ext uri="{FF2B5EF4-FFF2-40B4-BE49-F238E27FC236}">
                      <a16:creationId xmlns:a16="http://schemas.microsoft.com/office/drawing/2014/main" id="{BDCA53B6-F714-50EC-64FC-939396030FA3}"/>
                    </a:ext>
                  </a:extLst>
                </p:cNvPr>
                <p:cNvSpPr/>
                <p:nvPr/>
              </p:nvSpPr>
              <p:spPr>
                <a:xfrm>
                  <a:off x="1964905" y="6007392"/>
                  <a:ext cx="257590" cy="410699"/>
                </a:xfrm>
                <a:custGeom>
                  <a:avLst/>
                  <a:gdLst>
                    <a:gd name="connsiteX0" fmla="*/ 46287 w 257590"/>
                    <a:gd name="connsiteY0" fmla="*/ 3228 h 410699"/>
                    <a:gd name="connsiteX1" fmla="*/ 7800 w 257590"/>
                    <a:gd name="connsiteY1" fmla="*/ 79456 h 410699"/>
                    <a:gd name="connsiteX2" fmla="*/ 153056 w 257590"/>
                    <a:gd name="connsiteY2" fmla="*/ 337440 h 410699"/>
                    <a:gd name="connsiteX3" fmla="*/ 257590 w 257590"/>
                    <a:gd name="connsiteY3" fmla="*/ 409199 h 410699"/>
                    <a:gd name="connsiteX4" fmla="*/ 214882 w 257590"/>
                    <a:gd name="connsiteY4" fmla="*/ 374934 h 410699"/>
                    <a:gd name="connsiteX5" fmla="*/ 254114 w 257590"/>
                    <a:gd name="connsiteY5" fmla="*/ 328998 h 410699"/>
                    <a:gd name="connsiteX6" fmla="*/ 58950 w 257590"/>
                    <a:gd name="connsiteY6" fmla="*/ 0 h 410699"/>
                    <a:gd name="connsiteX7" fmla="*/ 46287 w 257590"/>
                    <a:gd name="connsiteY7" fmla="*/ 3228 h 410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7590" h="410699">
                      <a:moveTo>
                        <a:pt x="46287" y="3228"/>
                      </a:moveTo>
                      <a:cubicBezTo>
                        <a:pt x="1593" y="14898"/>
                        <a:pt x="-9581" y="51895"/>
                        <a:pt x="7800" y="79456"/>
                      </a:cubicBezTo>
                      <a:cubicBezTo>
                        <a:pt x="7800" y="79456"/>
                        <a:pt x="103644" y="249045"/>
                        <a:pt x="153056" y="337440"/>
                      </a:cubicBezTo>
                      <a:cubicBezTo>
                        <a:pt x="189556" y="402991"/>
                        <a:pt x="216372" y="415655"/>
                        <a:pt x="257590" y="409199"/>
                      </a:cubicBezTo>
                      <a:cubicBezTo>
                        <a:pt x="238471" y="410689"/>
                        <a:pt x="216869" y="404729"/>
                        <a:pt x="214882" y="374934"/>
                      </a:cubicBezTo>
                      <a:cubicBezTo>
                        <a:pt x="212896" y="345137"/>
                        <a:pt x="235491" y="333964"/>
                        <a:pt x="254114" y="328998"/>
                      </a:cubicBezTo>
                      <a:lnTo>
                        <a:pt x="58950" y="0"/>
                      </a:lnTo>
                      <a:cubicBezTo>
                        <a:pt x="53736" y="1490"/>
                        <a:pt x="49515" y="2483"/>
                        <a:pt x="46287" y="3228"/>
                      </a:cubicBezTo>
                      <a:close/>
                    </a:path>
                  </a:pathLst>
                </a:custGeom>
                <a:solidFill>
                  <a:srgbClr val="056BB1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064264D9-4090-C5FC-D25F-E9B367C8A3E3}"/>
                    </a:ext>
                  </a:extLst>
                </p:cNvPr>
                <p:cNvSpPr/>
                <p:nvPr/>
              </p:nvSpPr>
              <p:spPr>
                <a:xfrm>
                  <a:off x="2104988" y="6252185"/>
                  <a:ext cx="82744" cy="122194"/>
                </a:xfrm>
                <a:custGeom>
                  <a:avLst/>
                  <a:gdLst>
                    <a:gd name="connsiteX0" fmla="*/ 35071 w 82744"/>
                    <a:gd name="connsiteY0" fmla="*/ 62603 h 122194"/>
                    <a:gd name="connsiteX1" fmla="*/ 82745 w 82744"/>
                    <a:gd name="connsiteY1" fmla="*/ 31317 h 122194"/>
                    <a:gd name="connsiteX2" fmla="*/ 64371 w 82744"/>
                    <a:gd name="connsiteY2" fmla="*/ 279 h 122194"/>
                    <a:gd name="connsiteX3" fmla="*/ 64371 w 82744"/>
                    <a:gd name="connsiteY3" fmla="*/ 279 h 122194"/>
                    <a:gd name="connsiteX4" fmla="*/ 13469 w 82744"/>
                    <a:gd name="connsiteY4" fmla="*/ 22626 h 122194"/>
                    <a:gd name="connsiteX5" fmla="*/ 3537 w 82744"/>
                    <a:gd name="connsiteY5" fmla="*/ 75763 h 122194"/>
                    <a:gd name="connsiteX6" fmla="*/ 12972 w 82744"/>
                    <a:gd name="connsiteY6" fmla="*/ 92647 h 122194"/>
                    <a:gd name="connsiteX7" fmla="*/ 31098 w 82744"/>
                    <a:gd name="connsiteY7" fmla="*/ 122195 h 122194"/>
                    <a:gd name="connsiteX8" fmla="*/ 35071 w 82744"/>
                    <a:gd name="connsiteY8" fmla="*/ 62603 h 122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2744" h="122194">
                      <a:moveTo>
                        <a:pt x="35071" y="62603"/>
                      </a:moveTo>
                      <a:cubicBezTo>
                        <a:pt x="51459" y="32807"/>
                        <a:pt x="82745" y="31317"/>
                        <a:pt x="82745" y="31317"/>
                      </a:cubicBezTo>
                      <a:lnTo>
                        <a:pt x="64371" y="279"/>
                      </a:lnTo>
                      <a:lnTo>
                        <a:pt x="64371" y="279"/>
                      </a:lnTo>
                      <a:cubicBezTo>
                        <a:pt x="64371" y="279"/>
                        <a:pt x="34326" y="-4190"/>
                        <a:pt x="13469" y="22626"/>
                      </a:cubicBezTo>
                      <a:cubicBezTo>
                        <a:pt x="-9126" y="51926"/>
                        <a:pt x="3537" y="75763"/>
                        <a:pt x="3537" y="75763"/>
                      </a:cubicBezTo>
                      <a:cubicBezTo>
                        <a:pt x="6765" y="81722"/>
                        <a:pt x="9993" y="87184"/>
                        <a:pt x="12972" y="92647"/>
                      </a:cubicBezTo>
                      <a:cubicBezTo>
                        <a:pt x="19180" y="104069"/>
                        <a:pt x="25387" y="113753"/>
                        <a:pt x="31098" y="122195"/>
                      </a:cubicBezTo>
                      <a:cubicBezTo>
                        <a:pt x="31098" y="121946"/>
                        <a:pt x="17193" y="95130"/>
                        <a:pt x="35071" y="62603"/>
                      </a:cubicBezTo>
                      <a:close/>
                    </a:path>
                  </a:pathLst>
                </a:custGeom>
                <a:solidFill>
                  <a:srgbClr val="FFD522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35C16711-B302-290B-5659-905AF7839594}"/>
                    </a:ext>
                  </a:extLst>
                </p:cNvPr>
                <p:cNvSpPr/>
                <p:nvPr/>
              </p:nvSpPr>
              <p:spPr>
                <a:xfrm>
                  <a:off x="2227957" y="6352033"/>
                  <a:ext cx="73745" cy="80201"/>
                </a:xfrm>
                <a:custGeom>
                  <a:avLst/>
                  <a:gdLst>
                    <a:gd name="connsiteX0" fmla="*/ 0 w 73745"/>
                    <a:gd name="connsiteY0" fmla="*/ 7201 h 80201"/>
                    <a:gd name="connsiteX1" fmla="*/ 34514 w 73745"/>
                    <a:gd name="connsiteY1" fmla="*/ 0 h 80201"/>
                    <a:gd name="connsiteX2" fmla="*/ 73745 w 73745"/>
                    <a:gd name="connsiteY2" fmla="*/ 69524 h 80201"/>
                    <a:gd name="connsiteX3" fmla="*/ 42459 w 73745"/>
                    <a:gd name="connsiteY3" fmla="*/ 80201 h 80201"/>
                    <a:gd name="connsiteX4" fmla="*/ 0 w 73745"/>
                    <a:gd name="connsiteY4" fmla="*/ 7201 h 80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745" h="80201">
                      <a:moveTo>
                        <a:pt x="0" y="7201"/>
                      </a:moveTo>
                      <a:lnTo>
                        <a:pt x="34514" y="0"/>
                      </a:lnTo>
                      <a:cubicBezTo>
                        <a:pt x="34514" y="0"/>
                        <a:pt x="62323" y="17629"/>
                        <a:pt x="73745" y="69524"/>
                      </a:cubicBezTo>
                      <a:lnTo>
                        <a:pt x="42459" y="80201"/>
                      </a:lnTo>
                      <a:cubicBezTo>
                        <a:pt x="42211" y="80449"/>
                        <a:pt x="36748" y="33024"/>
                        <a:pt x="0" y="7201"/>
                      </a:cubicBezTo>
                      <a:close/>
                    </a:path>
                  </a:pathLst>
                </a:custGeom>
                <a:solidFill>
                  <a:srgbClr val="056BB1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2A064137-2DA2-7207-1BB9-55BFF1EB345F}"/>
                  </a:ext>
                </a:extLst>
              </p:cNvPr>
              <p:cNvSpPr/>
              <p:nvPr/>
            </p:nvSpPr>
            <p:spPr>
              <a:xfrm>
                <a:off x="2046632" y="5935083"/>
                <a:ext cx="325204" cy="378310"/>
              </a:xfrm>
              <a:custGeom>
                <a:avLst/>
                <a:gdLst>
                  <a:gd name="connsiteX0" fmla="*/ 5777 w 325204"/>
                  <a:gd name="connsiteY0" fmla="*/ 104588 h 378310"/>
                  <a:gd name="connsiteX1" fmla="*/ 26386 w 325204"/>
                  <a:gd name="connsiteY1" fmla="*/ 66350 h 378310"/>
                  <a:gd name="connsiteX2" fmla="*/ 305723 w 325204"/>
                  <a:gd name="connsiteY2" fmla="*/ 53 h 378310"/>
                  <a:gd name="connsiteX3" fmla="*/ 311931 w 325204"/>
                  <a:gd name="connsiteY3" fmla="*/ 194473 h 378310"/>
                  <a:gd name="connsiteX4" fmla="*/ 161213 w 325204"/>
                  <a:gd name="connsiteY4" fmla="*/ 372504 h 378310"/>
                  <a:gd name="connsiteX5" fmla="*/ 5777 w 325204"/>
                  <a:gd name="connsiteY5" fmla="*/ 104588 h 378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5204" h="378310">
                    <a:moveTo>
                      <a:pt x="5777" y="104588"/>
                    </a:moveTo>
                    <a:cubicBezTo>
                      <a:pt x="-8625" y="80254"/>
                      <a:pt x="6025" y="71315"/>
                      <a:pt x="26386" y="66350"/>
                    </a:cubicBezTo>
                    <a:cubicBezTo>
                      <a:pt x="46995" y="61384"/>
                      <a:pt x="276424" y="5764"/>
                      <a:pt x="305723" y="53"/>
                    </a:cubicBezTo>
                    <a:cubicBezTo>
                      <a:pt x="319628" y="-2678"/>
                      <a:pt x="338251" y="99870"/>
                      <a:pt x="311931" y="194473"/>
                    </a:cubicBezTo>
                    <a:cubicBezTo>
                      <a:pt x="276176" y="323092"/>
                      <a:pt x="176856" y="400810"/>
                      <a:pt x="161213" y="372504"/>
                    </a:cubicBezTo>
                    <a:cubicBezTo>
                      <a:pt x="130175" y="317133"/>
                      <a:pt x="26137" y="138853"/>
                      <a:pt x="5777" y="104588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3EF4427F-5D0D-2E66-F112-5D495D6C0831}"/>
                  </a:ext>
                </a:extLst>
              </p:cNvPr>
              <p:cNvSpPr/>
              <p:nvPr/>
            </p:nvSpPr>
            <p:spPr>
              <a:xfrm>
                <a:off x="1972182" y="6014344"/>
                <a:ext cx="120749" cy="251776"/>
              </a:xfrm>
              <a:custGeom>
                <a:avLst/>
                <a:gdLst>
                  <a:gd name="connsiteX0" fmla="*/ 46210 w 120749"/>
                  <a:gd name="connsiteY0" fmla="*/ 0 h 251776"/>
                  <a:gd name="connsiteX1" fmla="*/ 94877 w 120749"/>
                  <a:gd name="connsiteY1" fmla="*/ 109997 h 251776"/>
                  <a:gd name="connsiteX2" fmla="*/ 113251 w 120749"/>
                  <a:gd name="connsiteY2" fmla="*/ 251776 h 251776"/>
                  <a:gd name="connsiteX3" fmla="*/ 17655 w 120749"/>
                  <a:gd name="connsiteY3" fmla="*/ 90381 h 251776"/>
                  <a:gd name="connsiteX4" fmla="*/ 46210 w 120749"/>
                  <a:gd name="connsiteY4" fmla="*/ 0 h 251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749" h="251776">
                    <a:moveTo>
                      <a:pt x="46210" y="0"/>
                    </a:moveTo>
                    <a:cubicBezTo>
                      <a:pt x="46210" y="0"/>
                      <a:pt x="60115" y="19119"/>
                      <a:pt x="94877" y="109997"/>
                    </a:cubicBezTo>
                    <a:cubicBezTo>
                      <a:pt x="139074" y="225953"/>
                      <a:pt x="113251" y="251776"/>
                      <a:pt x="113251" y="251776"/>
                    </a:cubicBezTo>
                    <a:cubicBezTo>
                      <a:pt x="113251" y="251776"/>
                      <a:pt x="91152" y="210310"/>
                      <a:pt x="17655" y="90381"/>
                    </a:cubicBezTo>
                    <a:cubicBezTo>
                      <a:pt x="-13879" y="39231"/>
                      <a:pt x="-2457" y="16388"/>
                      <a:pt x="46210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85E96C01-3124-AA53-AE80-52F865E1FCB2}"/>
                </a:ext>
              </a:extLst>
            </p:cNvPr>
            <p:cNvSpPr/>
            <p:nvPr/>
          </p:nvSpPr>
          <p:spPr>
            <a:xfrm>
              <a:off x="824565" y="5807510"/>
              <a:ext cx="332393" cy="335701"/>
            </a:xfrm>
            <a:custGeom>
              <a:avLst/>
              <a:gdLst>
                <a:gd name="connsiteX0" fmla="*/ 0 w 332393"/>
                <a:gd name="connsiteY0" fmla="*/ 200130 h 335701"/>
                <a:gd name="connsiteX1" fmla="*/ 331232 w 332393"/>
                <a:gd name="connsiteY1" fmla="*/ 335702 h 335701"/>
                <a:gd name="connsiteX2" fmla="*/ 244576 w 332393"/>
                <a:gd name="connsiteY2" fmla="*/ 0 h 335701"/>
                <a:gd name="connsiteX3" fmla="*/ 0 w 332393"/>
                <a:gd name="connsiteY3" fmla="*/ 200130 h 335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393" h="335701">
                  <a:moveTo>
                    <a:pt x="0" y="200130"/>
                  </a:moveTo>
                  <a:cubicBezTo>
                    <a:pt x="0" y="200130"/>
                    <a:pt x="235637" y="224463"/>
                    <a:pt x="331232" y="335702"/>
                  </a:cubicBezTo>
                  <a:cubicBezTo>
                    <a:pt x="331232" y="335702"/>
                    <a:pt x="349110" y="184487"/>
                    <a:pt x="244576" y="0"/>
                  </a:cubicBezTo>
                  <a:lnTo>
                    <a:pt x="0" y="200130"/>
                  </a:ln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6" name="图形 364">
            <a:extLst>
              <a:ext uri="{FF2B5EF4-FFF2-40B4-BE49-F238E27FC236}">
                <a16:creationId xmlns:a16="http://schemas.microsoft.com/office/drawing/2014/main" id="{EA103140-E6BC-EB7C-CCD6-A37A07CAE914}"/>
              </a:ext>
            </a:extLst>
          </p:cNvPr>
          <p:cNvGrpSpPr/>
          <p:nvPr/>
        </p:nvGrpSpPr>
        <p:grpSpPr>
          <a:xfrm flipH="1">
            <a:off x="8394348" y="1105592"/>
            <a:ext cx="3086452" cy="7219771"/>
            <a:chOff x="5729294" y="2571746"/>
            <a:chExt cx="731417" cy="1710917"/>
          </a:xfrm>
        </p:grpSpPr>
        <p:grpSp>
          <p:nvGrpSpPr>
            <p:cNvPr id="367" name="图形 364">
              <a:extLst>
                <a:ext uri="{FF2B5EF4-FFF2-40B4-BE49-F238E27FC236}">
                  <a16:creationId xmlns:a16="http://schemas.microsoft.com/office/drawing/2014/main" id="{EA8A1254-652F-0EDF-2837-78020FA8EE02}"/>
                </a:ext>
              </a:extLst>
            </p:cNvPr>
            <p:cNvGrpSpPr/>
            <p:nvPr/>
          </p:nvGrpSpPr>
          <p:grpSpPr>
            <a:xfrm>
              <a:off x="5959410" y="3109245"/>
              <a:ext cx="394906" cy="485245"/>
              <a:chOff x="5959410" y="3109245"/>
              <a:chExt cx="394906" cy="485245"/>
            </a:xfrm>
          </p:grpSpPr>
          <p:grpSp>
            <p:nvGrpSpPr>
              <p:cNvPr id="368" name="图形 364">
                <a:extLst>
                  <a:ext uri="{FF2B5EF4-FFF2-40B4-BE49-F238E27FC236}">
                    <a16:creationId xmlns:a16="http://schemas.microsoft.com/office/drawing/2014/main" id="{D379DE18-E06B-B7DA-DF82-24A20B754B57}"/>
                  </a:ext>
                </a:extLst>
              </p:cNvPr>
              <p:cNvGrpSpPr/>
              <p:nvPr/>
            </p:nvGrpSpPr>
            <p:grpSpPr>
              <a:xfrm>
                <a:off x="5959410" y="3109245"/>
                <a:ext cx="229171" cy="485245"/>
                <a:chOff x="5959410" y="3109245"/>
                <a:chExt cx="229171" cy="485245"/>
              </a:xfrm>
            </p:grpSpPr>
            <p:sp>
              <p:nvSpPr>
                <p:cNvPr id="369" name="任意多边形: 形状 368">
                  <a:extLst>
                    <a:ext uri="{FF2B5EF4-FFF2-40B4-BE49-F238E27FC236}">
                      <a16:creationId xmlns:a16="http://schemas.microsoft.com/office/drawing/2014/main" id="{8CD03259-1BF7-1A5A-F45E-A24D481119C8}"/>
                    </a:ext>
                  </a:extLst>
                </p:cNvPr>
                <p:cNvSpPr/>
                <p:nvPr/>
              </p:nvSpPr>
              <p:spPr>
                <a:xfrm>
                  <a:off x="6004750" y="3109245"/>
                  <a:ext cx="174498" cy="231838"/>
                </a:xfrm>
                <a:custGeom>
                  <a:avLst/>
                  <a:gdLst>
                    <a:gd name="connsiteX0" fmla="*/ 127635 w 174498"/>
                    <a:gd name="connsiteY0" fmla="*/ 143351 h 231838"/>
                    <a:gd name="connsiteX1" fmla="*/ 114110 w 174498"/>
                    <a:gd name="connsiteY1" fmla="*/ 172307 h 231838"/>
                    <a:gd name="connsiteX2" fmla="*/ 174498 w 174498"/>
                    <a:gd name="connsiteY2" fmla="*/ 231838 h 231838"/>
                    <a:gd name="connsiteX3" fmla="*/ 139446 w 174498"/>
                    <a:gd name="connsiteY3" fmla="*/ 110776 h 231838"/>
                    <a:gd name="connsiteX4" fmla="*/ 75248 w 174498"/>
                    <a:gd name="connsiteY4" fmla="*/ 6001 h 231838"/>
                    <a:gd name="connsiteX5" fmla="*/ 69723 w 174498"/>
                    <a:gd name="connsiteY5" fmla="*/ 0 h 231838"/>
                    <a:gd name="connsiteX6" fmla="*/ 0 w 174498"/>
                    <a:gd name="connsiteY6" fmla="*/ 35052 h 231838"/>
                    <a:gd name="connsiteX7" fmla="*/ 4001 w 174498"/>
                    <a:gd name="connsiteY7" fmla="*/ 40291 h 231838"/>
                    <a:gd name="connsiteX8" fmla="*/ 3429 w 174498"/>
                    <a:gd name="connsiteY8" fmla="*/ 40576 h 231838"/>
                    <a:gd name="connsiteX9" fmla="*/ 127635 w 174498"/>
                    <a:gd name="connsiteY9" fmla="*/ 143351 h 231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4498" h="231838">
                      <a:moveTo>
                        <a:pt x="127635" y="143351"/>
                      </a:moveTo>
                      <a:lnTo>
                        <a:pt x="114110" y="172307"/>
                      </a:lnTo>
                      <a:cubicBezTo>
                        <a:pt x="114110" y="172307"/>
                        <a:pt x="155353" y="204502"/>
                        <a:pt x="174498" y="231838"/>
                      </a:cubicBezTo>
                      <a:cubicBezTo>
                        <a:pt x="174498" y="231838"/>
                        <a:pt x="168307" y="162401"/>
                        <a:pt x="139446" y="110776"/>
                      </a:cubicBezTo>
                      <a:lnTo>
                        <a:pt x="75248" y="6001"/>
                      </a:lnTo>
                      <a:lnTo>
                        <a:pt x="69723" y="0"/>
                      </a:lnTo>
                      <a:cubicBezTo>
                        <a:pt x="69723" y="0"/>
                        <a:pt x="33718" y="10097"/>
                        <a:pt x="0" y="35052"/>
                      </a:cubicBezTo>
                      <a:lnTo>
                        <a:pt x="4001" y="40291"/>
                      </a:lnTo>
                      <a:cubicBezTo>
                        <a:pt x="4001" y="40291"/>
                        <a:pt x="3810" y="40386"/>
                        <a:pt x="3429" y="40576"/>
                      </a:cubicBezTo>
                      <a:cubicBezTo>
                        <a:pt x="3429" y="40672"/>
                        <a:pt x="70485" y="121063"/>
                        <a:pt x="127635" y="143351"/>
                      </a:cubicBezTo>
                      <a:close/>
                    </a:path>
                  </a:pathLst>
                </a:custGeom>
                <a:solidFill>
                  <a:srgbClr val="FBC7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" name="任意多边形: 形状 369">
                  <a:extLst>
                    <a:ext uri="{FF2B5EF4-FFF2-40B4-BE49-F238E27FC236}">
                      <a16:creationId xmlns:a16="http://schemas.microsoft.com/office/drawing/2014/main" id="{0C197758-2A48-51EA-5067-3384C1CEC535}"/>
                    </a:ext>
                  </a:extLst>
                </p:cNvPr>
                <p:cNvSpPr/>
                <p:nvPr/>
              </p:nvSpPr>
              <p:spPr>
                <a:xfrm>
                  <a:off x="5974555" y="3149917"/>
                  <a:ext cx="214026" cy="283951"/>
                </a:xfrm>
                <a:custGeom>
                  <a:avLst/>
                  <a:gdLst>
                    <a:gd name="connsiteX0" fmla="*/ 53435 w 214026"/>
                    <a:gd name="connsiteY0" fmla="*/ 133636 h 283951"/>
                    <a:gd name="connsiteX1" fmla="*/ 214027 w 214026"/>
                    <a:gd name="connsiteY1" fmla="*/ 280511 h 283951"/>
                    <a:gd name="connsiteX2" fmla="*/ 204692 w 214026"/>
                    <a:gd name="connsiteY2" fmla="*/ 191167 h 283951"/>
                    <a:gd name="connsiteX3" fmla="*/ 144304 w 214026"/>
                    <a:gd name="connsiteY3" fmla="*/ 131635 h 283951"/>
                    <a:gd name="connsiteX4" fmla="*/ 157829 w 214026"/>
                    <a:gd name="connsiteY4" fmla="*/ 102680 h 283951"/>
                    <a:gd name="connsiteX5" fmla="*/ 33528 w 214026"/>
                    <a:gd name="connsiteY5" fmla="*/ 0 h 283951"/>
                    <a:gd name="connsiteX6" fmla="*/ 0 w 214026"/>
                    <a:gd name="connsiteY6" fmla="*/ 22479 h 283951"/>
                    <a:gd name="connsiteX7" fmla="*/ 53435 w 214026"/>
                    <a:gd name="connsiteY7" fmla="*/ 133636 h 283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4026" h="283951">
                      <a:moveTo>
                        <a:pt x="53435" y="133636"/>
                      </a:moveTo>
                      <a:cubicBezTo>
                        <a:pt x="61341" y="226505"/>
                        <a:pt x="79439" y="301085"/>
                        <a:pt x="214027" y="280511"/>
                      </a:cubicBezTo>
                      <a:cubicBezTo>
                        <a:pt x="213360" y="230314"/>
                        <a:pt x="204692" y="191167"/>
                        <a:pt x="204692" y="191167"/>
                      </a:cubicBezTo>
                      <a:cubicBezTo>
                        <a:pt x="185642" y="163735"/>
                        <a:pt x="144304" y="131635"/>
                        <a:pt x="144304" y="131635"/>
                      </a:cubicBezTo>
                      <a:lnTo>
                        <a:pt x="157829" y="102680"/>
                      </a:lnTo>
                      <a:cubicBezTo>
                        <a:pt x="100679" y="80486"/>
                        <a:pt x="33528" y="0"/>
                        <a:pt x="33528" y="0"/>
                      </a:cubicBezTo>
                      <a:cubicBezTo>
                        <a:pt x="30670" y="1429"/>
                        <a:pt x="16002" y="8763"/>
                        <a:pt x="0" y="22479"/>
                      </a:cubicBezTo>
                      <a:cubicBezTo>
                        <a:pt x="191" y="22479"/>
                        <a:pt x="45530" y="40862"/>
                        <a:pt x="53435" y="133636"/>
                      </a:cubicBezTo>
                      <a:close/>
                    </a:path>
                  </a:pathLst>
                </a:custGeom>
                <a:solidFill>
                  <a:srgbClr val="F8AD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" name="任意多边形: 形状 370">
                  <a:extLst>
                    <a:ext uri="{FF2B5EF4-FFF2-40B4-BE49-F238E27FC236}">
                      <a16:creationId xmlns:a16="http://schemas.microsoft.com/office/drawing/2014/main" id="{80B0A4AD-B71E-1043-CA4D-C9B95CB3CBCB}"/>
                    </a:ext>
                  </a:extLst>
                </p:cNvPr>
                <p:cNvSpPr/>
                <p:nvPr/>
              </p:nvSpPr>
              <p:spPr>
                <a:xfrm>
                  <a:off x="5959410" y="3472910"/>
                  <a:ext cx="222027" cy="121581"/>
                </a:xfrm>
                <a:custGeom>
                  <a:avLst/>
                  <a:gdLst>
                    <a:gd name="connsiteX0" fmla="*/ 23908 w 222027"/>
                    <a:gd name="connsiteY0" fmla="*/ 0 h 121581"/>
                    <a:gd name="connsiteX1" fmla="*/ 0 w 222027"/>
                    <a:gd name="connsiteY1" fmla="*/ 60484 h 121581"/>
                    <a:gd name="connsiteX2" fmla="*/ 22765 w 222027"/>
                    <a:gd name="connsiteY2" fmla="*/ 83820 h 121581"/>
                    <a:gd name="connsiteX3" fmla="*/ 186690 w 222027"/>
                    <a:gd name="connsiteY3" fmla="*/ 119253 h 121581"/>
                    <a:gd name="connsiteX4" fmla="*/ 222028 w 222027"/>
                    <a:gd name="connsiteY4" fmla="*/ 38671 h 121581"/>
                    <a:gd name="connsiteX5" fmla="*/ 23908 w 222027"/>
                    <a:gd name="connsiteY5" fmla="*/ 0 h 121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2027" h="121581">
                      <a:moveTo>
                        <a:pt x="23908" y="0"/>
                      </a:moveTo>
                      <a:lnTo>
                        <a:pt x="0" y="60484"/>
                      </a:lnTo>
                      <a:cubicBezTo>
                        <a:pt x="0" y="60484"/>
                        <a:pt x="10382" y="74486"/>
                        <a:pt x="22765" y="83820"/>
                      </a:cubicBezTo>
                      <a:cubicBezTo>
                        <a:pt x="103251" y="135160"/>
                        <a:pt x="186690" y="119253"/>
                        <a:pt x="186690" y="119253"/>
                      </a:cubicBezTo>
                      <a:cubicBezTo>
                        <a:pt x="204883" y="96202"/>
                        <a:pt x="215837" y="67818"/>
                        <a:pt x="222028" y="38671"/>
                      </a:cubicBezTo>
                      <a:cubicBezTo>
                        <a:pt x="180785" y="54959"/>
                        <a:pt x="102203" y="70294"/>
                        <a:pt x="23908" y="0"/>
                      </a:cubicBezTo>
                      <a:close/>
                    </a:path>
                  </a:pathLst>
                </a:custGeom>
                <a:solidFill>
                  <a:srgbClr val="F8AD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2" name="图形 364">
                <a:extLst>
                  <a:ext uri="{FF2B5EF4-FFF2-40B4-BE49-F238E27FC236}">
                    <a16:creationId xmlns:a16="http://schemas.microsoft.com/office/drawing/2014/main" id="{9824BB2E-FA16-89C5-FF66-C21BE7B32E0F}"/>
                  </a:ext>
                </a:extLst>
              </p:cNvPr>
              <p:cNvGrpSpPr/>
              <p:nvPr/>
            </p:nvGrpSpPr>
            <p:grpSpPr>
              <a:xfrm>
                <a:off x="6144100" y="3112008"/>
                <a:ext cx="210216" cy="474249"/>
                <a:chOff x="6144100" y="3112008"/>
                <a:chExt cx="210216" cy="474249"/>
              </a:xfrm>
            </p:grpSpPr>
            <p:sp>
              <p:nvSpPr>
                <p:cNvPr id="373" name="任意多边形: 形状 372">
                  <a:extLst>
                    <a:ext uri="{FF2B5EF4-FFF2-40B4-BE49-F238E27FC236}">
                      <a16:creationId xmlns:a16="http://schemas.microsoft.com/office/drawing/2014/main" id="{2BB7E540-224F-D2B1-39A0-76AE196A5BBA}"/>
                    </a:ext>
                  </a:extLst>
                </p:cNvPr>
                <p:cNvSpPr/>
                <p:nvPr/>
              </p:nvSpPr>
              <p:spPr>
                <a:xfrm>
                  <a:off x="6144100" y="3112008"/>
                  <a:ext cx="71151" cy="228981"/>
                </a:xfrm>
                <a:custGeom>
                  <a:avLst/>
                  <a:gdLst>
                    <a:gd name="connsiteX0" fmla="*/ 41243 w 71151"/>
                    <a:gd name="connsiteY0" fmla="*/ 128683 h 228981"/>
                    <a:gd name="connsiteX1" fmla="*/ 56102 w 71151"/>
                    <a:gd name="connsiteY1" fmla="*/ 24670 h 228981"/>
                    <a:gd name="connsiteX2" fmla="*/ 56483 w 71151"/>
                    <a:gd name="connsiteY2" fmla="*/ 20669 h 228981"/>
                    <a:gd name="connsiteX3" fmla="*/ 1715 w 71151"/>
                    <a:gd name="connsiteY3" fmla="*/ 0 h 228981"/>
                    <a:gd name="connsiteX4" fmla="*/ 0 w 71151"/>
                    <a:gd name="connsiteY4" fmla="*/ 107918 h 228981"/>
                    <a:gd name="connsiteX5" fmla="*/ 35052 w 71151"/>
                    <a:gd name="connsiteY5" fmla="*/ 228981 h 228981"/>
                    <a:gd name="connsiteX6" fmla="*/ 71152 w 71151"/>
                    <a:gd name="connsiteY6" fmla="*/ 150019 h 228981"/>
                    <a:gd name="connsiteX7" fmla="*/ 41243 w 71151"/>
                    <a:gd name="connsiteY7" fmla="*/ 128683 h 228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1151" h="228981">
                      <a:moveTo>
                        <a:pt x="41243" y="128683"/>
                      </a:moveTo>
                      <a:cubicBezTo>
                        <a:pt x="41243" y="128683"/>
                        <a:pt x="56102" y="73438"/>
                        <a:pt x="56102" y="24670"/>
                      </a:cubicBezTo>
                      <a:lnTo>
                        <a:pt x="56483" y="20669"/>
                      </a:lnTo>
                      <a:lnTo>
                        <a:pt x="1715" y="0"/>
                      </a:lnTo>
                      <a:lnTo>
                        <a:pt x="0" y="107918"/>
                      </a:lnTo>
                      <a:cubicBezTo>
                        <a:pt x="28861" y="159544"/>
                        <a:pt x="35052" y="228981"/>
                        <a:pt x="35052" y="228981"/>
                      </a:cubicBezTo>
                      <a:cubicBezTo>
                        <a:pt x="35052" y="228981"/>
                        <a:pt x="51340" y="184880"/>
                        <a:pt x="71152" y="150019"/>
                      </a:cubicBezTo>
                      <a:lnTo>
                        <a:pt x="41243" y="128683"/>
                      </a:lnTo>
                      <a:close/>
                    </a:path>
                  </a:pathLst>
                </a:custGeom>
                <a:solidFill>
                  <a:srgbClr val="FBC7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" name="任意多边形: 形状 373">
                  <a:extLst>
                    <a:ext uri="{FF2B5EF4-FFF2-40B4-BE49-F238E27FC236}">
                      <a16:creationId xmlns:a16="http://schemas.microsoft.com/office/drawing/2014/main" id="{04A6E793-B36F-6747-BF7D-A15C7591B8E5}"/>
                    </a:ext>
                  </a:extLst>
                </p:cNvPr>
                <p:cNvSpPr/>
                <p:nvPr/>
              </p:nvSpPr>
              <p:spPr>
                <a:xfrm>
                  <a:off x="6179343" y="3136677"/>
                  <a:ext cx="174974" cy="449580"/>
                </a:xfrm>
                <a:custGeom>
                  <a:avLst/>
                  <a:gdLst>
                    <a:gd name="connsiteX0" fmla="*/ 156496 w 174974"/>
                    <a:gd name="connsiteY0" fmla="*/ 366998 h 449580"/>
                    <a:gd name="connsiteX1" fmla="*/ 112014 w 174974"/>
                    <a:gd name="connsiteY1" fmla="*/ 379190 h 449580"/>
                    <a:gd name="connsiteX2" fmla="*/ 94012 w 174974"/>
                    <a:gd name="connsiteY2" fmla="*/ 308801 h 449580"/>
                    <a:gd name="connsiteX3" fmla="*/ 123063 w 174974"/>
                    <a:gd name="connsiteY3" fmla="*/ 271843 h 449580"/>
                    <a:gd name="connsiteX4" fmla="*/ 123063 w 174974"/>
                    <a:gd name="connsiteY4" fmla="*/ 271843 h 449580"/>
                    <a:gd name="connsiteX5" fmla="*/ 105347 w 174974"/>
                    <a:gd name="connsiteY5" fmla="*/ 130397 h 449580"/>
                    <a:gd name="connsiteX6" fmla="*/ 20955 w 174974"/>
                    <a:gd name="connsiteY6" fmla="*/ 0 h 449580"/>
                    <a:gd name="connsiteX7" fmla="*/ 6096 w 174974"/>
                    <a:gd name="connsiteY7" fmla="*/ 104013 h 449580"/>
                    <a:gd name="connsiteX8" fmla="*/ 36100 w 174974"/>
                    <a:gd name="connsiteY8" fmla="*/ 125444 h 449580"/>
                    <a:gd name="connsiteX9" fmla="*/ 0 w 174974"/>
                    <a:gd name="connsiteY9" fmla="*/ 204406 h 449580"/>
                    <a:gd name="connsiteX10" fmla="*/ 2476 w 174974"/>
                    <a:gd name="connsiteY10" fmla="*/ 373380 h 449580"/>
                    <a:gd name="connsiteX11" fmla="*/ 26289 w 174974"/>
                    <a:gd name="connsiteY11" fmla="*/ 449580 h 449580"/>
                    <a:gd name="connsiteX12" fmla="*/ 145637 w 174974"/>
                    <a:gd name="connsiteY12" fmla="*/ 421481 h 449580"/>
                    <a:gd name="connsiteX13" fmla="*/ 174974 w 174974"/>
                    <a:gd name="connsiteY13" fmla="*/ 405574 h 449580"/>
                    <a:gd name="connsiteX14" fmla="*/ 156496 w 174974"/>
                    <a:gd name="connsiteY14" fmla="*/ 366998 h 449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74974" h="449580">
                      <a:moveTo>
                        <a:pt x="156496" y="366998"/>
                      </a:moveTo>
                      <a:cubicBezTo>
                        <a:pt x="156496" y="366998"/>
                        <a:pt x="131064" y="376047"/>
                        <a:pt x="112014" y="379190"/>
                      </a:cubicBezTo>
                      <a:cubicBezTo>
                        <a:pt x="112014" y="379190"/>
                        <a:pt x="92488" y="356426"/>
                        <a:pt x="94012" y="308801"/>
                      </a:cubicBezTo>
                      <a:cubicBezTo>
                        <a:pt x="94012" y="308801"/>
                        <a:pt x="111443" y="296513"/>
                        <a:pt x="123063" y="271843"/>
                      </a:cubicBezTo>
                      <a:lnTo>
                        <a:pt x="123063" y="271843"/>
                      </a:lnTo>
                      <a:cubicBezTo>
                        <a:pt x="131921" y="203264"/>
                        <a:pt x="105918" y="131826"/>
                        <a:pt x="105347" y="130397"/>
                      </a:cubicBezTo>
                      <a:cubicBezTo>
                        <a:pt x="71342" y="61151"/>
                        <a:pt x="20955" y="0"/>
                        <a:pt x="20955" y="0"/>
                      </a:cubicBezTo>
                      <a:cubicBezTo>
                        <a:pt x="20955" y="48768"/>
                        <a:pt x="6096" y="104013"/>
                        <a:pt x="6096" y="104013"/>
                      </a:cubicBezTo>
                      <a:lnTo>
                        <a:pt x="36100" y="125444"/>
                      </a:lnTo>
                      <a:cubicBezTo>
                        <a:pt x="16288" y="160401"/>
                        <a:pt x="0" y="204406"/>
                        <a:pt x="0" y="204406"/>
                      </a:cubicBezTo>
                      <a:cubicBezTo>
                        <a:pt x="0" y="204406"/>
                        <a:pt x="19431" y="292037"/>
                        <a:pt x="2476" y="373380"/>
                      </a:cubicBezTo>
                      <a:cubicBezTo>
                        <a:pt x="5334" y="393954"/>
                        <a:pt x="11906" y="427196"/>
                        <a:pt x="26289" y="449580"/>
                      </a:cubicBezTo>
                      <a:cubicBezTo>
                        <a:pt x="26289" y="449580"/>
                        <a:pt x="87154" y="443198"/>
                        <a:pt x="145637" y="421481"/>
                      </a:cubicBezTo>
                      <a:cubicBezTo>
                        <a:pt x="145637" y="421481"/>
                        <a:pt x="167640" y="411956"/>
                        <a:pt x="174974" y="405574"/>
                      </a:cubicBezTo>
                      <a:cubicBezTo>
                        <a:pt x="174974" y="405670"/>
                        <a:pt x="162782" y="380238"/>
                        <a:pt x="156496" y="366998"/>
                      </a:cubicBezTo>
                      <a:close/>
                    </a:path>
                  </a:pathLst>
                </a:custGeom>
                <a:solidFill>
                  <a:srgbClr val="F8AD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75" name="图形 364">
              <a:extLst>
                <a:ext uri="{FF2B5EF4-FFF2-40B4-BE49-F238E27FC236}">
                  <a16:creationId xmlns:a16="http://schemas.microsoft.com/office/drawing/2014/main" id="{C26274B6-D4BD-EF81-8919-CD944EC31022}"/>
                </a:ext>
              </a:extLst>
            </p:cNvPr>
            <p:cNvGrpSpPr/>
            <p:nvPr/>
          </p:nvGrpSpPr>
          <p:grpSpPr>
            <a:xfrm>
              <a:off x="5951089" y="2728245"/>
              <a:ext cx="407188" cy="382373"/>
              <a:chOff x="5951089" y="2728245"/>
              <a:chExt cx="407188" cy="382373"/>
            </a:xfrm>
          </p:grpSpPr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BB3B94AB-D1FE-72CF-BB7B-428181F98D93}"/>
                  </a:ext>
                </a:extLst>
              </p:cNvPr>
              <p:cNvSpPr/>
              <p:nvPr/>
            </p:nvSpPr>
            <p:spPr>
              <a:xfrm>
                <a:off x="6082950" y="3094577"/>
                <a:ext cx="95" cy="9525"/>
              </a:xfrm>
              <a:custGeom>
                <a:avLst/>
                <a:gdLst>
                  <a:gd name="connsiteX0" fmla="*/ 0 w 95"/>
                  <a:gd name="connsiteY0" fmla="*/ 0 h 9525"/>
                  <a:gd name="connsiteX1" fmla="*/ 95 w 95"/>
                  <a:gd name="connsiteY1" fmla="*/ 0 h 9525"/>
                  <a:gd name="connsiteX2" fmla="*/ 95 w 95"/>
                  <a:gd name="connsiteY2" fmla="*/ 0 h 9525"/>
                  <a:gd name="connsiteX3" fmla="*/ 0 w 95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" h="9525">
                    <a:moveTo>
                      <a:pt x="0" y="0"/>
                    </a:moveTo>
                    <a:cubicBezTo>
                      <a:pt x="0" y="0"/>
                      <a:pt x="95" y="0"/>
                      <a:pt x="95" y="0"/>
                    </a:cubicBezTo>
                    <a:lnTo>
                      <a:pt x="95" y="0"/>
                    </a:lnTo>
                    <a:cubicBezTo>
                      <a:pt x="95" y="0"/>
                      <a:pt x="95" y="0"/>
                      <a:pt x="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9CA7AF5A-9963-6CF2-80AD-14D4AE56E2F2}"/>
                  </a:ext>
                </a:extLst>
              </p:cNvPr>
              <p:cNvSpPr/>
              <p:nvPr/>
            </p:nvSpPr>
            <p:spPr>
              <a:xfrm>
                <a:off x="5951089" y="2728245"/>
                <a:ext cx="407188" cy="382373"/>
              </a:xfrm>
              <a:custGeom>
                <a:avLst/>
                <a:gdLst>
                  <a:gd name="connsiteX0" fmla="*/ 385798 w 407188"/>
                  <a:gd name="connsiteY0" fmla="*/ 109538 h 382373"/>
                  <a:gd name="connsiteX1" fmla="*/ 328648 w 407188"/>
                  <a:gd name="connsiteY1" fmla="*/ 38481 h 382373"/>
                  <a:gd name="connsiteX2" fmla="*/ 258353 w 407188"/>
                  <a:gd name="connsiteY2" fmla="*/ 0 h 382373"/>
                  <a:gd name="connsiteX3" fmla="*/ 162722 w 407188"/>
                  <a:gd name="connsiteY3" fmla="*/ 70676 h 382373"/>
                  <a:gd name="connsiteX4" fmla="*/ 117859 w 407188"/>
                  <a:gd name="connsiteY4" fmla="*/ 113538 h 382373"/>
                  <a:gd name="connsiteX5" fmla="*/ 97190 w 407188"/>
                  <a:gd name="connsiteY5" fmla="*/ 177451 h 382373"/>
                  <a:gd name="connsiteX6" fmla="*/ 77188 w 407188"/>
                  <a:gd name="connsiteY6" fmla="*/ 242506 h 382373"/>
                  <a:gd name="connsiteX7" fmla="*/ 43279 w 407188"/>
                  <a:gd name="connsiteY7" fmla="*/ 186404 h 382373"/>
                  <a:gd name="connsiteX8" fmla="*/ 8322 w 407188"/>
                  <a:gd name="connsiteY8" fmla="*/ 254127 h 382373"/>
                  <a:gd name="connsiteX9" fmla="*/ 63948 w 407188"/>
                  <a:gd name="connsiteY9" fmla="*/ 271844 h 382373"/>
                  <a:gd name="connsiteX10" fmla="*/ 131861 w 407188"/>
                  <a:gd name="connsiteY10" fmla="*/ 366332 h 382373"/>
                  <a:gd name="connsiteX11" fmla="*/ 131956 w 407188"/>
                  <a:gd name="connsiteY11" fmla="*/ 366332 h 382373"/>
                  <a:gd name="connsiteX12" fmla="*/ 131956 w 407188"/>
                  <a:gd name="connsiteY12" fmla="*/ 366332 h 382373"/>
                  <a:gd name="connsiteX13" fmla="*/ 194917 w 407188"/>
                  <a:gd name="connsiteY13" fmla="*/ 378809 h 382373"/>
                  <a:gd name="connsiteX14" fmla="*/ 341983 w 407188"/>
                  <a:gd name="connsiteY14" fmla="*/ 344043 h 382373"/>
                  <a:gd name="connsiteX15" fmla="*/ 393608 w 407188"/>
                  <a:gd name="connsiteY15" fmla="*/ 170974 h 382373"/>
                  <a:gd name="connsiteX16" fmla="*/ 385798 w 407188"/>
                  <a:gd name="connsiteY16" fmla="*/ 109538 h 382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07188" h="382373">
                    <a:moveTo>
                      <a:pt x="385798" y="109538"/>
                    </a:moveTo>
                    <a:cubicBezTo>
                      <a:pt x="388274" y="74486"/>
                      <a:pt x="395704" y="50768"/>
                      <a:pt x="328648" y="38481"/>
                    </a:cubicBezTo>
                    <a:cubicBezTo>
                      <a:pt x="261592" y="26194"/>
                      <a:pt x="258353" y="0"/>
                      <a:pt x="258353" y="0"/>
                    </a:cubicBezTo>
                    <a:cubicBezTo>
                      <a:pt x="251209" y="62293"/>
                      <a:pt x="197203" y="69818"/>
                      <a:pt x="162722" y="70676"/>
                    </a:cubicBezTo>
                    <a:cubicBezTo>
                      <a:pt x="128147" y="71438"/>
                      <a:pt x="118240" y="88582"/>
                      <a:pt x="117859" y="113538"/>
                    </a:cubicBezTo>
                    <a:cubicBezTo>
                      <a:pt x="117478" y="138589"/>
                      <a:pt x="130147" y="153257"/>
                      <a:pt x="97190" y="177451"/>
                    </a:cubicBezTo>
                    <a:cubicBezTo>
                      <a:pt x="64234" y="201644"/>
                      <a:pt x="77188" y="242506"/>
                      <a:pt x="77188" y="242506"/>
                    </a:cubicBezTo>
                    <a:cubicBezTo>
                      <a:pt x="62900" y="226123"/>
                      <a:pt x="69377" y="192500"/>
                      <a:pt x="43279" y="186404"/>
                    </a:cubicBezTo>
                    <a:cubicBezTo>
                      <a:pt x="11941" y="179070"/>
                      <a:pt x="-13871" y="219742"/>
                      <a:pt x="8322" y="254127"/>
                    </a:cubicBezTo>
                    <a:cubicBezTo>
                      <a:pt x="30610" y="288512"/>
                      <a:pt x="63948" y="271844"/>
                      <a:pt x="63948" y="271844"/>
                    </a:cubicBezTo>
                    <a:cubicBezTo>
                      <a:pt x="72520" y="326326"/>
                      <a:pt x="102715" y="353092"/>
                      <a:pt x="131861" y="366332"/>
                    </a:cubicBezTo>
                    <a:cubicBezTo>
                      <a:pt x="131861" y="366332"/>
                      <a:pt x="131956" y="366332"/>
                      <a:pt x="131956" y="366332"/>
                    </a:cubicBezTo>
                    <a:lnTo>
                      <a:pt x="131956" y="366332"/>
                    </a:lnTo>
                    <a:cubicBezTo>
                      <a:pt x="164056" y="380810"/>
                      <a:pt x="194917" y="378809"/>
                      <a:pt x="194917" y="378809"/>
                    </a:cubicBezTo>
                    <a:cubicBezTo>
                      <a:pt x="194917" y="378809"/>
                      <a:pt x="281690" y="398812"/>
                      <a:pt x="341983" y="344043"/>
                    </a:cubicBezTo>
                    <a:cubicBezTo>
                      <a:pt x="402371" y="289274"/>
                      <a:pt x="423802" y="244030"/>
                      <a:pt x="393608" y="170974"/>
                    </a:cubicBezTo>
                    <a:cubicBezTo>
                      <a:pt x="393704" y="171069"/>
                      <a:pt x="383798" y="137636"/>
                      <a:pt x="385798" y="109538"/>
                    </a:cubicBezTo>
                    <a:close/>
                  </a:path>
                </a:pathLst>
              </a:custGeom>
              <a:solidFill>
                <a:srgbClr val="FBCCA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A026B6B9-56A3-8B8B-CCD3-BA7C0B07B393}"/>
                </a:ext>
              </a:extLst>
            </p:cNvPr>
            <p:cNvSpPr/>
            <p:nvPr/>
          </p:nvSpPr>
          <p:spPr>
            <a:xfrm>
              <a:off x="5913982" y="3040480"/>
              <a:ext cx="4362" cy="4280"/>
            </a:xfrm>
            <a:custGeom>
              <a:avLst/>
              <a:gdLst>
                <a:gd name="connsiteX0" fmla="*/ 2757 w 4362"/>
                <a:gd name="connsiteY0" fmla="*/ 4281 h 4280"/>
                <a:gd name="connsiteX1" fmla="*/ 1709 w 4362"/>
                <a:gd name="connsiteY1" fmla="*/ 3900 h 4280"/>
                <a:gd name="connsiteX2" fmla="*/ 566 w 4362"/>
                <a:gd name="connsiteY2" fmla="*/ 2947 h 4280"/>
                <a:gd name="connsiteX3" fmla="*/ 375 w 4362"/>
                <a:gd name="connsiteY3" fmla="*/ 566 h 4280"/>
                <a:gd name="connsiteX4" fmla="*/ 2661 w 4362"/>
                <a:gd name="connsiteY4" fmla="*/ 375 h 4280"/>
                <a:gd name="connsiteX5" fmla="*/ 3709 w 4362"/>
                <a:gd name="connsiteY5" fmla="*/ 1233 h 4280"/>
                <a:gd name="connsiteX6" fmla="*/ 3995 w 4362"/>
                <a:gd name="connsiteY6" fmla="*/ 3614 h 4280"/>
                <a:gd name="connsiteX7" fmla="*/ 2757 w 4362"/>
                <a:gd name="connsiteY7" fmla="*/ 4281 h 4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62" h="4280">
                  <a:moveTo>
                    <a:pt x="2757" y="4281"/>
                  </a:moveTo>
                  <a:cubicBezTo>
                    <a:pt x="2376" y="4281"/>
                    <a:pt x="1995" y="4185"/>
                    <a:pt x="1709" y="3900"/>
                  </a:cubicBezTo>
                  <a:cubicBezTo>
                    <a:pt x="947" y="3328"/>
                    <a:pt x="566" y="2947"/>
                    <a:pt x="566" y="2947"/>
                  </a:cubicBezTo>
                  <a:cubicBezTo>
                    <a:pt x="-101" y="2376"/>
                    <a:pt x="-196" y="1328"/>
                    <a:pt x="375" y="566"/>
                  </a:cubicBezTo>
                  <a:cubicBezTo>
                    <a:pt x="947" y="-101"/>
                    <a:pt x="1995" y="-196"/>
                    <a:pt x="2661" y="375"/>
                  </a:cubicBezTo>
                  <a:lnTo>
                    <a:pt x="3709" y="1233"/>
                  </a:lnTo>
                  <a:cubicBezTo>
                    <a:pt x="4471" y="1804"/>
                    <a:pt x="4566" y="2852"/>
                    <a:pt x="3995" y="3614"/>
                  </a:cubicBezTo>
                  <a:cubicBezTo>
                    <a:pt x="3709" y="4090"/>
                    <a:pt x="3233" y="4281"/>
                    <a:pt x="2757" y="4281"/>
                  </a:cubicBezTo>
                  <a:close/>
                </a:path>
              </a:pathLst>
            </a:custGeom>
            <a:solidFill>
              <a:srgbClr val="CAFF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A85BD0D2-EA67-AE14-34B3-8289E8C975E6}"/>
                </a:ext>
              </a:extLst>
            </p:cNvPr>
            <p:cNvSpPr/>
            <p:nvPr/>
          </p:nvSpPr>
          <p:spPr>
            <a:xfrm>
              <a:off x="6080092" y="3094672"/>
              <a:ext cx="66008" cy="125348"/>
            </a:xfrm>
            <a:custGeom>
              <a:avLst/>
              <a:gdLst>
                <a:gd name="connsiteX0" fmla="*/ 65818 w 66008"/>
                <a:gd name="connsiteY0" fmla="*/ 17431 h 125348"/>
                <a:gd name="connsiteX1" fmla="*/ 66008 w 66008"/>
                <a:gd name="connsiteY1" fmla="*/ 12478 h 125348"/>
                <a:gd name="connsiteX2" fmla="*/ 3048 w 66008"/>
                <a:gd name="connsiteY2" fmla="*/ 0 h 125348"/>
                <a:gd name="connsiteX3" fmla="*/ 4763 w 66008"/>
                <a:gd name="connsiteY3" fmla="*/ 18574 h 125348"/>
                <a:gd name="connsiteX4" fmla="*/ 0 w 66008"/>
                <a:gd name="connsiteY4" fmla="*/ 20574 h 125348"/>
                <a:gd name="connsiteX5" fmla="*/ 64198 w 66008"/>
                <a:gd name="connsiteY5" fmla="*/ 125349 h 125348"/>
                <a:gd name="connsiteX6" fmla="*/ 65818 w 66008"/>
                <a:gd name="connsiteY6" fmla="*/ 17431 h 125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008" h="125348">
                  <a:moveTo>
                    <a:pt x="65818" y="17431"/>
                  </a:moveTo>
                  <a:lnTo>
                    <a:pt x="66008" y="12478"/>
                  </a:lnTo>
                  <a:cubicBezTo>
                    <a:pt x="66008" y="12478"/>
                    <a:pt x="35052" y="14478"/>
                    <a:pt x="3048" y="0"/>
                  </a:cubicBezTo>
                  <a:lnTo>
                    <a:pt x="4763" y="18574"/>
                  </a:lnTo>
                  <a:lnTo>
                    <a:pt x="0" y="20574"/>
                  </a:lnTo>
                  <a:lnTo>
                    <a:pt x="64198" y="125349"/>
                  </a:lnTo>
                  <a:lnTo>
                    <a:pt x="65818" y="17431"/>
                  </a:lnTo>
                  <a:close/>
                </a:path>
              </a:pathLst>
            </a:custGeom>
            <a:solidFill>
              <a:srgbClr val="F6BC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BB11941F-953B-EFFB-0AD6-DD7B7BFEF8B3}"/>
                </a:ext>
              </a:extLst>
            </p:cNvPr>
            <p:cNvSpPr/>
            <p:nvPr/>
          </p:nvSpPr>
          <p:spPr>
            <a:xfrm>
              <a:off x="5976895" y="3510152"/>
              <a:ext cx="373326" cy="295892"/>
            </a:xfrm>
            <a:custGeom>
              <a:avLst/>
              <a:gdLst>
                <a:gd name="connsiteX0" fmla="*/ 204829 w 373326"/>
                <a:gd name="connsiteY0" fmla="*/ 0 h 295892"/>
                <a:gd name="connsiteX1" fmla="*/ 169206 w 373326"/>
                <a:gd name="connsiteY1" fmla="*/ 82010 h 295892"/>
                <a:gd name="connsiteX2" fmla="*/ 5280 w 373326"/>
                <a:gd name="connsiteY2" fmla="*/ 46577 h 295892"/>
                <a:gd name="connsiteX3" fmla="*/ 5757 w 373326"/>
                <a:gd name="connsiteY3" fmla="*/ 277559 h 295892"/>
                <a:gd name="connsiteX4" fmla="*/ 373326 w 373326"/>
                <a:gd name="connsiteY4" fmla="*/ 269653 h 295892"/>
                <a:gd name="connsiteX5" fmla="*/ 347895 w 373326"/>
                <a:gd name="connsiteY5" fmla="*/ 48101 h 295892"/>
                <a:gd name="connsiteX6" fmla="*/ 228546 w 373326"/>
                <a:gd name="connsiteY6" fmla="*/ 76200 h 295892"/>
                <a:gd name="connsiteX7" fmla="*/ 204829 w 373326"/>
                <a:gd name="connsiteY7" fmla="*/ 0 h 29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3326" h="295892">
                  <a:moveTo>
                    <a:pt x="204829" y="0"/>
                  </a:moveTo>
                  <a:cubicBezTo>
                    <a:pt x="198638" y="29718"/>
                    <a:pt x="187684" y="58484"/>
                    <a:pt x="169206" y="82010"/>
                  </a:cubicBezTo>
                  <a:cubicBezTo>
                    <a:pt x="169206" y="82010"/>
                    <a:pt x="85767" y="97917"/>
                    <a:pt x="5280" y="46577"/>
                  </a:cubicBezTo>
                  <a:cubicBezTo>
                    <a:pt x="5280" y="46577"/>
                    <a:pt x="-6912" y="188690"/>
                    <a:pt x="5757" y="277559"/>
                  </a:cubicBezTo>
                  <a:cubicBezTo>
                    <a:pt x="5757" y="277559"/>
                    <a:pt x="141488" y="323660"/>
                    <a:pt x="373326" y="269653"/>
                  </a:cubicBezTo>
                  <a:cubicBezTo>
                    <a:pt x="373326" y="269653"/>
                    <a:pt x="368564" y="145828"/>
                    <a:pt x="347895" y="48101"/>
                  </a:cubicBezTo>
                  <a:cubicBezTo>
                    <a:pt x="289411" y="69818"/>
                    <a:pt x="228546" y="76200"/>
                    <a:pt x="228546" y="76200"/>
                  </a:cubicBezTo>
                  <a:cubicBezTo>
                    <a:pt x="214259" y="53816"/>
                    <a:pt x="207687" y="20574"/>
                    <a:pt x="204829" y="0"/>
                  </a:cubicBezTo>
                  <a:close/>
                </a:path>
              </a:pathLst>
            </a:custGeom>
            <a:solidFill>
              <a:srgbClr val="1E3D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7CB438A9-7A67-1C28-4994-1C8C236DD841}"/>
                </a:ext>
              </a:extLst>
            </p:cNvPr>
            <p:cNvSpPr/>
            <p:nvPr/>
          </p:nvSpPr>
          <p:spPr>
            <a:xfrm>
              <a:off x="6055423" y="4199382"/>
              <a:ext cx="82962" cy="83281"/>
            </a:xfrm>
            <a:custGeom>
              <a:avLst/>
              <a:gdLst>
                <a:gd name="connsiteX0" fmla="*/ 47434 w 82962"/>
                <a:gd name="connsiteY0" fmla="*/ 48006 h 83281"/>
                <a:gd name="connsiteX1" fmla="*/ 0 w 82962"/>
                <a:gd name="connsiteY1" fmla="*/ 4191 h 83281"/>
                <a:gd name="connsiteX2" fmla="*/ 47434 w 82962"/>
                <a:gd name="connsiteY2" fmla="*/ 82963 h 83281"/>
                <a:gd name="connsiteX3" fmla="*/ 82963 w 82962"/>
                <a:gd name="connsiteY3" fmla="*/ 0 h 83281"/>
                <a:gd name="connsiteX4" fmla="*/ 47434 w 82962"/>
                <a:gd name="connsiteY4" fmla="*/ 48006 h 8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962" h="83281">
                  <a:moveTo>
                    <a:pt x="47434" y="48006"/>
                  </a:moveTo>
                  <a:cubicBezTo>
                    <a:pt x="9620" y="50578"/>
                    <a:pt x="571" y="7239"/>
                    <a:pt x="0" y="4191"/>
                  </a:cubicBezTo>
                  <a:cubicBezTo>
                    <a:pt x="5620" y="63722"/>
                    <a:pt x="17716" y="86296"/>
                    <a:pt x="47434" y="82963"/>
                  </a:cubicBezTo>
                  <a:cubicBezTo>
                    <a:pt x="70771" y="80296"/>
                    <a:pt x="79629" y="44863"/>
                    <a:pt x="82963" y="0"/>
                  </a:cubicBezTo>
                  <a:cubicBezTo>
                    <a:pt x="82867" y="286"/>
                    <a:pt x="76105" y="46006"/>
                    <a:pt x="47434" y="48006"/>
                  </a:cubicBezTo>
                  <a:close/>
                </a:path>
              </a:pathLst>
            </a:custGeom>
            <a:solidFill>
              <a:srgbClr val="1E3D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F5067D0F-E7AB-EBF2-6993-859C2D6B44DE}"/>
                </a:ext>
              </a:extLst>
            </p:cNvPr>
            <p:cNvSpPr/>
            <p:nvPr/>
          </p:nvSpPr>
          <p:spPr>
            <a:xfrm>
              <a:off x="6036373" y="3799236"/>
              <a:ext cx="106129" cy="448261"/>
            </a:xfrm>
            <a:custGeom>
              <a:avLst/>
              <a:gdLst>
                <a:gd name="connsiteX0" fmla="*/ 104775 w 106129"/>
                <a:gd name="connsiteY0" fmla="*/ 6763 h 448261"/>
                <a:gd name="connsiteX1" fmla="*/ 0 w 106129"/>
                <a:gd name="connsiteY1" fmla="*/ 0 h 448261"/>
                <a:gd name="connsiteX2" fmla="*/ 13525 w 106129"/>
                <a:gd name="connsiteY2" fmla="*/ 266129 h 448261"/>
                <a:gd name="connsiteX3" fmla="*/ 19050 w 106129"/>
                <a:gd name="connsiteY3" fmla="*/ 404336 h 448261"/>
                <a:gd name="connsiteX4" fmla="*/ 66484 w 106129"/>
                <a:gd name="connsiteY4" fmla="*/ 448151 h 448261"/>
                <a:gd name="connsiteX5" fmla="*/ 102013 w 106129"/>
                <a:gd name="connsiteY5" fmla="*/ 400145 h 448261"/>
                <a:gd name="connsiteX6" fmla="*/ 104775 w 106129"/>
                <a:gd name="connsiteY6" fmla="*/ 260890 h 448261"/>
                <a:gd name="connsiteX7" fmla="*/ 104775 w 106129"/>
                <a:gd name="connsiteY7" fmla="*/ 6763 h 448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129" h="448261">
                  <a:moveTo>
                    <a:pt x="104775" y="6763"/>
                  </a:moveTo>
                  <a:cubicBezTo>
                    <a:pt x="61246" y="7144"/>
                    <a:pt x="26098" y="3810"/>
                    <a:pt x="0" y="0"/>
                  </a:cubicBezTo>
                  <a:cubicBezTo>
                    <a:pt x="0" y="0"/>
                    <a:pt x="10382" y="102013"/>
                    <a:pt x="13525" y="266129"/>
                  </a:cubicBezTo>
                  <a:cubicBezTo>
                    <a:pt x="14668" y="325374"/>
                    <a:pt x="15811" y="370713"/>
                    <a:pt x="19050" y="404336"/>
                  </a:cubicBezTo>
                  <a:cubicBezTo>
                    <a:pt x="19621" y="407384"/>
                    <a:pt x="28670" y="450723"/>
                    <a:pt x="66484" y="448151"/>
                  </a:cubicBezTo>
                  <a:cubicBezTo>
                    <a:pt x="95155" y="446246"/>
                    <a:pt x="101917" y="400526"/>
                    <a:pt x="102013" y="400145"/>
                  </a:cubicBezTo>
                  <a:cubicBezTo>
                    <a:pt x="105346" y="355568"/>
                    <a:pt x="103251" y="301562"/>
                    <a:pt x="104775" y="260890"/>
                  </a:cubicBezTo>
                  <a:cubicBezTo>
                    <a:pt x="107823" y="179261"/>
                    <a:pt x="104775" y="6763"/>
                    <a:pt x="104775" y="6763"/>
                  </a:cubicBezTo>
                  <a:close/>
                </a:path>
              </a:pathLst>
            </a:custGeom>
            <a:solidFill>
              <a:srgbClr val="F6BC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861B4904-2F8D-9052-415E-9B98FF0A8920}"/>
                </a:ext>
              </a:extLst>
            </p:cNvPr>
            <p:cNvSpPr/>
            <p:nvPr/>
          </p:nvSpPr>
          <p:spPr>
            <a:xfrm>
              <a:off x="6145786" y="4199382"/>
              <a:ext cx="72037" cy="79054"/>
            </a:xfrm>
            <a:custGeom>
              <a:avLst/>
              <a:gdLst>
                <a:gd name="connsiteX0" fmla="*/ 30699 w 72037"/>
                <a:gd name="connsiteY0" fmla="*/ 41624 h 79054"/>
                <a:gd name="connsiteX1" fmla="*/ 1172 w 72037"/>
                <a:gd name="connsiteY1" fmla="*/ 0 h 79054"/>
                <a:gd name="connsiteX2" fmla="*/ 1172 w 72037"/>
                <a:gd name="connsiteY2" fmla="*/ 0 h 79054"/>
                <a:gd name="connsiteX3" fmla="*/ 17936 w 72037"/>
                <a:gd name="connsiteY3" fmla="*/ 78676 h 79054"/>
                <a:gd name="connsiteX4" fmla="*/ 72038 w 72037"/>
                <a:gd name="connsiteY4" fmla="*/ 18383 h 79054"/>
                <a:gd name="connsiteX5" fmla="*/ 30699 w 72037"/>
                <a:gd name="connsiteY5" fmla="*/ 41624 h 7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037" h="79054">
                  <a:moveTo>
                    <a:pt x="30699" y="41624"/>
                  </a:moveTo>
                  <a:cubicBezTo>
                    <a:pt x="-543" y="36290"/>
                    <a:pt x="1172" y="0"/>
                    <a:pt x="1172" y="0"/>
                  </a:cubicBezTo>
                  <a:lnTo>
                    <a:pt x="1172" y="0"/>
                  </a:lnTo>
                  <a:cubicBezTo>
                    <a:pt x="-2162" y="43243"/>
                    <a:pt x="1077" y="75152"/>
                    <a:pt x="17936" y="78676"/>
                  </a:cubicBezTo>
                  <a:cubicBezTo>
                    <a:pt x="35462" y="82391"/>
                    <a:pt x="54226" y="58483"/>
                    <a:pt x="72038" y="18383"/>
                  </a:cubicBezTo>
                  <a:cubicBezTo>
                    <a:pt x="68228" y="26098"/>
                    <a:pt x="55941" y="45910"/>
                    <a:pt x="30699" y="41624"/>
                  </a:cubicBezTo>
                  <a:close/>
                </a:path>
              </a:pathLst>
            </a:custGeom>
            <a:solidFill>
              <a:srgbClr val="1E3D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613A85DC-4BBC-120E-80E6-AB6659262226}"/>
                </a:ext>
              </a:extLst>
            </p:cNvPr>
            <p:cNvSpPr/>
            <p:nvPr/>
          </p:nvSpPr>
          <p:spPr>
            <a:xfrm>
              <a:off x="6146943" y="3789616"/>
              <a:ext cx="156605" cy="451989"/>
            </a:xfrm>
            <a:custGeom>
              <a:avLst/>
              <a:gdLst>
                <a:gd name="connsiteX0" fmla="*/ 156605 w 156605"/>
                <a:gd name="connsiteY0" fmla="*/ 0 h 451989"/>
                <a:gd name="connsiteX1" fmla="*/ 39067 w 156605"/>
                <a:gd name="connsiteY1" fmla="*/ 14764 h 451989"/>
                <a:gd name="connsiteX2" fmla="*/ 33257 w 156605"/>
                <a:gd name="connsiteY2" fmla="*/ 213265 h 451989"/>
                <a:gd name="connsiteX3" fmla="*/ 14 w 156605"/>
                <a:gd name="connsiteY3" fmla="*/ 409766 h 451989"/>
                <a:gd name="connsiteX4" fmla="*/ 14 w 156605"/>
                <a:gd name="connsiteY4" fmla="*/ 409766 h 451989"/>
                <a:gd name="connsiteX5" fmla="*/ 29542 w 156605"/>
                <a:gd name="connsiteY5" fmla="*/ 451390 h 451989"/>
                <a:gd name="connsiteX6" fmla="*/ 70880 w 156605"/>
                <a:gd name="connsiteY6" fmla="*/ 428149 h 451989"/>
                <a:gd name="connsiteX7" fmla="*/ 129650 w 156605"/>
                <a:gd name="connsiteY7" fmla="*/ 219456 h 451989"/>
                <a:gd name="connsiteX8" fmla="*/ 156605 w 156605"/>
                <a:gd name="connsiteY8" fmla="*/ 0 h 451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605" h="451989">
                  <a:moveTo>
                    <a:pt x="156605" y="0"/>
                  </a:moveTo>
                  <a:cubicBezTo>
                    <a:pt x="113457" y="8096"/>
                    <a:pt x="74214" y="12668"/>
                    <a:pt x="39067" y="14764"/>
                  </a:cubicBezTo>
                  <a:cubicBezTo>
                    <a:pt x="39067" y="14764"/>
                    <a:pt x="50402" y="129064"/>
                    <a:pt x="33257" y="213265"/>
                  </a:cubicBezTo>
                  <a:cubicBezTo>
                    <a:pt x="21541" y="270605"/>
                    <a:pt x="4586" y="350710"/>
                    <a:pt x="14" y="409766"/>
                  </a:cubicBezTo>
                  <a:lnTo>
                    <a:pt x="14" y="409766"/>
                  </a:lnTo>
                  <a:cubicBezTo>
                    <a:pt x="14" y="409766"/>
                    <a:pt x="-1605" y="446056"/>
                    <a:pt x="29542" y="451390"/>
                  </a:cubicBezTo>
                  <a:cubicBezTo>
                    <a:pt x="54783" y="455676"/>
                    <a:pt x="67070" y="435864"/>
                    <a:pt x="70880" y="428149"/>
                  </a:cubicBezTo>
                  <a:cubicBezTo>
                    <a:pt x="93740" y="376904"/>
                    <a:pt x="114886" y="299180"/>
                    <a:pt x="129650" y="219456"/>
                  </a:cubicBezTo>
                  <a:cubicBezTo>
                    <a:pt x="156605" y="72485"/>
                    <a:pt x="156605" y="0"/>
                    <a:pt x="156605" y="0"/>
                  </a:cubicBezTo>
                  <a:close/>
                </a:path>
              </a:pathLst>
            </a:custGeom>
            <a:solidFill>
              <a:srgbClr val="F6BC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85" name="图形 364">
              <a:extLst>
                <a:ext uri="{FF2B5EF4-FFF2-40B4-BE49-F238E27FC236}">
                  <a16:creationId xmlns:a16="http://schemas.microsoft.com/office/drawing/2014/main" id="{BBCA4205-9F56-FD20-5865-7626EA5459FA}"/>
                </a:ext>
              </a:extLst>
            </p:cNvPr>
            <p:cNvGrpSpPr/>
            <p:nvPr/>
          </p:nvGrpSpPr>
          <p:grpSpPr>
            <a:xfrm>
              <a:off x="6179504" y="3136677"/>
              <a:ext cx="236527" cy="412249"/>
              <a:chOff x="6179504" y="3136677"/>
              <a:chExt cx="236527" cy="412249"/>
            </a:xfrm>
          </p:grpSpPr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E6048787-4E20-0F55-5C13-3FCDD7FDAADC}"/>
                  </a:ext>
                </a:extLst>
              </p:cNvPr>
              <p:cNvSpPr/>
              <p:nvPr/>
            </p:nvSpPr>
            <p:spPr>
              <a:xfrm>
                <a:off x="6273270" y="3445478"/>
                <a:ext cx="19299" cy="70389"/>
              </a:xfrm>
              <a:custGeom>
                <a:avLst/>
                <a:gdLst>
                  <a:gd name="connsiteX0" fmla="*/ 85 w 19299"/>
                  <a:gd name="connsiteY0" fmla="*/ 0 h 70389"/>
                  <a:gd name="connsiteX1" fmla="*/ 18087 w 19299"/>
                  <a:gd name="connsiteY1" fmla="*/ 70390 h 70389"/>
                  <a:gd name="connsiteX2" fmla="*/ 85 w 19299"/>
                  <a:gd name="connsiteY2" fmla="*/ 0 h 70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299" h="70389">
                    <a:moveTo>
                      <a:pt x="85" y="0"/>
                    </a:moveTo>
                    <a:cubicBezTo>
                      <a:pt x="-1439" y="47625"/>
                      <a:pt x="18087" y="70390"/>
                      <a:pt x="18087" y="70390"/>
                    </a:cubicBezTo>
                    <a:cubicBezTo>
                      <a:pt x="18087" y="70390"/>
                      <a:pt x="26279" y="33814"/>
                      <a:pt x="85" y="0"/>
                    </a:cubicBezTo>
                    <a:close/>
                  </a:path>
                </a:pathLst>
              </a:custGeom>
              <a:solidFill>
                <a:srgbClr val="664B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CF3CC264-ED89-B8C0-2AE1-6D37731B9880}"/>
                  </a:ext>
                </a:extLst>
              </p:cNvPr>
              <p:cNvSpPr/>
              <p:nvPr/>
            </p:nvSpPr>
            <p:spPr>
              <a:xfrm>
                <a:off x="6200298" y="3136677"/>
                <a:ext cx="215734" cy="379190"/>
              </a:xfrm>
              <a:custGeom>
                <a:avLst/>
                <a:gdLst>
                  <a:gd name="connsiteX0" fmla="*/ 43244 w 215734"/>
                  <a:gd name="connsiteY0" fmla="*/ 11716 h 379190"/>
                  <a:gd name="connsiteX1" fmla="*/ 0 w 215734"/>
                  <a:gd name="connsiteY1" fmla="*/ 0 h 379190"/>
                  <a:gd name="connsiteX2" fmla="*/ 106394 w 215734"/>
                  <a:gd name="connsiteY2" fmla="*/ 184976 h 379190"/>
                  <a:gd name="connsiteX3" fmla="*/ 73057 w 215734"/>
                  <a:gd name="connsiteY3" fmla="*/ 308801 h 379190"/>
                  <a:gd name="connsiteX4" fmla="*/ 91059 w 215734"/>
                  <a:gd name="connsiteY4" fmla="*/ 379190 h 379190"/>
                  <a:gd name="connsiteX5" fmla="*/ 135541 w 215734"/>
                  <a:gd name="connsiteY5" fmla="*/ 366998 h 379190"/>
                  <a:gd name="connsiteX6" fmla="*/ 209645 w 215734"/>
                  <a:gd name="connsiteY6" fmla="*/ 277844 h 379190"/>
                  <a:gd name="connsiteX7" fmla="*/ 43244 w 215734"/>
                  <a:gd name="connsiteY7" fmla="*/ 11716 h 379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5734" h="379190">
                    <a:moveTo>
                      <a:pt x="43244" y="11716"/>
                    </a:moveTo>
                    <a:cubicBezTo>
                      <a:pt x="24479" y="2953"/>
                      <a:pt x="0" y="0"/>
                      <a:pt x="0" y="0"/>
                    </a:cubicBezTo>
                    <a:cubicBezTo>
                      <a:pt x="0" y="0"/>
                      <a:pt x="80010" y="96869"/>
                      <a:pt x="106394" y="184976"/>
                    </a:cubicBezTo>
                    <a:cubicBezTo>
                      <a:pt x="131159" y="267748"/>
                      <a:pt x="73057" y="308801"/>
                      <a:pt x="73057" y="308801"/>
                    </a:cubicBezTo>
                    <a:cubicBezTo>
                      <a:pt x="99250" y="342519"/>
                      <a:pt x="91059" y="379190"/>
                      <a:pt x="91059" y="379190"/>
                    </a:cubicBezTo>
                    <a:cubicBezTo>
                      <a:pt x="110109" y="376047"/>
                      <a:pt x="135541" y="366998"/>
                      <a:pt x="135541" y="366998"/>
                    </a:cubicBezTo>
                    <a:cubicBezTo>
                      <a:pt x="135541" y="366998"/>
                      <a:pt x="192119" y="339757"/>
                      <a:pt x="209645" y="277844"/>
                    </a:cubicBezTo>
                    <a:cubicBezTo>
                      <a:pt x="227076" y="215932"/>
                      <a:pt x="217075" y="92488"/>
                      <a:pt x="43244" y="11716"/>
                    </a:cubicBezTo>
                    <a:close/>
                  </a:path>
                </a:pathLst>
              </a:custGeom>
              <a:solidFill>
                <a:srgbClr val="FBC73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AC813D49-2D3E-4B0A-BBEF-00C215BFC5FF}"/>
                  </a:ext>
                </a:extLst>
              </p:cNvPr>
              <p:cNvSpPr/>
              <p:nvPr/>
            </p:nvSpPr>
            <p:spPr>
              <a:xfrm>
                <a:off x="6179504" y="3445460"/>
                <a:ext cx="112995" cy="103466"/>
              </a:xfrm>
              <a:custGeom>
                <a:avLst/>
                <a:gdLst>
                  <a:gd name="connsiteX0" fmla="*/ 112996 w 112995"/>
                  <a:gd name="connsiteY0" fmla="*/ 52691 h 103466"/>
                  <a:gd name="connsiteX1" fmla="*/ 93850 w 112995"/>
                  <a:gd name="connsiteY1" fmla="*/ 18 h 103466"/>
                  <a:gd name="connsiteX2" fmla="*/ 61656 w 112995"/>
                  <a:gd name="connsiteY2" fmla="*/ 18 h 103466"/>
                  <a:gd name="connsiteX3" fmla="*/ 57655 w 112995"/>
                  <a:gd name="connsiteY3" fmla="*/ 9543 h 103466"/>
                  <a:gd name="connsiteX4" fmla="*/ 17365 w 112995"/>
                  <a:gd name="connsiteY4" fmla="*/ 41451 h 103466"/>
                  <a:gd name="connsiteX5" fmla="*/ 45749 w 112995"/>
                  <a:gd name="connsiteY5" fmla="*/ 43642 h 103466"/>
                  <a:gd name="connsiteX6" fmla="*/ 17365 w 112995"/>
                  <a:gd name="connsiteY6" fmla="*/ 70407 h 103466"/>
                  <a:gd name="connsiteX7" fmla="*/ 59656 w 112995"/>
                  <a:gd name="connsiteY7" fmla="*/ 58787 h 103466"/>
                  <a:gd name="connsiteX8" fmla="*/ 29842 w 112995"/>
                  <a:gd name="connsiteY8" fmla="*/ 94887 h 103466"/>
                  <a:gd name="connsiteX9" fmla="*/ 79849 w 112995"/>
                  <a:gd name="connsiteY9" fmla="*/ 62311 h 103466"/>
                  <a:gd name="connsiteX10" fmla="*/ 60799 w 112995"/>
                  <a:gd name="connsiteY10" fmla="*/ 102411 h 103466"/>
                  <a:gd name="connsiteX11" fmla="*/ 112996 w 112995"/>
                  <a:gd name="connsiteY11" fmla="*/ 52691 h 103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2995" h="103466">
                    <a:moveTo>
                      <a:pt x="112996" y="52691"/>
                    </a:moveTo>
                    <a:cubicBezTo>
                      <a:pt x="112424" y="38880"/>
                      <a:pt x="108614" y="18972"/>
                      <a:pt x="93850" y="18"/>
                    </a:cubicBezTo>
                    <a:cubicBezTo>
                      <a:pt x="93850" y="18"/>
                      <a:pt x="85468" y="398"/>
                      <a:pt x="61656" y="18"/>
                    </a:cubicBezTo>
                    <a:cubicBezTo>
                      <a:pt x="37843" y="-363"/>
                      <a:pt x="41463" y="5542"/>
                      <a:pt x="57655" y="9543"/>
                    </a:cubicBezTo>
                    <a:cubicBezTo>
                      <a:pt x="73943" y="13543"/>
                      <a:pt x="54417" y="14686"/>
                      <a:pt x="17365" y="41451"/>
                    </a:cubicBezTo>
                    <a:cubicBezTo>
                      <a:pt x="-19688" y="68217"/>
                      <a:pt x="8602" y="61644"/>
                      <a:pt x="45749" y="43642"/>
                    </a:cubicBezTo>
                    <a:cubicBezTo>
                      <a:pt x="45749" y="43642"/>
                      <a:pt x="31747" y="54596"/>
                      <a:pt x="17365" y="70407"/>
                    </a:cubicBezTo>
                    <a:cubicBezTo>
                      <a:pt x="2887" y="86123"/>
                      <a:pt x="1934" y="90886"/>
                      <a:pt x="59656" y="58787"/>
                    </a:cubicBezTo>
                    <a:cubicBezTo>
                      <a:pt x="59656" y="58787"/>
                      <a:pt x="27080" y="86219"/>
                      <a:pt x="29842" y="94887"/>
                    </a:cubicBezTo>
                    <a:cubicBezTo>
                      <a:pt x="32605" y="103650"/>
                      <a:pt x="79849" y="62311"/>
                      <a:pt x="79849" y="62311"/>
                    </a:cubicBezTo>
                    <a:cubicBezTo>
                      <a:pt x="79849" y="62311"/>
                      <a:pt x="56798" y="92886"/>
                      <a:pt x="60799" y="102411"/>
                    </a:cubicBezTo>
                    <a:cubicBezTo>
                      <a:pt x="64894" y="112032"/>
                      <a:pt x="112996" y="52691"/>
                      <a:pt x="112996" y="52691"/>
                    </a:cubicBezTo>
                    <a:close/>
                  </a:path>
                </a:pathLst>
              </a:custGeom>
              <a:solidFill>
                <a:srgbClr val="F6BC8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9" name="图形 364">
              <a:extLst>
                <a:ext uri="{FF2B5EF4-FFF2-40B4-BE49-F238E27FC236}">
                  <a16:creationId xmlns:a16="http://schemas.microsoft.com/office/drawing/2014/main" id="{0E489FB9-DA5A-4CB5-8DAD-B0C283BBE877}"/>
                </a:ext>
              </a:extLst>
            </p:cNvPr>
            <p:cNvGrpSpPr/>
            <p:nvPr/>
          </p:nvGrpSpPr>
          <p:grpSpPr>
            <a:xfrm>
              <a:off x="5974640" y="2942272"/>
              <a:ext cx="29214" cy="37433"/>
              <a:chOff x="5974640" y="2942272"/>
              <a:chExt cx="29214" cy="37433"/>
            </a:xfrm>
            <a:solidFill>
              <a:srgbClr val="BA885B"/>
            </a:solidFill>
          </p:grpSpPr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B70A8C80-2B44-41DF-C055-86B65B94840E}"/>
                  </a:ext>
                </a:extLst>
              </p:cNvPr>
              <p:cNvSpPr/>
              <p:nvPr/>
            </p:nvSpPr>
            <p:spPr>
              <a:xfrm>
                <a:off x="5974640" y="2942272"/>
                <a:ext cx="29214" cy="37433"/>
              </a:xfrm>
              <a:custGeom>
                <a:avLst/>
                <a:gdLst>
                  <a:gd name="connsiteX0" fmla="*/ 25061 w 29214"/>
                  <a:gd name="connsiteY0" fmla="*/ 37433 h 37433"/>
                  <a:gd name="connsiteX1" fmla="*/ 26014 w 29214"/>
                  <a:gd name="connsiteY1" fmla="*/ 34385 h 37433"/>
                  <a:gd name="connsiteX2" fmla="*/ 26776 w 29214"/>
                  <a:gd name="connsiteY2" fmla="*/ 30861 h 37433"/>
                  <a:gd name="connsiteX3" fmla="*/ 27157 w 29214"/>
                  <a:gd name="connsiteY3" fmla="*/ 26289 h 37433"/>
                  <a:gd name="connsiteX4" fmla="*/ 26871 w 29214"/>
                  <a:gd name="connsiteY4" fmla="*/ 20860 h 37433"/>
                  <a:gd name="connsiteX5" fmla="*/ 25442 w 29214"/>
                  <a:gd name="connsiteY5" fmla="*/ 15049 h 37433"/>
                  <a:gd name="connsiteX6" fmla="*/ 22490 w 29214"/>
                  <a:gd name="connsiteY6" fmla="*/ 9525 h 37433"/>
                  <a:gd name="connsiteX7" fmla="*/ 18013 w 29214"/>
                  <a:gd name="connsiteY7" fmla="*/ 5239 h 37433"/>
                  <a:gd name="connsiteX8" fmla="*/ 12298 w 29214"/>
                  <a:gd name="connsiteY8" fmla="*/ 3334 h 37433"/>
                  <a:gd name="connsiteX9" fmla="*/ 9440 w 29214"/>
                  <a:gd name="connsiteY9" fmla="*/ 3429 h 37433"/>
                  <a:gd name="connsiteX10" fmla="*/ 6488 w 29214"/>
                  <a:gd name="connsiteY10" fmla="*/ 4381 h 37433"/>
                  <a:gd name="connsiteX11" fmla="*/ 2868 w 29214"/>
                  <a:gd name="connsiteY11" fmla="*/ 8001 h 37433"/>
                  <a:gd name="connsiteX12" fmla="*/ 1916 w 29214"/>
                  <a:gd name="connsiteY12" fmla="*/ 12954 h 37433"/>
                  <a:gd name="connsiteX13" fmla="*/ 3059 w 29214"/>
                  <a:gd name="connsiteY13" fmla="*/ 21050 h 37433"/>
                  <a:gd name="connsiteX14" fmla="*/ 4011 w 29214"/>
                  <a:gd name="connsiteY14" fmla="*/ 24098 h 37433"/>
                  <a:gd name="connsiteX15" fmla="*/ 2487 w 29214"/>
                  <a:gd name="connsiteY15" fmla="*/ 21241 h 37433"/>
                  <a:gd name="connsiteX16" fmla="*/ 106 w 29214"/>
                  <a:gd name="connsiteY16" fmla="*/ 12954 h 37433"/>
                  <a:gd name="connsiteX17" fmla="*/ 677 w 29214"/>
                  <a:gd name="connsiteY17" fmla="*/ 6953 h 37433"/>
                  <a:gd name="connsiteX18" fmla="*/ 5345 w 29214"/>
                  <a:gd name="connsiteY18" fmla="*/ 1619 h 37433"/>
                  <a:gd name="connsiteX19" fmla="*/ 8583 w 29214"/>
                  <a:gd name="connsiteY19" fmla="*/ 381 h 37433"/>
                  <a:gd name="connsiteX20" fmla="*/ 12393 w 29214"/>
                  <a:gd name="connsiteY20" fmla="*/ 0 h 37433"/>
                  <a:gd name="connsiteX21" fmla="*/ 19632 w 29214"/>
                  <a:gd name="connsiteY21" fmla="*/ 2286 h 37433"/>
                  <a:gd name="connsiteX22" fmla="*/ 24966 w 29214"/>
                  <a:gd name="connsiteY22" fmla="*/ 7525 h 37433"/>
                  <a:gd name="connsiteX23" fmla="*/ 28014 w 29214"/>
                  <a:gd name="connsiteY23" fmla="*/ 13906 h 37433"/>
                  <a:gd name="connsiteX24" fmla="*/ 29157 w 29214"/>
                  <a:gd name="connsiteY24" fmla="*/ 20288 h 37433"/>
                  <a:gd name="connsiteX25" fmla="*/ 28967 w 29214"/>
                  <a:gd name="connsiteY25" fmla="*/ 26098 h 37433"/>
                  <a:gd name="connsiteX26" fmla="*/ 27919 w 29214"/>
                  <a:gd name="connsiteY26" fmla="*/ 30861 h 37433"/>
                  <a:gd name="connsiteX27" fmla="*/ 26585 w 29214"/>
                  <a:gd name="connsiteY27" fmla="*/ 34290 h 37433"/>
                  <a:gd name="connsiteX28" fmla="*/ 25061 w 29214"/>
                  <a:gd name="connsiteY28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9214" h="37433">
                    <a:moveTo>
                      <a:pt x="25061" y="37433"/>
                    </a:moveTo>
                    <a:cubicBezTo>
                      <a:pt x="25061" y="37433"/>
                      <a:pt x="25347" y="36290"/>
                      <a:pt x="26014" y="34385"/>
                    </a:cubicBezTo>
                    <a:cubicBezTo>
                      <a:pt x="26300" y="33433"/>
                      <a:pt x="26490" y="32194"/>
                      <a:pt x="26776" y="30861"/>
                    </a:cubicBezTo>
                    <a:cubicBezTo>
                      <a:pt x="26871" y="29432"/>
                      <a:pt x="27157" y="28003"/>
                      <a:pt x="27157" y="26289"/>
                    </a:cubicBezTo>
                    <a:cubicBezTo>
                      <a:pt x="27252" y="24574"/>
                      <a:pt x="27062" y="22765"/>
                      <a:pt x="26871" y="20860"/>
                    </a:cubicBezTo>
                    <a:cubicBezTo>
                      <a:pt x="26585" y="18955"/>
                      <a:pt x="26109" y="17050"/>
                      <a:pt x="25442" y="15049"/>
                    </a:cubicBezTo>
                    <a:cubicBezTo>
                      <a:pt x="24680" y="13144"/>
                      <a:pt x="23728" y="11240"/>
                      <a:pt x="22490" y="9525"/>
                    </a:cubicBezTo>
                    <a:cubicBezTo>
                      <a:pt x="21347" y="7715"/>
                      <a:pt x="19727" y="6382"/>
                      <a:pt x="18013" y="5239"/>
                    </a:cubicBezTo>
                    <a:cubicBezTo>
                      <a:pt x="16203" y="4191"/>
                      <a:pt x="14298" y="3524"/>
                      <a:pt x="12298" y="3334"/>
                    </a:cubicBezTo>
                    <a:cubicBezTo>
                      <a:pt x="11345" y="3334"/>
                      <a:pt x="10202" y="3429"/>
                      <a:pt x="9440" y="3429"/>
                    </a:cubicBezTo>
                    <a:cubicBezTo>
                      <a:pt x="8393" y="3715"/>
                      <a:pt x="7154" y="3905"/>
                      <a:pt x="6488" y="4381"/>
                    </a:cubicBezTo>
                    <a:cubicBezTo>
                      <a:pt x="4868" y="5048"/>
                      <a:pt x="3535" y="6382"/>
                      <a:pt x="2868" y="8001"/>
                    </a:cubicBezTo>
                    <a:cubicBezTo>
                      <a:pt x="2201" y="9620"/>
                      <a:pt x="1916" y="11335"/>
                      <a:pt x="1916" y="12954"/>
                    </a:cubicBezTo>
                    <a:cubicBezTo>
                      <a:pt x="1916" y="16288"/>
                      <a:pt x="2487" y="19145"/>
                      <a:pt x="3059" y="21050"/>
                    </a:cubicBezTo>
                    <a:cubicBezTo>
                      <a:pt x="3535" y="22955"/>
                      <a:pt x="4011" y="24098"/>
                      <a:pt x="4011" y="24098"/>
                    </a:cubicBezTo>
                    <a:cubicBezTo>
                      <a:pt x="4011" y="24098"/>
                      <a:pt x="3344" y="23146"/>
                      <a:pt x="2487" y="21241"/>
                    </a:cubicBezTo>
                    <a:cubicBezTo>
                      <a:pt x="1725" y="19336"/>
                      <a:pt x="487" y="16669"/>
                      <a:pt x="106" y="12954"/>
                    </a:cubicBezTo>
                    <a:cubicBezTo>
                      <a:pt x="-85" y="11144"/>
                      <a:pt x="-85" y="9049"/>
                      <a:pt x="677" y="6953"/>
                    </a:cubicBezTo>
                    <a:cubicBezTo>
                      <a:pt x="1344" y="4858"/>
                      <a:pt x="2963" y="2762"/>
                      <a:pt x="5345" y="1619"/>
                    </a:cubicBezTo>
                    <a:cubicBezTo>
                      <a:pt x="6583" y="857"/>
                      <a:pt x="7535" y="762"/>
                      <a:pt x="8583" y="381"/>
                    </a:cubicBezTo>
                    <a:cubicBezTo>
                      <a:pt x="10012" y="95"/>
                      <a:pt x="11155" y="0"/>
                      <a:pt x="12393" y="0"/>
                    </a:cubicBezTo>
                    <a:cubicBezTo>
                      <a:pt x="14965" y="95"/>
                      <a:pt x="17441" y="952"/>
                      <a:pt x="19632" y="2286"/>
                    </a:cubicBezTo>
                    <a:cubicBezTo>
                      <a:pt x="21728" y="3715"/>
                      <a:pt x="23633" y="5429"/>
                      <a:pt x="24966" y="7525"/>
                    </a:cubicBezTo>
                    <a:cubicBezTo>
                      <a:pt x="26395" y="9525"/>
                      <a:pt x="27252" y="11716"/>
                      <a:pt x="28014" y="13906"/>
                    </a:cubicBezTo>
                    <a:cubicBezTo>
                      <a:pt x="28681" y="16097"/>
                      <a:pt x="29062" y="18288"/>
                      <a:pt x="29157" y="20288"/>
                    </a:cubicBezTo>
                    <a:cubicBezTo>
                      <a:pt x="29252" y="22384"/>
                      <a:pt x="29252" y="24289"/>
                      <a:pt x="28967" y="26098"/>
                    </a:cubicBezTo>
                    <a:cubicBezTo>
                      <a:pt x="28871" y="27908"/>
                      <a:pt x="28205" y="29432"/>
                      <a:pt x="27919" y="30861"/>
                    </a:cubicBezTo>
                    <a:cubicBezTo>
                      <a:pt x="27443" y="32194"/>
                      <a:pt x="26966" y="33433"/>
                      <a:pt x="26585" y="34290"/>
                    </a:cubicBezTo>
                    <a:cubicBezTo>
                      <a:pt x="25633" y="36481"/>
                      <a:pt x="25061" y="37433"/>
                      <a:pt x="25061" y="37433"/>
                    </a:cubicBezTo>
                    <a:close/>
                  </a:path>
                </a:pathLst>
              </a:custGeom>
              <a:solidFill>
                <a:srgbClr val="BA88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7E13564A-A84E-1F8F-4692-43F1BB5823C5}"/>
                  </a:ext>
                </a:extLst>
              </p:cNvPr>
              <p:cNvSpPr/>
              <p:nvPr/>
            </p:nvSpPr>
            <p:spPr>
              <a:xfrm>
                <a:off x="5982747" y="2946272"/>
                <a:ext cx="18747" cy="30123"/>
              </a:xfrm>
              <a:custGeom>
                <a:avLst/>
                <a:gdLst>
                  <a:gd name="connsiteX0" fmla="*/ 0 w 18747"/>
                  <a:gd name="connsiteY0" fmla="*/ 27146 h 30123"/>
                  <a:gd name="connsiteX1" fmla="*/ 1715 w 18747"/>
                  <a:gd name="connsiteY1" fmla="*/ 27908 h 30123"/>
                  <a:gd name="connsiteX2" fmla="*/ 3619 w 18747"/>
                  <a:gd name="connsiteY2" fmla="*/ 28289 h 30123"/>
                  <a:gd name="connsiteX3" fmla="*/ 4763 w 18747"/>
                  <a:gd name="connsiteY3" fmla="*/ 28289 h 30123"/>
                  <a:gd name="connsiteX4" fmla="*/ 6001 w 18747"/>
                  <a:gd name="connsiteY4" fmla="*/ 28099 h 30123"/>
                  <a:gd name="connsiteX5" fmla="*/ 7334 w 18747"/>
                  <a:gd name="connsiteY5" fmla="*/ 27718 h 30123"/>
                  <a:gd name="connsiteX6" fmla="*/ 8668 w 18747"/>
                  <a:gd name="connsiteY6" fmla="*/ 26956 h 30123"/>
                  <a:gd name="connsiteX7" fmla="*/ 9906 w 18747"/>
                  <a:gd name="connsiteY7" fmla="*/ 26003 h 30123"/>
                  <a:gd name="connsiteX8" fmla="*/ 11144 w 18747"/>
                  <a:gd name="connsiteY8" fmla="*/ 24860 h 30123"/>
                  <a:gd name="connsiteX9" fmla="*/ 12287 w 18747"/>
                  <a:gd name="connsiteY9" fmla="*/ 23622 h 30123"/>
                  <a:gd name="connsiteX10" fmla="*/ 13335 w 18747"/>
                  <a:gd name="connsiteY10" fmla="*/ 22098 h 30123"/>
                  <a:gd name="connsiteX11" fmla="*/ 14192 w 18747"/>
                  <a:gd name="connsiteY11" fmla="*/ 20479 h 30123"/>
                  <a:gd name="connsiteX12" fmla="*/ 14859 w 18747"/>
                  <a:gd name="connsiteY12" fmla="*/ 18859 h 30123"/>
                  <a:gd name="connsiteX13" fmla="*/ 15430 w 18747"/>
                  <a:gd name="connsiteY13" fmla="*/ 17145 h 30123"/>
                  <a:gd name="connsiteX14" fmla="*/ 15716 w 18747"/>
                  <a:gd name="connsiteY14" fmla="*/ 15335 h 30123"/>
                  <a:gd name="connsiteX15" fmla="*/ 15811 w 18747"/>
                  <a:gd name="connsiteY15" fmla="*/ 11811 h 30123"/>
                  <a:gd name="connsiteX16" fmla="*/ 15145 w 18747"/>
                  <a:gd name="connsiteY16" fmla="*/ 8573 h 30123"/>
                  <a:gd name="connsiteX17" fmla="*/ 14097 w 18747"/>
                  <a:gd name="connsiteY17" fmla="*/ 5715 h 30123"/>
                  <a:gd name="connsiteX18" fmla="*/ 12954 w 18747"/>
                  <a:gd name="connsiteY18" fmla="*/ 3334 h 30123"/>
                  <a:gd name="connsiteX19" fmla="*/ 11811 w 18747"/>
                  <a:gd name="connsiteY19" fmla="*/ 1619 h 30123"/>
                  <a:gd name="connsiteX20" fmla="*/ 10858 w 18747"/>
                  <a:gd name="connsiteY20" fmla="*/ 0 h 30123"/>
                  <a:gd name="connsiteX21" fmla="*/ 12287 w 18747"/>
                  <a:gd name="connsiteY21" fmla="*/ 1143 h 30123"/>
                  <a:gd name="connsiteX22" fmla="*/ 13906 w 18747"/>
                  <a:gd name="connsiteY22" fmla="*/ 2572 h 30123"/>
                  <a:gd name="connsiteX23" fmla="*/ 15621 w 18747"/>
                  <a:gd name="connsiteY23" fmla="*/ 4858 h 30123"/>
                  <a:gd name="connsiteX24" fmla="*/ 17335 w 18747"/>
                  <a:gd name="connsiteY24" fmla="*/ 7810 h 30123"/>
                  <a:gd name="connsiteX25" fmla="*/ 18478 w 18747"/>
                  <a:gd name="connsiteY25" fmla="*/ 11525 h 30123"/>
                  <a:gd name="connsiteX26" fmla="*/ 18669 w 18747"/>
                  <a:gd name="connsiteY26" fmla="*/ 15716 h 30123"/>
                  <a:gd name="connsiteX27" fmla="*/ 18383 w 18747"/>
                  <a:gd name="connsiteY27" fmla="*/ 17907 h 30123"/>
                  <a:gd name="connsiteX28" fmla="*/ 17812 w 18747"/>
                  <a:gd name="connsiteY28" fmla="*/ 20002 h 30123"/>
                  <a:gd name="connsiteX29" fmla="*/ 16954 w 18747"/>
                  <a:gd name="connsiteY29" fmla="*/ 22003 h 30123"/>
                  <a:gd name="connsiteX30" fmla="*/ 15907 w 18747"/>
                  <a:gd name="connsiteY30" fmla="*/ 23908 h 30123"/>
                  <a:gd name="connsiteX31" fmla="*/ 14573 w 18747"/>
                  <a:gd name="connsiteY31" fmla="*/ 25622 h 30123"/>
                  <a:gd name="connsiteX32" fmla="*/ 13049 w 18747"/>
                  <a:gd name="connsiteY32" fmla="*/ 27051 h 30123"/>
                  <a:gd name="connsiteX33" fmla="*/ 11430 w 18747"/>
                  <a:gd name="connsiteY33" fmla="*/ 28289 h 30123"/>
                  <a:gd name="connsiteX34" fmla="*/ 9715 w 18747"/>
                  <a:gd name="connsiteY34" fmla="*/ 29242 h 30123"/>
                  <a:gd name="connsiteX35" fmla="*/ 8001 w 18747"/>
                  <a:gd name="connsiteY35" fmla="*/ 29908 h 30123"/>
                  <a:gd name="connsiteX36" fmla="*/ 6286 w 18747"/>
                  <a:gd name="connsiteY36" fmla="*/ 30099 h 30123"/>
                  <a:gd name="connsiteX37" fmla="*/ 3334 w 18747"/>
                  <a:gd name="connsiteY37" fmla="*/ 29718 h 30123"/>
                  <a:gd name="connsiteX38" fmla="*/ 1333 w 18747"/>
                  <a:gd name="connsiteY38" fmla="*/ 28670 h 30123"/>
                  <a:gd name="connsiteX39" fmla="*/ 0 w 18747"/>
                  <a:gd name="connsiteY39" fmla="*/ 27146 h 30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8747" h="30123">
                    <a:moveTo>
                      <a:pt x="0" y="27146"/>
                    </a:moveTo>
                    <a:cubicBezTo>
                      <a:pt x="0" y="27146"/>
                      <a:pt x="571" y="27432"/>
                      <a:pt x="1715" y="27908"/>
                    </a:cubicBezTo>
                    <a:cubicBezTo>
                      <a:pt x="2286" y="28194"/>
                      <a:pt x="2953" y="28194"/>
                      <a:pt x="3619" y="28289"/>
                    </a:cubicBezTo>
                    <a:cubicBezTo>
                      <a:pt x="3905" y="28384"/>
                      <a:pt x="4381" y="28289"/>
                      <a:pt x="4763" y="28289"/>
                    </a:cubicBezTo>
                    <a:cubicBezTo>
                      <a:pt x="5143" y="28194"/>
                      <a:pt x="5620" y="28289"/>
                      <a:pt x="6001" y="28099"/>
                    </a:cubicBezTo>
                    <a:cubicBezTo>
                      <a:pt x="6382" y="28003"/>
                      <a:pt x="6858" y="27813"/>
                      <a:pt x="7334" y="27718"/>
                    </a:cubicBezTo>
                    <a:cubicBezTo>
                      <a:pt x="7715" y="27432"/>
                      <a:pt x="8191" y="27242"/>
                      <a:pt x="8668" y="26956"/>
                    </a:cubicBezTo>
                    <a:cubicBezTo>
                      <a:pt x="9144" y="26765"/>
                      <a:pt x="9525" y="26384"/>
                      <a:pt x="9906" y="26003"/>
                    </a:cubicBezTo>
                    <a:cubicBezTo>
                      <a:pt x="10287" y="25622"/>
                      <a:pt x="10763" y="25336"/>
                      <a:pt x="11144" y="24860"/>
                    </a:cubicBezTo>
                    <a:cubicBezTo>
                      <a:pt x="11525" y="24479"/>
                      <a:pt x="11906" y="24003"/>
                      <a:pt x="12287" y="23622"/>
                    </a:cubicBezTo>
                    <a:cubicBezTo>
                      <a:pt x="12668" y="23146"/>
                      <a:pt x="12954" y="22670"/>
                      <a:pt x="13335" y="22098"/>
                    </a:cubicBezTo>
                    <a:cubicBezTo>
                      <a:pt x="13716" y="21622"/>
                      <a:pt x="13906" y="21050"/>
                      <a:pt x="14192" y="20479"/>
                    </a:cubicBezTo>
                    <a:cubicBezTo>
                      <a:pt x="14478" y="19907"/>
                      <a:pt x="14764" y="19431"/>
                      <a:pt x="14859" y="18859"/>
                    </a:cubicBezTo>
                    <a:cubicBezTo>
                      <a:pt x="15049" y="18288"/>
                      <a:pt x="15240" y="17717"/>
                      <a:pt x="15430" y="17145"/>
                    </a:cubicBezTo>
                    <a:lnTo>
                      <a:pt x="15716" y="15335"/>
                    </a:lnTo>
                    <a:cubicBezTo>
                      <a:pt x="15811" y="14192"/>
                      <a:pt x="15907" y="12954"/>
                      <a:pt x="15811" y="11811"/>
                    </a:cubicBezTo>
                    <a:cubicBezTo>
                      <a:pt x="15526" y="10668"/>
                      <a:pt x="15621" y="9525"/>
                      <a:pt x="15145" y="8573"/>
                    </a:cubicBezTo>
                    <a:cubicBezTo>
                      <a:pt x="14764" y="7525"/>
                      <a:pt x="14573" y="6477"/>
                      <a:pt x="14097" y="5715"/>
                    </a:cubicBezTo>
                    <a:cubicBezTo>
                      <a:pt x="13716" y="4858"/>
                      <a:pt x="13335" y="4001"/>
                      <a:pt x="12954" y="3334"/>
                    </a:cubicBezTo>
                    <a:cubicBezTo>
                      <a:pt x="12573" y="2667"/>
                      <a:pt x="12097" y="2096"/>
                      <a:pt x="11811" y="1619"/>
                    </a:cubicBezTo>
                    <a:cubicBezTo>
                      <a:pt x="11144" y="572"/>
                      <a:pt x="10858" y="0"/>
                      <a:pt x="10858" y="0"/>
                    </a:cubicBezTo>
                    <a:cubicBezTo>
                      <a:pt x="10858" y="0"/>
                      <a:pt x="11430" y="381"/>
                      <a:pt x="12287" y="1143"/>
                    </a:cubicBezTo>
                    <a:cubicBezTo>
                      <a:pt x="12764" y="1524"/>
                      <a:pt x="13335" y="2000"/>
                      <a:pt x="13906" y="2572"/>
                    </a:cubicBezTo>
                    <a:cubicBezTo>
                      <a:pt x="14478" y="3239"/>
                      <a:pt x="15049" y="3905"/>
                      <a:pt x="15621" y="4858"/>
                    </a:cubicBezTo>
                    <a:cubicBezTo>
                      <a:pt x="16383" y="5620"/>
                      <a:pt x="16764" y="6763"/>
                      <a:pt x="17335" y="7810"/>
                    </a:cubicBezTo>
                    <a:cubicBezTo>
                      <a:pt x="18002" y="8858"/>
                      <a:pt x="18097" y="10192"/>
                      <a:pt x="18478" y="11525"/>
                    </a:cubicBezTo>
                    <a:cubicBezTo>
                      <a:pt x="18669" y="12859"/>
                      <a:pt x="18859" y="14288"/>
                      <a:pt x="18669" y="15716"/>
                    </a:cubicBezTo>
                    <a:lnTo>
                      <a:pt x="18383" y="17907"/>
                    </a:lnTo>
                    <a:cubicBezTo>
                      <a:pt x="18288" y="18669"/>
                      <a:pt x="18002" y="19336"/>
                      <a:pt x="17812" y="20002"/>
                    </a:cubicBezTo>
                    <a:cubicBezTo>
                      <a:pt x="17621" y="20669"/>
                      <a:pt x="17335" y="21336"/>
                      <a:pt x="16954" y="22003"/>
                    </a:cubicBezTo>
                    <a:cubicBezTo>
                      <a:pt x="16573" y="22670"/>
                      <a:pt x="16383" y="23336"/>
                      <a:pt x="15907" y="23908"/>
                    </a:cubicBezTo>
                    <a:cubicBezTo>
                      <a:pt x="15526" y="24479"/>
                      <a:pt x="15049" y="25051"/>
                      <a:pt x="14573" y="25622"/>
                    </a:cubicBezTo>
                    <a:cubicBezTo>
                      <a:pt x="14097" y="26099"/>
                      <a:pt x="13621" y="26575"/>
                      <a:pt x="13049" y="27051"/>
                    </a:cubicBezTo>
                    <a:cubicBezTo>
                      <a:pt x="12573" y="27527"/>
                      <a:pt x="12002" y="27908"/>
                      <a:pt x="11430" y="28289"/>
                    </a:cubicBezTo>
                    <a:cubicBezTo>
                      <a:pt x="10858" y="28670"/>
                      <a:pt x="10382" y="29051"/>
                      <a:pt x="9715" y="29242"/>
                    </a:cubicBezTo>
                    <a:cubicBezTo>
                      <a:pt x="9144" y="29432"/>
                      <a:pt x="8572" y="29718"/>
                      <a:pt x="8001" y="29908"/>
                    </a:cubicBezTo>
                    <a:cubicBezTo>
                      <a:pt x="7429" y="30004"/>
                      <a:pt x="6858" y="30099"/>
                      <a:pt x="6286" y="30099"/>
                    </a:cubicBezTo>
                    <a:cubicBezTo>
                      <a:pt x="5143" y="30194"/>
                      <a:pt x="4096" y="30004"/>
                      <a:pt x="3334" y="29718"/>
                    </a:cubicBezTo>
                    <a:cubicBezTo>
                      <a:pt x="2477" y="29337"/>
                      <a:pt x="1715" y="29051"/>
                      <a:pt x="1333" y="28670"/>
                    </a:cubicBezTo>
                    <a:cubicBezTo>
                      <a:pt x="476" y="27623"/>
                      <a:pt x="0" y="27146"/>
                      <a:pt x="0" y="27146"/>
                    </a:cubicBezTo>
                    <a:close/>
                  </a:path>
                </a:pathLst>
              </a:custGeom>
              <a:solidFill>
                <a:srgbClr val="BA88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2" name="图形 364">
              <a:extLst>
                <a:ext uri="{FF2B5EF4-FFF2-40B4-BE49-F238E27FC236}">
                  <a16:creationId xmlns:a16="http://schemas.microsoft.com/office/drawing/2014/main" id="{9234AFB0-B340-7E75-D4B0-F16A1FC67B8B}"/>
                </a:ext>
              </a:extLst>
            </p:cNvPr>
            <p:cNvGrpSpPr/>
            <p:nvPr/>
          </p:nvGrpSpPr>
          <p:grpSpPr>
            <a:xfrm>
              <a:off x="6167246" y="3036569"/>
              <a:ext cx="109823" cy="43411"/>
              <a:chOff x="6167246" y="3036569"/>
              <a:chExt cx="109823" cy="43411"/>
            </a:xfrm>
          </p:grpSpPr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CE172C36-082E-5BB3-7CD2-F5830DF5FDAD}"/>
                  </a:ext>
                </a:extLst>
              </p:cNvPr>
              <p:cNvSpPr/>
              <p:nvPr/>
            </p:nvSpPr>
            <p:spPr>
              <a:xfrm>
                <a:off x="6172104" y="3038475"/>
                <a:ext cx="72389" cy="21056"/>
              </a:xfrm>
              <a:custGeom>
                <a:avLst/>
                <a:gdLst>
                  <a:gd name="connsiteX0" fmla="*/ 34576 w 72389"/>
                  <a:gd name="connsiteY0" fmla="*/ 19812 h 21056"/>
                  <a:gd name="connsiteX1" fmla="*/ 72390 w 72389"/>
                  <a:gd name="connsiteY1" fmla="*/ 8858 h 21056"/>
                  <a:gd name="connsiteX2" fmla="*/ 0 w 72389"/>
                  <a:gd name="connsiteY2" fmla="*/ 0 h 21056"/>
                  <a:gd name="connsiteX3" fmla="*/ 34576 w 72389"/>
                  <a:gd name="connsiteY3" fmla="*/ 19812 h 21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389" h="21056">
                    <a:moveTo>
                      <a:pt x="34576" y="19812"/>
                    </a:moveTo>
                    <a:cubicBezTo>
                      <a:pt x="59341" y="24479"/>
                      <a:pt x="68866" y="14954"/>
                      <a:pt x="72390" y="8858"/>
                    </a:cubicBezTo>
                    <a:cubicBezTo>
                      <a:pt x="51625" y="10192"/>
                      <a:pt x="24289" y="9239"/>
                      <a:pt x="0" y="0"/>
                    </a:cubicBezTo>
                    <a:cubicBezTo>
                      <a:pt x="3619" y="6477"/>
                      <a:pt x="12573" y="15716"/>
                      <a:pt x="34576" y="198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774097B8-BE98-9650-4708-BD715427460F}"/>
                  </a:ext>
                </a:extLst>
              </p:cNvPr>
              <p:cNvSpPr/>
              <p:nvPr/>
            </p:nvSpPr>
            <p:spPr>
              <a:xfrm>
                <a:off x="6212299" y="3044952"/>
                <a:ext cx="54483" cy="34956"/>
              </a:xfrm>
              <a:custGeom>
                <a:avLst/>
                <a:gdLst>
                  <a:gd name="connsiteX0" fmla="*/ 54483 w 54483"/>
                  <a:gd name="connsiteY0" fmla="*/ 0 h 34956"/>
                  <a:gd name="connsiteX1" fmla="*/ 32099 w 54483"/>
                  <a:gd name="connsiteY1" fmla="*/ 2381 h 34956"/>
                  <a:gd name="connsiteX2" fmla="*/ 0 w 54483"/>
                  <a:gd name="connsiteY2" fmla="*/ 14192 h 34956"/>
                  <a:gd name="connsiteX3" fmla="*/ 6096 w 54483"/>
                  <a:gd name="connsiteY3" fmla="*/ 34957 h 34956"/>
                  <a:gd name="connsiteX4" fmla="*/ 54483 w 54483"/>
                  <a:gd name="connsiteY4" fmla="*/ 0 h 34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83" h="34956">
                    <a:moveTo>
                      <a:pt x="54483" y="0"/>
                    </a:moveTo>
                    <a:cubicBezTo>
                      <a:pt x="48863" y="857"/>
                      <a:pt x="41053" y="1810"/>
                      <a:pt x="32099" y="2381"/>
                    </a:cubicBezTo>
                    <a:cubicBezTo>
                      <a:pt x="28861" y="8001"/>
                      <a:pt x="20574" y="16478"/>
                      <a:pt x="0" y="14192"/>
                    </a:cubicBezTo>
                    <a:cubicBezTo>
                      <a:pt x="4953" y="21431"/>
                      <a:pt x="6096" y="29051"/>
                      <a:pt x="6096" y="34957"/>
                    </a:cubicBezTo>
                    <a:cubicBezTo>
                      <a:pt x="41148" y="33242"/>
                      <a:pt x="54483" y="0"/>
                      <a:pt x="54483" y="0"/>
                    </a:cubicBezTo>
                    <a:close/>
                  </a:path>
                </a:pathLst>
              </a:custGeom>
              <a:solidFill>
                <a:srgbClr val="E6878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ADEAA9EF-B57E-912F-28EA-B2EB554D3574}"/>
                  </a:ext>
                </a:extLst>
              </p:cNvPr>
              <p:cNvSpPr/>
              <p:nvPr/>
            </p:nvSpPr>
            <p:spPr>
              <a:xfrm>
                <a:off x="6167291" y="3036569"/>
                <a:ext cx="51199" cy="43411"/>
              </a:xfrm>
              <a:custGeom>
                <a:avLst/>
                <a:gdLst>
                  <a:gd name="connsiteX0" fmla="*/ 45104 w 51199"/>
                  <a:gd name="connsiteY0" fmla="*/ 22574 h 43411"/>
                  <a:gd name="connsiteX1" fmla="*/ 39389 w 51199"/>
                  <a:gd name="connsiteY1" fmla="*/ 21717 h 43411"/>
                  <a:gd name="connsiteX2" fmla="*/ 4813 w 51199"/>
                  <a:gd name="connsiteY2" fmla="*/ 1905 h 43411"/>
                  <a:gd name="connsiteX3" fmla="*/ 51 w 51199"/>
                  <a:gd name="connsiteY3" fmla="*/ 0 h 43411"/>
                  <a:gd name="connsiteX4" fmla="*/ 40151 w 51199"/>
                  <a:gd name="connsiteY4" fmla="*/ 42863 h 43411"/>
                  <a:gd name="connsiteX5" fmla="*/ 51200 w 51199"/>
                  <a:gd name="connsiteY5" fmla="*/ 43339 h 43411"/>
                  <a:gd name="connsiteX6" fmla="*/ 45104 w 51199"/>
                  <a:gd name="connsiteY6" fmla="*/ 22574 h 43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199" h="43411">
                    <a:moveTo>
                      <a:pt x="45104" y="22574"/>
                    </a:moveTo>
                    <a:cubicBezTo>
                      <a:pt x="43294" y="22384"/>
                      <a:pt x="41389" y="22098"/>
                      <a:pt x="39389" y="21717"/>
                    </a:cubicBezTo>
                    <a:cubicBezTo>
                      <a:pt x="17481" y="17621"/>
                      <a:pt x="8433" y="8382"/>
                      <a:pt x="4813" y="1905"/>
                    </a:cubicBezTo>
                    <a:cubicBezTo>
                      <a:pt x="3194" y="1333"/>
                      <a:pt x="1670" y="762"/>
                      <a:pt x="51" y="0"/>
                    </a:cubicBezTo>
                    <a:cubicBezTo>
                      <a:pt x="51" y="0"/>
                      <a:pt x="-3093" y="37338"/>
                      <a:pt x="40151" y="42863"/>
                    </a:cubicBezTo>
                    <a:cubicBezTo>
                      <a:pt x="44056" y="43339"/>
                      <a:pt x="47676" y="43529"/>
                      <a:pt x="51200" y="43339"/>
                    </a:cubicBezTo>
                    <a:cubicBezTo>
                      <a:pt x="51200" y="37433"/>
                      <a:pt x="49962" y="29813"/>
                      <a:pt x="45104" y="22574"/>
                    </a:cubicBezTo>
                    <a:close/>
                  </a:path>
                </a:pathLst>
              </a:custGeom>
              <a:solidFill>
                <a:srgbClr val="CC47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86516AA2-D6D5-C080-7D63-03216CF9FF34}"/>
                  </a:ext>
                </a:extLst>
              </p:cNvPr>
              <p:cNvSpPr/>
              <p:nvPr/>
            </p:nvSpPr>
            <p:spPr>
              <a:xfrm>
                <a:off x="6167246" y="3036569"/>
                <a:ext cx="109823" cy="12763"/>
              </a:xfrm>
              <a:custGeom>
                <a:avLst/>
                <a:gdLst>
                  <a:gd name="connsiteX0" fmla="*/ 109823 w 109823"/>
                  <a:gd name="connsiteY0" fmla="*/ 6477 h 12763"/>
                  <a:gd name="connsiteX1" fmla="*/ 105156 w 109823"/>
                  <a:gd name="connsiteY1" fmla="*/ 7715 h 12763"/>
                  <a:gd name="connsiteX2" fmla="*/ 92678 w 109823"/>
                  <a:gd name="connsiteY2" fmla="*/ 10192 h 12763"/>
                  <a:gd name="connsiteX3" fmla="*/ 74867 w 109823"/>
                  <a:gd name="connsiteY3" fmla="*/ 12287 h 12763"/>
                  <a:gd name="connsiteX4" fmla="*/ 64770 w 109823"/>
                  <a:gd name="connsiteY4" fmla="*/ 12764 h 12763"/>
                  <a:gd name="connsiteX5" fmla="*/ 54293 w 109823"/>
                  <a:gd name="connsiteY5" fmla="*/ 12668 h 12763"/>
                  <a:gd name="connsiteX6" fmla="*/ 43815 w 109823"/>
                  <a:gd name="connsiteY6" fmla="*/ 11906 h 12763"/>
                  <a:gd name="connsiteX7" fmla="*/ 33719 w 109823"/>
                  <a:gd name="connsiteY7" fmla="*/ 10573 h 12763"/>
                  <a:gd name="connsiteX8" fmla="*/ 24384 w 109823"/>
                  <a:gd name="connsiteY8" fmla="*/ 8668 h 12763"/>
                  <a:gd name="connsiteX9" fmla="*/ 16193 w 109823"/>
                  <a:gd name="connsiteY9" fmla="*/ 6477 h 12763"/>
                  <a:gd name="connsiteX10" fmla="*/ 9430 w 109823"/>
                  <a:gd name="connsiteY10" fmla="*/ 4191 h 12763"/>
                  <a:gd name="connsiteX11" fmla="*/ 4381 w 109823"/>
                  <a:gd name="connsiteY11" fmla="*/ 2000 h 12763"/>
                  <a:gd name="connsiteX12" fmla="*/ 0 w 109823"/>
                  <a:gd name="connsiteY12" fmla="*/ 0 h 12763"/>
                  <a:gd name="connsiteX13" fmla="*/ 4572 w 109823"/>
                  <a:gd name="connsiteY13" fmla="*/ 1429 h 12763"/>
                  <a:gd name="connsiteX14" fmla="*/ 9811 w 109823"/>
                  <a:gd name="connsiteY14" fmla="*/ 3048 h 12763"/>
                  <a:gd name="connsiteX15" fmla="*/ 16669 w 109823"/>
                  <a:gd name="connsiteY15" fmla="*/ 4763 h 12763"/>
                  <a:gd name="connsiteX16" fmla="*/ 24860 w 109823"/>
                  <a:gd name="connsiteY16" fmla="*/ 6382 h 12763"/>
                  <a:gd name="connsiteX17" fmla="*/ 34100 w 109823"/>
                  <a:gd name="connsiteY17" fmla="*/ 7810 h 12763"/>
                  <a:gd name="connsiteX18" fmla="*/ 44005 w 109823"/>
                  <a:gd name="connsiteY18" fmla="*/ 8858 h 12763"/>
                  <a:gd name="connsiteX19" fmla="*/ 54293 w 109823"/>
                  <a:gd name="connsiteY19" fmla="*/ 9430 h 12763"/>
                  <a:gd name="connsiteX20" fmla="*/ 64579 w 109823"/>
                  <a:gd name="connsiteY20" fmla="*/ 9620 h 12763"/>
                  <a:gd name="connsiteX21" fmla="*/ 74581 w 109823"/>
                  <a:gd name="connsiteY21" fmla="*/ 9430 h 12763"/>
                  <a:gd name="connsiteX22" fmla="*/ 92297 w 109823"/>
                  <a:gd name="connsiteY22" fmla="*/ 8382 h 12763"/>
                  <a:gd name="connsiteX23" fmla="*/ 104870 w 109823"/>
                  <a:gd name="connsiteY23" fmla="*/ 7049 h 12763"/>
                  <a:gd name="connsiteX24" fmla="*/ 109823 w 109823"/>
                  <a:gd name="connsiteY24" fmla="*/ 6477 h 12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09823" h="12763">
                    <a:moveTo>
                      <a:pt x="109823" y="6477"/>
                    </a:moveTo>
                    <a:cubicBezTo>
                      <a:pt x="109823" y="6477"/>
                      <a:pt x="108204" y="7049"/>
                      <a:pt x="105156" y="7715"/>
                    </a:cubicBezTo>
                    <a:cubicBezTo>
                      <a:pt x="102203" y="8382"/>
                      <a:pt x="97917" y="9334"/>
                      <a:pt x="92678" y="10192"/>
                    </a:cubicBezTo>
                    <a:cubicBezTo>
                      <a:pt x="87535" y="10954"/>
                      <a:pt x="81439" y="11811"/>
                      <a:pt x="74867" y="12287"/>
                    </a:cubicBezTo>
                    <a:cubicBezTo>
                      <a:pt x="71628" y="12573"/>
                      <a:pt x="68199" y="12668"/>
                      <a:pt x="64770" y="12764"/>
                    </a:cubicBezTo>
                    <a:cubicBezTo>
                      <a:pt x="61341" y="12764"/>
                      <a:pt x="57817" y="12764"/>
                      <a:pt x="54293" y="12668"/>
                    </a:cubicBezTo>
                    <a:cubicBezTo>
                      <a:pt x="50768" y="12382"/>
                      <a:pt x="47244" y="12382"/>
                      <a:pt x="43815" y="11906"/>
                    </a:cubicBezTo>
                    <a:cubicBezTo>
                      <a:pt x="40386" y="11525"/>
                      <a:pt x="36957" y="11240"/>
                      <a:pt x="33719" y="10573"/>
                    </a:cubicBezTo>
                    <a:cubicBezTo>
                      <a:pt x="30480" y="10001"/>
                      <a:pt x="27337" y="9525"/>
                      <a:pt x="24384" y="8668"/>
                    </a:cubicBezTo>
                    <a:cubicBezTo>
                      <a:pt x="21431" y="7906"/>
                      <a:pt x="18669" y="7334"/>
                      <a:pt x="16193" y="6477"/>
                    </a:cubicBezTo>
                    <a:cubicBezTo>
                      <a:pt x="13716" y="5620"/>
                      <a:pt x="11430" y="4858"/>
                      <a:pt x="9430" y="4191"/>
                    </a:cubicBezTo>
                    <a:cubicBezTo>
                      <a:pt x="7429" y="3429"/>
                      <a:pt x="5810" y="2572"/>
                      <a:pt x="4381" y="2000"/>
                    </a:cubicBezTo>
                    <a:cubicBezTo>
                      <a:pt x="1619" y="762"/>
                      <a:pt x="0" y="0"/>
                      <a:pt x="0" y="0"/>
                    </a:cubicBezTo>
                    <a:cubicBezTo>
                      <a:pt x="0" y="0"/>
                      <a:pt x="1715" y="476"/>
                      <a:pt x="4572" y="1429"/>
                    </a:cubicBezTo>
                    <a:cubicBezTo>
                      <a:pt x="6001" y="1905"/>
                      <a:pt x="7715" y="2572"/>
                      <a:pt x="9811" y="3048"/>
                    </a:cubicBezTo>
                    <a:cubicBezTo>
                      <a:pt x="11906" y="3524"/>
                      <a:pt x="14192" y="4096"/>
                      <a:pt x="16669" y="4763"/>
                    </a:cubicBezTo>
                    <a:cubicBezTo>
                      <a:pt x="19145" y="5525"/>
                      <a:pt x="22003" y="5810"/>
                      <a:pt x="24860" y="6382"/>
                    </a:cubicBezTo>
                    <a:cubicBezTo>
                      <a:pt x="27718" y="7049"/>
                      <a:pt x="30861" y="7239"/>
                      <a:pt x="34100" y="7810"/>
                    </a:cubicBezTo>
                    <a:cubicBezTo>
                      <a:pt x="37243" y="8382"/>
                      <a:pt x="40672" y="8477"/>
                      <a:pt x="44005" y="8858"/>
                    </a:cubicBezTo>
                    <a:cubicBezTo>
                      <a:pt x="47434" y="9239"/>
                      <a:pt x="50864" y="9239"/>
                      <a:pt x="54293" y="9430"/>
                    </a:cubicBezTo>
                    <a:cubicBezTo>
                      <a:pt x="57722" y="9620"/>
                      <a:pt x="61246" y="9620"/>
                      <a:pt x="64579" y="9620"/>
                    </a:cubicBezTo>
                    <a:cubicBezTo>
                      <a:pt x="68008" y="9525"/>
                      <a:pt x="71342" y="9620"/>
                      <a:pt x="74581" y="9430"/>
                    </a:cubicBezTo>
                    <a:cubicBezTo>
                      <a:pt x="81058" y="9239"/>
                      <a:pt x="87154" y="8858"/>
                      <a:pt x="92297" y="8382"/>
                    </a:cubicBezTo>
                    <a:cubicBezTo>
                      <a:pt x="97441" y="7906"/>
                      <a:pt x="101822" y="7525"/>
                      <a:pt x="104870" y="7049"/>
                    </a:cubicBezTo>
                    <a:cubicBezTo>
                      <a:pt x="108014" y="6763"/>
                      <a:pt x="109823" y="6477"/>
                      <a:pt x="109823" y="6477"/>
                    </a:cubicBezTo>
                    <a:close/>
                  </a:path>
                </a:pathLst>
              </a:custGeom>
              <a:solidFill>
                <a:srgbClr val="BA88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3320D222-8BAB-791D-FFC6-B4CD28B7CF4C}"/>
                </a:ext>
              </a:extLst>
            </p:cNvPr>
            <p:cNvSpPr/>
            <p:nvPr/>
          </p:nvSpPr>
          <p:spPr>
            <a:xfrm>
              <a:off x="6129908" y="2865715"/>
              <a:ext cx="62864" cy="33599"/>
            </a:xfrm>
            <a:custGeom>
              <a:avLst/>
              <a:gdLst>
                <a:gd name="connsiteX0" fmla="*/ 0 w 62864"/>
                <a:gd name="connsiteY0" fmla="*/ 33599 h 33599"/>
                <a:gd name="connsiteX1" fmla="*/ 29051 w 62864"/>
                <a:gd name="connsiteY1" fmla="*/ 262 h 33599"/>
                <a:gd name="connsiteX2" fmla="*/ 62865 w 62864"/>
                <a:gd name="connsiteY2" fmla="*/ 33599 h 33599"/>
                <a:gd name="connsiteX3" fmla="*/ 0 w 62864"/>
                <a:gd name="connsiteY3" fmla="*/ 33599 h 33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864" h="33599">
                  <a:moveTo>
                    <a:pt x="0" y="33599"/>
                  </a:moveTo>
                  <a:cubicBezTo>
                    <a:pt x="0" y="33599"/>
                    <a:pt x="2095" y="3977"/>
                    <a:pt x="29051" y="262"/>
                  </a:cubicBezTo>
                  <a:cubicBezTo>
                    <a:pt x="56007" y="-3453"/>
                    <a:pt x="62865" y="33599"/>
                    <a:pt x="62865" y="33599"/>
                  </a:cubicBezTo>
                  <a:cubicBezTo>
                    <a:pt x="62865" y="33599"/>
                    <a:pt x="31432" y="-11930"/>
                    <a:pt x="0" y="33599"/>
                  </a:cubicBezTo>
                  <a:close/>
                </a:path>
              </a:pathLst>
            </a:custGeom>
            <a:solidFill>
              <a:srgbClr val="894C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05A1B26B-499E-1E38-369A-194B289D8DBA}"/>
                </a:ext>
              </a:extLst>
            </p:cNvPr>
            <p:cNvSpPr/>
            <p:nvPr/>
          </p:nvSpPr>
          <p:spPr>
            <a:xfrm>
              <a:off x="6277069" y="2860316"/>
              <a:ext cx="48672" cy="29949"/>
            </a:xfrm>
            <a:custGeom>
              <a:avLst/>
              <a:gdLst>
                <a:gd name="connsiteX0" fmla="*/ 0 w 48672"/>
                <a:gd name="connsiteY0" fmla="*/ 29950 h 29949"/>
                <a:gd name="connsiteX1" fmla="*/ 20098 w 48672"/>
                <a:gd name="connsiteY1" fmla="*/ 327 h 29949"/>
                <a:gd name="connsiteX2" fmla="*/ 48673 w 48672"/>
                <a:gd name="connsiteY2" fmla="*/ 25759 h 29949"/>
                <a:gd name="connsiteX3" fmla="*/ 0 w 48672"/>
                <a:gd name="connsiteY3" fmla="*/ 29950 h 2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672" h="29949">
                  <a:moveTo>
                    <a:pt x="0" y="29950"/>
                  </a:moveTo>
                  <a:cubicBezTo>
                    <a:pt x="0" y="29950"/>
                    <a:pt x="5334" y="4042"/>
                    <a:pt x="20098" y="327"/>
                  </a:cubicBezTo>
                  <a:cubicBezTo>
                    <a:pt x="34862" y="-3388"/>
                    <a:pt x="48673" y="25759"/>
                    <a:pt x="48673" y="25759"/>
                  </a:cubicBezTo>
                  <a:cubicBezTo>
                    <a:pt x="48673" y="25759"/>
                    <a:pt x="23241" y="-10246"/>
                    <a:pt x="0" y="29950"/>
                  </a:cubicBezTo>
                  <a:close/>
                </a:path>
              </a:pathLst>
            </a:custGeom>
            <a:solidFill>
              <a:srgbClr val="894C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99" name="图形 364">
              <a:extLst>
                <a:ext uri="{FF2B5EF4-FFF2-40B4-BE49-F238E27FC236}">
                  <a16:creationId xmlns:a16="http://schemas.microsoft.com/office/drawing/2014/main" id="{EA3955B9-473D-849D-9BF1-035A255AE3B6}"/>
                </a:ext>
              </a:extLst>
            </p:cNvPr>
            <p:cNvGrpSpPr/>
            <p:nvPr/>
          </p:nvGrpSpPr>
          <p:grpSpPr>
            <a:xfrm>
              <a:off x="6146196" y="2910458"/>
              <a:ext cx="25908" cy="51435"/>
              <a:chOff x="6146196" y="2910458"/>
              <a:chExt cx="25908" cy="51435"/>
            </a:xfrm>
          </p:grpSpPr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CEA59E46-A82E-C42D-1636-13FDD37D9C33}"/>
                  </a:ext>
                </a:extLst>
              </p:cNvPr>
              <p:cNvSpPr/>
              <p:nvPr/>
            </p:nvSpPr>
            <p:spPr>
              <a:xfrm>
                <a:off x="6146196" y="2910458"/>
                <a:ext cx="25908" cy="51435"/>
              </a:xfrm>
              <a:custGeom>
                <a:avLst/>
                <a:gdLst>
                  <a:gd name="connsiteX0" fmla="*/ 25908 w 25908"/>
                  <a:gd name="connsiteY0" fmla="*/ 25718 h 51435"/>
                  <a:gd name="connsiteX1" fmla="*/ 12954 w 25908"/>
                  <a:gd name="connsiteY1" fmla="*/ 51436 h 51435"/>
                  <a:gd name="connsiteX2" fmla="*/ 0 w 25908"/>
                  <a:gd name="connsiteY2" fmla="*/ 25718 h 51435"/>
                  <a:gd name="connsiteX3" fmla="*/ 12954 w 25908"/>
                  <a:gd name="connsiteY3" fmla="*/ 1 h 51435"/>
                  <a:gd name="connsiteX4" fmla="*/ 25908 w 25908"/>
                  <a:gd name="connsiteY4" fmla="*/ 25718 h 51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08" h="51435">
                    <a:moveTo>
                      <a:pt x="25908" y="25718"/>
                    </a:moveTo>
                    <a:cubicBezTo>
                      <a:pt x="25908" y="39910"/>
                      <a:pt x="20098" y="51436"/>
                      <a:pt x="12954" y="51436"/>
                    </a:cubicBezTo>
                    <a:cubicBezTo>
                      <a:pt x="5810" y="51436"/>
                      <a:pt x="0" y="39910"/>
                      <a:pt x="0" y="25718"/>
                    </a:cubicBezTo>
                    <a:cubicBezTo>
                      <a:pt x="0" y="11526"/>
                      <a:pt x="5810" y="1"/>
                      <a:pt x="12954" y="1"/>
                    </a:cubicBezTo>
                    <a:cubicBezTo>
                      <a:pt x="20098" y="-95"/>
                      <a:pt x="25908" y="11431"/>
                      <a:pt x="25908" y="25718"/>
                    </a:cubicBezTo>
                    <a:close/>
                  </a:path>
                </a:pathLst>
              </a:custGeom>
              <a:solidFill>
                <a:srgbClr val="281E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70F523F4-057B-F9BE-5DB3-6612B97ED3C3}"/>
                  </a:ext>
                </a:extLst>
              </p:cNvPr>
              <p:cNvSpPr/>
              <p:nvPr/>
            </p:nvSpPr>
            <p:spPr>
              <a:xfrm>
                <a:off x="6152673" y="2916459"/>
                <a:ext cx="12763" cy="22288"/>
              </a:xfrm>
              <a:custGeom>
                <a:avLst/>
                <a:gdLst>
                  <a:gd name="connsiteX0" fmla="*/ 12764 w 12763"/>
                  <a:gd name="connsiteY0" fmla="*/ 11144 h 22288"/>
                  <a:gd name="connsiteX1" fmla="*/ 6382 w 12763"/>
                  <a:gd name="connsiteY1" fmla="*/ 22289 h 22288"/>
                  <a:gd name="connsiteX2" fmla="*/ 0 w 12763"/>
                  <a:gd name="connsiteY2" fmla="*/ 11144 h 22288"/>
                  <a:gd name="connsiteX3" fmla="*/ 6382 w 12763"/>
                  <a:gd name="connsiteY3" fmla="*/ 0 h 22288"/>
                  <a:gd name="connsiteX4" fmla="*/ 12764 w 12763"/>
                  <a:gd name="connsiteY4" fmla="*/ 11144 h 22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63" h="22288">
                    <a:moveTo>
                      <a:pt x="12764" y="11144"/>
                    </a:moveTo>
                    <a:cubicBezTo>
                      <a:pt x="12764" y="17335"/>
                      <a:pt x="9906" y="22289"/>
                      <a:pt x="6382" y="22289"/>
                    </a:cubicBezTo>
                    <a:cubicBezTo>
                      <a:pt x="2857" y="22289"/>
                      <a:pt x="0" y="17240"/>
                      <a:pt x="0" y="11144"/>
                    </a:cubicBezTo>
                    <a:cubicBezTo>
                      <a:pt x="0" y="5048"/>
                      <a:pt x="2857" y="0"/>
                      <a:pt x="6382" y="0"/>
                    </a:cubicBezTo>
                    <a:cubicBezTo>
                      <a:pt x="9906" y="0"/>
                      <a:pt x="12764" y="5048"/>
                      <a:pt x="12764" y="111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2" name="图形 364">
              <a:extLst>
                <a:ext uri="{FF2B5EF4-FFF2-40B4-BE49-F238E27FC236}">
                  <a16:creationId xmlns:a16="http://schemas.microsoft.com/office/drawing/2014/main" id="{056B8C0A-A1E7-16E3-CFDC-7B608BB1A65A}"/>
                </a:ext>
              </a:extLst>
            </p:cNvPr>
            <p:cNvGrpSpPr/>
            <p:nvPr/>
          </p:nvGrpSpPr>
          <p:grpSpPr>
            <a:xfrm>
              <a:off x="6288404" y="2894647"/>
              <a:ext cx="26003" cy="51434"/>
              <a:chOff x="6288404" y="2894647"/>
              <a:chExt cx="26003" cy="51434"/>
            </a:xfrm>
          </p:grpSpPr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B3C1994E-24DE-77E6-45EC-FDC7DCDC7A3D}"/>
                  </a:ext>
                </a:extLst>
              </p:cNvPr>
              <p:cNvSpPr/>
              <p:nvPr/>
            </p:nvSpPr>
            <p:spPr>
              <a:xfrm>
                <a:off x="6288404" y="2894647"/>
                <a:ext cx="26003" cy="51434"/>
              </a:xfrm>
              <a:custGeom>
                <a:avLst/>
                <a:gdLst>
                  <a:gd name="connsiteX0" fmla="*/ 26003 w 26003"/>
                  <a:gd name="connsiteY0" fmla="*/ 25717 h 51434"/>
                  <a:gd name="connsiteX1" fmla="*/ 13049 w 26003"/>
                  <a:gd name="connsiteY1" fmla="*/ 51435 h 51434"/>
                  <a:gd name="connsiteX2" fmla="*/ 0 w 26003"/>
                  <a:gd name="connsiteY2" fmla="*/ 25717 h 51434"/>
                  <a:gd name="connsiteX3" fmla="*/ 13049 w 26003"/>
                  <a:gd name="connsiteY3" fmla="*/ 0 h 51434"/>
                  <a:gd name="connsiteX4" fmla="*/ 26003 w 26003"/>
                  <a:gd name="connsiteY4" fmla="*/ 25717 h 51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03" h="51434">
                    <a:moveTo>
                      <a:pt x="26003" y="25717"/>
                    </a:moveTo>
                    <a:cubicBezTo>
                      <a:pt x="26003" y="39910"/>
                      <a:pt x="20193" y="51435"/>
                      <a:pt x="13049" y="51435"/>
                    </a:cubicBezTo>
                    <a:cubicBezTo>
                      <a:pt x="5905" y="51435"/>
                      <a:pt x="0" y="39910"/>
                      <a:pt x="0" y="25717"/>
                    </a:cubicBezTo>
                    <a:cubicBezTo>
                      <a:pt x="0" y="11430"/>
                      <a:pt x="5810" y="0"/>
                      <a:pt x="13049" y="0"/>
                    </a:cubicBezTo>
                    <a:cubicBezTo>
                      <a:pt x="20098" y="0"/>
                      <a:pt x="26003" y="11430"/>
                      <a:pt x="26003" y="25717"/>
                    </a:cubicBezTo>
                    <a:close/>
                  </a:path>
                </a:pathLst>
              </a:custGeom>
              <a:solidFill>
                <a:srgbClr val="281E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CB605E8C-8B00-19F5-37E8-DE50E159FD80}"/>
                  </a:ext>
                </a:extLst>
              </p:cNvPr>
              <p:cNvSpPr/>
              <p:nvPr/>
            </p:nvSpPr>
            <p:spPr>
              <a:xfrm>
                <a:off x="6294976" y="2900742"/>
                <a:ext cx="12763" cy="22289"/>
              </a:xfrm>
              <a:custGeom>
                <a:avLst/>
                <a:gdLst>
                  <a:gd name="connsiteX0" fmla="*/ 12764 w 12763"/>
                  <a:gd name="connsiteY0" fmla="*/ 11146 h 22289"/>
                  <a:gd name="connsiteX1" fmla="*/ 6382 w 12763"/>
                  <a:gd name="connsiteY1" fmla="*/ 22290 h 22289"/>
                  <a:gd name="connsiteX2" fmla="*/ 0 w 12763"/>
                  <a:gd name="connsiteY2" fmla="*/ 11146 h 22289"/>
                  <a:gd name="connsiteX3" fmla="*/ 6382 w 12763"/>
                  <a:gd name="connsiteY3" fmla="*/ 1 h 22289"/>
                  <a:gd name="connsiteX4" fmla="*/ 12764 w 12763"/>
                  <a:gd name="connsiteY4" fmla="*/ 11146 h 22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63" h="22289">
                    <a:moveTo>
                      <a:pt x="12764" y="11146"/>
                    </a:moveTo>
                    <a:cubicBezTo>
                      <a:pt x="12764" y="17242"/>
                      <a:pt x="9906" y="22290"/>
                      <a:pt x="6382" y="22290"/>
                    </a:cubicBezTo>
                    <a:cubicBezTo>
                      <a:pt x="2857" y="22290"/>
                      <a:pt x="0" y="17337"/>
                      <a:pt x="0" y="11146"/>
                    </a:cubicBezTo>
                    <a:cubicBezTo>
                      <a:pt x="0" y="4954"/>
                      <a:pt x="2857" y="1"/>
                      <a:pt x="6382" y="1"/>
                    </a:cubicBezTo>
                    <a:cubicBezTo>
                      <a:pt x="9906" y="-94"/>
                      <a:pt x="12764" y="4954"/>
                      <a:pt x="12764" y="111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F7F34F7B-53E8-6447-2C3C-1B0C2B74D349}"/>
                </a:ext>
              </a:extLst>
            </p:cNvPr>
            <p:cNvSpPr/>
            <p:nvPr/>
          </p:nvSpPr>
          <p:spPr>
            <a:xfrm>
              <a:off x="6253638" y="2955893"/>
              <a:ext cx="37402" cy="53082"/>
            </a:xfrm>
            <a:custGeom>
              <a:avLst/>
              <a:gdLst>
                <a:gd name="connsiteX0" fmla="*/ 13145 w 37402"/>
                <a:gd name="connsiteY0" fmla="*/ 0 h 53082"/>
                <a:gd name="connsiteX1" fmla="*/ 15811 w 37402"/>
                <a:gd name="connsiteY1" fmla="*/ 2572 h 53082"/>
                <a:gd name="connsiteX2" fmla="*/ 22574 w 37402"/>
                <a:gd name="connsiteY2" fmla="*/ 9811 h 53082"/>
                <a:gd name="connsiteX3" fmla="*/ 31052 w 37402"/>
                <a:gd name="connsiteY3" fmla="*/ 20955 h 53082"/>
                <a:gd name="connsiteX4" fmla="*/ 34957 w 37402"/>
                <a:gd name="connsiteY4" fmla="*/ 28003 h 53082"/>
                <a:gd name="connsiteX5" fmla="*/ 36481 w 37402"/>
                <a:gd name="connsiteY5" fmla="*/ 32004 h 53082"/>
                <a:gd name="connsiteX6" fmla="*/ 37052 w 37402"/>
                <a:gd name="connsiteY6" fmla="*/ 34099 h 53082"/>
                <a:gd name="connsiteX7" fmla="*/ 37338 w 37402"/>
                <a:gd name="connsiteY7" fmla="*/ 36385 h 53082"/>
                <a:gd name="connsiteX8" fmla="*/ 37148 w 37402"/>
                <a:gd name="connsiteY8" fmla="*/ 38767 h 53082"/>
                <a:gd name="connsiteX9" fmla="*/ 36862 w 37402"/>
                <a:gd name="connsiteY9" fmla="*/ 40005 h 53082"/>
                <a:gd name="connsiteX10" fmla="*/ 36481 w 37402"/>
                <a:gd name="connsiteY10" fmla="*/ 40957 h 53082"/>
                <a:gd name="connsiteX11" fmla="*/ 36100 w 37402"/>
                <a:gd name="connsiteY11" fmla="*/ 41910 h 53082"/>
                <a:gd name="connsiteX12" fmla="*/ 35528 w 37402"/>
                <a:gd name="connsiteY12" fmla="*/ 42958 h 53082"/>
                <a:gd name="connsiteX13" fmla="*/ 34290 w 37402"/>
                <a:gd name="connsiteY13" fmla="*/ 44863 h 53082"/>
                <a:gd name="connsiteX14" fmla="*/ 27527 w 37402"/>
                <a:gd name="connsiteY14" fmla="*/ 49911 h 53082"/>
                <a:gd name="connsiteX15" fmla="*/ 13621 w 37402"/>
                <a:gd name="connsiteY15" fmla="*/ 52959 h 53082"/>
                <a:gd name="connsiteX16" fmla="*/ 3715 w 37402"/>
                <a:gd name="connsiteY16" fmla="*/ 52864 h 53082"/>
                <a:gd name="connsiteX17" fmla="*/ 0 w 37402"/>
                <a:gd name="connsiteY17" fmla="*/ 52483 h 53082"/>
                <a:gd name="connsiteX18" fmla="*/ 3715 w 37402"/>
                <a:gd name="connsiteY18" fmla="*/ 52197 h 53082"/>
                <a:gd name="connsiteX19" fmla="*/ 13430 w 37402"/>
                <a:gd name="connsiteY19" fmla="*/ 51149 h 53082"/>
                <a:gd name="connsiteX20" fmla="*/ 26289 w 37402"/>
                <a:gd name="connsiteY20" fmla="*/ 47339 h 53082"/>
                <a:gd name="connsiteX21" fmla="*/ 31814 w 37402"/>
                <a:gd name="connsiteY21" fmla="*/ 42863 h 53082"/>
                <a:gd name="connsiteX22" fmla="*/ 32766 w 37402"/>
                <a:gd name="connsiteY22" fmla="*/ 41434 h 53082"/>
                <a:gd name="connsiteX23" fmla="*/ 33147 w 37402"/>
                <a:gd name="connsiteY23" fmla="*/ 40767 h 53082"/>
                <a:gd name="connsiteX24" fmla="*/ 33528 w 37402"/>
                <a:gd name="connsiteY24" fmla="*/ 39814 h 53082"/>
                <a:gd name="connsiteX25" fmla="*/ 33909 w 37402"/>
                <a:gd name="connsiteY25" fmla="*/ 38862 h 53082"/>
                <a:gd name="connsiteX26" fmla="*/ 34004 w 37402"/>
                <a:gd name="connsiteY26" fmla="*/ 38100 h 53082"/>
                <a:gd name="connsiteX27" fmla="*/ 34100 w 37402"/>
                <a:gd name="connsiteY27" fmla="*/ 36481 h 53082"/>
                <a:gd name="connsiteX28" fmla="*/ 32099 w 37402"/>
                <a:gd name="connsiteY28" fmla="*/ 29242 h 53082"/>
                <a:gd name="connsiteX29" fmla="*/ 28670 w 37402"/>
                <a:gd name="connsiteY29" fmla="*/ 22479 h 53082"/>
                <a:gd name="connsiteX30" fmla="*/ 24860 w 37402"/>
                <a:gd name="connsiteY30" fmla="*/ 16288 h 53082"/>
                <a:gd name="connsiteX31" fmla="*/ 21146 w 37402"/>
                <a:gd name="connsiteY31" fmla="*/ 10954 h 53082"/>
                <a:gd name="connsiteX32" fmla="*/ 15335 w 37402"/>
                <a:gd name="connsiteY32" fmla="*/ 3048 h 53082"/>
                <a:gd name="connsiteX33" fmla="*/ 13145 w 37402"/>
                <a:gd name="connsiteY33" fmla="*/ 0 h 53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7402" h="53082">
                  <a:moveTo>
                    <a:pt x="13145" y="0"/>
                  </a:moveTo>
                  <a:cubicBezTo>
                    <a:pt x="13145" y="0"/>
                    <a:pt x="14192" y="857"/>
                    <a:pt x="15811" y="2572"/>
                  </a:cubicBezTo>
                  <a:cubicBezTo>
                    <a:pt x="17526" y="4286"/>
                    <a:pt x="19907" y="6667"/>
                    <a:pt x="22574" y="9811"/>
                  </a:cubicBezTo>
                  <a:cubicBezTo>
                    <a:pt x="25241" y="12954"/>
                    <a:pt x="28289" y="16669"/>
                    <a:pt x="31052" y="20955"/>
                  </a:cubicBezTo>
                  <a:cubicBezTo>
                    <a:pt x="32385" y="23146"/>
                    <a:pt x="33814" y="25432"/>
                    <a:pt x="34957" y="28003"/>
                  </a:cubicBezTo>
                  <a:cubicBezTo>
                    <a:pt x="35433" y="29337"/>
                    <a:pt x="36100" y="30575"/>
                    <a:pt x="36481" y="32004"/>
                  </a:cubicBezTo>
                  <a:cubicBezTo>
                    <a:pt x="36671" y="32671"/>
                    <a:pt x="36862" y="33338"/>
                    <a:pt x="37052" y="34099"/>
                  </a:cubicBezTo>
                  <a:lnTo>
                    <a:pt x="37338" y="36385"/>
                  </a:lnTo>
                  <a:cubicBezTo>
                    <a:pt x="37529" y="37147"/>
                    <a:pt x="37243" y="38005"/>
                    <a:pt x="37148" y="38767"/>
                  </a:cubicBezTo>
                  <a:cubicBezTo>
                    <a:pt x="37052" y="39148"/>
                    <a:pt x="37148" y="39433"/>
                    <a:pt x="36862" y="40005"/>
                  </a:cubicBezTo>
                  <a:lnTo>
                    <a:pt x="36481" y="40957"/>
                  </a:lnTo>
                  <a:lnTo>
                    <a:pt x="36100" y="41910"/>
                  </a:lnTo>
                  <a:lnTo>
                    <a:pt x="35528" y="42958"/>
                  </a:lnTo>
                  <a:cubicBezTo>
                    <a:pt x="35147" y="43720"/>
                    <a:pt x="34766" y="44291"/>
                    <a:pt x="34290" y="44863"/>
                  </a:cubicBezTo>
                  <a:cubicBezTo>
                    <a:pt x="32480" y="47244"/>
                    <a:pt x="30004" y="48768"/>
                    <a:pt x="27527" y="49911"/>
                  </a:cubicBezTo>
                  <a:cubicBezTo>
                    <a:pt x="22574" y="52102"/>
                    <a:pt x="17717" y="52673"/>
                    <a:pt x="13621" y="52959"/>
                  </a:cubicBezTo>
                  <a:cubicBezTo>
                    <a:pt x="9525" y="53245"/>
                    <a:pt x="6096" y="52959"/>
                    <a:pt x="3715" y="52864"/>
                  </a:cubicBezTo>
                  <a:cubicBezTo>
                    <a:pt x="1333" y="52673"/>
                    <a:pt x="0" y="52483"/>
                    <a:pt x="0" y="52483"/>
                  </a:cubicBezTo>
                  <a:cubicBezTo>
                    <a:pt x="0" y="52483"/>
                    <a:pt x="1333" y="52388"/>
                    <a:pt x="3715" y="52197"/>
                  </a:cubicBezTo>
                  <a:cubicBezTo>
                    <a:pt x="6096" y="52102"/>
                    <a:pt x="9430" y="51721"/>
                    <a:pt x="13430" y="51149"/>
                  </a:cubicBezTo>
                  <a:cubicBezTo>
                    <a:pt x="17431" y="50578"/>
                    <a:pt x="22003" y="49530"/>
                    <a:pt x="26289" y="47339"/>
                  </a:cubicBezTo>
                  <a:cubicBezTo>
                    <a:pt x="28480" y="46291"/>
                    <a:pt x="30385" y="44767"/>
                    <a:pt x="31814" y="42863"/>
                  </a:cubicBezTo>
                  <a:cubicBezTo>
                    <a:pt x="32195" y="42386"/>
                    <a:pt x="32480" y="41910"/>
                    <a:pt x="32766" y="41434"/>
                  </a:cubicBezTo>
                  <a:lnTo>
                    <a:pt x="33147" y="40767"/>
                  </a:lnTo>
                  <a:lnTo>
                    <a:pt x="33528" y="39814"/>
                  </a:lnTo>
                  <a:lnTo>
                    <a:pt x="33909" y="38862"/>
                  </a:lnTo>
                  <a:cubicBezTo>
                    <a:pt x="34004" y="38767"/>
                    <a:pt x="34004" y="38386"/>
                    <a:pt x="34004" y="38100"/>
                  </a:cubicBezTo>
                  <a:cubicBezTo>
                    <a:pt x="34004" y="37528"/>
                    <a:pt x="34195" y="37052"/>
                    <a:pt x="34100" y="36481"/>
                  </a:cubicBezTo>
                  <a:cubicBezTo>
                    <a:pt x="34004" y="34099"/>
                    <a:pt x="33052" y="31623"/>
                    <a:pt x="32099" y="29242"/>
                  </a:cubicBezTo>
                  <a:cubicBezTo>
                    <a:pt x="31052" y="26860"/>
                    <a:pt x="29908" y="24574"/>
                    <a:pt x="28670" y="22479"/>
                  </a:cubicBezTo>
                  <a:cubicBezTo>
                    <a:pt x="27337" y="20383"/>
                    <a:pt x="26099" y="18288"/>
                    <a:pt x="24860" y="16288"/>
                  </a:cubicBezTo>
                  <a:cubicBezTo>
                    <a:pt x="23622" y="14383"/>
                    <a:pt x="22384" y="12573"/>
                    <a:pt x="21146" y="10954"/>
                  </a:cubicBezTo>
                  <a:cubicBezTo>
                    <a:pt x="18764" y="7715"/>
                    <a:pt x="16859" y="4858"/>
                    <a:pt x="15335" y="3048"/>
                  </a:cubicBezTo>
                  <a:cubicBezTo>
                    <a:pt x="14002" y="1143"/>
                    <a:pt x="13145" y="0"/>
                    <a:pt x="13145" y="0"/>
                  </a:cubicBezTo>
                  <a:close/>
                </a:path>
              </a:pathLst>
            </a:custGeom>
            <a:solidFill>
              <a:srgbClr val="BA88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A9B6CBBC-BDA7-6DDA-3D27-DC2897A1A2DB}"/>
                </a:ext>
              </a:extLst>
            </p:cNvPr>
            <p:cNvSpPr/>
            <p:nvPr/>
          </p:nvSpPr>
          <p:spPr>
            <a:xfrm>
              <a:off x="6009988" y="3114198"/>
              <a:ext cx="121158" cy="126015"/>
            </a:xfrm>
            <a:custGeom>
              <a:avLst/>
              <a:gdLst>
                <a:gd name="connsiteX0" fmla="*/ 0 w 121158"/>
                <a:gd name="connsiteY0" fmla="*/ 29623 h 126015"/>
                <a:gd name="connsiteX1" fmla="*/ 56674 w 121158"/>
                <a:gd name="connsiteY1" fmla="*/ 0 h 126015"/>
                <a:gd name="connsiteX2" fmla="*/ 121158 w 121158"/>
                <a:gd name="connsiteY2" fmla="*/ 126016 h 126015"/>
                <a:gd name="connsiteX3" fmla="*/ 0 w 121158"/>
                <a:gd name="connsiteY3" fmla="*/ 29623 h 126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158" h="126015">
                  <a:moveTo>
                    <a:pt x="0" y="29623"/>
                  </a:moveTo>
                  <a:cubicBezTo>
                    <a:pt x="0" y="29623"/>
                    <a:pt x="26289" y="14192"/>
                    <a:pt x="56674" y="0"/>
                  </a:cubicBezTo>
                  <a:cubicBezTo>
                    <a:pt x="56674" y="0"/>
                    <a:pt x="59055" y="70961"/>
                    <a:pt x="121158" y="126016"/>
                  </a:cubicBezTo>
                  <a:cubicBezTo>
                    <a:pt x="121253" y="125920"/>
                    <a:pt x="56864" y="100584"/>
                    <a:pt x="0" y="29623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407" name="图形 364">
              <a:extLst>
                <a:ext uri="{FF2B5EF4-FFF2-40B4-BE49-F238E27FC236}">
                  <a16:creationId xmlns:a16="http://schemas.microsoft.com/office/drawing/2014/main" id="{A0E6B001-1BF9-F51E-C38C-2716BAF63A1D}"/>
                </a:ext>
              </a:extLst>
            </p:cNvPr>
            <p:cNvGrpSpPr/>
            <p:nvPr/>
          </p:nvGrpSpPr>
          <p:grpSpPr>
            <a:xfrm>
              <a:off x="6108381" y="2964037"/>
              <a:ext cx="82210" cy="36528"/>
              <a:chOff x="6108381" y="2964037"/>
              <a:chExt cx="82210" cy="36528"/>
            </a:xfrm>
          </p:grpSpPr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03C121E9-C98A-9B21-A9FE-DE1D1821CB8D}"/>
                  </a:ext>
                </a:extLst>
              </p:cNvPr>
              <p:cNvSpPr/>
              <p:nvPr/>
            </p:nvSpPr>
            <p:spPr>
              <a:xfrm>
                <a:off x="6108381" y="2964037"/>
                <a:ext cx="65151" cy="18144"/>
              </a:xfrm>
              <a:custGeom>
                <a:avLst/>
                <a:gdLst>
                  <a:gd name="connsiteX0" fmla="*/ 53626 w 65151"/>
                  <a:gd name="connsiteY0" fmla="*/ 18145 h 18144"/>
                  <a:gd name="connsiteX1" fmla="*/ 0 w 65151"/>
                  <a:gd name="connsiteY1" fmla="*/ 1286 h 18144"/>
                  <a:gd name="connsiteX2" fmla="*/ 65151 w 65151"/>
                  <a:gd name="connsiteY2" fmla="*/ 8239 h 18144"/>
                  <a:gd name="connsiteX3" fmla="*/ 53626 w 65151"/>
                  <a:gd name="connsiteY3" fmla="*/ 18145 h 18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151" h="18144">
                    <a:moveTo>
                      <a:pt x="53626" y="18145"/>
                    </a:moveTo>
                    <a:cubicBezTo>
                      <a:pt x="40577" y="10620"/>
                      <a:pt x="22574" y="3286"/>
                      <a:pt x="0" y="1286"/>
                    </a:cubicBezTo>
                    <a:cubicBezTo>
                      <a:pt x="0" y="1286"/>
                      <a:pt x="36290" y="-4429"/>
                      <a:pt x="65151" y="8239"/>
                    </a:cubicBezTo>
                    <a:cubicBezTo>
                      <a:pt x="61627" y="11763"/>
                      <a:pt x="57722" y="15002"/>
                      <a:pt x="53626" y="18145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A3833216-35C8-0C13-42B9-F7C5D6A69060}"/>
                  </a:ext>
                </a:extLst>
              </p:cNvPr>
              <p:cNvSpPr/>
              <p:nvPr/>
            </p:nvSpPr>
            <p:spPr>
              <a:xfrm>
                <a:off x="6167627" y="2975705"/>
                <a:ext cx="22964" cy="24860"/>
              </a:xfrm>
              <a:custGeom>
                <a:avLst/>
                <a:gdLst>
                  <a:gd name="connsiteX0" fmla="*/ 12573 w 22964"/>
                  <a:gd name="connsiteY0" fmla="*/ 0 h 24860"/>
                  <a:gd name="connsiteX1" fmla="*/ 18859 w 22964"/>
                  <a:gd name="connsiteY1" fmla="*/ 24860 h 24860"/>
                  <a:gd name="connsiteX2" fmla="*/ 0 w 22964"/>
                  <a:gd name="connsiteY2" fmla="*/ 9811 h 24860"/>
                  <a:gd name="connsiteX3" fmla="*/ 12573 w 22964"/>
                  <a:gd name="connsiteY3" fmla="*/ 0 h 24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964" h="24860">
                    <a:moveTo>
                      <a:pt x="12573" y="0"/>
                    </a:moveTo>
                    <a:cubicBezTo>
                      <a:pt x="31432" y="11621"/>
                      <a:pt x="18859" y="24860"/>
                      <a:pt x="18859" y="24860"/>
                    </a:cubicBezTo>
                    <a:cubicBezTo>
                      <a:pt x="18859" y="24860"/>
                      <a:pt x="12287" y="17717"/>
                      <a:pt x="0" y="9811"/>
                    </a:cubicBezTo>
                    <a:cubicBezTo>
                      <a:pt x="4000" y="6382"/>
                      <a:pt x="8192" y="3048"/>
                      <a:pt x="12573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1" name="图形 364">
              <a:extLst>
                <a:ext uri="{FF2B5EF4-FFF2-40B4-BE49-F238E27FC236}">
                  <a16:creationId xmlns:a16="http://schemas.microsoft.com/office/drawing/2014/main" id="{B80C00A4-BC56-F740-40B5-36D76953AFE3}"/>
                </a:ext>
              </a:extLst>
            </p:cNvPr>
            <p:cNvGrpSpPr/>
            <p:nvPr/>
          </p:nvGrpSpPr>
          <p:grpSpPr>
            <a:xfrm>
              <a:off x="6298514" y="2958320"/>
              <a:ext cx="67328" cy="35386"/>
              <a:chOff x="6298514" y="2958320"/>
              <a:chExt cx="67328" cy="35386"/>
            </a:xfrm>
          </p:grpSpPr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059E9FD3-6AC3-84BB-7BF7-13CBE5A627B5}"/>
                  </a:ext>
                </a:extLst>
              </p:cNvPr>
              <p:cNvSpPr/>
              <p:nvPr/>
            </p:nvSpPr>
            <p:spPr>
              <a:xfrm>
                <a:off x="6311550" y="2958320"/>
                <a:ext cx="54292" cy="18146"/>
              </a:xfrm>
              <a:custGeom>
                <a:avLst/>
                <a:gdLst>
                  <a:gd name="connsiteX0" fmla="*/ 10382 w 54292"/>
                  <a:gd name="connsiteY0" fmla="*/ 18147 h 18146"/>
                  <a:gd name="connsiteX1" fmla="*/ 54293 w 54292"/>
                  <a:gd name="connsiteY1" fmla="*/ 145 h 18146"/>
                  <a:gd name="connsiteX2" fmla="*/ 0 w 54292"/>
                  <a:gd name="connsiteY2" fmla="*/ 10622 h 18146"/>
                  <a:gd name="connsiteX3" fmla="*/ 10382 w 54292"/>
                  <a:gd name="connsiteY3" fmla="*/ 18147 h 18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92" h="18146">
                    <a:moveTo>
                      <a:pt x="10382" y="18147"/>
                    </a:moveTo>
                    <a:cubicBezTo>
                      <a:pt x="20860" y="10908"/>
                      <a:pt x="35433" y="3478"/>
                      <a:pt x="54293" y="145"/>
                    </a:cubicBezTo>
                    <a:cubicBezTo>
                      <a:pt x="54293" y="145"/>
                      <a:pt x="23336" y="-2046"/>
                      <a:pt x="0" y="10622"/>
                    </a:cubicBezTo>
                    <a:cubicBezTo>
                      <a:pt x="3239" y="13384"/>
                      <a:pt x="6763" y="15861"/>
                      <a:pt x="10382" y="18147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63B159E3-E7A7-8574-FCAA-DFA0D7F4E2B8}"/>
                  </a:ext>
                </a:extLst>
              </p:cNvPr>
              <p:cNvSpPr/>
              <p:nvPr/>
            </p:nvSpPr>
            <p:spPr>
              <a:xfrm>
                <a:off x="6298514" y="2972371"/>
                <a:ext cx="18940" cy="21335"/>
              </a:xfrm>
              <a:custGeom>
                <a:avLst/>
                <a:gdLst>
                  <a:gd name="connsiteX0" fmla="*/ 7701 w 18940"/>
                  <a:gd name="connsiteY0" fmla="*/ 0 h 21335"/>
                  <a:gd name="connsiteX1" fmla="*/ 4177 w 18940"/>
                  <a:gd name="connsiteY1" fmla="*/ 21336 h 21335"/>
                  <a:gd name="connsiteX2" fmla="*/ 18941 w 18940"/>
                  <a:gd name="connsiteY2" fmla="*/ 7334 h 21335"/>
                  <a:gd name="connsiteX3" fmla="*/ 7701 w 18940"/>
                  <a:gd name="connsiteY3" fmla="*/ 0 h 21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940" h="21335">
                    <a:moveTo>
                      <a:pt x="7701" y="0"/>
                    </a:moveTo>
                    <a:cubicBezTo>
                      <a:pt x="-7253" y="11144"/>
                      <a:pt x="4177" y="21336"/>
                      <a:pt x="4177" y="21336"/>
                    </a:cubicBezTo>
                    <a:cubicBezTo>
                      <a:pt x="4177" y="21336"/>
                      <a:pt x="9130" y="14859"/>
                      <a:pt x="18941" y="7334"/>
                    </a:cubicBezTo>
                    <a:cubicBezTo>
                      <a:pt x="15321" y="4763"/>
                      <a:pt x="11607" y="2191"/>
                      <a:pt x="7701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5264A46A-FC69-850B-8CBC-9F69BE55CD67}"/>
                </a:ext>
              </a:extLst>
            </p:cNvPr>
            <p:cNvSpPr/>
            <p:nvPr/>
          </p:nvSpPr>
          <p:spPr>
            <a:xfrm>
              <a:off x="5983352" y="3572541"/>
              <a:ext cx="357439" cy="224339"/>
            </a:xfrm>
            <a:custGeom>
              <a:avLst/>
              <a:gdLst>
                <a:gd name="connsiteX0" fmla="*/ 3395 w 357439"/>
                <a:gd name="connsiteY0" fmla="*/ 0 h 224339"/>
                <a:gd name="connsiteX1" fmla="*/ 357439 w 357439"/>
                <a:gd name="connsiteY1" fmla="*/ 199263 h 224339"/>
                <a:gd name="connsiteX2" fmla="*/ 8157 w 357439"/>
                <a:gd name="connsiteY2" fmla="*/ 203168 h 224339"/>
                <a:gd name="connsiteX3" fmla="*/ 3395 w 357439"/>
                <a:gd name="connsiteY3" fmla="*/ 0 h 224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439" h="224339">
                  <a:moveTo>
                    <a:pt x="3395" y="0"/>
                  </a:moveTo>
                  <a:cubicBezTo>
                    <a:pt x="3395" y="0"/>
                    <a:pt x="147889" y="200025"/>
                    <a:pt x="357439" y="199263"/>
                  </a:cubicBezTo>
                  <a:cubicBezTo>
                    <a:pt x="357439" y="199263"/>
                    <a:pt x="184370" y="252984"/>
                    <a:pt x="8157" y="203168"/>
                  </a:cubicBezTo>
                  <a:cubicBezTo>
                    <a:pt x="8157" y="203168"/>
                    <a:pt x="-6416" y="89725"/>
                    <a:pt x="3395" y="0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416" name="图形 364">
              <a:extLst>
                <a:ext uri="{FF2B5EF4-FFF2-40B4-BE49-F238E27FC236}">
                  <a16:creationId xmlns:a16="http://schemas.microsoft.com/office/drawing/2014/main" id="{C1924BB0-8D24-6230-2E39-A962ABFD6DB0}"/>
                </a:ext>
              </a:extLst>
            </p:cNvPr>
            <p:cNvGrpSpPr/>
            <p:nvPr/>
          </p:nvGrpSpPr>
          <p:grpSpPr>
            <a:xfrm>
              <a:off x="5831585" y="2571746"/>
              <a:ext cx="605278" cy="522830"/>
              <a:chOff x="5831585" y="2571746"/>
              <a:chExt cx="605278" cy="522830"/>
            </a:xfrm>
          </p:grpSpPr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6E9DC5E9-2EC1-A3AF-836C-3DDAB1A181D7}"/>
                  </a:ext>
                </a:extLst>
              </p:cNvPr>
              <p:cNvSpPr/>
              <p:nvPr/>
            </p:nvSpPr>
            <p:spPr>
              <a:xfrm>
                <a:off x="5831585" y="2571746"/>
                <a:ext cx="605278" cy="522830"/>
              </a:xfrm>
              <a:custGeom>
                <a:avLst/>
                <a:gdLst>
                  <a:gd name="connsiteX0" fmla="*/ 581501 w 605278"/>
                  <a:gd name="connsiteY0" fmla="*/ 175073 h 522830"/>
                  <a:gd name="connsiteX1" fmla="*/ 548164 w 605278"/>
                  <a:gd name="connsiteY1" fmla="*/ 110017 h 522830"/>
                  <a:gd name="connsiteX2" fmla="*/ 469583 w 605278"/>
                  <a:gd name="connsiteY2" fmla="*/ 69536 h 522830"/>
                  <a:gd name="connsiteX3" fmla="*/ 414814 w 605278"/>
                  <a:gd name="connsiteY3" fmla="*/ 29817 h 522830"/>
                  <a:gd name="connsiteX4" fmla="*/ 320326 w 605278"/>
                  <a:gd name="connsiteY4" fmla="*/ 11529 h 522830"/>
                  <a:gd name="connsiteX5" fmla="*/ 150400 w 605278"/>
                  <a:gd name="connsiteY5" fmla="*/ 51248 h 522830"/>
                  <a:gd name="connsiteX6" fmla="*/ 6668 w 605278"/>
                  <a:gd name="connsiteY6" fmla="*/ 223555 h 522830"/>
                  <a:gd name="connsiteX7" fmla="*/ 12192 w 605278"/>
                  <a:gd name="connsiteY7" fmla="*/ 370431 h 522830"/>
                  <a:gd name="connsiteX8" fmla="*/ 84011 w 605278"/>
                  <a:gd name="connsiteY8" fmla="*/ 470443 h 522830"/>
                  <a:gd name="connsiteX9" fmla="*/ 85154 w 605278"/>
                  <a:gd name="connsiteY9" fmla="*/ 471301 h 522830"/>
                  <a:gd name="connsiteX10" fmla="*/ 251365 w 605278"/>
                  <a:gd name="connsiteY10" fmla="*/ 522831 h 522830"/>
                  <a:gd name="connsiteX11" fmla="*/ 183452 w 605278"/>
                  <a:gd name="connsiteY11" fmla="*/ 428343 h 522830"/>
                  <a:gd name="connsiteX12" fmla="*/ 127826 w 605278"/>
                  <a:gd name="connsiteY12" fmla="*/ 410626 h 522830"/>
                  <a:gd name="connsiteX13" fmla="*/ 162782 w 605278"/>
                  <a:gd name="connsiteY13" fmla="*/ 342904 h 522830"/>
                  <a:gd name="connsiteX14" fmla="*/ 196691 w 605278"/>
                  <a:gd name="connsiteY14" fmla="*/ 399006 h 522830"/>
                  <a:gd name="connsiteX15" fmla="*/ 216694 w 605278"/>
                  <a:gd name="connsiteY15" fmla="*/ 333950 h 522830"/>
                  <a:gd name="connsiteX16" fmla="*/ 237363 w 605278"/>
                  <a:gd name="connsiteY16" fmla="*/ 270037 h 522830"/>
                  <a:gd name="connsiteX17" fmla="*/ 282226 w 605278"/>
                  <a:gd name="connsiteY17" fmla="*/ 227175 h 522830"/>
                  <a:gd name="connsiteX18" fmla="*/ 377857 w 605278"/>
                  <a:gd name="connsiteY18" fmla="*/ 156499 h 522830"/>
                  <a:gd name="connsiteX19" fmla="*/ 448151 w 605278"/>
                  <a:gd name="connsiteY19" fmla="*/ 194980 h 522830"/>
                  <a:gd name="connsiteX20" fmla="*/ 505301 w 605278"/>
                  <a:gd name="connsiteY20" fmla="*/ 266037 h 522830"/>
                  <a:gd name="connsiteX21" fmla="*/ 513207 w 605278"/>
                  <a:gd name="connsiteY21" fmla="*/ 327568 h 522830"/>
                  <a:gd name="connsiteX22" fmla="*/ 539401 w 605278"/>
                  <a:gd name="connsiteY22" fmla="*/ 302994 h 522830"/>
                  <a:gd name="connsiteX23" fmla="*/ 561594 w 605278"/>
                  <a:gd name="connsiteY23" fmla="*/ 274419 h 522830"/>
                  <a:gd name="connsiteX24" fmla="*/ 581406 w 605278"/>
                  <a:gd name="connsiteY24" fmla="*/ 226794 h 522830"/>
                  <a:gd name="connsiteX25" fmla="*/ 581501 w 605278"/>
                  <a:gd name="connsiteY25" fmla="*/ 175073 h 522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05278" h="522830">
                    <a:moveTo>
                      <a:pt x="581501" y="175073"/>
                    </a:moveTo>
                    <a:cubicBezTo>
                      <a:pt x="549783" y="164786"/>
                      <a:pt x="550545" y="152880"/>
                      <a:pt x="548164" y="110017"/>
                    </a:cubicBezTo>
                    <a:cubicBezTo>
                      <a:pt x="545783" y="67155"/>
                      <a:pt x="507683" y="68774"/>
                      <a:pt x="469583" y="69536"/>
                    </a:cubicBezTo>
                    <a:cubicBezTo>
                      <a:pt x="431483" y="70298"/>
                      <a:pt x="425958" y="50486"/>
                      <a:pt x="414814" y="29817"/>
                    </a:cubicBezTo>
                    <a:cubicBezTo>
                      <a:pt x="403670" y="9147"/>
                      <a:pt x="375857" y="-14665"/>
                      <a:pt x="320326" y="11529"/>
                    </a:cubicBezTo>
                    <a:cubicBezTo>
                      <a:pt x="264700" y="37722"/>
                      <a:pt x="238506" y="13148"/>
                      <a:pt x="150400" y="51248"/>
                    </a:cubicBezTo>
                    <a:cubicBezTo>
                      <a:pt x="62294" y="89348"/>
                      <a:pt x="20193" y="171930"/>
                      <a:pt x="6668" y="223555"/>
                    </a:cubicBezTo>
                    <a:cubicBezTo>
                      <a:pt x="6668" y="223555"/>
                      <a:pt x="-11525" y="298231"/>
                      <a:pt x="12192" y="370431"/>
                    </a:cubicBezTo>
                    <a:cubicBezTo>
                      <a:pt x="36005" y="442630"/>
                      <a:pt x="84011" y="470443"/>
                      <a:pt x="84011" y="470443"/>
                    </a:cubicBezTo>
                    <a:lnTo>
                      <a:pt x="85154" y="471301"/>
                    </a:lnTo>
                    <a:cubicBezTo>
                      <a:pt x="93440" y="478063"/>
                      <a:pt x="150305" y="521307"/>
                      <a:pt x="251365" y="522831"/>
                    </a:cubicBezTo>
                    <a:cubicBezTo>
                      <a:pt x="222123" y="509686"/>
                      <a:pt x="192024" y="482826"/>
                      <a:pt x="183452" y="428343"/>
                    </a:cubicBezTo>
                    <a:cubicBezTo>
                      <a:pt x="183452" y="428343"/>
                      <a:pt x="150114" y="445012"/>
                      <a:pt x="127826" y="410626"/>
                    </a:cubicBezTo>
                    <a:cubicBezTo>
                      <a:pt x="105632" y="376241"/>
                      <a:pt x="131445" y="335569"/>
                      <a:pt x="162782" y="342904"/>
                    </a:cubicBezTo>
                    <a:cubicBezTo>
                      <a:pt x="188881" y="349000"/>
                      <a:pt x="182404" y="382623"/>
                      <a:pt x="196691" y="399006"/>
                    </a:cubicBezTo>
                    <a:cubicBezTo>
                      <a:pt x="196691" y="399006"/>
                      <a:pt x="183737" y="358143"/>
                      <a:pt x="216694" y="333950"/>
                    </a:cubicBezTo>
                    <a:cubicBezTo>
                      <a:pt x="249650" y="309757"/>
                      <a:pt x="236887" y="295088"/>
                      <a:pt x="237363" y="270037"/>
                    </a:cubicBezTo>
                    <a:cubicBezTo>
                      <a:pt x="237744" y="245082"/>
                      <a:pt x="247650" y="227937"/>
                      <a:pt x="282226" y="227175"/>
                    </a:cubicBezTo>
                    <a:cubicBezTo>
                      <a:pt x="316706" y="226413"/>
                      <a:pt x="370713" y="218793"/>
                      <a:pt x="377857" y="156499"/>
                    </a:cubicBezTo>
                    <a:cubicBezTo>
                      <a:pt x="377857" y="156499"/>
                      <a:pt x="381000" y="182693"/>
                      <a:pt x="448151" y="194980"/>
                    </a:cubicBezTo>
                    <a:cubicBezTo>
                      <a:pt x="515207" y="207268"/>
                      <a:pt x="507778" y="230985"/>
                      <a:pt x="505301" y="266037"/>
                    </a:cubicBezTo>
                    <a:cubicBezTo>
                      <a:pt x="503301" y="294231"/>
                      <a:pt x="513207" y="327568"/>
                      <a:pt x="513207" y="327568"/>
                    </a:cubicBezTo>
                    <a:cubicBezTo>
                      <a:pt x="513207" y="327568"/>
                      <a:pt x="511588" y="304518"/>
                      <a:pt x="539401" y="302994"/>
                    </a:cubicBezTo>
                    <a:cubicBezTo>
                      <a:pt x="567214" y="301375"/>
                      <a:pt x="567976" y="291850"/>
                      <a:pt x="561594" y="274419"/>
                    </a:cubicBezTo>
                    <a:cubicBezTo>
                      <a:pt x="555212" y="256988"/>
                      <a:pt x="549688" y="237938"/>
                      <a:pt x="581406" y="226794"/>
                    </a:cubicBezTo>
                    <a:cubicBezTo>
                      <a:pt x="613220" y="215554"/>
                      <a:pt x="613220" y="185360"/>
                      <a:pt x="581501" y="175073"/>
                    </a:cubicBezTo>
                    <a:close/>
                  </a:path>
                </a:pathLst>
              </a:custGeom>
              <a:solidFill>
                <a:srgbClr val="93572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28E92DCD-92D9-A01B-90D5-8AD5B4EA8F81}"/>
                  </a:ext>
                </a:extLst>
              </p:cNvPr>
              <p:cNvSpPr/>
              <p:nvPr/>
            </p:nvSpPr>
            <p:spPr>
              <a:xfrm>
                <a:off x="5838838" y="2600257"/>
                <a:ext cx="283735" cy="320012"/>
              </a:xfrm>
              <a:custGeom>
                <a:avLst/>
                <a:gdLst>
                  <a:gd name="connsiteX0" fmla="*/ 7320 w 283735"/>
                  <a:gd name="connsiteY0" fmla="*/ 320013 h 320012"/>
                  <a:gd name="connsiteX1" fmla="*/ 65042 w 283735"/>
                  <a:gd name="connsiteY1" fmla="*/ 88841 h 320012"/>
                  <a:gd name="connsiteX2" fmla="*/ 283736 w 283735"/>
                  <a:gd name="connsiteY2" fmla="*/ 2068 h 320012"/>
                  <a:gd name="connsiteX3" fmla="*/ 7320 w 283735"/>
                  <a:gd name="connsiteY3" fmla="*/ 320013 h 320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3735" h="320012">
                    <a:moveTo>
                      <a:pt x="7320" y="320013"/>
                    </a:moveTo>
                    <a:cubicBezTo>
                      <a:pt x="7320" y="320013"/>
                      <a:pt x="-30304" y="198950"/>
                      <a:pt x="65042" y="88841"/>
                    </a:cubicBezTo>
                    <a:cubicBezTo>
                      <a:pt x="160292" y="-21268"/>
                      <a:pt x="283736" y="2068"/>
                      <a:pt x="283736" y="2068"/>
                    </a:cubicBezTo>
                    <a:cubicBezTo>
                      <a:pt x="283736" y="2068"/>
                      <a:pt x="65042" y="88936"/>
                      <a:pt x="7320" y="320013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9" name="图形 364">
              <a:extLst>
                <a:ext uri="{FF2B5EF4-FFF2-40B4-BE49-F238E27FC236}">
                  <a16:creationId xmlns:a16="http://schemas.microsoft.com/office/drawing/2014/main" id="{52C8EED5-18B4-C403-389B-1C7C74A56D37}"/>
                </a:ext>
              </a:extLst>
            </p:cNvPr>
            <p:cNvGrpSpPr/>
            <p:nvPr/>
          </p:nvGrpSpPr>
          <p:grpSpPr>
            <a:xfrm>
              <a:off x="5729294" y="2795301"/>
              <a:ext cx="214939" cy="479202"/>
              <a:chOff x="5729294" y="2795301"/>
              <a:chExt cx="214939" cy="479202"/>
            </a:xfrm>
          </p:grpSpPr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5731554B-A09A-2A3A-8AE8-8E1318D12CFD}"/>
                  </a:ext>
                </a:extLst>
              </p:cNvPr>
              <p:cNvSpPr/>
              <p:nvPr/>
            </p:nvSpPr>
            <p:spPr>
              <a:xfrm>
                <a:off x="5729294" y="2795301"/>
                <a:ext cx="214939" cy="479202"/>
              </a:xfrm>
              <a:custGeom>
                <a:avLst/>
                <a:gdLst>
                  <a:gd name="connsiteX0" fmla="*/ 114483 w 214939"/>
                  <a:gd name="connsiteY0" fmla="*/ 146876 h 479202"/>
                  <a:gd name="connsiteX1" fmla="*/ 108959 w 214939"/>
                  <a:gd name="connsiteY1" fmla="*/ 0 h 479202"/>
                  <a:gd name="connsiteX2" fmla="*/ 22472 w 214939"/>
                  <a:gd name="connsiteY2" fmla="*/ 72200 h 479202"/>
                  <a:gd name="connsiteX3" fmla="*/ 58190 w 214939"/>
                  <a:gd name="connsiteY3" fmla="*/ 206407 h 479202"/>
                  <a:gd name="connsiteX4" fmla="*/ 183 w 214939"/>
                  <a:gd name="connsiteY4" fmla="*/ 292132 h 479202"/>
                  <a:gd name="connsiteX5" fmla="*/ 66858 w 214939"/>
                  <a:gd name="connsiteY5" fmla="*/ 373952 h 479202"/>
                  <a:gd name="connsiteX6" fmla="*/ 42284 w 214939"/>
                  <a:gd name="connsiteY6" fmla="*/ 411290 h 479202"/>
                  <a:gd name="connsiteX7" fmla="*/ 81146 w 214939"/>
                  <a:gd name="connsiteY7" fmla="*/ 414052 h 479202"/>
                  <a:gd name="connsiteX8" fmla="*/ 70001 w 214939"/>
                  <a:gd name="connsiteY8" fmla="*/ 456533 h 479202"/>
                  <a:gd name="connsiteX9" fmla="*/ 96957 w 214939"/>
                  <a:gd name="connsiteY9" fmla="*/ 479203 h 479202"/>
                  <a:gd name="connsiteX10" fmla="*/ 114864 w 214939"/>
                  <a:gd name="connsiteY10" fmla="*/ 458153 h 479202"/>
                  <a:gd name="connsiteX11" fmla="*/ 163632 w 214939"/>
                  <a:gd name="connsiteY11" fmla="*/ 387858 h 479202"/>
                  <a:gd name="connsiteX12" fmla="*/ 195446 w 214939"/>
                  <a:gd name="connsiteY12" fmla="*/ 386239 h 479202"/>
                  <a:gd name="connsiteX13" fmla="*/ 180777 w 214939"/>
                  <a:gd name="connsiteY13" fmla="*/ 367570 h 479202"/>
                  <a:gd name="connsiteX14" fmla="*/ 214877 w 214939"/>
                  <a:gd name="connsiteY14" fmla="*/ 304038 h 479202"/>
                  <a:gd name="connsiteX15" fmla="*/ 186302 w 214939"/>
                  <a:gd name="connsiteY15" fmla="*/ 246888 h 479202"/>
                  <a:gd name="connsiteX16" fmla="*/ 114483 w 214939"/>
                  <a:gd name="connsiteY16" fmla="*/ 146876 h 47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4939" h="479202">
                    <a:moveTo>
                      <a:pt x="114483" y="146876"/>
                    </a:moveTo>
                    <a:cubicBezTo>
                      <a:pt x="90671" y="74676"/>
                      <a:pt x="108959" y="0"/>
                      <a:pt x="108959" y="0"/>
                    </a:cubicBezTo>
                    <a:cubicBezTo>
                      <a:pt x="108959" y="0"/>
                      <a:pt x="47808" y="3143"/>
                      <a:pt x="22472" y="72200"/>
                    </a:cubicBezTo>
                    <a:cubicBezTo>
                      <a:pt x="-2960" y="141256"/>
                      <a:pt x="59810" y="173831"/>
                      <a:pt x="58190" y="206407"/>
                    </a:cubicBezTo>
                    <a:cubicBezTo>
                      <a:pt x="56571" y="238982"/>
                      <a:pt x="4184" y="249269"/>
                      <a:pt x="183" y="292132"/>
                    </a:cubicBezTo>
                    <a:cubicBezTo>
                      <a:pt x="-3817" y="334994"/>
                      <a:pt x="58952" y="346901"/>
                      <a:pt x="66858" y="373952"/>
                    </a:cubicBezTo>
                    <a:cubicBezTo>
                      <a:pt x="74764" y="400907"/>
                      <a:pt x="42284" y="411290"/>
                      <a:pt x="42284" y="411290"/>
                    </a:cubicBezTo>
                    <a:cubicBezTo>
                      <a:pt x="42284" y="411290"/>
                      <a:pt x="62572" y="421577"/>
                      <a:pt x="81146" y="414052"/>
                    </a:cubicBezTo>
                    <a:cubicBezTo>
                      <a:pt x="81146" y="414052"/>
                      <a:pt x="58952" y="433292"/>
                      <a:pt x="70001" y="456533"/>
                    </a:cubicBezTo>
                    <a:cubicBezTo>
                      <a:pt x="77526" y="472440"/>
                      <a:pt x="96957" y="479203"/>
                      <a:pt x="96957" y="479203"/>
                    </a:cubicBezTo>
                    <a:cubicBezTo>
                      <a:pt x="96957" y="479203"/>
                      <a:pt x="92576" y="465296"/>
                      <a:pt x="114864" y="458153"/>
                    </a:cubicBezTo>
                    <a:cubicBezTo>
                      <a:pt x="137057" y="451009"/>
                      <a:pt x="191445" y="433197"/>
                      <a:pt x="163632" y="387858"/>
                    </a:cubicBezTo>
                    <a:cubicBezTo>
                      <a:pt x="163632" y="387858"/>
                      <a:pt x="178682" y="393763"/>
                      <a:pt x="195446" y="386239"/>
                    </a:cubicBezTo>
                    <a:cubicBezTo>
                      <a:pt x="195446" y="386239"/>
                      <a:pt x="178777" y="386239"/>
                      <a:pt x="180777" y="367570"/>
                    </a:cubicBezTo>
                    <a:cubicBezTo>
                      <a:pt x="182777" y="348901"/>
                      <a:pt x="213353" y="333470"/>
                      <a:pt x="214877" y="304038"/>
                    </a:cubicBezTo>
                    <a:cubicBezTo>
                      <a:pt x="216496" y="274701"/>
                      <a:pt x="186302" y="246888"/>
                      <a:pt x="186302" y="246888"/>
                    </a:cubicBezTo>
                    <a:cubicBezTo>
                      <a:pt x="186302" y="246888"/>
                      <a:pt x="138296" y="219075"/>
                      <a:pt x="114483" y="146876"/>
                    </a:cubicBezTo>
                    <a:close/>
                  </a:path>
                </a:pathLst>
              </a:custGeom>
              <a:solidFill>
                <a:srgbClr val="894C2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5E5497F0-3DF3-E81A-8AD3-67100977B590}"/>
                  </a:ext>
                </a:extLst>
              </p:cNvPr>
              <p:cNvSpPr/>
              <p:nvPr/>
            </p:nvSpPr>
            <p:spPr>
              <a:xfrm>
                <a:off x="5739667" y="2808731"/>
                <a:ext cx="103217" cy="395610"/>
              </a:xfrm>
              <a:custGeom>
                <a:avLst/>
                <a:gdLst>
                  <a:gd name="connsiteX0" fmla="*/ 77916 w 103217"/>
                  <a:gd name="connsiteY0" fmla="*/ 0 h 395610"/>
                  <a:gd name="connsiteX1" fmla="*/ 15146 w 103217"/>
                  <a:gd name="connsiteY1" fmla="*/ 91916 h 395610"/>
                  <a:gd name="connsiteX2" fmla="*/ 46388 w 103217"/>
                  <a:gd name="connsiteY2" fmla="*/ 212789 h 395610"/>
                  <a:gd name="connsiteX3" fmla="*/ 28672 w 103217"/>
                  <a:gd name="connsiteY3" fmla="*/ 318421 h 395610"/>
                  <a:gd name="connsiteX4" fmla="*/ 46674 w 103217"/>
                  <a:gd name="connsiteY4" fmla="*/ 395383 h 395610"/>
                  <a:gd name="connsiteX5" fmla="*/ 102776 w 103217"/>
                  <a:gd name="connsiteY5" fmla="*/ 346996 h 395610"/>
                  <a:gd name="connsiteX6" fmla="*/ 75344 w 103217"/>
                  <a:gd name="connsiteY6" fmla="*/ 249555 h 395610"/>
                  <a:gd name="connsiteX7" fmla="*/ 71629 w 103217"/>
                  <a:gd name="connsiteY7" fmla="*/ 137446 h 395610"/>
                  <a:gd name="connsiteX8" fmla="*/ 77916 w 103217"/>
                  <a:gd name="connsiteY8" fmla="*/ 0 h 395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217" h="395610">
                    <a:moveTo>
                      <a:pt x="77916" y="0"/>
                    </a:moveTo>
                    <a:cubicBezTo>
                      <a:pt x="77916" y="0"/>
                      <a:pt x="11241" y="24289"/>
                      <a:pt x="15146" y="91916"/>
                    </a:cubicBezTo>
                    <a:cubicBezTo>
                      <a:pt x="19147" y="159544"/>
                      <a:pt x="77725" y="176213"/>
                      <a:pt x="46388" y="212789"/>
                    </a:cubicBezTo>
                    <a:cubicBezTo>
                      <a:pt x="15146" y="249269"/>
                      <a:pt x="-30383" y="275558"/>
                      <a:pt x="28672" y="318421"/>
                    </a:cubicBezTo>
                    <a:cubicBezTo>
                      <a:pt x="69153" y="347758"/>
                      <a:pt x="74677" y="384334"/>
                      <a:pt x="46674" y="395383"/>
                    </a:cubicBezTo>
                    <a:cubicBezTo>
                      <a:pt x="46674" y="395383"/>
                      <a:pt x="96966" y="401765"/>
                      <a:pt x="102776" y="346996"/>
                    </a:cubicBezTo>
                    <a:cubicBezTo>
                      <a:pt x="108682" y="292227"/>
                      <a:pt x="53056" y="301752"/>
                      <a:pt x="75344" y="249555"/>
                    </a:cubicBezTo>
                    <a:cubicBezTo>
                      <a:pt x="97537" y="197453"/>
                      <a:pt x="94870" y="174784"/>
                      <a:pt x="71629" y="137446"/>
                    </a:cubicBezTo>
                    <a:cubicBezTo>
                      <a:pt x="48293" y="100108"/>
                      <a:pt x="24004" y="63056"/>
                      <a:pt x="77916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22" name="图形 364">
              <a:extLst>
                <a:ext uri="{FF2B5EF4-FFF2-40B4-BE49-F238E27FC236}">
                  <a16:creationId xmlns:a16="http://schemas.microsoft.com/office/drawing/2014/main" id="{61109519-5FC5-D824-E894-E8FB1F8B1577}"/>
                </a:ext>
              </a:extLst>
            </p:cNvPr>
            <p:cNvGrpSpPr/>
            <p:nvPr/>
          </p:nvGrpSpPr>
          <p:grpSpPr>
            <a:xfrm>
              <a:off x="5994367" y="2835878"/>
              <a:ext cx="395001" cy="157734"/>
              <a:chOff x="5994367" y="2835878"/>
              <a:chExt cx="395001" cy="157734"/>
            </a:xfrm>
          </p:grpSpPr>
          <p:grpSp>
            <p:nvGrpSpPr>
              <p:cNvPr id="423" name="图形 364">
                <a:extLst>
                  <a:ext uri="{FF2B5EF4-FFF2-40B4-BE49-F238E27FC236}">
                    <a16:creationId xmlns:a16="http://schemas.microsoft.com/office/drawing/2014/main" id="{48D35A17-4DC6-91B1-C590-4940072DF347}"/>
                  </a:ext>
                </a:extLst>
              </p:cNvPr>
              <p:cNvGrpSpPr/>
              <p:nvPr/>
            </p:nvGrpSpPr>
            <p:grpSpPr>
              <a:xfrm>
                <a:off x="5994367" y="2835878"/>
                <a:ext cx="395001" cy="157734"/>
                <a:chOff x="5994367" y="2835878"/>
                <a:chExt cx="395001" cy="157734"/>
              </a:xfrm>
            </p:grpSpPr>
            <p:sp>
              <p:nvSpPr>
                <p:cNvPr id="424" name="任意多边形: 形状 423">
                  <a:extLst>
                    <a:ext uri="{FF2B5EF4-FFF2-40B4-BE49-F238E27FC236}">
                      <a16:creationId xmlns:a16="http://schemas.microsoft.com/office/drawing/2014/main" id="{936659DE-48CE-6648-4928-511A28750D68}"/>
                    </a:ext>
                  </a:extLst>
                </p:cNvPr>
                <p:cNvSpPr/>
                <p:nvPr/>
              </p:nvSpPr>
              <p:spPr>
                <a:xfrm>
                  <a:off x="5994367" y="2913126"/>
                  <a:ext cx="97726" cy="14478"/>
                </a:xfrm>
                <a:custGeom>
                  <a:avLst/>
                  <a:gdLst>
                    <a:gd name="connsiteX0" fmla="*/ 16859 w 97726"/>
                    <a:gd name="connsiteY0" fmla="*/ 14478 h 14478"/>
                    <a:gd name="connsiteX1" fmla="*/ 0 w 97726"/>
                    <a:gd name="connsiteY1" fmla="*/ 1524 h 14478"/>
                    <a:gd name="connsiteX2" fmla="*/ 97441 w 97726"/>
                    <a:gd name="connsiteY2" fmla="*/ 0 h 14478"/>
                    <a:gd name="connsiteX3" fmla="*/ 97727 w 97726"/>
                    <a:gd name="connsiteY3" fmla="*/ 12668 h 14478"/>
                    <a:gd name="connsiteX4" fmla="*/ 16859 w 97726"/>
                    <a:gd name="connsiteY4" fmla="*/ 14478 h 14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726" h="14478">
                      <a:moveTo>
                        <a:pt x="16859" y="14478"/>
                      </a:moveTo>
                      <a:cubicBezTo>
                        <a:pt x="8382" y="2381"/>
                        <a:pt x="0" y="1524"/>
                        <a:pt x="0" y="1524"/>
                      </a:cubicBezTo>
                      <a:lnTo>
                        <a:pt x="97441" y="0"/>
                      </a:lnTo>
                      <a:lnTo>
                        <a:pt x="97727" y="12668"/>
                      </a:lnTo>
                      <a:lnTo>
                        <a:pt x="16859" y="14478"/>
                      </a:lnTo>
                      <a:close/>
                    </a:path>
                  </a:pathLst>
                </a:custGeom>
                <a:solidFill>
                  <a:srgbClr val="D6800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5" name="任意多边形: 形状 424">
                  <a:extLst>
                    <a:ext uri="{FF2B5EF4-FFF2-40B4-BE49-F238E27FC236}">
                      <a16:creationId xmlns:a16="http://schemas.microsoft.com/office/drawing/2014/main" id="{4E45B11D-46BC-ECC4-2259-D41722CFBFAD}"/>
                    </a:ext>
                  </a:extLst>
                </p:cNvPr>
                <p:cNvSpPr/>
                <p:nvPr/>
              </p:nvSpPr>
              <p:spPr>
                <a:xfrm>
                  <a:off x="6343839" y="2893409"/>
                  <a:ext cx="32775" cy="14478"/>
                </a:xfrm>
                <a:custGeom>
                  <a:avLst/>
                  <a:gdLst>
                    <a:gd name="connsiteX0" fmla="*/ 4286 w 32775"/>
                    <a:gd name="connsiteY0" fmla="*/ 14478 h 14478"/>
                    <a:gd name="connsiteX1" fmla="*/ 0 w 32775"/>
                    <a:gd name="connsiteY1" fmla="*/ 1905 h 14478"/>
                    <a:gd name="connsiteX2" fmla="*/ 31718 w 32775"/>
                    <a:gd name="connsiteY2" fmla="*/ 0 h 14478"/>
                    <a:gd name="connsiteX3" fmla="*/ 32671 w 32775"/>
                    <a:gd name="connsiteY3" fmla="*/ 12668 h 14478"/>
                    <a:gd name="connsiteX4" fmla="*/ 4286 w 32775"/>
                    <a:gd name="connsiteY4" fmla="*/ 14478 h 14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775" h="14478">
                      <a:moveTo>
                        <a:pt x="4286" y="14478"/>
                      </a:moveTo>
                      <a:lnTo>
                        <a:pt x="0" y="1905"/>
                      </a:lnTo>
                      <a:lnTo>
                        <a:pt x="31718" y="0"/>
                      </a:lnTo>
                      <a:cubicBezTo>
                        <a:pt x="33242" y="7334"/>
                        <a:pt x="32671" y="12668"/>
                        <a:pt x="32671" y="12668"/>
                      </a:cubicBezTo>
                      <a:lnTo>
                        <a:pt x="4286" y="14478"/>
                      </a:lnTo>
                      <a:close/>
                    </a:path>
                  </a:pathLst>
                </a:custGeom>
                <a:solidFill>
                  <a:srgbClr val="D6800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6" name="任意多边形: 形状 425">
                  <a:extLst>
                    <a:ext uri="{FF2B5EF4-FFF2-40B4-BE49-F238E27FC236}">
                      <a16:creationId xmlns:a16="http://schemas.microsoft.com/office/drawing/2014/main" id="{0D33863A-CBB0-63CF-B91F-E5A054A4F55C}"/>
                    </a:ext>
                  </a:extLst>
                </p:cNvPr>
                <p:cNvSpPr/>
                <p:nvPr/>
              </p:nvSpPr>
              <p:spPr>
                <a:xfrm>
                  <a:off x="6084378" y="2835878"/>
                  <a:ext cx="304990" cy="157734"/>
                </a:xfrm>
                <a:custGeom>
                  <a:avLst/>
                  <a:gdLst>
                    <a:gd name="connsiteX0" fmla="*/ 234601 w 304990"/>
                    <a:gd name="connsiteY0" fmla="*/ 0 h 157734"/>
                    <a:gd name="connsiteX1" fmla="*/ 164306 w 304990"/>
                    <a:gd name="connsiteY1" fmla="*/ 67818 h 157734"/>
                    <a:gd name="connsiteX2" fmla="*/ 164402 w 304990"/>
                    <a:gd name="connsiteY2" fmla="*/ 71819 h 157734"/>
                    <a:gd name="connsiteX3" fmla="*/ 153162 w 304990"/>
                    <a:gd name="connsiteY3" fmla="*/ 72866 h 157734"/>
                    <a:gd name="connsiteX4" fmla="*/ 76962 w 304990"/>
                    <a:gd name="connsiteY4" fmla="*/ 9144 h 157734"/>
                    <a:gd name="connsiteX5" fmla="*/ 0 w 304990"/>
                    <a:gd name="connsiteY5" fmla="*/ 83439 h 157734"/>
                    <a:gd name="connsiteX6" fmla="*/ 76962 w 304990"/>
                    <a:gd name="connsiteY6" fmla="*/ 157734 h 157734"/>
                    <a:gd name="connsiteX7" fmla="*/ 154019 w 304990"/>
                    <a:gd name="connsiteY7" fmla="*/ 83439 h 157734"/>
                    <a:gd name="connsiteX8" fmla="*/ 154019 w 304990"/>
                    <a:gd name="connsiteY8" fmla="*/ 82868 h 157734"/>
                    <a:gd name="connsiteX9" fmla="*/ 166021 w 304990"/>
                    <a:gd name="connsiteY9" fmla="*/ 82201 h 157734"/>
                    <a:gd name="connsiteX10" fmla="*/ 234696 w 304990"/>
                    <a:gd name="connsiteY10" fmla="*/ 135541 h 157734"/>
                    <a:gd name="connsiteX11" fmla="*/ 304991 w 304990"/>
                    <a:gd name="connsiteY11" fmla="*/ 67723 h 157734"/>
                    <a:gd name="connsiteX12" fmla="*/ 234601 w 304990"/>
                    <a:gd name="connsiteY12" fmla="*/ 0 h 157734"/>
                    <a:gd name="connsiteX13" fmla="*/ 76962 w 304990"/>
                    <a:gd name="connsiteY13" fmla="*/ 145161 h 157734"/>
                    <a:gd name="connsiteX14" fmla="*/ 12668 w 304990"/>
                    <a:gd name="connsiteY14" fmla="*/ 83534 h 157734"/>
                    <a:gd name="connsiteX15" fmla="*/ 76962 w 304990"/>
                    <a:gd name="connsiteY15" fmla="*/ 21908 h 157734"/>
                    <a:gd name="connsiteX16" fmla="*/ 141256 w 304990"/>
                    <a:gd name="connsiteY16" fmla="*/ 83534 h 157734"/>
                    <a:gd name="connsiteX17" fmla="*/ 76962 w 304990"/>
                    <a:gd name="connsiteY17" fmla="*/ 145161 h 157734"/>
                    <a:gd name="connsiteX18" fmla="*/ 234601 w 304990"/>
                    <a:gd name="connsiteY18" fmla="*/ 122968 h 157734"/>
                    <a:gd name="connsiteX19" fmla="*/ 177070 w 304990"/>
                    <a:gd name="connsiteY19" fmla="*/ 67818 h 157734"/>
                    <a:gd name="connsiteX20" fmla="*/ 234601 w 304990"/>
                    <a:gd name="connsiteY20" fmla="*/ 12668 h 157734"/>
                    <a:gd name="connsiteX21" fmla="*/ 292132 w 304990"/>
                    <a:gd name="connsiteY21" fmla="*/ 67818 h 157734"/>
                    <a:gd name="connsiteX22" fmla="*/ 234601 w 304990"/>
                    <a:gd name="connsiteY22" fmla="*/ 122968 h 157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04990" h="157734">
                      <a:moveTo>
                        <a:pt x="234601" y="0"/>
                      </a:moveTo>
                      <a:cubicBezTo>
                        <a:pt x="195834" y="0"/>
                        <a:pt x="164306" y="30480"/>
                        <a:pt x="164306" y="67818"/>
                      </a:cubicBezTo>
                      <a:cubicBezTo>
                        <a:pt x="164306" y="69152"/>
                        <a:pt x="164402" y="70485"/>
                        <a:pt x="164402" y="71819"/>
                      </a:cubicBezTo>
                      <a:cubicBezTo>
                        <a:pt x="160306" y="71152"/>
                        <a:pt x="156401" y="71723"/>
                        <a:pt x="153162" y="72866"/>
                      </a:cubicBezTo>
                      <a:cubicBezTo>
                        <a:pt x="147828" y="36862"/>
                        <a:pt x="115633" y="9144"/>
                        <a:pt x="76962" y="9144"/>
                      </a:cubicBezTo>
                      <a:cubicBezTo>
                        <a:pt x="34481" y="9144"/>
                        <a:pt x="0" y="42481"/>
                        <a:pt x="0" y="83439"/>
                      </a:cubicBezTo>
                      <a:cubicBezTo>
                        <a:pt x="0" y="124397"/>
                        <a:pt x="34576" y="157734"/>
                        <a:pt x="76962" y="157734"/>
                      </a:cubicBezTo>
                      <a:cubicBezTo>
                        <a:pt x="119444" y="157734"/>
                        <a:pt x="154019" y="124397"/>
                        <a:pt x="154019" y="83439"/>
                      </a:cubicBezTo>
                      <a:cubicBezTo>
                        <a:pt x="154019" y="83249"/>
                        <a:pt x="154019" y="83058"/>
                        <a:pt x="154019" y="82868"/>
                      </a:cubicBezTo>
                      <a:cubicBezTo>
                        <a:pt x="156591" y="81439"/>
                        <a:pt x="161163" y="79724"/>
                        <a:pt x="166021" y="82201"/>
                      </a:cubicBezTo>
                      <a:cubicBezTo>
                        <a:pt x="172879" y="112681"/>
                        <a:pt x="201073" y="135541"/>
                        <a:pt x="234696" y="135541"/>
                      </a:cubicBezTo>
                      <a:cubicBezTo>
                        <a:pt x="273463" y="135541"/>
                        <a:pt x="304991" y="105061"/>
                        <a:pt x="304991" y="67723"/>
                      </a:cubicBezTo>
                      <a:cubicBezTo>
                        <a:pt x="304895" y="30480"/>
                        <a:pt x="273368" y="0"/>
                        <a:pt x="234601" y="0"/>
                      </a:cubicBezTo>
                      <a:close/>
                      <a:moveTo>
                        <a:pt x="76962" y="145161"/>
                      </a:moveTo>
                      <a:cubicBezTo>
                        <a:pt x="41529" y="145161"/>
                        <a:pt x="12668" y="117539"/>
                        <a:pt x="12668" y="83534"/>
                      </a:cubicBezTo>
                      <a:cubicBezTo>
                        <a:pt x="12668" y="49530"/>
                        <a:pt x="41529" y="21908"/>
                        <a:pt x="76962" y="21908"/>
                      </a:cubicBezTo>
                      <a:cubicBezTo>
                        <a:pt x="112395" y="21908"/>
                        <a:pt x="141256" y="49530"/>
                        <a:pt x="141256" y="83534"/>
                      </a:cubicBezTo>
                      <a:cubicBezTo>
                        <a:pt x="141351" y="117539"/>
                        <a:pt x="112490" y="145161"/>
                        <a:pt x="76962" y="145161"/>
                      </a:cubicBezTo>
                      <a:close/>
                      <a:moveTo>
                        <a:pt x="234601" y="122968"/>
                      </a:moveTo>
                      <a:cubicBezTo>
                        <a:pt x="202883" y="122968"/>
                        <a:pt x="177070" y="98203"/>
                        <a:pt x="177070" y="67818"/>
                      </a:cubicBezTo>
                      <a:cubicBezTo>
                        <a:pt x="177070" y="37433"/>
                        <a:pt x="202883" y="12668"/>
                        <a:pt x="234601" y="12668"/>
                      </a:cubicBezTo>
                      <a:cubicBezTo>
                        <a:pt x="266319" y="12668"/>
                        <a:pt x="292132" y="37433"/>
                        <a:pt x="292132" y="67818"/>
                      </a:cubicBezTo>
                      <a:cubicBezTo>
                        <a:pt x="292132" y="98203"/>
                        <a:pt x="266319" y="122968"/>
                        <a:pt x="234601" y="122968"/>
                      </a:cubicBezTo>
                      <a:close/>
                    </a:path>
                  </a:pathLst>
                </a:custGeom>
                <a:solidFill>
                  <a:srgbClr val="ED931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2EADEC92-AD0A-9BFF-3872-79165DEEE0FB}"/>
                  </a:ext>
                </a:extLst>
              </p:cNvPr>
              <p:cNvSpPr/>
              <p:nvPr/>
            </p:nvSpPr>
            <p:spPr>
              <a:xfrm>
                <a:off x="6085902" y="2848927"/>
                <a:ext cx="83534" cy="142874"/>
              </a:xfrm>
              <a:custGeom>
                <a:avLst/>
                <a:gdLst>
                  <a:gd name="connsiteX0" fmla="*/ 7715 w 83534"/>
                  <a:gd name="connsiteY0" fmla="*/ 71818 h 142874"/>
                  <a:gd name="connsiteX1" fmla="*/ 83153 w 83534"/>
                  <a:gd name="connsiteY1" fmla="*/ 381 h 142874"/>
                  <a:gd name="connsiteX2" fmla="*/ 83534 w 83534"/>
                  <a:gd name="connsiteY2" fmla="*/ 381 h 142874"/>
                  <a:gd name="connsiteX3" fmla="*/ 75438 w 83534"/>
                  <a:gd name="connsiteY3" fmla="*/ 0 h 142874"/>
                  <a:gd name="connsiteX4" fmla="*/ 0 w 83534"/>
                  <a:gd name="connsiteY4" fmla="*/ 71437 h 142874"/>
                  <a:gd name="connsiteX5" fmla="*/ 75057 w 83534"/>
                  <a:gd name="connsiteY5" fmla="*/ 142875 h 142874"/>
                  <a:gd name="connsiteX6" fmla="*/ 7715 w 83534"/>
                  <a:gd name="connsiteY6" fmla="*/ 71818 h 142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534" h="142874">
                    <a:moveTo>
                      <a:pt x="7715" y="71818"/>
                    </a:moveTo>
                    <a:cubicBezTo>
                      <a:pt x="7715" y="32385"/>
                      <a:pt x="41529" y="381"/>
                      <a:pt x="83153" y="381"/>
                    </a:cubicBezTo>
                    <a:cubicBezTo>
                      <a:pt x="83249" y="381"/>
                      <a:pt x="83439" y="381"/>
                      <a:pt x="83534" y="381"/>
                    </a:cubicBezTo>
                    <a:cubicBezTo>
                      <a:pt x="80867" y="95"/>
                      <a:pt x="78200" y="0"/>
                      <a:pt x="75438" y="0"/>
                    </a:cubicBezTo>
                    <a:cubicBezTo>
                      <a:pt x="33814" y="0"/>
                      <a:pt x="0" y="32004"/>
                      <a:pt x="0" y="71437"/>
                    </a:cubicBezTo>
                    <a:cubicBezTo>
                      <a:pt x="0" y="110776"/>
                      <a:pt x="33528" y="142685"/>
                      <a:pt x="75057" y="142875"/>
                    </a:cubicBezTo>
                    <a:cubicBezTo>
                      <a:pt x="37243" y="139065"/>
                      <a:pt x="7715" y="108680"/>
                      <a:pt x="7715" y="71818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29331217-2D75-0639-D310-D26077AC0082}"/>
                  </a:ext>
                </a:extLst>
              </p:cNvPr>
              <p:cNvSpPr/>
              <p:nvPr/>
            </p:nvSpPr>
            <p:spPr>
              <a:xfrm>
                <a:off x="6250780" y="2840259"/>
                <a:ext cx="75152" cy="128682"/>
              </a:xfrm>
              <a:custGeom>
                <a:avLst/>
                <a:gdLst>
                  <a:gd name="connsiteX0" fmla="*/ 6858 w 75152"/>
                  <a:gd name="connsiteY0" fmla="*/ 64675 h 128682"/>
                  <a:gd name="connsiteX1" fmla="*/ 74771 w 75152"/>
                  <a:gd name="connsiteY1" fmla="*/ 381 h 128682"/>
                  <a:gd name="connsiteX2" fmla="*/ 75152 w 75152"/>
                  <a:gd name="connsiteY2" fmla="*/ 381 h 128682"/>
                  <a:gd name="connsiteX3" fmla="*/ 67913 w 75152"/>
                  <a:gd name="connsiteY3" fmla="*/ 0 h 128682"/>
                  <a:gd name="connsiteX4" fmla="*/ 0 w 75152"/>
                  <a:gd name="connsiteY4" fmla="*/ 64294 h 128682"/>
                  <a:gd name="connsiteX5" fmla="*/ 67532 w 75152"/>
                  <a:gd name="connsiteY5" fmla="*/ 128683 h 128682"/>
                  <a:gd name="connsiteX6" fmla="*/ 6858 w 75152"/>
                  <a:gd name="connsiteY6" fmla="*/ 64675 h 128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152" h="128682">
                    <a:moveTo>
                      <a:pt x="6858" y="64675"/>
                    </a:moveTo>
                    <a:cubicBezTo>
                      <a:pt x="6858" y="29146"/>
                      <a:pt x="37243" y="381"/>
                      <a:pt x="74771" y="381"/>
                    </a:cubicBezTo>
                    <a:cubicBezTo>
                      <a:pt x="74867" y="381"/>
                      <a:pt x="75057" y="381"/>
                      <a:pt x="75152" y="381"/>
                    </a:cubicBezTo>
                    <a:cubicBezTo>
                      <a:pt x="72771" y="95"/>
                      <a:pt x="70390" y="0"/>
                      <a:pt x="67913" y="0"/>
                    </a:cubicBezTo>
                    <a:cubicBezTo>
                      <a:pt x="30385" y="0"/>
                      <a:pt x="0" y="28861"/>
                      <a:pt x="0" y="64294"/>
                    </a:cubicBezTo>
                    <a:cubicBezTo>
                      <a:pt x="0" y="99727"/>
                      <a:pt x="30194" y="128492"/>
                      <a:pt x="67532" y="128683"/>
                    </a:cubicBezTo>
                    <a:cubicBezTo>
                      <a:pt x="33528" y="125254"/>
                      <a:pt x="6858" y="97917"/>
                      <a:pt x="6858" y="64675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E01C16AD-CD42-2FA8-BD44-A074F5FD8130}"/>
                  </a:ext>
                </a:extLst>
              </p:cNvPr>
              <p:cNvSpPr/>
              <p:nvPr/>
            </p:nvSpPr>
            <p:spPr>
              <a:xfrm>
                <a:off x="6002368" y="2914840"/>
                <a:ext cx="80581" cy="7905"/>
              </a:xfrm>
              <a:custGeom>
                <a:avLst/>
                <a:gdLst>
                  <a:gd name="connsiteX0" fmla="*/ 0 w 80581"/>
                  <a:gd name="connsiteY0" fmla="*/ 1619 h 7905"/>
                  <a:gd name="connsiteX1" fmla="*/ 80582 w 80581"/>
                  <a:gd name="connsiteY1" fmla="*/ 0 h 7905"/>
                  <a:gd name="connsiteX2" fmla="*/ 78581 w 80581"/>
                  <a:gd name="connsiteY2" fmla="*/ 7906 h 7905"/>
                  <a:gd name="connsiteX3" fmla="*/ 0 w 80581"/>
                  <a:gd name="connsiteY3" fmla="*/ 1619 h 7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581" h="7905">
                    <a:moveTo>
                      <a:pt x="0" y="1619"/>
                    </a:moveTo>
                    <a:lnTo>
                      <a:pt x="80582" y="0"/>
                    </a:lnTo>
                    <a:cubicBezTo>
                      <a:pt x="80582" y="0"/>
                      <a:pt x="78581" y="2572"/>
                      <a:pt x="78581" y="7906"/>
                    </a:cubicBezTo>
                    <a:cubicBezTo>
                      <a:pt x="78581" y="7906"/>
                      <a:pt x="53435" y="2191"/>
                      <a:pt x="0" y="1619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30" name="图形 364">
              <a:extLst>
                <a:ext uri="{FF2B5EF4-FFF2-40B4-BE49-F238E27FC236}">
                  <a16:creationId xmlns:a16="http://schemas.microsoft.com/office/drawing/2014/main" id="{50049724-B935-E968-591B-675161BD67C4}"/>
                </a:ext>
              </a:extLst>
            </p:cNvPr>
            <p:cNvGrpSpPr/>
            <p:nvPr/>
          </p:nvGrpSpPr>
          <p:grpSpPr>
            <a:xfrm>
              <a:off x="6045517" y="3138995"/>
              <a:ext cx="415194" cy="337057"/>
              <a:chOff x="6045517" y="3138995"/>
              <a:chExt cx="415194" cy="337057"/>
            </a:xfrm>
          </p:grpSpPr>
          <p:grpSp>
            <p:nvGrpSpPr>
              <p:cNvPr id="431" name="图形 364">
                <a:extLst>
                  <a:ext uri="{FF2B5EF4-FFF2-40B4-BE49-F238E27FC236}">
                    <a16:creationId xmlns:a16="http://schemas.microsoft.com/office/drawing/2014/main" id="{45B845D5-75FD-BAB5-6066-9CEF29B2E0FD}"/>
                  </a:ext>
                </a:extLst>
              </p:cNvPr>
              <p:cNvGrpSpPr/>
              <p:nvPr/>
            </p:nvGrpSpPr>
            <p:grpSpPr>
              <a:xfrm>
                <a:off x="6045517" y="3138995"/>
                <a:ext cx="415194" cy="337057"/>
                <a:chOff x="6045517" y="3138995"/>
                <a:chExt cx="415194" cy="337057"/>
              </a:xfrm>
            </p:grpSpPr>
            <p:sp>
              <p:nvSpPr>
                <p:cNvPr id="432" name="任意多边形: 形状 431">
                  <a:extLst>
                    <a:ext uri="{FF2B5EF4-FFF2-40B4-BE49-F238E27FC236}">
                      <a16:creationId xmlns:a16="http://schemas.microsoft.com/office/drawing/2014/main" id="{BC8A546B-0048-A846-C942-57D40AA36E2B}"/>
                    </a:ext>
                  </a:extLst>
                </p:cNvPr>
                <p:cNvSpPr/>
                <p:nvPr/>
              </p:nvSpPr>
              <p:spPr>
                <a:xfrm>
                  <a:off x="6113049" y="3211734"/>
                  <a:ext cx="347662" cy="264318"/>
                </a:xfrm>
                <a:custGeom>
                  <a:avLst/>
                  <a:gdLst>
                    <a:gd name="connsiteX0" fmla="*/ 0 w 347662"/>
                    <a:gd name="connsiteY0" fmla="*/ 264319 h 264318"/>
                    <a:gd name="connsiteX1" fmla="*/ 201359 w 347662"/>
                    <a:gd name="connsiteY1" fmla="*/ 231362 h 264318"/>
                    <a:gd name="connsiteX2" fmla="*/ 347663 w 347662"/>
                    <a:gd name="connsiteY2" fmla="*/ 0 h 264318"/>
                    <a:gd name="connsiteX3" fmla="*/ 76676 w 347662"/>
                    <a:gd name="connsiteY3" fmla="*/ 69056 h 264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7662" h="264318">
                      <a:moveTo>
                        <a:pt x="0" y="264319"/>
                      </a:moveTo>
                      <a:lnTo>
                        <a:pt x="201359" y="231362"/>
                      </a:lnTo>
                      <a:lnTo>
                        <a:pt x="347663" y="0"/>
                      </a:lnTo>
                      <a:lnTo>
                        <a:pt x="76676" y="69056"/>
                      </a:lnTo>
                      <a:close/>
                    </a:path>
                  </a:pathLst>
                </a:custGeom>
                <a:solidFill>
                  <a:srgbClr val="13A56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" name="任意多边形: 形状 432">
                  <a:extLst>
                    <a:ext uri="{FF2B5EF4-FFF2-40B4-BE49-F238E27FC236}">
                      <a16:creationId xmlns:a16="http://schemas.microsoft.com/office/drawing/2014/main" id="{9B1667D6-8E1C-47B4-FB78-2747D3A3239B}"/>
                    </a:ext>
                  </a:extLst>
                </p:cNvPr>
                <p:cNvSpPr/>
                <p:nvPr/>
              </p:nvSpPr>
              <p:spPr>
                <a:xfrm>
                  <a:off x="6100762" y="3204114"/>
                  <a:ext cx="322421" cy="271938"/>
                </a:xfrm>
                <a:custGeom>
                  <a:avLst/>
                  <a:gdLst>
                    <a:gd name="connsiteX0" fmla="*/ 78676 w 322421"/>
                    <a:gd name="connsiteY0" fmla="*/ 61150 h 271938"/>
                    <a:gd name="connsiteX1" fmla="*/ 0 w 322421"/>
                    <a:gd name="connsiteY1" fmla="*/ 257651 h 271938"/>
                    <a:gd name="connsiteX2" fmla="*/ 12287 w 322421"/>
                    <a:gd name="connsiteY2" fmla="*/ 271939 h 271938"/>
                    <a:gd name="connsiteX3" fmla="*/ 88964 w 322421"/>
                    <a:gd name="connsiteY3" fmla="*/ 76676 h 271938"/>
                    <a:gd name="connsiteX4" fmla="*/ 310896 w 322421"/>
                    <a:gd name="connsiteY4" fmla="*/ 20098 h 271938"/>
                    <a:gd name="connsiteX5" fmla="*/ 322421 w 322421"/>
                    <a:gd name="connsiteY5" fmla="*/ 0 h 271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2421" h="271938">
                      <a:moveTo>
                        <a:pt x="78676" y="61150"/>
                      </a:moveTo>
                      <a:lnTo>
                        <a:pt x="0" y="257651"/>
                      </a:lnTo>
                      <a:lnTo>
                        <a:pt x="12287" y="271939"/>
                      </a:lnTo>
                      <a:lnTo>
                        <a:pt x="88964" y="76676"/>
                      </a:lnTo>
                      <a:lnTo>
                        <a:pt x="310896" y="20098"/>
                      </a:lnTo>
                      <a:lnTo>
                        <a:pt x="322421" y="0"/>
                      </a:lnTo>
                      <a:close/>
                    </a:path>
                  </a:pathLst>
                </a:custGeom>
                <a:solidFill>
                  <a:srgbClr val="E4E8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4" name="任意多边形: 形状 433">
                  <a:extLst>
                    <a:ext uri="{FF2B5EF4-FFF2-40B4-BE49-F238E27FC236}">
                      <a16:creationId xmlns:a16="http://schemas.microsoft.com/office/drawing/2014/main" id="{9C6C0A88-E1C9-DF8E-036D-EFABEF5F8E49}"/>
                    </a:ext>
                  </a:extLst>
                </p:cNvPr>
                <p:cNvSpPr/>
                <p:nvPr/>
              </p:nvSpPr>
              <p:spPr>
                <a:xfrm>
                  <a:off x="6089903" y="3197828"/>
                  <a:ext cx="332327" cy="263937"/>
                </a:xfrm>
                <a:custGeom>
                  <a:avLst/>
                  <a:gdLst>
                    <a:gd name="connsiteX0" fmla="*/ 77343 w 332327"/>
                    <a:gd name="connsiteY0" fmla="*/ 57150 h 263937"/>
                    <a:gd name="connsiteX1" fmla="*/ 0 w 332327"/>
                    <a:gd name="connsiteY1" fmla="*/ 251365 h 263937"/>
                    <a:gd name="connsiteX2" fmla="*/ 10858 w 332327"/>
                    <a:gd name="connsiteY2" fmla="*/ 263938 h 263937"/>
                    <a:gd name="connsiteX3" fmla="*/ 89535 w 332327"/>
                    <a:gd name="connsiteY3" fmla="*/ 67437 h 263937"/>
                    <a:gd name="connsiteX4" fmla="*/ 327946 w 332327"/>
                    <a:gd name="connsiteY4" fmla="*/ 7620 h 263937"/>
                    <a:gd name="connsiteX5" fmla="*/ 332327 w 332327"/>
                    <a:gd name="connsiteY5" fmla="*/ 0 h 26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2327" h="263937">
                      <a:moveTo>
                        <a:pt x="77343" y="57150"/>
                      </a:moveTo>
                      <a:lnTo>
                        <a:pt x="0" y="251365"/>
                      </a:lnTo>
                      <a:lnTo>
                        <a:pt x="10858" y="263938"/>
                      </a:lnTo>
                      <a:lnTo>
                        <a:pt x="89535" y="67437"/>
                      </a:lnTo>
                      <a:lnTo>
                        <a:pt x="327946" y="7620"/>
                      </a:lnTo>
                      <a:lnTo>
                        <a:pt x="332327" y="0"/>
                      </a:lnTo>
                      <a:close/>
                    </a:path>
                  </a:pathLst>
                </a:custGeom>
                <a:solidFill>
                  <a:srgbClr val="DBDC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" name="任意多边形: 形状 434">
                  <a:extLst>
                    <a:ext uri="{FF2B5EF4-FFF2-40B4-BE49-F238E27FC236}">
                      <a16:creationId xmlns:a16="http://schemas.microsoft.com/office/drawing/2014/main" id="{10911629-80C7-1E14-F21C-4AAE451EB513}"/>
                    </a:ext>
                  </a:extLst>
                </p:cNvPr>
                <p:cNvSpPr/>
                <p:nvPr/>
              </p:nvSpPr>
              <p:spPr>
                <a:xfrm>
                  <a:off x="6081330" y="3190684"/>
                  <a:ext cx="340899" cy="258508"/>
                </a:xfrm>
                <a:custGeom>
                  <a:avLst/>
                  <a:gdLst>
                    <a:gd name="connsiteX0" fmla="*/ 81153 w 340899"/>
                    <a:gd name="connsiteY0" fmla="*/ 55816 h 258508"/>
                    <a:gd name="connsiteX1" fmla="*/ 0 w 340899"/>
                    <a:gd name="connsiteY1" fmla="*/ 248602 h 258508"/>
                    <a:gd name="connsiteX2" fmla="*/ 8573 w 340899"/>
                    <a:gd name="connsiteY2" fmla="*/ 258509 h 258508"/>
                    <a:gd name="connsiteX3" fmla="*/ 85916 w 340899"/>
                    <a:gd name="connsiteY3" fmla="*/ 64294 h 258508"/>
                    <a:gd name="connsiteX4" fmla="*/ 336804 w 340899"/>
                    <a:gd name="connsiteY4" fmla="*/ 8001 h 258508"/>
                    <a:gd name="connsiteX5" fmla="*/ 340900 w 340899"/>
                    <a:gd name="connsiteY5" fmla="*/ 0 h 258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0899" h="258508">
                      <a:moveTo>
                        <a:pt x="81153" y="55816"/>
                      </a:moveTo>
                      <a:lnTo>
                        <a:pt x="0" y="248602"/>
                      </a:lnTo>
                      <a:lnTo>
                        <a:pt x="8573" y="258509"/>
                      </a:lnTo>
                      <a:lnTo>
                        <a:pt x="85916" y="64294"/>
                      </a:lnTo>
                      <a:lnTo>
                        <a:pt x="336804" y="8001"/>
                      </a:lnTo>
                      <a:lnTo>
                        <a:pt x="340900" y="0"/>
                      </a:lnTo>
                      <a:close/>
                    </a:path>
                  </a:pathLst>
                </a:custGeom>
                <a:solidFill>
                  <a:srgbClr val="E4E8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" name="任意多边形: 形状 435">
                  <a:extLst>
                    <a:ext uri="{FF2B5EF4-FFF2-40B4-BE49-F238E27FC236}">
                      <a16:creationId xmlns:a16="http://schemas.microsoft.com/office/drawing/2014/main" id="{08129A69-E52C-C5E2-A689-B850BAFE7CB1}"/>
                    </a:ext>
                  </a:extLst>
                </p:cNvPr>
                <p:cNvSpPr/>
                <p:nvPr/>
              </p:nvSpPr>
              <p:spPr>
                <a:xfrm>
                  <a:off x="6066852" y="3173158"/>
                  <a:ext cx="393858" cy="266128"/>
                </a:xfrm>
                <a:custGeom>
                  <a:avLst/>
                  <a:gdLst>
                    <a:gd name="connsiteX0" fmla="*/ 393859 w 393858"/>
                    <a:gd name="connsiteY0" fmla="*/ 38576 h 266128"/>
                    <a:gd name="connsiteX1" fmla="*/ 370046 w 393858"/>
                    <a:gd name="connsiteY1" fmla="*/ 0 h 266128"/>
                    <a:gd name="connsiteX2" fmla="*/ 348996 w 393858"/>
                    <a:gd name="connsiteY2" fmla="*/ 2381 h 266128"/>
                    <a:gd name="connsiteX3" fmla="*/ 87916 w 393858"/>
                    <a:gd name="connsiteY3" fmla="*/ 46863 h 266128"/>
                    <a:gd name="connsiteX4" fmla="*/ 0 w 393858"/>
                    <a:gd name="connsiteY4" fmla="*/ 249460 h 266128"/>
                    <a:gd name="connsiteX5" fmla="*/ 14478 w 393858"/>
                    <a:gd name="connsiteY5" fmla="*/ 266129 h 266128"/>
                    <a:gd name="connsiteX6" fmla="*/ 95631 w 393858"/>
                    <a:gd name="connsiteY6" fmla="*/ 73342 h 266128"/>
                    <a:gd name="connsiteX7" fmla="*/ 355378 w 393858"/>
                    <a:gd name="connsiteY7" fmla="*/ 17526 h 266128"/>
                    <a:gd name="connsiteX8" fmla="*/ 351282 w 393858"/>
                    <a:gd name="connsiteY8" fmla="*/ 25527 h 266128"/>
                    <a:gd name="connsiteX9" fmla="*/ 355378 w 393858"/>
                    <a:gd name="connsiteY9" fmla="*/ 24670 h 266128"/>
                    <a:gd name="connsiteX10" fmla="*/ 350996 w 393858"/>
                    <a:gd name="connsiteY10" fmla="*/ 32290 h 266128"/>
                    <a:gd name="connsiteX11" fmla="*/ 356330 w 393858"/>
                    <a:gd name="connsiteY11" fmla="*/ 30956 h 266128"/>
                    <a:gd name="connsiteX12" fmla="*/ 344805 w 393858"/>
                    <a:gd name="connsiteY12" fmla="*/ 51054 h 266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93858" h="266128">
                      <a:moveTo>
                        <a:pt x="393859" y="38576"/>
                      </a:moveTo>
                      <a:lnTo>
                        <a:pt x="370046" y="0"/>
                      </a:lnTo>
                      <a:lnTo>
                        <a:pt x="348996" y="2381"/>
                      </a:lnTo>
                      <a:lnTo>
                        <a:pt x="87916" y="46863"/>
                      </a:lnTo>
                      <a:lnTo>
                        <a:pt x="0" y="249460"/>
                      </a:lnTo>
                      <a:lnTo>
                        <a:pt x="14478" y="266129"/>
                      </a:lnTo>
                      <a:lnTo>
                        <a:pt x="95631" y="73342"/>
                      </a:lnTo>
                      <a:lnTo>
                        <a:pt x="355378" y="17526"/>
                      </a:lnTo>
                      <a:lnTo>
                        <a:pt x="351282" y="25527"/>
                      </a:lnTo>
                      <a:lnTo>
                        <a:pt x="355378" y="24670"/>
                      </a:lnTo>
                      <a:lnTo>
                        <a:pt x="350996" y="32290"/>
                      </a:lnTo>
                      <a:lnTo>
                        <a:pt x="356330" y="30956"/>
                      </a:lnTo>
                      <a:lnTo>
                        <a:pt x="344805" y="51054"/>
                      </a:lnTo>
                      <a:close/>
                    </a:path>
                  </a:pathLst>
                </a:custGeom>
                <a:solidFill>
                  <a:srgbClr val="0A8C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" name="任意多边形: 形状 436">
                  <a:extLst>
                    <a:ext uri="{FF2B5EF4-FFF2-40B4-BE49-F238E27FC236}">
                      <a16:creationId xmlns:a16="http://schemas.microsoft.com/office/drawing/2014/main" id="{2A2457D3-A516-6FBE-987C-20713582B385}"/>
                    </a:ext>
                  </a:extLst>
                </p:cNvPr>
                <p:cNvSpPr/>
                <p:nvPr/>
              </p:nvSpPr>
              <p:spPr>
                <a:xfrm>
                  <a:off x="6045517" y="3138995"/>
                  <a:ext cx="377775" cy="283622"/>
                </a:xfrm>
                <a:custGeom>
                  <a:avLst/>
                  <a:gdLst>
                    <a:gd name="connsiteX0" fmla="*/ 358045 w 377775"/>
                    <a:gd name="connsiteY0" fmla="*/ 254 h 283622"/>
                    <a:gd name="connsiteX1" fmla="*/ 83820 w 377775"/>
                    <a:gd name="connsiteY1" fmla="*/ 35020 h 283622"/>
                    <a:gd name="connsiteX2" fmla="*/ 0 w 377775"/>
                    <a:gd name="connsiteY2" fmla="*/ 258858 h 283622"/>
                    <a:gd name="connsiteX3" fmla="*/ 21431 w 377775"/>
                    <a:gd name="connsiteY3" fmla="*/ 283623 h 283622"/>
                    <a:gd name="connsiteX4" fmla="*/ 109347 w 377775"/>
                    <a:gd name="connsiteY4" fmla="*/ 81026 h 283622"/>
                    <a:gd name="connsiteX5" fmla="*/ 363474 w 377775"/>
                    <a:gd name="connsiteY5" fmla="*/ 25971 h 283622"/>
                    <a:gd name="connsiteX6" fmla="*/ 377571 w 377775"/>
                    <a:gd name="connsiteY6" fmla="*/ 18923 h 283622"/>
                    <a:gd name="connsiteX7" fmla="*/ 358045 w 377775"/>
                    <a:gd name="connsiteY7" fmla="*/ 254 h 283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77775" h="283622">
                      <a:moveTo>
                        <a:pt x="358045" y="254"/>
                      </a:moveTo>
                      <a:cubicBezTo>
                        <a:pt x="343186" y="2540"/>
                        <a:pt x="83820" y="35020"/>
                        <a:pt x="83820" y="35020"/>
                      </a:cubicBezTo>
                      <a:lnTo>
                        <a:pt x="0" y="258858"/>
                      </a:lnTo>
                      <a:lnTo>
                        <a:pt x="21431" y="283623"/>
                      </a:lnTo>
                      <a:lnTo>
                        <a:pt x="109347" y="81026"/>
                      </a:lnTo>
                      <a:cubicBezTo>
                        <a:pt x="109347" y="81026"/>
                        <a:pt x="351091" y="27686"/>
                        <a:pt x="363474" y="25971"/>
                      </a:cubicBezTo>
                      <a:cubicBezTo>
                        <a:pt x="371951" y="24828"/>
                        <a:pt x="376142" y="23304"/>
                        <a:pt x="377571" y="18923"/>
                      </a:cubicBezTo>
                      <a:cubicBezTo>
                        <a:pt x="379095" y="10541"/>
                        <a:pt x="372047" y="-1937"/>
                        <a:pt x="358045" y="254"/>
                      </a:cubicBezTo>
                      <a:close/>
                    </a:path>
                  </a:pathLst>
                </a:custGeom>
                <a:solidFill>
                  <a:srgbClr val="0A8C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" name="任意多边形: 形状 437">
                  <a:extLst>
                    <a:ext uri="{FF2B5EF4-FFF2-40B4-BE49-F238E27FC236}">
                      <a16:creationId xmlns:a16="http://schemas.microsoft.com/office/drawing/2014/main" id="{AAEB5DB6-8B40-7112-8104-068F46B0642C}"/>
                    </a:ext>
                  </a:extLst>
                </p:cNvPr>
                <p:cNvSpPr/>
                <p:nvPr/>
              </p:nvSpPr>
              <p:spPr>
                <a:xfrm>
                  <a:off x="6154673" y="3157823"/>
                  <a:ext cx="268223" cy="62198"/>
                </a:xfrm>
                <a:custGeom>
                  <a:avLst/>
                  <a:gdLst>
                    <a:gd name="connsiteX0" fmla="*/ 254127 w 268223"/>
                    <a:gd name="connsiteY0" fmla="*/ 7144 h 62198"/>
                    <a:gd name="connsiteX1" fmla="*/ 0 w 268223"/>
                    <a:gd name="connsiteY1" fmla="*/ 62198 h 62198"/>
                    <a:gd name="connsiteX2" fmla="*/ 261080 w 268223"/>
                    <a:gd name="connsiteY2" fmla="*/ 17717 h 62198"/>
                    <a:gd name="connsiteX3" fmla="*/ 267843 w 268223"/>
                    <a:gd name="connsiteY3" fmla="*/ 1429 h 62198"/>
                    <a:gd name="connsiteX4" fmla="*/ 268224 w 268223"/>
                    <a:gd name="connsiteY4" fmla="*/ 0 h 62198"/>
                    <a:gd name="connsiteX5" fmla="*/ 254127 w 268223"/>
                    <a:gd name="connsiteY5" fmla="*/ 7144 h 621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8223" h="62198">
                      <a:moveTo>
                        <a:pt x="254127" y="7144"/>
                      </a:moveTo>
                      <a:cubicBezTo>
                        <a:pt x="241840" y="8763"/>
                        <a:pt x="0" y="62198"/>
                        <a:pt x="0" y="62198"/>
                      </a:cubicBezTo>
                      <a:lnTo>
                        <a:pt x="261080" y="17717"/>
                      </a:lnTo>
                      <a:cubicBezTo>
                        <a:pt x="261080" y="17717"/>
                        <a:pt x="265081" y="9811"/>
                        <a:pt x="267843" y="1429"/>
                      </a:cubicBezTo>
                      <a:cubicBezTo>
                        <a:pt x="267938" y="953"/>
                        <a:pt x="268129" y="476"/>
                        <a:pt x="268224" y="0"/>
                      </a:cubicBezTo>
                      <a:cubicBezTo>
                        <a:pt x="266891" y="4477"/>
                        <a:pt x="262604" y="6001"/>
                        <a:pt x="254127" y="7144"/>
                      </a:cubicBezTo>
                      <a:close/>
                    </a:path>
                  </a:pathLst>
                </a:custGeom>
                <a:solidFill>
                  <a:srgbClr val="13A56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39" name="图形 364">
                  <a:extLst>
                    <a:ext uri="{FF2B5EF4-FFF2-40B4-BE49-F238E27FC236}">
                      <a16:creationId xmlns:a16="http://schemas.microsoft.com/office/drawing/2014/main" id="{3311351F-4D33-ED17-C203-AD9718BF66A9}"/>
                    </a:ext>
                  </a:extLst>
                </p:cNvPr>
                <p:cNvGrpSpPr/>
                <p:nvPr/>
              </p:nvGrpSpPr>
              <p:grpSpPr>
                <a:xfrm>
                  <a:off x="6050184" y="3149917"/>
                  <a:ext cx="353091" cy="272700"/>
                  <a:chOff x="6050184" y="3149917"/>
                  <a:chExt cx="353091" cy="272700"/>
                </a:xfrm>
              </p:grpSpPr>
              <p:sp>
                <p:nvSpPr>
                  <p:cNvPr id="440" name="任意多边形: 形状 439">
                    <a:extLst>
                      <a:ext uri="{FF2B5EF4-FFF2-40B4-BE49-F238E27FC236}">
                        <a16:creationId xmlns:a16="http://schemas.microsoft.com/office/drawing/2014/main" id="{1E781325-28CA-A266-B3C1-02D87813D002}"/>
                      </a:ext>
                    </a:extLst>
                  </p:cNvPr>
                  <p:cNvSpPr/>
                  <p:nvPr/>
                </p:nvSpPr>
                <p:spPr>
                  <a:xfrm>
                    <a:off x="6050184" y="3149917"/>
                    <a:ext cx="347757" cy="261937"/>
                  </a:xfrm>
                  <a:custGeom>
                    <a:avLst/>
                    <a:gdLst>
                      <a:gd name="connsiteX0" fmla="*/ 347758 w 347757"/>
                      <a:gd name="connsiteY0" fmla="*/ 6572 h 261937"/>
                      <a:gd name="connsiteX1" fmla="*/ 347758 w 347757"/>
                      <a:gd name="connsiteY1" fmla="*/ 0 h 261937"/>
                      <a:gd name="connsiteX2" fmla="*/ 89726 w 347757"/>
                      <a:gd name="connsiteY2" fmla="*/ 40767 h 261937"/>
                      <a:gd name="connsiteX3" fmla="*/ 0 w 347757"/>
                      <a:gd name="connsiteY3" fmla="*/ 253460 h 261937"/>
                      <a:gd name="connsiteX4" fmla="*/ 7334 w 347757"/>
                      <a:gd name="connsiteY4" fmla="*/ 261937 h 261937"/>
                      <a:gd name="connsiteX5" fmla="*/ 100108 w 347757"/>
                      <a:gd name="connsiteY5" fmla="*/ 54197 h 261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7757" h="261937">
                        <a:moveTo>
                          <a:pt x="347758" y="6572"/>
                        </a:moveTo>
                        <a:lnTo>
                          <a:pt x="347758" y="0"/>
                        </a:lnTo>
                        <a:lnTo>
                          <a:pt x="89726" y="40767"/>
                        </a:lnTo>
                        <a:lnTo>
                          <a:pt x="0" y="253460"/>
                        </a:lnTo>
                        <a:lnTo>
                          <a:pt x="7334" y="261937"/>
                        </a:lnTo>
                        <a:lnTo>
                          <a:pt x="100108" y="54197"/>
                        </a:lnTo>
                        <a:close/>
                      </a:path>
                    </a:pathLst>
                  </a:custGeom>
                  <a:solidFill>
                    <a:srgbClr val="DBDCD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1" name="任意多边形: 形状 440">
                    <a:extLst>
                      <a:ext uri="{FF2B5EF4-FFF2-40B4-BE49-F238E27FC236}">
                        <a16:creationId xmlns:a16="http://schemas.microsoft.com/office/drawing/2014/main" id="{EECDAD3F-12BC-72A2-60D0-F865EC96A49C}"/>
                      </a:ext>
                    </a:extLst>
                  </p:cNvPr>
                  <p:cNvSpPr/>
                  <p:nvPr/>
                </p:nvSpPr>
                <p:spPr>
                  <a:xfrm>
                    <a:off x="6057518" y="3155727"/>
                    <a:ext cx="345757" cy="266890"/>
                  </a:xfrm>
                  <a:custGeom>
                    <a:avLst/>
                    <a:gdLst>
                      <a:gd name="connsiteX0" fmla="*/ 92774 w 345757"/>
                      <a:gd name="connsiteY0" fmla="*/ 48387 h 266890"/>
                      <a:gd name="connsiteX1" fmla="*/ 0 w 345757"/>
                      <a:gd name="connsiteY1" fmla="*/ 256127 h 266890"/>
                      <a:gd name="connsiteX2" fmla="*/ 9334 w 345757"/>
                      <a:gd name="connsiteY2" fmla="*/ 266891 h 266890"/>
                      <a:gd name="connsiteX3" fmla="*/ 97250 w 345757"/>
                      <a:gd name="connsiteY3" fmla="*/ 64294 h 266890"/>
                      <a:gd name="connsiteX4" fmla="*/ 345758 w 345757"/>
                      <a:gd name="connsiteY4" fmla="*/ 10287 h 266890"/>
                      <a:gd name="connsiteX5" fmla="*/ 345758 w 345757"/>
                      <a:gd name="connsiteY5" fmla="*/ 0 h 266890"/>
                      <a:gd name="connsiteX6" fmla="*/ 340423 w 345757"/>
                      <a:gd name="connsiteY6" fmla="*/ 762 h 266890"/>
                      <a:gd name="connsiteX7" fmla="*/ 92774 w 345757"/>
                      <a:gd name="connsiteY7" fmla="*/ 48387 h 2668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45757" h="266890">
                        <a:moveTo>
                          <a:pt x="92774" y="48387"/>
                        </a:moveTo>
                        <a:lnTo>
                          <a:pt x="0" y="256127"/>
                        </a:lnTo>
                        <a:lnTo>
                          <a:pt x="9334" y="266891"/>
                        </a:lnTo>
                        <a:lnTo>
                          <a:pt x="97250" y="64294"/>
                        </a:lnTo>
                        <a:cubicBezTo>
                          <a:pt x="97250" y="64294"/>
                          <a:pt x="307372" y="17907"/>
                          <a:pt x="345758" y="10287"/>
                        </a:cubicBezTo>
                        <a:lnTo>
                          <a:pt x="345758" y="0"/>
                        </a:lnTo>
                        <a:lnTo>
                          <a:pt x="340423" y="762"/>
                        </a:lnTo>
                        <a:lnTo>
                          <a:pt x="92774" y="48387"/>
                        </a:lnTo>
                        <a:close/>
                      </a:path>
                    </a:pathLst>
                  </a:custGeom>
                  <a:solidFill>
                    <a:srgbClr val="E4E8E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A386A031-36A0-7DD3-1A49-BB22A1FA0C46}"/>
                  </a:ext>
                </a:extLst>
              </p:cNvPr>
              <p:cNvSpPr/>
              <p:nvPr/>
            </p:nvSpPr>
            <p:spPr>
              <a:xfrm>
                <a:off x="6137528" y="3220021"/>
                <a:ext cx="308895" cy="208692"/>
              </a:xfrm>
              <a:custGeom>
                <a:avLst/>
                <a:gdLst>
                  <a:gd name="connsiteX0" fmla="*/ 308896 w 308895"/>
                  <a:gd name="connsiteY0" fmla="*/ 0 h 208692"/>
                  <a:gd name="connsiteX1" fmla="*/ 55340 w 308895"/>
                  <a:gd name="connsiteY1" fmla="*/ 69152 h 208692"/>
                  <a:gd name="connsiteX2" fmla="*/ 0 w 308895"/>
                  <a:gd name="connsiteY2" fmla="*/ 208693 h 208692"/>
                  <a:gd name="connsiteX3" fmla="*/ 308896 w 308895"/>
                  <a:gd name="connsiteY3" fmla="*/ 0 h 208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895" h="208692">
                    <a:moveTo>
                      <a:pt x="308896" y="0"/>
                    </a:moveTo>
                    <a:lnTo>
                      <a:pt x="55340" y="69152"/>
                    </a:lnTo>
                    <a:lnTo>
                      <a:pt x="0" y="208693"/>
                    </a:lnTo>
                    <a:cubicBezTo>
                      <a:pt x="0" y="208693"/>
                      <a:pt x="110395" y="59817"/>
                      <a:pt x="30889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3" name="图形 364">
              <a:extLst>
                <a:ext uri="{FF2B5EF4-FFF2-40B4-BE49-F238E27FC236}">
                  <a16:creationId xmlns:a16="http://schemas.microsoft.com/office/drawing/2014/main" id="{182860C0-8BAE-56AE-B3B1-F37E08593053}"/>
                </a:ext>
              </a:extLst>
            </p:cNvPr>
            <p:cNvGrpSpPr/>
            <p:nvPr/>
          </p:nvGrpSpPr>
          <p:grpSpPr>
            <a:xfrm>
              <a:off x="5921894" y="3172396"/>
              <a:ext cx="390250" cy="352841"/>
              <a:chOff x="5921894" y="3172396"/>
              <a:chExt cx="390250" cy="352841"/>
            </a:xfrm>
          </p:grpSpPr>
          <p:grpSp>
            <p:nvGrpSpPr>
              <p:cNvPr id="444" name="图形 364">
                <a:extLst>
                  <a:ext uri="{FF2B5EF4-FFF2-40B4-BE49-F238E27FC236}">
                    <a16:creationId xmlns:a16="http://schemas.microsoft.com/office/drawing/2014/main" id="{7EC2C54E-8CBB-223E-AD52-895C1086E06B}"/>
                  </a:ext>
                </a:extLst>
              </p:cNvPr>
              <p:cNvGrpSpPr/>
              <p:nvPr/>
            </p:nvGrpSpPr>
            <p:grpSpPr>
              <a:xfrm>
                <a:off x="5921894" y="3172396"/>
                <a:ext cx="390250" cy="352841"/>
                <a:chOff x="5921894" y="3172396"/>
                <a:chExt cx="390250" cy="352841"/>
              </a:xfrm>
            </p:grpSpPr>
            <p:sp>
              <p:nvSpPr>
                <p:cNvPr id="445" name="任意多边形: 形状 444">
                  <a:extLst>
                    <a:ext uri="{FF2B5EF4-FFF2-40B4-BE49-F238E27FC236}">
                      <a16:creationId xmlns:a16="http://schemas.microsoft.com/office/drawing/2014/main" id="{AE1CBD21-D1C0-DD53-52D2-B13830C84DD3}"/>
                    </a:ext>
                  </a:extLst>
                </p:cNvPr>
                <p:cNvSpPr/>
                <p:nvPr/>
              </p:nvSpPr>
              <p:spPr>
                <a:xfrm>
                  <a:off x="6196869" y="3369665"/>
                  <a:ext cx="115275" cy="117323"/>
                </a:xfrm>
                <a:custGeom>
                  <a:avLst/>
                  <a:gdLst>
                    <a:gd name="connsiteX0" fmla="*/ 14573 w 115275"/>
                    <a:gd name="connsiteY0" fmla="*/ 117246 h 117323"/>
                    <a:gd name="connsiteX1" fmla="*/ 0 w 115275"/>
                    <a:gd name="connsiteY1" fmla="*/ 70383 h 117323"/>
                    <a:gd name="connsiteX2" fmla="*/ 21431 w 115275"/>
                    <a:gd name="connsiteY2" fmla="*/ 15519 h 117323"/>
                    <a:gd name="connsiteX3" fmla="*/ 27242 w 115275"/>
                    <a:gd name="connsiteY3" fmla="*/ 50952 h 117323"/>
                    <a:gd name="connsiteX4" fmla="*/ 91249 w 115275"/>
                    <a:gd name="connsiteY4" fmla="*/ 660 h 117323"/>
                    <a:gd name="connsiteX5" fmla="*/ 57912 w 115275"/>
                    <a:gd name="connsiteY5" fmla="*/ 48285 h 117323"/>
                    <a:gd name="connsiteX6" fmla="*/ 111252 w 115275"/>
                    <a:gd name="connsiteY6" fmla="*/ 19710 h 117323"/>
                    <a:gd name="connsiteX7" fmla="*/ 67437 w 115275"/>
                    <a:gd name="connsiteY7" fmla="*/ 66859 h 117323"/>
                    <a:gd name="connsiteX8" fmla="*/ 115062 w 115275"/>
                    <a:gd name="connsiteY8" fmla="*/ 54667 h 117323"/>
                    <a:gd name="connsiteX9" fmla="*/ 72676 w 115275"/>
                    <a:gd name="connsiteY9" fmla="*/ 78956 h 117323"/>
                    <a:gd name="connsiteX10" fmla="*/ 115252 w 115275"/>
                    <a:gd name="connsiteY10" fmla="*/ 83718 h 117323"/>
                    <a:gd name="connsiteX11" fmla="*/ 69818 w 115275"/>
                    <a:gd name="connsiteY11" fmla="*/ 91624 h 117323"/>
                    <a:gd name="connsiteX12" fmla="*/ 14573 w 115275"/>
                    <a:gd name="connsiteY12" fmla="*/ 117246 h 117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5275" h="117323">
                      <a:moveTo>
                        <a:pt x="14573" y="117246"/>
                      </a:moveTo>
                      <a:cubicBezTo>
                        <a:pt x="14383" y="95244"/>
                        <a:pt x="6477" y="79527"/>
                        <a:pt x="0" y="70383"/>
                      </a:cubicBezTo>
                      <a:cubicBezTo>
                        <a:pt x="0" y="70383"/>
                        <a:pt x="9239" y="9709"/>
                        <a:pt x="21431" y="15519"/>
                      </a:cubicBezTo>
                      <a:cubicBezTo>
                        <a:pt x="33623" y="21330"/>
                        <a:pt x="27242" y="50952"/>
                        <a:pt x="27242" y="50952"/>
                      </a:cubicBezTo>
                      <a:cubicBezTo>
                        <a:pt x="27242" y="50952"/>
                        <a:pt x="83915" y="-6769"/>
                        <a:pt x="91249" y="660"/>
                      </a:cubicBezTo>
                      <a:cubicBezTo>
                        <a:pt x="98679" y="8090"/>
                        <a:pt x="57912" y="48285"/>
                        <a:pt x="57912" y="48285"/>
                      </a:cubicBezTo>
                      <a:cubicBezTo>
                        <a:pt x="57912" y="48285"/>
                        <a:pt x="102108" y="8566"/>
                        <a:pt x="111252" y="19710"/>
                      </a:cubicBezTo>
                      <a:cubicBezTo>
                        <a:pt x="120396" y="30855"/>
                        <a:pt x="67437" y="66859"/>
                        <a:pt x="67437" y="66859"/>
                      </a:cubicBezTo>
                      <a:cubicBezTo>
                        <a:pt x="67437" y="66859"/>
                        <a:pt x="111347" y="46761"/>
                        <a:pt x="115062" y="54667"/>
                      </a:cubicBezTo>
                      <a:cubicBezTo>
                        <a:pt x="118777" y="62573"/>
                        <a:pt x="72676" y="78956"/>
                        <a:pt x="72676" y="78956"/>
                      </a:cubicBezTo>
                      <a:cubicBezTo>
                        <a:pt x="72676" y="78956"/>
                        <a:pt x="114967" y="75813"/>
                        <a:pt x="115252" y="83718"/>
                      </a:cubicBezTo>
                      <a:cubicBezTo>
                        <a:pt x="115538" y="91624"/>
                        <a:pt x="69818" y="91624"/>
                        <a:pt x="69818" y="91624"/>
                      </a:cubicBezTo>
                      <a:cubicBezTo>
                        <a:pt x="69818" y="91624"/>
                        <a:pt x="55245" y="118961"/>
                        <a:pt x="14573" y="117246"/>
                      </a:cubicBezTo>
                      <a:close/>
                    </a:path>
                  </a:pathLst>
                </a:custGeom>
                <a:solidFill>
                  <a:srgbClr val="FBCCA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" name="任意多边形: 形状 445">
                  <a:extLst>
                    <a:ext uri="{FF2B5EF4-FFF2-40B4-BE49-F238E27FC236}">
                      <a16:creationId xmlns:a16="http://schemas.microsoft.com/office/drawing/2014/main" id="{1F9E44D9-D18A-1445-A397-C9627A4C6E81}"/>
                    </a:ext>
                  </a:extLst>
                </p:cNvPr>
                <p:cNvSpPr/>
                <p:nvPr/>
              </p:nvSpPr>
              <p:spPr>
                <a:xfrm>
                  <a:off x="5921894" y="3172396"/>
                  <a:ext cx="289486" cy="352841"/>
                </a:xfrm>
                <a:custGeom>
                  <a:avLst/>
                  <a:gdLst>
                    <a:gd name="connsiteX0" fmla="*/ 266784 w 289486"/>
                    <a:gd name="connsiteY0" fmla="*/ 258032 h 352841"/>
                    <a:gd name="connsiteX1" fmla="*/ 266784 w 289486"/>
                    <a:gd name="connsiteY1" fmla="*/ 258032 h 352841"/>
                    <a:gd name="connsiteX2" fmla="*/ 106097 w 289486"/>
                    <a:gd name="connsiteY2" fmla="*/ 111157 h 352841"/>
                    <a:gd name="connsiteX3" fmla="*/ 52662 w 289486"/>
                    <a:gd name="connsiteY3" fmla="*/ 0 h 352841"/>
                    <a:gd name="connsiteX4" fmla="*/ 12657 w 289486"/>
                    <a:gd name="connsiteY4" fmla="*/ 55531 h 352841"/>
                    <a:gd name="connsiteX5" fmla="*/ 61425 w 289486"/>
                    <a:gd name="connsiteY5" fmla="*/ 300418 h 352841"/>
                    <a:gd name="connsiteX6" fmla="*/ 259545 w 289486"/>
                    <a:gd name="connsiteY6" fmla="*/ 339090 h 352841"/>
                    <a:gd name="connsiteX7" fmla="*/ 289072 w 289486"/>
                    <a:gd name="connsiteY7" fmla="*/ 324231 h 352841"/>
                    <a:gd name="connsiteX8" fmla="*/ 266784 w 289486"/>
                    <a:gd name="connsiteY8" fmla="*/ 258032 h 352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9486" h="352841">
                      <a:moveTo>
                        <a:pt x="266784" y="258032"/>
                      </a:moveTo>
                      <a:cubicBezTo>
                        <a:pt x="266784" y="258032"/>
                        <a:pt x="266784" y="258032"/>
                        <a:pt x="266784" y="258032"/>
                      </a:cubicBezTo>
                      <a:cubicBezTo>
                        <a:pt x="132100" y="278606"/>
                        <a:pt x="114098" y="204026"/>
                        <a:pt x="106097" y="111157"/>
                      </a:cubicBezTo>
                      <a:cubicBezTo>
                        <a:pt x="98191" y="18383"/>
                        <a:pt x="52852" y="0"/>
                        <a:pt x="52662" y="0"/>
                      </a:cubicBezTo>
                      <a:cubicBezTo>
                        <a:pt x="37707" y="12859"/>
                        <a:pt x="21610" y="31242"/>
                        <a:pt x="12657" y="55531"/>
                      </a:cubicBezTo>
                      <a:cubicBezTo>
                        <a:pt x="-6965" y="108966"/>
                        <a:pt x="-12394" y="240411"/>
                        <a:pt x="61425" y="300418"/>
                      </a:cubicBezTo>
                      <a:cubicBezTo>
                        <a:pt x="139720" y="370713"/>
                        <a:pt x="218301" y="355378"/>
                        <a:pt x="259545" y="339090"/>
                      </a:cubicBezTo>
                      <a:cubicBezTo>
                        <a:pt x="278118" y="331756"/>
                        <a:pt x="289072" y="324231"/>
                        <a:pt x="289072" y="324231"/>
                      </a:cubicBezTo>
                      <a:cubicBezTo>
                        <a:pt x="293073" y="280606"/>
                        <a:pt x="266784" y="258032"/>
                        <a:pt x="266784" y="258032"/>
                      </a:cubicBezTo>
                      <a:close/>
                    </a:path>
                  </a:pathLst>
                </a:custGeom>
                <a:solidFill>
                  <a:srgbClr val="FBC7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02549DB2-B9CC-1ABB-3FAD-67D4478E60E4}"/>
                  </a:ext>
                </a:extLst>
              </p:cNvPr>
              <p:cNvSpPr/>
              <p:nvPr/>
            </p:nvSpPr>
            <p:spPr>
              <a:xfrm>
                <a:off x="5925386" y="3177920"/>
                <a:ext cx="205855" cy="325373"/>
              </a:xfrm>
              <a:custGeom>
                <a:avLst/>
                <a:gdLst>
                  <a:gd name="connsiteX0" fmla="*/ 49265 w 205855"/>
                  <a:gd name="connsiteY0" fmla="*/ 0 h 325373"/>
                  <a:gd name="connsiteX1" fmla="*/ 7355 w 205855"/>
                  <a:gd name="connsiteY1" fmla="*/ 188119 h 325373"/>
                  <a:gd name="connsiteX2" fmla="*/ 205856 w 205855"/>
                  <a:gd name="connsiteY2" fmla="*/ 323088 h 325373"/>
                  <a:gd name="connsiteX3" fmla="*/ 49265 w 205855"/>
                  <a:gd name="connsiteY3" fmla="*/ 0 h 325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855" h="325373">
                    <a:moveTo>
                      <a:pt x="49265" y="0"/>
                    </a:moveTo>
                    <a:cubicBezTo>
                      <a:pt x="49265" y="0"/>
                      <a:pt x="-22744" y="50768"/>
                      <a:pt x="7355" y="188119"/>
                    </a:cubicBezTo>
                    <a:cubicBezTo>
                      <a:pt x="37549" y="325469"/>
                      <a:pt x="153468" y="330994"/>
                      <a:pt x="205856" y="323088"/>
                    </a:cubicBezTo>
                    <a:cubicBezTo>
                      <a:pt x="205856" y="323183"/>
                      <a:pt x="-6933" y="283845"/>
                      <a:pt x="49265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2E1C66E2-3CAE-17CC-3B0C-A615503BDAAA}"/>
              </a:ext>
            </a:extLst>
          </p:cNvPr>
          <p:cNvSpPr txBox="1"/>
          <p:nvPr/>
        </p:nvSpPr>
        <p:spPr>
          <a:xfrm>
            <a:off x="1633488" y="1725348"/>
            <a:ext cx="58913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幼儿园竞聘</a:t>
            </a:r>
          </a:p>
        </p:txBody>
      </p:sp>
      <p:sp>
        <p:nvSpPr>
          <p:cNvPr id="361" name="任意多边形: 形状 360">
            <a:extLst>
              <a:ext uri="{FF2B5EF4-FFF2-40B4-BE49-F238E27FC236}">
                <a16:creationId xmlns:a16="http://schemas.microsoft.com/office/drawing/2014/main" id="{56AB8DB5-EE8F-5429-3338-23F9D05003A2}"/>
              </a:ext>
            </a:extLst>
          </p:cNvPr>
          <p:cNvSpPr/>
          <p:nvPr/>
        </p:nvSpPr>
        <p:spPr>
          <a:xfrm>
            <a:off x="1285406" y="1022118"/>
            <a:ext cx="1321958" cy="780810"/>
          </a:xfrm>
          <a:custGeom>
            <a:avLst/>
            <a:gdLst>
              <a:gd name="connsiteX0" fmla="*/ 625179 w 1321958"/>
              <a:gd name="connsiteY0" fmla="*/ 0 h 780810"/>
              <a:gd name="connsiteX1" fmla="*/ 948909 w 1321958"/>
              <a:gd name="connsiteY1" fmla="*/ 172126 h 780810"/>
              <a:gd name="connsiteX2" fmla="*/ 961500 w 1321958"/>
              <a:gd name="connsiteY2" fmla="*/ 195323 h 780810"/>
              <a:gd name="connsiteX3" fmla="*/ 1002447 w 1321958"/>
              <a:gd name="connsiteY3" fmla="*/ 182613 h 780810"/>
              <a:gd name="connsiteX4" fmla="*/ 1056039 w 1321958"/>
              <a:gd name="connsiteY4" fmla="*/ 177210 h 780810"/>
              <a:gd name="connsiteX5" fmla="*/ 1321958 w 1321958"/>
              <a:gd name="connsiteY5" fmla="*/ 443129 h 780810"/>
              <a:gd name="connsiteX6" fmla="*/ 1056039 w 1321958"/>
              <a:gd name="connsiteY6" fmla="*/ 709048 h 780810"/>
              <a:gd name="connsiteX7" fmla="*/ 907361 w 1321958"/>
              <a:gd name="connsiteY7" fmla="*/ 663633 h 780810"/>
              <a:gd name="connsiteX8" fmla="*/ 905107 w 1321958"/>
              <a:gd name="connsiteY8" fmla="*/ 661773 h 780810"/>
              <a:gd name="connsiteX9" fmla="*/ 901237 w 1321958"/>
              <a:gd name="connsiteY9" fmla="*/ 666463 h 780810"/>
              <a:gd name="connsiteX10" fmla="*/ 625179 w 1321958"/>
              <a:gd name="connsiteY10" fmla="*/ 780810 h 780810"/>
              <a:gd name="connsiteX11" fmla="*/ 349121 w 1321958"/>
              <a:gd name="connsiteY11" fmla="*/ 666463 h 780810"/>
              <a:gd name="connsiteX12" fmla="*/ 327096 w 1321958"/>
              <a:gd name="connsiteY12" fmla="*/ 639768 h 780810"/>
              <a:gd name="connsiteX13" fmla="*/ 278081 w 1321958"/>
              <a:gd name="connsiteY13" fmla="*/ 672815 h 780810"/>
              <a:gd name="connsiteX14" fmla="*/ 200167 w 1321958"/>
              <a:gd name="connsiteY14" fmla="*/ 688545 h 780810"/>
              <a:gd name="connsiteX15" fmla="*/ 0 w 1321958"/>
              <a:gd name="connsiteY15" fmla="*/ 488378 h 780810"/>
              <a:gd name="connsiteX16" fmla="*/ 200167 w 1321958"/>
              <a:gd name="connsiteY16" fmla="*/ 288211 h 780810"/>
              <a:gd name="connsiteX17" fmla="*/ 240508 w 1321958"/>
              <a:gd name="connsiteY17" fmla="*/ 292278 h 780810"/>
              <a:gd name="connsiteX18" fmla="*/ 248019 w 1321958"/>
              <a:gd name="connsiteY18" fmla="*/ 294609 h 780810"/>
              <a:gd name="connsiteX19" fmla="*/ 265454 w 1321958"/>
              <a:gd name="connsiteY19" fmla="*/ 238442 h 780810"/>
              <a:gd name="connsiteX20" fmla="*/ 625179 w 1321958"/>
              <a:gd name="connsiteY20" fmla="*/ 0 h 78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21958" h="780810">
                <a:moveTo>
                  <a:pt x="625179" y="0"/>
                </a:moveTo>
                <a:cubicBezTo>
                  <a:pt x="759938" y="0"/>
                  <a:pt x="878751" y="68277"/>
                  <a:pt x="948909" y="172126"/>
                </a:cubicBezTo>
                <a:lnTo>
                  <a:pt x="961500" y="195323"/>
                </a:lnTo>
                <a:lnTo>
                  <a:pt x="1002447" y="182613"/>
                </a:lnTo>
                <a:cubicBezTo>
                  <a:pt x="1019758" y="179070"/>
                  <a:pt x="1037681" y="177210"/>
                  <a:pt x="1056039" y="177210"/>
                </a:cubicBezTo>
                <a:cubicBezTo>
                  <a:pt x="1202902" y="177210"/>
                  <a:pt x="1321958" y="296266"/>
                  <a:pt x="1321958" y="443129"/>
                </a:cubicBezTo>
                <a:cubicBezTo>
                  <a:pt x="1321958" y="589992"/>
                  <a:pt x="1202902" y="709048"/>
                  <a:pt x="1056039" y="709048"/>
                </a:cubicBezTo>
                <a:cubicBezTo>
                  <a:pt x="1000965" y="709048"/>
                  <a:pt x="949802" y="692306"/>
                  <a:pt x="907361" y="663633"/>
                </a:cubicBezTo>
                <a:lnTo>
                  <a:pt x="905107" y="661773"/>
                </a:lnTo>
                <a:lnTo>
                  <a:pt x="901237" y="666463"/>
                </a:lnTo>
                <a:cubicBezTo>
                  <a:pt x="830588" y="737113"/>
                  <a:pt x="732987" y="780810"/>
                  <a:pt x="625179" y="780810"/>
                </a:cubicBezTo>
                <a:cubicBezTo>
                  <a:pt x="517372" y="780810"/>
                  <a:pt x="419770" y="737113"/>
                  <a:pt x="349121" y="666463"/>
                </a:cubicBezTo>
                <a:lnTo>
                  <a:pt x="327096" y="639768"/>
                </a:lnTo>
                <a:lnTo>
                  <a:pt x="278081" y="672815"/>
                </a:lnTo>
                <a:cubicBezTo>
                  <a:pt x="254133" y="682944"/>
                  <a:pt x="227804" y="688545"/>
                  <a:pt x="200167" y="688545"/>
                </a:cubicBezTo>
                <a:cubicBezTo>
                  <a:pt x="89618" y="688545"/>
                  <a:pt x="0" y="598927"/>
                  <a:pt x="0" y="488378"/>
                </a:cubicBezTo>
                <a:cubicBezTo>
                  <a:pt x="0" y="377829"/>
                  <a:pt x="89618" y="288211"/>
                  <a:pt x="200167" y="288211"/>
                </a:cubicBezTo>
                <a:cubicBezTo>
                  <a:pt x="213986" y="288211"/>
                  <a:pt x="227477" y="289611"/>
                  <a:pt x="240508" y="292278"/>
                </a:cubicBezTo>
                <a:lnTo>
                  <a:pt x="248019" y="294609"/>
                </a:lnTo>
                <a:lnTo>
                  <a:pt x="265454" y="238442"/>
                </a:lnTo>
                <a:cubicBezTo>
                  <a:pt x="324721" y="98319"/>
                  <a:pt x="463468" y="0"/>
                  <a:pt x="625179" y="0"/>
                </a:cubicBez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0" name="任意多边形: 形状 359">
            <a:extLst>
              <a:ext uri="{FF2B5EF4-FFF2-40B4-BE49-F238E27FC236}">
                <a16:creationId xmlns:a16="http://schemas.microsoft.com/office/drawing/2014/main" id="{40FEE839-F3FA-7640-3E16-698557E85B1E}"/>
              </a:ext>
            </a:extLst>
          </p:cNvPr>
          <p:cNvSpPr/>
          <p:nvPr/>
        </p:nvSpPr>
        <p:spPr>
          <a:xfrm>
            <a:off x="2574010" y="712857"/>
            <a:ext cx="749618" cy="442760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2 h 442760"/>
              <a:gd name="connsiteX8" fmla="*/ 511049 w 749618"/>
              <a:gd name="connsiteY8" fmla="*/ 377919 h 442760"/>
              <a:gd name="connsiteX9" fmla="*/ 354509 w 749618"/>
              <a:gd name="connsiteY9" fmla="*/ 442760 h 442760"/>
              <a:gd name="connsiteX10" fmla="*/ 197970 w 749618"/>
              <a:gd name="connsiteY10" fmla="*/ 377919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8" y="402067"/>
                  <a:pt x="558174" y="397848"/>
                  <a:pt x="540134" y="390217"/>
                </a:cubicBezTo>
                <a:lnTo>
                  <a:pt x="514438" y="372892"/>
                </a:lnTo>
                <a:lnTo>
                  <a:pt x="511049" y="377919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19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0" y="0"/>
                  <a:pt x="354509" y="0"/>
                </a:cubicBezTo>
                <a:close/>
              </a:path>
            </a:pathLst>
          </a:custGeom>
          <a:blipFill dpi="0" rotWithShape="1">
            <a:blip r:embed="rId3" cstate="screen">
              <a:alphaModFix amt="56000"/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9" name="任意多边形: 形状 358">
            <a:extLst>
              <a:ext uri="{FF2B5EF4-FFF2-40B4-BE49-F238E27FC236}">
                <a16:creationId xmlns:a16="http://schemas.microsoft.com/office/drawing/2014/main" id="{04E62BC1-2B4B-073C-B1F2-9467F411A9B3}"/>
              </a:ext>
            </a:extLst>
          </p:cNvPr>
          <p:cNvSpPr/>
          <p:nvPr/>
        </p:nvSpPr>
        <p:spPr>
          <a:xfrm>
            <a:off x="6257504" y="4240136"/>
            <a:ext cx="749618" cy="442760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3 h 442760"/>
              <a:gd name="connsiteX8" fmla="*/ 511049 w 749618"/>
              <a:gd name="connsiteY8" fmla="*/ 377920 h 442760"/>
              <a:gd name="connsiteX9" fmla="*/ 354509 w 749618"/>
              <a:gd name="connsiteY9" fmla="*/ 442760 h 442760"/>
              <a:gd name="connsiteX10" fmla="*/ 197970 w 749618"/>
              <a:gd name="connsiteY10" fmla="*/ 377920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9" y="402067"/>
                  <a:pt x="558174" y="397848"/>
                  <a:pt x="540134" y="390217"/>
                </a:cubicBezTo>
                <a:lnTo>
                  <a:pt x="514438" y="372893"/>
                </a:lnTo>
                <a:lnTo>
                  <a:pt x="511049" y="377920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20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1" y="0"/>
                  <a:pt x="354509" y="0"/>
                </a:cubicBezTo>
                <a:close/>
              </a:path>
            </a:pathLst>
          </a:custGeom>
          <a:blipFill dpi="0" rotWithShape="1">
            <a:blip r:embed="rId3" cstate="screen">
              <a:alphaModFix amt="28000"/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2" name="任意多边形: 形状 361">
            <a:extLst>
              <a:ext uri="{FF2B5EF4-FFF2-40B4-BE49-F238E27FC236}">
                <a16:creationId xmlns:a16="http://schemas.microsoft.com/office/drawing/2014/main" id="{C0BFC2A2-378B-080F-44D4-28D66F247D1C}"/>
              </a:ext>
            </a:extLst>
          </p:cNvPr>
          <p:cNvSpPr/>
          <p:nvPr/>
        </p:nvSpPr>
        <p:spPr>
          <a:xfrm>
            <a:off x="2897499" y="1567420"/>
            <a:ext cx="512988" cy="302994"/>
          </a:xfrm>
          <a:custGeom>
            <a:avLst/>
            <a:gdLst>
              <a:gd name="connsiteX0" fmla="*/ 625179 w 1321958"/>
              <a:gd name="connsiteY0" fmla="*/ 0 h 780810"/>
              <a:gd name="connsiteX1" fmla="*/ 948909 w 1321958"/>
              <a:gd name="connsiteY1" fmla="*/ 172126 h 780810"/>
              <a:gd name="connsiteX2" fmla="*/ 961500 w 1321958"/>
              <a:gd name="connsiteY2" fmla="*/ 195323 h 780810"/>
              <a:gd name="connsiteX3" fmla="*/ 1002447 w 1321958"/>
              <a:gd name="connsiteY3" fmla="*/ 182613 h 780810"/>
              <a:gd name="connsiteX4" fmla="*/ 1056039 w 1321958"/>
              <a:gd name="connsiteY4" fmla="*/ 177210 h 780810"/>
              <a:gd name="connsiteX5" fmla="*/ 1321958 w 1321958"/>
              <a:gd name="connsiteY5" fmla="*/ 443129 h 780810"/>
              <a:gd name="connsiteX6" fmla="*/ 1056039 w 1321958"/>
              <a:gd name="connsiteY6" fmla="*/ 709048 h 780810"/>
              <a:gd name="connsiteX7" fmla="*/ 907361 w 1321958"/>
              <a:gd name="connsiteY7" fmla="*/ 663633 h 780810"/>
              <a:gd name="connsiteX8" fmla="*/ 905107 w 1321958"/>
              <a:gd name="connsiteY8" fmla="*/ 661773 h 780810"/>
              <a:gd name="connsiteX9" fmla="*/ 901237 w 1321958"/>
              <a:gd name="connsiteY9" fmla="*/ 666463 h 780810"/>
              <a:gd name="connsiteX10" fmla="*/ 625179 w 1321958"/>
              <a:gd name="connsiteY10" fmla="*/ 780810 h 780810"/>
              <a:gd name="connsiteX11" fmla="*/ 349121 w 1321958"/>
              <a:gd name="connsiteY11" fmla="*/ 666463 h 780810"/>
              <a:gd name="connsiteX12" fmla="*/ 327096 w 1321958"/>
              <a:gd name="connsiteY12" fmla="*/ 639768 h 780810"/>
              <a:gd name="connsiteX13" fmla="*/ 278081 w 1321958"/>
              <a:gd name="connsiteY13" fmla="*/ 672815 h 780810"/>
              <a:gd name="connsiteX14" fmla="*/ 200167 w 1321958"/>
              <a:gd name="connsiteY14" fmla="*/ 688545 h 780810"/>
              <a:gd name="connsiteX15" fmla="*/ 0 w 1321958"/>
              <a:gd name="connsiteY15" fmla="*/ 488378 h 780810"/>
              <a:gd name="connsiteX16" fmla="*/ 200167 w 1321958"/>
              <a:gd name="connsiteY16" fmla="*/ 288211 h 780810"/>
              <a:gd name="connsiteX17" fmla="*/ 240508 w 1321958"/>
              <a:gd name="connsiteY17" fmla="*/ 292278 h 780810"/>
              <a:gd name="connsiteX18" fmla="*/ 248019 w 1321958"/>
              <a:gd name="connsiteY18" fmla="*/ 294609 h 780810"/>
              <a:gd name="connsiteX19" fmla="*/ 265454 w 1321958"/>
              <a:gd name="connsiteY19" fmla="*/ 238442 h 780810"/>
              <a:gd name="connsiteX20" fmla="*/ 625179 w 1321958"/>
              <a:gd name="connsiteY20" fmla="*/ 0 h 78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21958" h="780810">
                <a:moveTo>
                  <a:pt x="625179" y="0"/>
                </a:moveTo>
                <a:cubicBezTo>
                  <a:pt x="759938" y="0"/>
                  <a:pt x="878751" y="68277"/>
                  <a:pt x="948909" y="172126"/>
                </a:cubicBezTo>
                <a:lnTo>
                  <a:pt x="961500" y="195323"/>
                </a:lnTo>
                <a:lnTo>
                  <a:pt x="1002447" y="182613"/>
                </a:lnTo>
                <a:cubicBezTo>
                  <a:pt x="1019758" y="179070"/>
                  <a:pt x="1037681" y="177210"/>
                  <a:pt x="1056039" y="177210"/>
                </a:cubicBezTo>
                <a:cubicBezTo>
                  <a:pt x="1202902" y="177210"/>
                  <a:pt x="1321958" y="296266"/>
                  <a:pt x="1321958" y="443129"/>
                </a:cubicBezTo>
                <a:cubicBezTo>
                  <a:pt x="1321958" y="589992"/>
                  <a:pt x="1202902" y="709048"/>
                  <a:pt x="1056039" y="709048"/>
                </a:cubicBezTo>
                <a:cubicBezTo>
                  <a:pt x="1000965" y="709048"/>
                  <a:pt x="949802" y="692306"/>
                  <a:pt x="907361" y="663633"/>
                </a:cubicBezTo>
                <a:lnTo>
                  <a:pt x="905107" y="661773"/>
                </a:lnTo>
                <a:lnTo>
                  <a:pt x="901237" y="666463"/>
                </a:lnTo>
                <a:cubicBezTo>
                  <a:pt x="830588" y="737113"/>
                  <a:pt x="732987" y="780810"/>
                  <a:pt x="625179" y="780810"/>
                </a:cubicBezTo>
                <a:cubicBezTo>
                  <a:pt x="517372" y="780810"/>
                  <a:pt x="419770" y="737113"/>
                  <a:pt x="349121" y="666463"/>
                </a:cubicBezTo>
                <a:lnTo>
                  <a:pt x="327096" y="639768"/>
                </a:lnTo>
                <a:lnTo>
                  <a:pt x="278081" y="672815"/>
                </a:lnTo>
                <a:cubicBezTo>
                  <a:pt x="254133" y="682944"/>
                  <a:pt x="227804" y="688545"/>
                  <a:pt x="200167" y="688545"/>
                </a:cubicBezTo>
                <a:cubicBezTo>
                  <a:pt x="89618" y="688545"/>
                  <a:pt x="0" y="598927"/>
                  <a:pt x="0" y="488378"/>
                </a:cubicBezTo>
                <a:cubicBezTo>
                  <a:pt x="0" y="377829"/>
                  <a:pt x="89618" y="288211"/>
                  <a:pt x="200167" y="288211"/>
                </a:cubicBezTo>
                <a:cubicBezTo>
                  <a:pt x="213986" y="288211"/>
                  <a:pt x="227477" y="289611"/>
                  <a:pt x="240508" y="292278"/>
                </a:cubicBezTo>
                <a:lnTo>
                  <a:pt x="248019" y="294609"/>
                </a:lnTo>
                <a:lnTo>
                  <a:pt x="265454" y="238442"/>
                </a:lnTo>
                <a:cubicBezTo>
                  <a:pt x="324721" y="98319"/>
                  <a:pt x="463468" y="0"/>
                  <a:pt x="625179" y="0"/>
                </a:cubicBezTo>
                <a:close/>
              </a:path>
            </a:pathLst>
          </a:custGeom>
          <a:blipFill dpi="0"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8" name="任意多边形: 形状 747">
            <a:extLst>
              <a:ext uri="{FF2B5EF4-FFF2-40B4-BE49-F238E27FC236}">
                <a16:creationId xmlns:a16="http://schemas.microsoft.com/office/drawing/2014/main" id="{0C6868B2-2E0E-E1AD-C932-6CCD6D57B050}"/>
              </a:ext>
            </a:extLst>
          </p:cNvPr>
          <p:cNvSpPr/>
          <p:nvPr/>
        </p:nvSpPr>
        <p:spPr>
          <a:xfrm>
            <a:off x="10948622" y="566318"/>
            <a:ext cx="582204" cy="599430"/>
          </a:xfrm>
          <a:custGeom>
            <a:avLst/>
            <a:gdLst>
              <a:gd name="connsiteX0" fmla="*/ 98254 w 253022"/>
              <a:gd name="connsiteY0" fmla="*/ 260266 h 260508"/>
              <a:gd name="connsiteX1" fmla="*/ 150407 w 253022"/>
              <a:gd name="connsiteY1" fmla="*/ 217648 h 260508"/>
              <a:gd name="connsiteX2" fmla="*/ 150546 w 253022"/>
              <a:gd name="connsiteY2" fmla="*/ 215975 h 260508"/>
              <a:gd name="connsiteX3" fmla="*/ 219316 w 253022"/>
              <a:gd name="connsiteY3" fmla="*/ 215117 h 260508"/>
              <a:gd name="connsiteX4" fmla="*/ 211601 w 253022"/>
              <a:gd name="connsiteY4" fmla="*/ 128726 h 260508"/>
              <a:gd name="connsiteX5" fmla="*/ 241224 w 253022"/>
              <a:gd name="connsiteY5" fmla="*/ 48525 h 260508"/>
              <a:gd name="connsiteX6" fmla="*/ 185121 w 253022"/>
              <a:gd name="connsiteY6" fmla="*/ 42810 h 260508"/>
              <a:gd name="connsiteX7" fmla="*/ 179311 w 253022"/>
              <a:gd name="connsiteY7" fmla="*/ 20998 h 260508"/>
              <a:gd name="connsiteX8" fmla="*/ 125781 w 253022"/>
              <a:gd name="connsiteY8" fmla="*/ 1948 h 260508"/>
              <a:gd name="connsiteX9" fmla="*/ 78727 w 253022"/>
              <a:gd name="connsiteY9" fmla="*/ 83863 h 260508"/>
              <a:gd name="connsiteX10" fmla="*/ 146 w 253022"/>
              <a:gd name="connsiteY10" fmla="*/ 131488 h 260508"/>
              <a:gd name="connsiteX11" fmla="*/ 28721 w 253022"/>
              <a:gd name="connsiteY11" fmla="*/ 185114 h 260508"/>
              <a:gd name="connsiteX12" fmla="*/ 71393 w 253022"/>
              <a:gd name="connsiteY12" fmla="*/ 180351 h 260508"/>
              <a:gd name="connsiteX13" fmla="*/ 50819 w 253022"/>
              <a:gd name="connsiteY13" fmla="*/ 221309 h 260508"/>
              <a:gd name="connsiteX14" fmla="*/ 98254 w 253022"/>
              <a:gd name="connsiteY14" fmla="*/ 260266 h 260508"/>
              <a:gd name="connsiteX15" fmla="*/ 86252 w 253022"/>
              <a:gd name="connsiteY15" fmla="*/ 104723 h 260508"/>
              <a:gd name="connsiteX16" fmla="*/ 86252 w 253022"/>
              <a:gd name="connsiteY16" fmla="*/ 104723 h 260508"/>
              <a:gd name="connsiteX17" fmla="*/ 84347 w 253022"/>
              <a:gd name="connsiteY17" fmla="*/ 113676 h 260508"/>
              <a:gd name="connsiteX18" fmla="*/ 85395 w 253022"/>
              <a:gd name="connsiteY18" fmla="*/ 117391 h 260508"/>
              <a:gd name="connsiteX19" fmla="*/ 89205 w 253022"/>
              <a:gd name="connsiteY19" fmla="*/ 159301 h 260508"/>
              <a:gd name="connsiteX20" fmla="*/ 56439 w 253022"/>
              <a:gd name="connsiteY20" fmla="*/ 173588 h 260508"/>
              <a:gd name="connsiteX21" fmla="*/ 22530 w 253022"/>
              <a:gd name="connsiteY21" fmla="*/ 166826 h 260508"/>
              <a:gd name="connsiteX22" fmla="*/ 12433 w 253022"/>
              <a:gd name="connsiteY22" fmla="*/ 147776 h 260508"/>
              <a:gd name="connsiteX23" fmla="*/ 33388 w 253022"/>
              <a:gd name="connsiteY23" fmla="*/ 103104 h 260508"/>
              <a:gd name="connsiteX24" fmla="*/ 85776 w 253022"/>
              <a:gd name="connsiteY24" fmla="*/ 104723 h 260508"/>
              <a:gd name="connsiteX25" fmla="*/ 151689 w 253022"/>
              <a:gd name="connsiteY25" fmla="*/ 97008 h 260508"/>
              <a:gd name="connsiteX26" fmla="*/ 119590 w 253022"/>
              <a:gd name="connsiteY26" fmla="*/ 132155 h 260508"/>
              <a:gd name="connsiteX27" fmla="*/ 107112 w 253022"/>
              <a:gd name="connsiteY27" fmla="*/ 161778 h 260508"/>
              <a:gd name="connsiteX28" fmla="*/ 102825 w 253022"/>
              <a:gd name="connsiteY28" fmla="*/ 158253 h 260508"/>
              <a:gd name="connsiteX29" fmla="*/ 101301 w 253022"/>
              <a:gd name="connsiteY29" fmla="*/ 156729 h 260508"/>
              <a:gd name="connsiteX30" fmla="*/ 95682 w 253022"/>
              <a:gd name="connsiteY30" fmla="*/ 121582 h 260508"/>
              <a:gd name="connsiteX31" fmla="*/ 98634 w 253022"/>
              <a:gd name="connsiteY31" fmla="*/ 125202 h 260508"/>
              <a:gd name="connsiteX32" fmla="*/ 94443 w 253022"/>
              <a:gd name="connsiteY32" fmla="*/ 137584 h 260508"/>
              <a:gd name="connsiteX33" fmla="*/ 103969 w 253022"/>
              <a:gd name="connsiteY33" fmla="*/ 141775 h 260508"/>
              <a:gd name="connsiteX34" fmla="*/ 151212 w 253022"/>
              <a:gd name="connsiteY34" fmla="*/ 97008 h 260508"/>
              <a:gd name="connsiteX35" fmla="*/ 102254 w 253022"/>
              <a:gd name="connsiteY35" fmla="*/ 109771 h 260508"/>
              <a:gd name="connsiteX36" fmla="*/ 97872 w 253022"/>
              <a:gd name="connsiteY36" fmla="*/ 105389 h 260508"/>
              <a:gd name="connsiteX37" fmla="*/ 123685 w 253022"/>
              <a:gd name="connsiteY37" fmla="*/ 83577 h 260508"/>
              <a:gd name="connsiteX38" fmla="*/ 101778 w 253022"/>
              <a:gd name="connsiteY38" fmla="*/ 109771 h 260508"/>
              <a:gd name="connsiteX39" fmla="*/ 156070 w 253022"/>
              <a:gd name="connsiteY39" fmla="*/ 77196 h 260508"/>
              <a:gd name="connsiteX40" fmla="*/ 162262 w 253022"/>
              <a:gd name="connsiteY40" fmla="*/ 77862 h 260508"/>
              <a:gd name="connsiteX41" fmla="*/ 163595 w 253022"/>
              <a:gd name="connsiteY41" fmla="*/ 77862 h 260508"/>
              <a:gd name="connsiteX42" fmla="*/ 170548 w 253022"/>
              <a:gd name="connsiteY42" fmla="*/ 80148 h 260508"/>
              <a:gd name="connsiteX43" fmla="*/ 169786 w 253022"/>
              <a:gd name="connsiteY43" fmla="*/ 80148 h 260508"/>
              <a:gd name="connsiteX44" fmla="*/ 152737 w 253022"/>
              <a:gd name="connsiteY44" fmla="*/ 84435 h 260508"/>
              <a:gd name="connsiteX45" fmla="*/ 154546 w 253022"/>
              <a:gd name="connsiteY45" fmla="*/ 83196 h 260508"/>
              <a:gd name="connsiteX46" fmla="*/ 155404 w 253022"/>
              <a:gd name="connsiteY46" fmla="*/ 77196 h 260508"/>
              <a:gd name="connsiteX47" fmla="*/ 174358 w 253022"/>
              <a:gd name="connsiteY47" fmla="*/ 82625 h 260508"/>
              <a:gd name="connsiteX48" fmla="*/ 185026 w 253022"/>
              <a:gd name="connsiteY48" fmla="*/ 94722 h 260508"/>
              <a:gd name="connsiteX49" fmla="*/ 183312 w 253022"/>
              <a:gd name="connsiteY49" fmla="*/ 94722 h 260508"/>
              <a:gd name="connsiteX50" fmla="*/ 150641 w 253022"/>
              <a:gd name="connsiteY50" fmla="*/ 115772 h 260508"/>
              <a:gd name="connsiteX51" fmla="*/ 126257 w 253022"/>
              <a:gd name="connsiteY51" fmla="*/ 146538 h 260508"/>
              <a:gd name="connsiteX52" fmla="*/ 125495 w 253022"/>
              <a:gd name="connsiteY52" fmla="*/ 142347 h 260508"/>
              <a:gd name="connsiteX53" fmla="*/ 141402 w 253022"/>
              <a:gd name="connsiteY53" fmla="*/ 120344 h 260508"/>
              <a:gd name="connsiteX54" fmla="*/ 174454 w 253022"/>
              <a:gd name="connsiteY54" fmla="*/ 88816 h 260508"/>
              <a:gd name="connsiteX55" fmla="*/ 173882 w 253022"/>
              <a:gd name="connsiteY55" fmla="*/ 82625 h 260508"/>
              <a:gd name="connsiteX56" fmla="*/ 174358 w 253022"/>
              <a:gd name="connsiteY56" fmla="*/ 112057 h 260508"/>
              <a:gd name="connsiteX57" fmla="*/ 151403 w 253022"/>
              <a:gd name="connsiteY57" fmla="*/ 134727 h 260508"/>
              <a:gd name="connsiteX58" fmla="*/ 131496 w 253022"/>
              <a:gd name="connsiteY58" fmla="*/ 165397 h 260508"/>
              <a:gd name="connsiteX59" fmla="*/ 131496 w 253022"/>
              <a:gd name="connsiteY59" fmla="*/ 168731 h 260508"/>
              <a:gd name="connsiteX60" fmla="*/ 125971 w 253022"/>
              <a:gd name="connsiteY60" fmla="*/ 168731 h 260508"/>
              <a:gd name="connsiteX61" fmla="*/ 118066 w 253022"/>
              <a:gd name="connsiteY61" fmla="*/ 167017 h 260508"/>
              <a:gd name="connsiteX62" fmla="*/ 134925 w 253022"/>
              <a:gd name="connsiteY62" fmla="*/ 153586 h 260508"/>
              <a:gd name="connsiteX63" fmla="*/ 173596 w 253022"/>
              <a:gd name="connsiteY63" fmla="*/ 112057 h 260508"/>
              <a:gd name="connsiteX64" fmla="*/ 169977 w 253022"/>
              <a:gd name="connsiteY64" fmla="*/ 55955 h 260508"/>
              <a:gd name="connsiteX65" fmla="*/ 162642 w 253022"/>
              <a:gd name="connsiteY65" fmla="*/ 66718 h 260508"/>
              <a:gd name="connsiteX66" fmla="*/ 162642 w 253022"/>
              <a:gd name="connsiteY66" fmla="*/ 66718 h 260508"/>
              <a:gd name="connsiteX67" fmla="*/ 162642 w 253022"/>
              <a:gd name="connsiteY67" fmla="*/ 66718 h 260508"/>
              <a:gd name="connsiteX68" fmla="*/ 160833 w 253022"/>
              <a:gd name="connsiteY68" fmla="*/ 66718 h 260508"/>
              <a:gd name="connsiteX69" fmla="*/ 96539 w 253022"/>
              <a:gd name="connsiteY69" fmla="*/ 89483 h 260508"/>
              <a:gd name="connsiteX70" fmla="*/ 121209 w 253022"/>
              <a:gd name="connsiteY70" fmla="*/ 14807 h 260508"/>
              <a:gd name="connsiteX71" fmla="*/ 165405 w 253022"/>
              <a:gd name="connsiteY71" fmla="*/ 20046 h 260508"/>
              <a:gd name="connsiteX72" fmla="*/ 169215 w 253022"/>
              <a:gd name="connsiteY72" fmla="*/ 55955 h 260508"/>
              <a:gd name="connsiteX73" fmla="*/ 194646 w 253022"/>
              <a:gd name="connsiteY73" fmla="*/ 124725 h 260508"/>
              <a:gd name="connsiteX74" fmla="*/ 173882 w 253022"/>
              <a:gd name="connsiteY74" fmla="*/ 69861 h 260508"/>
              <a:gd name="connsiteX75" fmla="*/ 179407 w 253022"/>
              <a:gd name="connsiteY75" fmla="*/ 61194 h 260508"/>
              <a:gd name="connsiteX76" fmla="*/ 238176 w 253022"/>
              <a:gd name="connsiteY76" fmla="*/ 61194 h 260508"/>
              <a:gd name="connsiteX77" fmla="*/ 199504 w 253022"/>
              <a:gd name="connsiteY77" fmla="*/ 123487 h 260508"/>
              <a:gd name="connsiteX78" fmla="*/ 198361 w 253022"/>
              <a:gd name="connsiteY78" fmla="*/ 124535 h 260508"/>
              <a:gd name="connsiteX79" fmla="*/ 193504 w 253022"/>
              <a:gd name="connsiteY79" fmla="*/ 124725 h 260508"/>
              <a:gd name="connsiteX80" fmla="*/ 178263 w 253022"/>
              <a:gd name="connsiteY80" fmla="*/ 125297 h 260508"/>
              <a:gd name="connsiteX81" fmla="*/ 153117 w 253022"/>
              <a:gd name="connsiteY81" fmla="*/ 150443 h 260508"/>
              <a:gd name="connsiteX82" fmla="*/ 174454 w 253022"/>
              <a:gd name="connsiteY82" fmla="*/ 125011 h 260508"/>
              <a:gd name="connsiteX83" fmla="*/ 186645 w 253022"/>
              <a:gd name="connsiteY83" fmla="*/ 112152 h 260508"/>
              <a:gd name="connsiteX84" fmla="*/ 183312 w 253022"/>
              <a:gd name="connsiteY84" fmla="*/ 123963 h 260508"/>
              <a:gd name="connsiteX85" fmla="*/ 177501 w 253022"/>
              <a:gd name="connsiteY85" fmla="*/ 125297 h 260508"/>
              <a:gd name="connsiteX86" fmla="*/ 140163 w 253022"/>
              <a:gd name="connsiteY86" fmla="*/ 178923 h 260508"/>
              <a:gd name="connsiteX87" fmla="*/ 140163 w 253022"/>
              <a:gd name="connsiteY87" fmla="*/ 178923 h 260508"/>
              <a:gd name="connsiteX88" fmla="*/ 190170 w 253022"/>
              <a:gd name="connsiteY88" fmla="*/ 136346 h 260508"/>
              <a:gd name="connsiteX89" fmla="*/ 190741 w 253022"/>
              <a:gd name="connsiteY89" fmla="*/ 134822 h 260508"/>
              <a:gd name="connsiteX90" fmla="*/ 192170 w 253022"/>
              <a:gd name="connsiteY90" fmla="*/ 134822 h 260508"/>
              <a:gd name="connsiteX91" fmla="*/ 204648 w 253022"/>
              <a:gd name="connsiteY91" fmla="*/ 212355 h 260508"/>
              <a:gd name="connsiteX92" fmla="*/ 144684 w 253022"/>
              <a:gd name="connsiteY92" fmla="*/ 194251 h 260508"/>
              <a:gd name="connsiteX93" fmla="*/ 139783 w 253022"/>
              <a:gd name="connsiteY93" fmla="*/ 178922 h 260508"/>
              <a:gd name="connsiteX94" fmla="*/ 95301 w 253022"/>
              <a:gd name="connsiteY94" fmla="*/ 249312 h 260508"/>
              <a:gd name="connsiteX95" fmla="*/ 60725 w 253022"/>
              <a:gd name="connsiteY95" fmla="*/ 218166 h 260508"/>
              <a:gd name="connsiteX96" fmla="*/ 97968 w 253022"/>
              <a:gd name="connsiteY96" fmla="*/ 175398 h 260508"/>
              <a:gd name="connsiteX97" fmla="*/ 99873 w 253022"/>
              <a:gd name="connsiteY97" fmla="*/ 170350 h 260508"/>
              <a:gd name="connsiteX98" fmla="*/ 111398 w 253022"/>
              <a:gd name="connsiteY98" fmla="*/ 176732 h 260508"/>
              <a:gd name="connsiteX99" fmla="*/ 129686 w 253022"/>
              <a:gd name="connsiteY99" fmla="*/ 179875 h 260508"/>
              <a:gd name="connsiteX100" fmla="*/ 129686 w 253022"/>
              <a:gd name="connsiteY100" fmla="*/ 179875 h 260508"/>
              <a:gd name="connsiteX101" fmla="*/ 130639 w 253022"/>
              <a:gd name="connsiteY101" fmla="*/ 184257 h 260508"/>
              <a:gd name="connsiteX102" fmla="*/ 130639 w 253022"/>
              <a:gd name="connsiteY102" fmla="*/ 192067 h 260508"/>
              <a:gd name="connsiteX103" fmla="*/ 94920 w 253022"/>
              <a:gd name="connsiteY103" fmla="*/ 249312 h 260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3022" h="260508">
                <a:moveTo>
                  <a:pt x="98254" y="260266"/>
                </a:moveTo>
                <a:cubicBezTo>
                  <a:pt x="124424" y="262899"/>
                  <a:pt x="147774" y="243819"/>
                  <a:pt x="150407" y="217648"/>
                </a:cubicBezTo>
                <a:cubicBezTo>
                  <a:pt x="150463" y="217091"/>
                  <a:pt x="150509" y="216533"/>
                  <a:pt x="150546" y="215975"/>
                </a:cubicBezTo>
                <a:cubicBezTo>
                  <a:pt x="170547" y="232678"/>
                  <a:pt x="199737" y="232314"/>
                  <a:pt x="219316" y="215117"/>
                </a:cubicBezTo>
                <a:cubicBezTo>
                  <a:pt x="247891" y="190162"/>
                  <a:pt x="243033" y="143013"/>
                  <a:pt x="211601" y="128726"/>
                </a:cubicBezTo>
                <a:cubicBezTo>
                  <a:pt x="238557" y="111486"/>
                  <a:pt x="270846" y="78910"/>
                  <a:pt x="241224" y="48525"/>
                </a:cubicBezTo>
                <a:cubicBezTo>
                  <a:pt x="226451" y="33127"/>
                  <a:pt x="202695" y="30707"/>
                  <a:pt x="185121" y="42810"/>
                </a:cubicBezTo>
                <a:cubicBezTo>
                  <a:pt x="185636" y="35098"/>
                  <a:pt x="183594" y="27432"/>
                  <a:pt x="179311" y="20998"/>
                </a:cubicBezTo>
                <a:cubicBezTo>
                  <a:pt x="167448" y="3762"/>
                  <a:pt x="145866" y="-3919"/>
                  <a:pt x="125781" y="1948"/>
                </a:cubicBezTo>
                <a:cubicBezTo>
                  <a:pt x="90253" y="10616"/>
                  <a:pt x="62344" y="51859"/>
                  <a:pt x="78727" y="83863"/>
                </a:cubicBezTo>
                <a:cubicBezTo>
                  <a:pt x="49486" y="71481"/>
                  <a:pt x="2527" y="100722"/>
                  <a:pt x="146" y="131488"/>
                </a:cubicBezTo>
                <a:cubicBezTo>
                  <a:pt x="-1473" y="150538"/>
                  <a:pt x="10528" y="177208"/>
                  <a:pt x="28721" y="185114"/>
                </a:cubicBezTo>
                <a:cubicBezTo>
                  <a:pt x="41389" y="190543"/>
                  <a:pt x="57296" y="186638"/>
                  <a:pt x="71393" y="180351"/>
                </a:cubicBezTo>
                <a:cubicBezTo>
                  <a:pt x="57201" y="190543"/>
                  <a:pt x="45104" y="202735"/>
                  <a:pt x="50819" y="221309"/>
                </a:cubicBezTo>
                <a:cubicBezTo>
                  <a:pt x="57320" y="242677"/>
                  <a:pt x="76029" y="258042"/>
                  <a:pt x="98254" y="260266"/>
                </a:cubicBezTo>
                <a:close/>
                <a:moveTo>
                  <a:pt x="86252" y="104723"/>
                </a:moveTo>
                <a:lnTo>
                  <a:pt x="86252" y="104723"/>
                </a:lnTo>
                <a:cubicBezTo>
                  <a:pt x="85271" y="107623"/>
                  <a:pt x="84632" y="110628"/>
                  <a:pt x="84347" y="113676"/>
                </a:cubicBezTo>
                <a:cubicBezTo>
                  <a:pt x="84168" y="115006"/>
                  <a:pt x="84548" y="116351"/>
                  <a:pt x="85395" y="117391"/>
                </a:cubicBezTo>
                <a:cubicBezTo>
                  <a:pt x="79190" y="131056"/>
                  <a:pt x="80637" y="146979"/>
                  <a:pt x="89205" y="159301"/>
                </a:cubicBezTo>
                <a:cubicBezTo>
                  <a:pt x="78906" y="165381"/>
                  <a:pt x="67902" y="170179"/>
                  <a:pt x="56439" y="173588"/>
                </a:cubicBezTo>
                <a:cubicBezTo>
                  <a:pt x="42532" y="177303"/>
                  <a:pt x="32150" y="178065"/>
                  <a:pt x="22530" y="166826"/>
                </a:cubicBezTo>
                <a:cubicBezTo>
                  <a:pt x="17875" y="161248"/>
                  <a:pt x="14436" y="154759"/>
                  <a:pt x="12433" y="147776"/>
                </a:cubicBezTo>
                <a:cubicBezTo>
                  <a:pt x="6147" y="127297"/>
                  <a:pt x="17767" y="114248"/>
                  <a:pt x="33388" y="103104"/>
                </a:cubicBezTo>
                <a:cubicBezTo>
                  <a:pt x="49009" y="91959"/>
                  <a:pt x="74632" y="82149"/>
                  <a:pt x="85776" y="104723"/>
                </a:cubicBezTo>
                <a:close/>
                <a:moveTo>
                  <a:pt x="151689" y="97008"/>
                </a:moveTo>
                <a:cubicBezTo>
                  <a:pt x="139597" y="107372"/>
                  <a:pt x="128817" y="119175"/>
                  <a:pt x="119590" y="132155"/>
                </a:cubicBezTo>
                <a:cubicBezTo>
                  <a:pt x="116065" y="137679"/>
                  <a:pt x="104254" y="152729"/>
                  <a:pt x="107112" y="161778"/>
                </a:cubicBezTo>
                <a:cubicBezTo>
                  <a:pt x="105622" y="160679"/>
                  <a:pt x="104191" y="159502"/>
                  <a:pt x="102825" y="158253"/>
                </a:cubicBezTo>
                <a:cubicBezTo>
                  <a:pt x="102417" y="157655"/>
                  <a:pt x="101900" y="157138"/>
                  <a:pt x="101301" y="156729"/>
                </a:cubicBezTo>
                <a:cubicBezTo>
                  <a:pt x="92072" y="147438"/>
                  <a:pt x="89809" y="133288"/>
                  <a:pt x="95682" y="121582"/>
                </a:cubicBezTo>
                <a:cubicBezTo>
                  <a:pt x="95929" y="123238"/>
                  <a:pt x="97062" y="124627"/>
                  <a:pt x="98634" y="125202"/>
                </a:cubicBezTo>
                <a:cubicBezTo>
                  <a:pt x="96812" y="129173"/>
                  <a:pt x="95408" y="133323"/>
                  <a:pt x="94443" y="137584"/>
                </a:cubicBezTo>
                <a:cubicBezTo>
                  <a:pt x="93205" y="143109"/>
                  <a:pt x="100349" y="145299"/>
                  <a:pt x="103969" y="141775"/>
                </a:cubicBezTo>
                <a:cubicBezTo>
                  <a:pt x="117304" y="127488"/>
                  <a:pt x="132353" y="107104"/>
                  <a:pt x="151212" y="97008"/>
                </a:cubicBezTo>
                <a:close/>
                <a:moveTo>
                  <a:pt x="102254" y="109771"/>
                </a:moveTo>
                <a:cubicBezTo>
                  <a:pt x="101803" y="107564"/>
                  <a:pt x="100079" y="105840"/>
                  <a:pt x="97872" y="105389"/>
                </a:cubicBezTo>
                <a:cubicBezTo>
                  <a:pt x="103521" y="95208"/>
                  <a:pt x="112704" y="87448"/>
                  <a:pt x="123685" y="83577"/>
                </a:cubicBezTo>
                <a:cubicBezTo>
                  <a:pt x="115708" y="91722"/>
                  <a:pt x="108383" y="100480"/>
                  <a:pt x="101778" y="109771"/>
                </a:cubicBezTo>
                <a:close/>
                <a:moveTo>
                  <a:pt x="156070" y="77196"/>
                </a:moveTo>
                <a:cubicBezTo>
                  <a:pt x="158147" y="77271"/>
                  <a:pt x="160216" y="77494"/>
                  <a:pt x="162262" y="77862"/>
                </a:cubicBezTo>
                <a:lnTo>
                  <a:pt x="163595" y="77862"/>
                </a:lnTo>
                <a:cubicBezTo>
                  <a:pt x="165986" y="78379"/>
                  <a:pt x="168317" y="79145"/>
                  <a:pt x="170548" y="80148"/>
                </a:cubicBezTo>
                <a:cubicBezTo>
                  <a:pt x="170297" y="80100"/>
                  <a:pt x="170038" y="80100"/>
                  <a:pt x="169786" y="80148"/>
                </a:cubicBezTo>
                <a:cubicBezTo>
                  <a:pt x="163907" y="80638"/>
                  <a:pt x="158148" y="82086"/>
                  <a:pt x="152737" y="84435"/>
                </a:cubicBezTo>
                <a:lnTo>
                  <a:pt x="154546" y="83196"/>
                </a:lnTo>
                <a:cubicBezTo>
                  <a:pt x="156269" y="81679"/>
                  <a:pt x="156632" y="79135"/>
                  <a:pt x="155404" y="77196"/>
                </a:cubicBezTo>
                <a:close/>
                <a:moveTo>
                  <a:pt x="174358" y="82625"/>
                </a:moveTo>
                <a:cubicBezTo>
                  <a:pt x="179039" y="85506"/>
                  <a:pt x="182753" y="89718"/>
                  <a:pt x="185026" y="94722"/>
                </a:cubicBezTo>
                <a:lnTo>
                  <a:pt x="183312" y="94722"/>
                </a:lnTo>
                <a:cubicBezTo>
                  <a:pt x="171256" y="99738"/>
                  <a:pt x="160192" y="106867"/>
                  <a:pt x="150641" y="115772"/>
                </a:cubicBezTo>
                <a:cubicBezTo>
                  <a:pt x="141908" y="125533"/>
                  <a:pt x="133766" y="135806"/>
                  <a:pt x="126257" y="146538"/>
                </a:cubicBezTo>
                <a:cubicBezTo>
                  <a:pt x="112922" y="162349"/>
                  <a:pt x="122923" y="146538"/>
                  <a:pt x="125495" y="142347"/>
                </a:cubicBezTo>
                <a:cubicBezTo>
                  <a:pt x="130122" y="134547"/>
                  <a:pt x="135446" y="127183"/>
                  <a:pt x="141402" y="120344"/>
                </a:cubicBezTo>
                <a:cubicBezTo>
                  <a:pt x="151498" y="108819"/>
                  <a:pt x="164166" y="100151"/>
                  <a:pt x="174454" y="88816"/>
                </a:cubicBezTo>
                <a:cubicBezTo>
                  <a:pt x="175782" y="86885"/>
                  <a:pt x="175541" y="84280"/>
                  <a:pt x="173882" y="82625"/>
                </a:cubicBezTo>
                <a:close/>
                <a:moveTo>
                  <a:pt x="174358" y="112057"/>
                </a:moveTo>
                <a:cubicBezTo>
                  <a:pt x="167310" y="120534"/>
                  <a:pt x="155308" y="129488"/>
                  <a:pt x="151403" y="134727"/>
                </a:cubicBezTo>
                <a:cubicBezTo>
                  <a:pt x="143722" y="144232"/>
                  <a:pt x="137050" y="154511"/>
                  <a:pt x="131496" y="165397"/>
                </a:cubicBezTo>
                <a:cubicBezTo>
                  <a:pt x="131067" y="166467"/>
                  <a:pt x="131067" y="167661"/>
                  <a:pt x="131496" y="168731"/>
                </a:cubicBezTo>
                <a:cubicBezTo>
                  <a:pt x="129656" y="168826"/>
                  <a:pt x="127812" y="168826"/>
                  <a:pt x="125971" y="168731"/>
                </a:cubicBezTo>
                <a:cubicBezTo>
                  <a:pt x="123288" y="168408"/>
                  <a:pt x="120641" y="167834"/>
                  <a:pt x="118066" y="167017"/>
                </a:cubicBezTo>
                <a:cubicBezTo>
                  <a:pt x="124760" y="164086"/>
                  <a:pt x="130572" y="159456"/>
                  <a:pt x="134925" y="153586"/>
                </a:cubicBezTo>
                <a:cubicBezTo>
                  <a:pt x="147307" y="137679"/>
                  <a:pt x="157308" y="122916"/>
                  <a:pt x="173596" y="112057"/>
                </a:cubicBezTo>
                <a:close/>
                <a:moveTo>
                  <a:pt x="169977" y="55955"/>
                </a:moveTo>
                <a:cubicBezTo>
                  <a:pt x="167125" y="59248"/>
                  <a:pt x="164664" y="62859"/>
                  <a:pt x="162642" y="66718"/>
                </a:cubicBezTo>
                <a:cubicBezTo>
                  <a:pt x="162642" y="66718"/>
                  <a:pt x="162642" y="66718"/>
                  <a:pt x="162642" y="66718"/>
                </a:cubicBezTo>
                <a:lnTo>
                  <a:pt x="162642" y="66718"/>
                </a:lnTo>
                <a:lnTo>
                  <a:pt x="160833" y="66718"/>
                </a:lnTo>
                <a:cubicBezTo>
                  <a:pt x="137121" y="64676"/>
                  <a:pt x="113683" y="72975"/>
                  <a:pt x="96539" y="89483"/>
                </a:cubicBezTo>
                <a:cubicBezTo>
                  <a:pt x="70631" y="64813"/>
                  <a:pt x="92253" y="26332"/>
                  <a:pt x="121209" y="14807"/>
                </a:cubicBezTo>
                <a:cubicBezTo>
                  <a:pt x="135724" y="7917"/>
                  <a:pt x="152903" y="9953"/>
                  <a:pt x="165405" y="20046"/>
                </a:cubicBezTo>
                <a:cubicBezTo>
                  <a:pt x="175565" y="29333"/>
                  <a:pt x="177200" y="44742"/>
                  <a:pt x="169215" y="55955"/>
                </a:cubicBezTo>
                <a:close/>
                <a:moveTo>
                  <a:pt x="194646" y="124725"/>
                </a:moveTo>
                <a:cubicBezTo>
                  <a:pt x="201028" y="101961"/>
                  <a:pt x="196075" y="78339"/>
                  <a:pt x="173882" y="69861"/>
                </a:cubicBezTo>
                <a:cubicBezTo>
                  <a:pt x="175913" y="67097"/>
                  <a:pt x="177758" y="64201"/>
                  <a:pt x="179407" y="61194"/>
                </a:cubicBezTo>
                <a:cubicBezTo>
                  <a:pt x="195504" y="44049"/>
                  <a:pt x="223983" y="37381"/>
                  <a:pt x="238176" y="61194"/>
                </a:cubicBezTo>
                <a:cubicBezTo>
                  <a:pt x="254845" y="89769"/>
                  <a:pt x="220078" y="111676"/>
                  <a:pt x="199504" y="123487"/>
                </a:cubicBezTo>
                <a:cubicBezTo>
                  <a:pt x="199039" y="123732"/>
                  <a:pt x="198646" y="124093"/>
                  <a:pt x="198361" y="124535"/>
                </a:cubicBezTo>
                <a:cubicBezTo>
                  <a:pt x="196740" y="124436"/>
                  <a:pt x="195112" y="124500"/>
                  <a:pt x="193504" y="124725"/>
                </a:cubicBezTo>
                <a:close/>
                <a:moveTo>
                  <a:pt x="178263" y="125297"/>
                </a:moveTo>
                <a:cubicBezTo>
                  <a:pt x="171064" y="134783"/>
                  <a:pt x="162604" y="143243"/>
                  <a:pt x="153117" y="150443"/>
                </a:cubicBezTo>
                <a:cubicBezTo>
                  <a:pt x="159327" y="141248"/>
                  <a:pt x="166478" y="132724"/>
                  <a:pt x="174454" y="125011"/>
                </a:cubicBezTo>
                <a:cubicBezTo>
                  <a:pt x="179053" y="121266"/>
                  <a:pt x="183151" y="116944"/>
                  <a:pt x="186645" y="112152"/>
                </a:cubicBezTo>
                <a:cubicBezTo>
                  <a:pt x="185927" y="116190"/>
                  <a:pt x="184810" y="120146"/>
                  <a:pt x="183312" y="123963"/>
                </a:cubicBezTo>
                <a:cubicBezTo>
                  <a:pt x="181294" y="123062"/>
                  <a:pt x="178924" y="123606"/>
                  <a:pt x="177501" y="125297"/>
                </a:cubicBezTo>
                <a:close/>
                <a:moveTo>
                  <a:pt x="140163" y="178923"/>
                </a:moveTo>
                <a:lnTo>
                  <a:pt x="140163" y="178923"/>
                </a:lnTo>
                <a:cubicBezTo>
                  <a:pt x="162513" y="173215"/>
                  <a:pt x="180972" y="157500"/>
                  <a:pt x="190170" y="136346"/>
                </a:cubicBezTo>
                <a:cubicBezTo>
                  <a:pt x="190334" y="135828"/>
                  <a:pt x="190525" y="135320"/>
                  <a:pt x="190741" y="134822"/>
                </a:cubicBezTo>
                <a:cubicBezTo>
                  <a:pt x="191212" y="134919"/>
                  <a:pt x="191699" y="134919"/>
                  <a:pt x="192170" y="134822"/>
                </a:cubicBezTo>
                <a:cubicBezTo>
                  <a:pt x="237414" y="134822"/>
                  <a:pt x="236366" y="194067"/>
                  <a:pt x="204648" y="212355"/>
                </a:cubicBezTo>
                <a:cubicBezTo>
                  <a:pt x="183090" y="223914"/>
                  <a:pt x="156243" y="215809"/>
                  <a:pt x="144684" y="194251"/>
                </a:cubicBezTo>
                <a:cubicBezTo>
                  <a:pt x="142128" y="189483"/>
                  <a:pt x="140467" y="184288"/>
                  <a:pt x="139783" y="178922"/>
                </a:cubicBezTo>
                <a:close/>
                <a:moveTo>
                  <a:pt x="95301" y="249312"/>
                </a:moveTo>
                <a:cubicBezTo>
                  <a:pt x="81013" y="246836"/>
                  <a:pt x="62820" y="233787"/>
                  <a:pt x="60725" y="218166"/>
                </a:cubicBezTo>
                <a:cubicBezTo>
                  <a:pt x="57963" y="198449"/>
                  <a:pt x="85299" y="185019"/>
                  <a:pt x="97968" y="175398"/>
                </a:cubicBezTo>
                <a:cubicBezTo>
                  <a:pt x="99610" y="174290"/>
                  <a:pt x="100373" y="172266"/>
                  <a:pt x="99873" y="170350"/>
                </a:cubicBezTo>
                <a:cubicBezTo>
                  <a:pt x="103357" y="173068"/>
                  <a:pt x="107246" y="175221"/>
                  <a:pt x="111398" y="176732"/>
                </a:cubicBezTo>
                <a:cubicBezTo>
                  <a:pt x="117255" y="178873"/>
                  <a:pt x="123450" y="179938"/>
                  <a:pt x="129686" y="179875"/>
                </a:cubicBezTo>
                <a:lnTo>
                  <a:pt x="129686" y="179875"/>
                </a:lnTo>
                <a:cubicBezTo>
                  <a:pt x="129902" y="181356"/>
                  <a:pt x="130220" y="182820"/>
                  <a:pt x="130639" y="184257"/>
                </a:cubicBezTo>
                <a:cubicBezTo>
                  <a:pt x="128582" y="186454"/>
                  <a:pt x="128582" y="189870"/>
                  <a:pt x="130639" y="192067"/>
                </a:cubicBezTo>
                <a:cubicBezTo>
                  <a:pt x="156166" y="218547"/>
                  <a:pt x="126829" y="254742"/>
                  <a:pt x="94920" y="249312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49" name="任意多边形: 形状 748">
            <a:extLst>
              <a:ext uri="{FF2B5EF4-FFF2-40B4-BE49-F238E27FC236}">
                <a16:creationId xmlns:a16="http://schemas.microsoft.com/office/drawing/2014/main" id="{F3569816-9201-7D3B-AA40-7C4A9B5D181D}"/>
              </a:ext>
            </a:extLst>
          </p:cNvPr>
          <p:cNvSpPr/>
          <p:nvPr/>
        </p:nvSpPr>
        <p:spPr>
          <a:xfrm>
            <a:off x="3987426" y="5367924"/>
            <a:ext cx="882591" cy="451600"/>
          </a:xfrm>
          <a:custGeom>
            <a:avLst/>
            <a:gdLst>
              <a:gd name="connsiteX0" fmla="*/ 386171 w 396859"/>
              <a:gd name="connsiteY0" fmla="*/ 40936 h 203063"/>
              <a:gd name="connsiteX1" fmla="*/ 221770 w 396859"/>
              <a:gd name="connsiteY1" fmla="*/ 47698 h 203063"/>
              <a:gd name="connsiteX2" fmla="*/ 74132 w 396859"/>
              <a:gd name="connsiteY2" fmla="*/ 9598 h 203063"/>
              <a:gd name="connsiteX3" fmla="*/ 68703 w 396859"/>
              <a:gd name="connsiteY3" fmla="*/ 14742 h 203063"/>
              <a:gd name="connsiteX4" fmla="*/ 65179 w 396859"/>
              <a:gd name="connsiteY4" fmla="*/ 17218 h 203063"/>
              <a:gd name="connsiteX5" fmla="*/ 123 w 396859"/>
              <a:gd name="connsiteY5" fmla="*/ 157141 h 203063"/>
              <a:gd name="connsiteX6" fmla="*/ 7396 w 396859"/>
              <a:gd name="connsiteY6" fmla="*/ 167341 h 203063"/>
              <a:gd name="connsiteX7" fmla="*/ 9648 w 396859"/>
              <a:gd name="connsiteY7" fmla="*/ 167428 h 203063"/>
              <a:gd name="connsiteX8" fmla="*/ 26412 w 396859"/>
              <a:gd name="connsiteY8" fmla="*/ 184096 h 203063"/>
              <a:gd name="connsiteX9" fmla="*/ 30699 w 396859"/>
              <a:gd name="connsiteY9" fmla="*/ 185716 h 203063"/>
              <a:gd name="connsiteX10" fmla="*/ 43626 w 396859"/>
              <a:gd name="connsiteY10" fmla="*/ 189500 h 203063"/>
              <a:gd name="connsiteX11" fmla="*/ 44224 w 396859"/>
              <a:gd name="connsiteY11" fmla="*/ 189145 h 203063"/>
              <a:gd name="connsiteX12" fmla="*/ 78133 w 396859"/>
              <a:gd name="connsiteY12" fmla="*/ 170571 h 203063"/>
              <a:gd name="connsiteX13" fmla="*/ 97183 w 396859"/>
              <a:gd name="connsiteY13" fmla="*/ 171619 h 203063"/>
              <a:gd name="connsiteX14" fmla="*/ 132807 w 396859"/>
              <a:gd name="connsiteY14" fmla="*/ 179239 h 203063"/>
              <a:gd name="connsiteX15" fmla="*/ 133473 w 396859"/>
              <a:gd name="connsiteY15" fmla="*/ 179239 h 203063"/>
              <a:gd name="connsiteX16" fmla="*/ 158429 w 396859"/>
              <a:gd name="connsiteY16" fmla="*/ 191716 h 203063"/>
              <a:gd name="connsiteX17" fmla="*/ 161191 w 396859"/>
              <a:gd name="connsiteY17" fmla="*/ 192669 h 203063"/>
              <a:gd name="connsiteX18" fmla="*/ 168356 w 396859"/>
              <a:gd name="connsiteY18" fmla="*/ 202781 h 203063"/>
              <a:gd name="connsiteX19" fmla="*/ 173288 w 396859"/>
              <a:gd name="connsiteY19" fmla="*/ 202194 h 203063"/>
              <a:gd name="connsiteX20" fmla="*/ 325688 w 396859"/>
              <a:gd name="connsiteY20" fmla="*/ 202861 h 203063"/>
              <a:gd name="connsiteX21" fmla="*/ 330069 w 396859"/>
              <a:gd name="connsiteY21" fmla="*/ 202861 h 203063"/>
              <a:gd name="connsiteX22" fmla="*/ 337880 w 396859"/>
              <a:gd name="connsiteY22" fmla="*/ 199527 h 203063"/>
              <a:gd name="connsiteX23" fmla="*/ 357501 w 396859"/>
              <a:gd name="connsiteY23" fmla="*/ 173809 h 203063"/>
              <a:gd name="connsiteX24" fmla="*/ 359501 w 396859"/>
              <a:gd name="connsiteY24" fmla="*/ 172857 h 203063"/>
              <a:gd name="connsiteX25" fmla="*/ 375789 w 396859"/>
              <a:gd name="connsiteY25" fmla="*/ 127804 h 203063"/>
              <a:gd name="connsiteX26" fmla="*/ 396649 w 396859"/>
              <a:gd name="connsiteY26" fmla="*/ 50080 h 203063"/>
              <a:gd name="connsiteX27" fmla="*/ 386171 w 396859"/>
              <a:gd name="connsiteY27" fmla="*/ 40936 h 203063"/>
              <a:gd name="connsiteX28" fmla="*/ 34508 w 396859"/>
              <a:gd name="connsiteY28" fmla="*/ 167523 h 203063"/>
              <a:gd name="connsiteX29" fmla="*/ 27269 w 396859"/>
              <a:gd name="connsiteY29" fmla="*/ 161046 h 203063"/>
              <a:gd name="connsiteX30" fmla="*/ 35556 w 396859"/>
              <a:gd name="connsiteY30" fmla="*/ 153616 h 203063"/>
              <a:gd name="connsiteX31" fmla="*/ 33651 w 396859"/>
              <a:gd name="connsiteY31" fmla="*/ 161617 h 203063"/>
              <a:gd name="connsiteX32" fmla="*/ 34508 w 396859"/>
              <a:gd name="connsiteY32" fmla="*/ 167523 h 203063"/>
              <a:gd name="connsiteX33" fmla="*/ 22507 w 396859"/>
              <a:gd name="connsiteY33" fmla="*/ 140281 h 203063"/>
              <a:gd name="connsiteX34" fmla="*/ 79657 w 396859"/>
              <a:gd name="connsiteY34" fmla="*/ 28934 h 203063"/>
              <a:gd name="connsiteX35" fmla="*/ 80800 w 396859"/>
              <a:gd name="connsiteY35" fmla="*/ 26934 h 203063"/>
              <a:gd name="connsiteX36" fmla="*/ 80800 w 396859"/>
              <a:gd name="connsiteY36" fmla="*/ 26934 h 203063"/>
              <a:gd name="connsiteX37" fmla="*/ 206339 w 396859"/>
              <a:gd name="connsiteY37" fmla="*/ 59890 h 203063"/>
              <a:gd name="connsiteX38" fmla="*/ 212912 w 396859"/>
              <a:gd name="connsiteY38" fmla="*/ 65510 h 203063"/>
              <a:gd name="connsiteX39" fmla="*/ 173288 w 396859"/>
              <a:gd name="connsiteY39" fmla="*/ 140472 h 203063"/>
              <a:gd name="connsiteX40" fmla="*/ 172430 w 396859"/>
              <a:gd name="connsiteY40" fmla="*/ 139805 h 203063"/>
              <a:gd name="connsiteX41" fmla="*/ 22507 w 396859"/>
              <a:gd name="connsiteY41" fmla="*/ 140281 h 203063"/>
              <a:gd name="connsiteX42" fmla="*/ 343119 w 396859"/>
              <a:gd name="connsiteY42" fmla="*/ 162760 h 203063"/>
              <a:gd name="connsiteX43" fmla="*/ 343119 w 396859"/>
              <a:gd name="connsiteY43" fmla="*/ 162760 h 203063"/>
              <a:gd name="connsiteX44" fmla="*/ 273300 w 396859"/>
              <a:gd name="connsiteY44" fmla="*/ 139710 h 203063"/>
              <a:gd name="connsiteX45" fmla="*/ 263775 w 396859"/>
              <a:gd name="connsiteY45" fmla="*/ 144568 h 203063"/>
              <a:gd name="connsiteX46" fmla="*/ 248821 w 396859"/>
              <a:gd name="connsiteY46" fmla="*/ 141520 h 203063"/>
              <a:gd name="connsiteX47" fmla="*/ 344071 w 396859"/>
              <a:gd name="connsiteY47" fmla="*/ 160570 h 203063"/>
              <a:gd name="connsiteX48" fmla="*/ 343119 w 396859"/>
              <a:gd name="connsiteY48" fmla="*/ 162760 h 203063"/>
              <a:gd name="connsiteX49" fmla="*/ 143094 w 396859"/>
              <a:gd name="connsiteY49" fmla="*/ 157236 h 203063"/>
              <a:gd name="connsiteX50" fmla="*/ 132521 w 396859"/>
              <a:gd name="connsiteY50" fmla="*/ 144568 h 203063"/>
              <a:gd name="connsiteX51" fmla="*/ 154619 w 396859"/>
              <a:gd name="connsiteY51" fmla="*/ 152092 h 203063"/>
              <a:gd name="connsiteX52" fmla="*/ 143094 w 396859"/>
              <a:gd name="connsiteY52" fmla="*/ 157236 h 203063"/>
              <a:gd name="connsiteX53" fmla="*/ 170335 w 396859"/>
              <a:gd name="connsiteY53" fmla="*/ 183525 h 203063"/>
              <a:gd name="connsiteX54" fmla="*/ 165382 w 396859"/>
              <a:gd name="connsiteY54" fmla="*/ 175238 h 203063"/>
              <a:gd name="connsiteX55" fmla="*/ 157381 w 396859"/>
              <a:gd name="connsiteY55" fmla="*/ 170952 h 203063"/>
              <a:gd name="connsiteX56" fmla="*/ 167668 w 396859"/>
              <a:gd name="connsiteY56" fmla="*/ 166475 h 203063"/>
              <a:gd name="connsiteX57" fmla="*/ 172811 w 396859"/>
              <a:gd name="connsiteY57" fmla="*/ 161046 h 203063"/>
              <a:gd name="connsiteX58" fmla="*/ 179765 w 396859"/>
              <a:gd name="connsiteY58" fmla="*/ 161617 h 203063"/>
              <a:gd name="connsiteX59" fmla="*/ 179765 w 396859"/>
              <a:gd name="connsiteY59" fmla="*/ 161617 h 203063"/>
              <a:gd name="connsiteX60" fmla="*/ 198053 w 396859"/>
              <a:gd name="connsiteY60" fmla="*/ 173714 h 203063"/>
              <a:gd name="connsiteX61" fmla="*/ 198053 w 396859"/>
              <a:gd name="connsiteY61" fmla="*/ 173714 h 203063"/>
              <a:gd name="connsiteX62" fmla="*/ 170335 w 396859"/>
              <a:gd name="connsiteY62" fmla="*/ 183525 h 203063"/>
              <a:gd name="connsiteX63" fmla="*/ 363121 w 396859"/>
              <a:gd name="connsiteY63" fmla="*/ 104467 h 203063"/>
              <a:gd name="connsiteX64" fmla="*/ 356263 w 396859"/>
              <a:gd name="connsiteY64" fmla="*/ 130375 h 203063"/>
              <a:gd name="connsiteX65" fmla="*/ 353501 w 396859"/>
              <a:gd name="connsiteY65" fmla="*/ 145234 h 203063"/>
              <a:gd name="connsiteX66" fmla="*/ 196814 w 396859"/>
              <a:gd name="connsiteY66" fmla="*/ 135709 h 203063"/>
              <a:gd name="connsiteX67" fmla="*/ 238439 w 396859"/>
              <a:gd name="connsiteY67" fmla="*/ 56842 h 203063"/>
              <a:gd name="connsiteX68" fmla="*/ 238439 w 396859"/>
              <a:gd name="connsiteY68" fmla="*/ 56842 h 203063"/>
              <a:gd name="connsiteX69" fmla="*/ 372551 w 396859"/>
              <a:gd name="connsiteY69" fmla="*/ 57509 h 203063"/>
              <a:gd name="connsiteX70" fmla="*/ 374551 w 396859"/>
              <a:gd name="connsiteY70" fmla="*/ 61510 h 203063"/>
              <a:gd name="connsiteX71" fmla="*/ 363121 w 396859"/>
              <a:gd name="connsiteY71" fmla="*/ 104467 h 20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396859" h="203063">
                <a:moveTo>
                  <a:pt x="386171" y="40936"/>
                </a:moveTo>
                <a:cubicBezTo>
                  <a:pt x="358644" y="-19262"/>
                  <a:pt x="259298" y="6646"/>
                  <a:pt x="221770" y="47698"/>
                </a:cubicBezTo>
                <a:cubicBezTo>
                  <a:pt x="200339" y="-12595"/>
                  <a:pt x="124901" y="-3451"/>
                  <a:pt x="74132" y="9598"/>
                </a:cubicBezTo>
                <a:cubicBezTo>
                  <a:pt x="71498" y="10153"/>
                  <a:pt x="69399" y="12141"/>
                  <a:pt x="68703" y="14742"/>
                </a:cubicBezTo>
                <a:cubicBezTo>
                  <a:pt x="67337" y="15254"/>
                  <a:pt x="66123" y="16106"/>
                  <a:pt x="65179" y="17218"/>
                </a:cubicBezTo>
                <a:cubicBezTo>
                  <a:pt x="31220" y="57106"/>
                  <a:pt x="8735" y="105468"/>
                  <a:pt x="123" y="157141"/>
                </a:cubicBezTo>
                <a:cubicBezTo>
                  <a:pt x="-685" y="161966"/>
                  <a:pt x="2571" y="166532"/>
                  <a:pt x="7396" y="167341"/>
                </a:cubicBezTo>
                <a:cubicBezTo>
                  <a:pt x="8140" y="167466"/>
                  <a:pt x="8897" y="167495"/>
                  <a:pt x="9648" y="167428"/>
                </a:cubicBezTo>
                <a:cubicBezTo>
                  <a:pt x="13932" y="174158"/>
                  <a:pt x="19658" y="179851"/>
                  <a:pt x="26412" y="184096"/>
                </a:cubicBezTo>
                <a:cubicBezTo>
                  <a:pt x="27728" y="184898"/>
                  <a:pt x="29182" y="185447"/>
                  <a:pt x="30699" y="185716"/>
                </a:cubicBezTo>
                <a:cubicBezTo>
                  <a:pt x="33223" y="190331"/>
                  <a:pt x="39011" y="192025"/>
                  <a:pt x="43626" y="189500"/>
                </a:cubicBezTo>
                <a:cubicBezTo>
                  <a:pt x="43830" y="189389"/>
                  <a:pt x="44029" y="189270"/>
                  <a:pt x="44224" y="189145"/>
                </a:cubicBezTo>
                <a:cubicBezTo>
                  <a:pt x="54405" y="181094"/>
                  <a:pt x="65868" y="174815"/>
                  <a:pt x="78133" y="170571"/>
                </a:cubicBezTo>
                <a:cubicBezTo>
                  <a:pt x="84502" y="170234"/>
                  <a:pt x="90889" y="170585"/>
                  <a:pt x="97183" y="171619"/>
                </a:cubicBezTo>
                <a:cubicBezTo>
                  <a:pt x="109434" y="171876"/>
                  <a:pt x="121523" y="174462"/>
                  <a:pt x="132807" y="179239"/>
                </a:cubicBezTo>
                <a:lnTo>
                  <a:pt x="133473" y="179239"/>
                </a:lnTo>
                <a:cubicBezTo>
                  <a:pt x="142023" y="182918"/>
                  <a:pt x="150355" y="187084"/>
                  <a:pt x="158429" y="191716"/>
                </a:cubicBezTo>
                <a:cubicBezTo>
                  <a:pt x="159307" y="192146"/>
                  <a:pt x="160235" y="192466"/>
                  <a:pt x="161191" y="192669"/>
                </a:cubicBezTo>
                <a:cubicBezTo>
                  <a:pt x="160377" y="197440"/>
                  <a:pt x="163585" y="201967"/>
                  <a:pt x="168356" y="202781"/>
                </a:cubicBezTo>
                <a:cubicBezTo>
                  <a:pt x="170022" y="203065"/>
                  <a:pt x="171735" y="202861"/>
                  <a:pt x="173288" y="202194"/>
                </a:cubicBezTo>
                <a:cubicBezTo>
                  <a:pt x="224723" y="178286"/>
                  <a:pt x="274062" y="184096"/>
                  <a:pt x="325688" y="202861"/>
                </a:cubicBezTo>
                <a:cubicBezTo>
                  <a:pt x="327135" y="203132"/>
                  <a:pt x="328621" y="203132"/>
                  <a:pt x="330069" y="202861"/>
                </a:cubicBezTo>
                <a:cubicBezTo>
                  <a:pt x="333085" y="203248"/>
                  <a:pt x="336073" y="201972"/>
                  <a:pt x="337880" y="199527"/>
                </a:cubicBezTo>
                <a:lnTo>
                  <a:pt x="357501" y="173809"/>
                </a:lnTo>
                <a:cubicBezTo>
                  <a:pt x="358202" y="173571"/>
                  <a:pt x="358874" y="173251"/>
                  <a:pt x="359501" y="172857"/>
                </a:cubicBezTo>
                <a:cubicBezTo>
                  <a:pt x="371408" y="164665"/>
                  <a:pt x="372455" y="140472"/>
                  <a:pt x="375789" y="127804"/>
                </a:cubicBezTo>
                <a:lnTo>
                  <a:pt x="396649" y="50080"/>
                </a:lnTo>
                <a:cubicBezTo>
                  <a:pt x="398078" y="43793"/>
                  <a:pt x="391982" y="40078"/>
                  <a:pt x="386171" y="40936"/>
                </a:cubicBezTo>
                <a:close/>
                <a:moveTo>
                  <a:pt x="34508" y="167523"/>
                </a:moveTo>
                <a:cubicBezTo>
                  <a:pt x="31836" y="165673"/>
                  <a:pt x="29404" y="163497"/>
                  <a:pt x="27269" y="161046"/>
                </a:cubicBezTo>
                <a:cubicBezTo>
                  <a:pt x="29796" y="158319"/>
                  <a:pt x="32570" y="155832"/>
                  <a:pt x="35556" y="153616"/>
                </a:cubicBezTo>
                <a:cubicBezTo>
                  <a:pt x="34985" y="156283"/>
                  <a:pt x="34318" y="158950"/>
                  <a:pt x="33651" y="161617"/>
                </a:cubicBezTo>
                <a:cubicBezTo>
                  <a:pt x="33111" y="163620"/>
                  <a:pt x="33421" y="165757"/>
                  <a:pt x="34508" y="167523"/>
                </a:cubicBezTo>
                <a:close/>
                <a:moveTo>
                  <a:pt x="22507" y="140281"/>
                </a:moveTo>
                <a:cubicBezTo>
                  <a:pt x="32561" y="99197"/>
                  <a:pt x="52138" y="61054"/>
                  <a:pt x="79657" y="28934"/>
                </a:cubicBezTo>
                <a:cubicBezTo>
                  <a:pt x="80108" y="28310"/>
                  <a:pt x="80492" y="27640"/>
                  <a:pt x="80800" y="26934"/>
                </a:cubicBezTo>
                <a:lnTo>
                  <a:pt x="80800" y="26934"/>
                </a:lnTo>
                <a:cubicBezTo>
                  <a:pt x="123758" y="15694"/>
                  <a:pt x="190814" y="4931"/>
                  <a:pt x="206339" y="59890"/>
                </a:cubicBezTo>
                <a:cubicBezTo>
                  <a:pt x="206989" y="63045"/>
                  <a:pt x="209694" y="65359"/>
                  <a:pt x="212912" y="65510"/>
                </a:cubicBezTo>
                <a:lnTo>
                  <a:pt x="173288" y="140472"/>
                </a:lnTo>
                <a:cubicBezTo>
                  <a:pt x="173020" y="140227"/>
                  <a:pt x="172734" y="140004"/>
                  <a:pt x="172430" y="139805"/>
                </a:cubicBezTo>
                <a:cubicBezTo>
                  <a:pt x="129377" y="119136"/>
                  <a:pt x="62988" y="107896"/>
                  <a:pt x="22507" y="140281"/>
                </a:cubicBezTo>
                <a:close/>
                <a:moveTo>
                  <a:pt x="343119" y="162760"/>
                </a:moveTo>
                <a:lnTo>
                  <a:pt x="343119" y="162760"/>
                </a:lnTo>
                <a:cubicBezTo>
                  <a:pt x="324735" y="146854"/>
                  <a:pt x="296065" y="144949"/>
                  <a:pt x="273300" y="139710"/>
                </a:cubicBezTo>
                <a:cubicBezTo>
                  <a:pt x="269341" y="138562"/>
                  <a:pt x="265170" y="140688"/>
                  <a:pt x="263775" y="144568"/>
                </a:cubicBezTo>
                <a:cubicBezTo>
                  <a:pt x="258863" y="143223"/>
                  <a:pt x="253867" y="142205"/>
                  <a:pt x="248821" y="141520"/>
                </a:cubicBezTo>
                <a:cubicBezTo>
                  <a:pt x="282825" y="136376"/>
                  <a:pt x="317972" y="139329"/>
                  <a:pt x="344071" y="160570"/>
                </a:cubicBezTo>
                <a:cubicBezTo>
                  <a:pt x="343404" y="161617"/>
                  <a:pt x="343309" y="162189"/>
                  <a:pt x="343119" y="162760"/>
                </a:cubicBezTo>
                <a:close/>
                <a:moveTo>
                  <a:pt x="143094" y="157236"/>
                </a:moveTo>
                <a:cubicBezTo>
                  <a:pt x="141026" y="151984"/>
                  <a:pt x="137318" y="147541"/>
                  <a:pt x="132521" y="144568"/>
                </a:cubicBezTo>
                <a:cubicBezTo>
                  <a:pt x="140013" y="146687"/>
                  <a:pt x="147390" y="149199"/>
                  <a:pt x="154619" y="152092"/>
                </a:cubicBezTo>
                <a:cubicBezTo>
                  <a:pt x="150428" y="153712"/>
                  <a:pt x="146808" y="155426"/>
                  <a:pt x="143094" y="157236"/>
                </a:cubicBezTo>
                <a:close/>
                <a:moveTo>
                  <a:pt x="170335" y="183525"/>
                </a:moveTo>
                <a:cubicBezTo>
                  <a:pt x="170310" y="180069"/>
                  <a:pt x="168414" y="176897"/>
                  <a:pt x="165382" y="175238"/>
                </a:cubicBezTo>
                <a:lnTo>
                  <a:pt x="157381" y="170952"/>
                </a:lnTo>
                <a:lnTo>
                  <a:pt x="167668" y="166475"/>
                </a:lnTo>
                <a:cubicBezTo>
                  <a:pt x="170148" y="165586"/>
                  <a:pt x="172057" y="163570"/>
                  <a:pt x="172811" y="161046"/>
                </a:cubicBezTo>
                <a:cubicBezTo>
                  <a:pt x="174992" y="162040"/>
                  <a:pt x="177451" y="162243"/>
                  <a:pt x="179765" y="161617"/>
                </a:cubicBezTo>
                <a:cubicBezTo>
                  <a:pt x="179765" y="161617"/>
                  <a:pt x="179765" y="161617"/>
                  <a:pt x="179765" y="161617"/>
                </a:cubicBezTo>
                <a:cubicBezTo>
                  <a:pt x="186914" y="163770"/>
                  <a:pt x="193274" y="167977"/>
                  <a:pt x="198053" y="173714"/>
                </a:cubicBezTo>
                <a:lnTo>
                  <a:pt x="198053" y="173714"/>
                </a:lnTo>
                <a:cubicBezTo>
                  <a:pt x="188574" y="176266"/>
                  <a:pt x="179308" y="179546"/>
                  <a:pt x="170335" y="183525"/>
                </a:cubicBezTo>
                <a:close/>
                <a:moveTo>
                  <a:pt x="363121" y="104467"/>
                </a:moveTo>
                <a:lnTo>
                  <a:pt x="356263" y="130375"/>
                </a:lnTo>
                <a:cubicBezTo>
                  <a:pt x="355501" y="133042"/>
                  <a:pt x="354644" y="139234"/>
                  <a:pt x="353501" y="145234"/>
                </a:cubicBezTo>
                <a:cubicBezTo>
                  <a:pt x="311019" y="111135"/>
                  <a:pt x="246916" y="119136"/>
                  <a:pt x="196814" y="135709"/>
                </a:cubicBezTo>
                <a:cubicBezTo>
                  <a:pt x="210721" y="109420"/>
                  <a:pt x="224596" y="83131"/>
                  <a:pt x="238439" y="56842"/>
                </a:cubicBezTo>
                <a:lnTo>
                  <a:pt x="238439" y="56842"/>
                </a:lnTo>
                <a:cubicBezTo>
                  <a:pt x="269204" y="27410"/>
                  <a:pt x="359216" y="-1546"/>
                  <a:pt x="372551" y="57509"/>
                </a:cubicBezTo>
                <a:cubicBezTo>
                  <a:pt x="372891" y="58983"/>
                  <a:pt x="373576" y="60354"/>
                  <a:pt x="374551" y="61510"/>
                </a:cubicBezTo>
                <a:cubicBezTo>
                  <a:pt x="370836" y="75892"/>
                  <a:pt x="367026" y="89989"/>
                  <a:pt x="363121" y="104467"/>
                </a:cubicBez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80" name="组合 779">
            <a:extLst>
              <a:ext uri="{FF2B5EF4-FFF2-40B4-BE49-F238E27FC236}">
                <a16:creationId xmlns:a16="http://schemas.microsoft.com/office/drawing/2014/main" id="{2517648C-7F13-9814-C97B-5402356E969A}"/>
              </a:ext>
            </a:extLst>
          </p:cNvPr>
          <p:cNvGrpSpPr/>
          <p:nvPr/>
        </p:nvGrpSpPr>
        <p:grpSpPr>
          <a:xfrm rot="3102375">
            <a:off x="5836037" y="5255820"/>
            <a:ext cx="479188" cy="683907"/>
            <a:chOff x="3638704" y="5343099"/>
            <a:chExt cx="371321" cy="529957"/>
          </a:xfr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grpSpPr>
        <p:sp>
          <p:nvSpPr>
            <p:cNvPr id="750" name="任意多边形: 形状 749">
              <a:extLst>
                <a:ext uri="{FF2B5EF4-FFF2-40B4-BE49-F238E27FC236}">
                  <a16:creationId xmlns:a16="http://schemas.microsoft.com/office/drawing/2014/main" id="{EC1BD0A5-5AF2-1297-7A3E-6FD56471BAEF}"/>
                </a:ext>
              </a:extLst>
            </p:cNvPr>
            <p:cNvSpPr/>
            <p:nvPr/>
          </p:nvSpPr>
          <p:spPr>
            <a:xfrm>
              <a:off x="3638704" y="5499955"/>
              <a:ext cx="293939" cy="373101"/>
            </a:xfrm>
            <a:custGeom>
              <a:avLst/>
              <a:gdLst>
                <a:gd name="connsiteX0" fmla="*/ 186019 w 186309"/>
                <a:gd name="connsiteY0" fmla="*/ 70783 h 236485"/>
                <a:gd name="connsiteX1" fmla="*/ 117249 w 186309"/>
                <a:gd name="connsiteY1" fmla="*/ 5346 h 236485"/>
                <a:gd name="connsiteX2" fmla="*/ 24857 w 186309"/>
                <a:gd name="connsiteY2" fmla="*/ 137553 h 236485"/>
                <a:gd name="connsiteX3" fmla="*/ 27047 w 186309"/>
                <a:gd name="connsiteY3" fmla="*/ 138696 h 236485"/>
                <a:gd name="connsiteX4" fmla="*/ 27047 w 186309"/>
                <a:gd name="connsiteY4" fmla="*/ 191560 h 236485"/>
                <a:gd name="connsiteX5" fmla="*/ 27047 w 186309"/>
                <a:gd name="connsiteY5" fmla="*/ 191560 h 236485"/>
                <a:gd name="connsiteX6" fmla="*/ 47669 w 186309"/>
                <a:gd name="connsiteY6" fmla="*/ 234565 h 236485"/>
                <a:gd name="connsiteX7" fmla="*/ 90674 w 186309"/>
                <a:gd name="connsiteY7" fmla="*/ 213943 h 236485"/>
                <a:gd name="connsiteX8" fmla="*/ 90674 w 186309"/>
                <a:gd name="connsiteY8" fmla="*/ 211276 h 236485"/>
                <a:gd name="connsiteX9" fmla="*/ 95056 w 186309"/>
                <a:gd name="connsiteY9" fmla="*/ 207466 h 236485"/>
                <a:gd name="connsiteX10" fmla="*/ 105152 w 186309"/>
                <a:gd name="connsiteY10" fmla="*/ 168414 h 236485"/>
                <a:gd name="connsiteX11" fmla="*/ 186019 w 186309"/>
                <a:gd name="connsiteY11" fmla="*/ 70783 h 236485"/>
                <a:gd name="connsiteX12" fmla="*/ 43621 w 186309"/>
                <a:gd name="connsiteY12" fmla="*/ 209181 h 236485"/>
                <a:gd name="connsiteX13" fmla="*/ 53146 w 186309"/>
                <a:gd name="connsiteY13" fmla="*/ 214134 h 236485"/>
                <a:gd name="connsiteX14" fmla="*/ 64671 w 186309"/>
                <a:gd name="connsiteY14" fmla="*/ 216991 h 236485"/>
                <a:gd name="connsiteX15" fmla="*/ 43916 w 186309"/>
                <a:gd name="connsiteY15" fmla="*/ 209825 h 236485"/>
                <a:gd name="connsiteX16" fmla="*/ 43621 w 186309"/>
                <a:gd name="connsiteY16" fmla="*/ 209181 h 236485"/>
                <a:gd name="connsiteX17" fmla="*/ 102295 w 186309"/>
                <a:gd name="connsiteY17" fmla="*/ 150412 h 236485"/>
                <a:gd name="connsiteX18" fmla="*/ 95246 w 186309"/>
                <a:gd name="connsiteY18" fmla="*/ 155269 h 236485"/>
                <a:gd name="connsiteX19" fmla="*/ 86483 w 186309"/>
                <a:gd name="connsiteY19" fmla="*/ 165366 h 236485"/>
                <a:gd name="connsiteX20" fmla="*/ 84007 w 186309"/>
                <a:gd name="connsiteY20" fmla="*/ 191655 h 236485"/>
                <a:gd name="connsiteX21" fmla="*/ 56194 w 186309"/>
                <a:gd name="connsiteY21" fmla="*/ 195084 h 236485"/>
                <a:gd name="connsiteX22" fmla="*/ 42380 w 186309"/>
                <a:gd name="connsiteY22" fmla="*/ 148459 h 236485"/>
                <a:gd name="connsiteX23" fmla="*/ 44478 w 186309"/>
                <a:gd name="connsiteY23" fmla="*/ 145078 h 236485"/>
                <a:gd name="connsiteX24" fmla="*/ 42387 w 186309"/>
                <a:gd name="connsiteY24" fmla="*/ 131770 h 236485"/>
                <a:gd name="connsiteX25" fmla="*/ 39049 w 186309"/>
                <a:gd name="connsiteY25" fmla="*/ 130219 h 236485"/>
                <a:gd name="connsiteX26" fmla="*/ 35810 w 186309"/>
                <a:gd name="connsiteY26" fmla="*/ 122694 h 236485"/>
                <a:gd name="connsiteX27" fmla="*/ 108295 w 186309"/>
                <a:gd name="connsiteY27" fmla="*/ 21634 h 236485"/>
                <a:gd name="connsiteX28" fmla="*/ 123154 w 186309"/>
                <a:gd name="connsiteY28" fmla="*/ 23729 h 236485"/>
                <a:gd name="connsiteX29" fmla="*/ 148110 w 186309"/>
                <a:gd name="connsiteY29" fmla="*/ 41255 h 236485"/>
                <a:gd name="connsiteX30" fmla="*/ 160683 w 186309"/>
                <a:gd name="connsiteY30" fmla="*/ 99643 h 236485"/>
                <a:gd name="connsiteX31" fmla="*/ 102295 w 186309"/>
                <a:gd name="connsiteY31" fmla="*/ 150412 h 23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6309" h="236485">
                  <a:moveTo>
                    <a:pt x="186019" y="70783"/>
                  </a:moveTo>
                  <a:cubicBezTo>
                    <a:pt x="184210" y="51733"/>
                    <a:pt x="140681" y="-3608"/>
                    <a:pt x="117249" y="5346"/>
                  </a:cubicBezTo>
                  <a:cubicBezTo>
                    <a:pt x="44478" y="-25039"/>
                    <a:pt x="-44009" y="81546"/>
                    <a:pt x="24857" y="137553"/>
                  </a:cubicBezTo>
                  <a:cubicBezTo>
                    <a:pt x="25534" y="138027"/>
                    <a:pt x="26270" y="138412"/>
                    <a:pt x="27047" y="138696"/>
                  </a:cubicBezTo>
                  <a:cubicBezTo>
                    <a:pt x="18087" y="155178"/>
                    <a:pt x="18087" y="175077"/>
                    <a:pt x="27047" y="191560"/>
                  </a:cubicBezTo>
                  <a:lnTo>
                    <a:pt x="27047" y="191560"/>
                  </a:lnTo>
                  <a:cubicBezTo>
                    <a:pt x="20866" y="209130"/>
                    <a:pt x="30099" y="228384"/>
                    <a:pt x="47669" y="234565"/>
                  </a:cubicBezTo>
                  <a:cubicBezTo>
                    <a:pt x="65239" y="240746"/>
                    <a:pt x="84493" y="231513"/>
                    <a:pt x="90674" y="213943"/>
                  </a:cubicBezTo>
                  <a:cubicBezTo>
                    <a:pt x="90810" y="213060"/>
                    <a:pt x="90810" y="212160"/>
                    <a:pt x="90674" y="211276"/>
                  </a:cubicBezTo>
                  <a:cubicBezTo>
                    <a:pt x="92244" y="210137"/>
                    <a:pt x="93710" y="208862"/>
                    <a:pt x="95056" y="207466"/>
                  </a:cubicBezTo>
                  <a:cubicBezTo>
                    <a:pt x="103538" y="196337"/>
                    <a:pt x="107178" y="182260"/>
                    <a:pt x="105152" y="168414"/>
                  </a:cubicBezTo>
                  <a:cubicBezTo>
                    <a:pt x="148300" y="166985"/>
                    <a:pt x="190210" y="113359"/>
                    <a:pt x="186019" y="70783"/>
                  </a:cubicBezTo>
                  <a:close/>
                  <a:moveTo>
                    <a:pt x="43621" y="209181"/>
                  </a:moveTo>
                  <a:cubicBezTo>
                    <a:pt x="46625" y="211142"/>
                    <a:pt x="49815" y="212801"/>
                    <a:pt x="53146" y="214134"/>
                  </a:cubicBezTo>
                  <a:cubicBezTo>
                    <a:pt x="56856" y="215554"/>
                    <a:pt x="60727" y="216514"/>
                    <a:pt x="64671" y="216991"/>
                  </a:cubicBezTo>
                  <a:cubicBezTo>
                    <a:pt x="56961" y="220744"/>
                    <a:pt x="47669" y="217535"/>
                    <a:pt x="43916" y="209825"/>
                  </a:cubicBezTo>
                  <a:cubicBezTo>
                    <a:pt x="43813" y="209613"/>
                    <a:pt x="43714" y="209398"/>
                    <a:pt x="43621" y="209181"/>
                  </a:cubicBezTo>
                  <a:close/>
                  <a:moveTo>
                    <a:pt x="102295" y="150412"/>
                  </a:moveTo>
                  <a:cubicBezTo>
                    <a:pt x="99155" y="150379"/>
                    <a:pt x="96333" y="152323"/>
                    <a:pt x="95246" y="155269"/>
                  </a:cubicBezTo>
                  <a:cubicBezTo>
                    <a:pt x="90058" y="155675"/>
                    <a:pt x="86155" y="160171"/>
                    <a:pt x="86483" y="165366"/>
                  </a:cubicBezTo>
                  <a:cubicBezTo>
                    <a:pt x="87964" y="174195"/>
                    <a:pt x="87110" y="183257"/>
                    <a:pt x="84007" y="191655"/>
                  </a:cubicBezTo>
                  <a:cubicBezTo>
                    <a:pt x="78482" y="202132"/>
                    <a:pt x="64957" y="199656"/>
                    <a:pt x="56194" y="195084"/>
                  </a:cubicBezTo>
                  <a:cubicBezTo>
                    <a:pt x="39504" y="186023"/>
                    <a:pt x="33319" y="165149"/>
                    <a:pt x="42380" y="148459"/>
                  </a:cubicBezTo>
                  <a:cubicBezTo>
                    <a:pt x="43014" y="147292"/>
                    <a:pt x="43714" y="146163"/>
                    <a:pt x="44478" y="145078"/>
                  </a:cubicBezTo>
                  <a:cubicBezTo>
                    <a:pt x="47576" y="140826"/>
                    <a:pt x="46640" y="134868"/>
                    <a:pt x="42387" y="131770"/>
                  </a:cubicBezTo>
                  <a:cubicBezTo>
                    <a:pt x="41386" y="131041"/>
                    <a:pt x="40252" y="130514"/>
                    <a:pt x="39049" y="130219"/>
                  </a:cubicBezTo>
                  <a:cubicBezTo>
                    <a:pt x="39333" y="127321"/>
                    <a:pt x="38110" y="124479"/>
                    <a:pt x="35810" y="122694"/>
                  </a:cubicBezTo>
                  <a:cubicBezTo>
                    <a:pt x="-16006" y="80212"/>
                    <a:pt x="54860" y="1536"/>
                    <a:pt x="108295" y="21634"/>
                  </a:cubicBezTo>
                  <a:cubicBezTo>
                    <a:pt x="111058" y="27444"/>
                    <a:pt x="119059" y="31159"/>
                    <a:pt x="123154" y="23729"/>
                  </a:cubicBezTo>
                  <a:cubicBezTo>
                    <a:pt x="123154" y="23729"/>
                    <a:pt x="146205" y="39636"/>
                    <a:pt x="148110" y="41255"/>
                  </a:cubicBezTo>
                  <a:cubicBezTo>
                    <a:pt x="166155" y="54936"/>
                    <a:pt x="171498" y="79748"/>
                    <a:pt x="160683" y="99643"/>
                  </a:cubicBezTo>
                  <a:cubicBezTo>
                    <a:pt x="150491" y="124694"/>
                    <a:pt x="131060" y="149269"/>
                    <a:pt x="102295" y="1504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1" name="任意多边形: 形状 750">
              <a:extLst>
                <a:ext uri="{FF2B5EF4-FFF2-40B4-BE49-F238E27FC236}">
                  <a16:creationId xmlns:a16="http://schemas.microsoft.com/office/drawing/2014/main" id="{CC83DE09-B87A-6F8B-779E-65BBA0BC6470}"/>
                </a:ext>
              </a:extLst>
            </p:cNvPr>
            <p:cNvSpPr/>
            <p:nvPr/>
          </p:nvSpPr>
          <p:spPr>
            <a:xfrm>
              <a:off x="3745138" y="5365673"/>
              <a:ext cx="43918" cy="85946"/>
            </a:xfrm>
            <a:custGeom>
              <a:avLst/>
              <a:gdLst>
                <a:gd name="connsiteX0" fmla="*/ 27213 w 27837"/>
                <a:gd name="connsiteY0" fmla="*/ 41786 h 54476"/>
                <a:gd name="connsiteX1" fmla="*/ 17688 w 27837"/>
                <a:gd name="connsiteY1" fmla="*/ 5591 h 54476"/>
                <a:gd name="connsiteX2" fmla="*/ 5591 w 27837"/>
                <a:gd name="connsiteY2" fmla="*/ 638 h 54476"/>
                <a:gd name="connsiteX3" fmla="*/ 638 w 27837"/>
                <a:gd name="connsiteY3" fmla="*/ 12735 h 54476"/>
                <a:gd name="connsiteX4" fmla="*/ 10163 w 27837"/>
                <a:gd name="connsiteY4" fmla="*/ 48835 h 54476"/>
                <a:gd name="connsiteX5" fmla="*/ 22165 w 27837"/>
                <a:gd name="connsiteY5" fmla="*/ 53883 h 54476"/>
                <a:gd name="connsiteX6" fmla="*/ 27213 w 27837"/>
                <a:gd name="connsiteY6" fmla="*/ 41786 h 54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37" h="54476">
                  <a:moveTo>
                    <a:pt x="27213" y="41786"/>
                  </a:moveTo>
                  <a:cubicBezTo>
                    <a:pt x="23879" y="29785"/>
                    <a:pt x="20641" y="17688"/>
                    <a:pt x="17688" y="5591"/>
                  </a:cubicBezTo>
                  <a:cubicBezTo>
                    <a:pt x="15603" y="997"/>
                    <a:pt x="10299" y="-1175"/>
                    <a:pt x="5591" y="638"/>
                  </a:cubicBezTo>
                  <a:cubicBezTo>
                    <a:pt x="997" y="2723"/>
                    <a:pt x="-1175" y="8027"/>
                    <a:pt x="638" y="12735"/>
                  </a:cubicBezTo>
                  <a:lnTo>
                    <a:pt x="10163" y="48835"/>
                  </a:lnTo>
                  <a:cubicBezTo>
                    <a:pt x="12209" y="53416"/>
                    <a:pt x="17459" y="55624"/>
                    <a:pt x="22165" y="53883"/>
                  </a:cubicBezTo>
                  <a:cubicBezTo>
                    <a:pt x="26795" y="51834"/>
                    <a:pt x="29013" y="46520"/>
                    <a:pt x="27213" y="417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2" name="任意多边形: 形状 751">
              <a:extLst>
                <a:ext uri="{FF2B5EF4-FFF2-40B4-BE49-F238E27FC236}">
                  <a16:creationId xmlns:a16="http://schemas.microsoft.com/office/drawing/2014/main" id="{A84D10BE-D409-6715-DE47-C9DDB4A95D26}"/>
                </a:ext>
              </a:extLst>
            </p:cNvPr>
            <p:cNvSpPr/>
            <p:nvPr/>
          </p:nvSpPr>
          <p:spPr>
            <a:xfrm>
              <a:off x="3846292" y="5343099"/>
              <a:ext cx="61655" cy="110060"/>
            </a:xfrm>
            <a:custGeom>
              <a:avLst/>
              <a:gdLst>
                <a:gd name="connsiteX0" fmla="*/ 38059 w 39079"/>
                <a:gd name="connsiteY0" fmla="*/ 12278 h 69760"/>
                <a:gd name="connsiteX1" fmla="*/ 21009 w 39079"/>
                <a:gd name="connsiteY1" fmla="*/ 5230 h 69760"/>
                <a:gd name="connsiteX2" fmla="*/ 340 w 39079"/>
                <a:gd name="connsiteY2" fmla="*/ 59999 h 69760"/>
                <a:gd name="connsiteX3" fmla="*/ 18628 w 39079"/>
                <a:gd name="connsiteY3" fmla="*/ 62285 h 69760"/>
                <a:gd name="connsiteX4" fmla="*/ 38059 w 39079"/>
                <a:gd name="connsiteY4" fmla="*/ 12278 h 69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79" h="69760">
                  <a:moveTo>
                    <a:pt x="38059" y="12278"/>
                  </a:moveTo>
                  <a:cubicBezTo>
                    <a:pt x="43393" y="1706"/>
                    <a:pt x="26343" y="-5343"/>
                    <a:pt x="21009" y="5230"/>
                  </a:cubicBezTo>
                  <a:cubicBezTo>
                    <a:pt x="12178" y="22694"/>
                    <a:pt x="5249" y="41055"/>
                    <a:pt x="340" y="59999"/>
                  </a:cubicBezTo>
                  <a:cubicBezTo>
                    <a:pt x="-2708" y="71429"/>
                    <a:pt x="15675" y="73619"/>
                    <a:pt x="18628" y="62285"/>
                  </a:cubicBezTo>
                  <a:cubicBezTo>
                    <a:pt x="23331" y="44980"/>
                    <a:pt x="29844" y="28219"/>
                    <a:pt x="38059" y="122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3" name="任意多边形: 形状 752">
              <a:extLst>
                <a:ext uri="{FF2B5EF4-FFF2-40B4-BE49-F238E27FC236}">
                  <a16:creationId xmlns:a16="http://schemas.microsoft.com/office/drawing/2014/main" id="{41EB4528-E6B7-1C72-F0F1-D3A8A8D74EC1}"/>
                </a:ext>
              </a:extLst>
            </p:cNvPr>
            <p:cNvSpPr/>
            <p:nvPr/>
          </p:nvSpPr>
          <p:spPr>
            <a:xfrm>
              <a:off x="3928242" y="5426643"/>
              <a:ext cx="81783" cy="66003"/>
            </a:xfrm>
            <a:custGeom>
              <a:avLst/>
              <a:gdLst>
                <a:gd name="connsiteX0" fmla="*/ 40980 w 51837"/>
                <a:gd name="connsiteY0" fmla="*/ 94 h 41835"/>
                <a:gd name="connsiteX1" fmla="*/ 1833 w 51837"/>
                <a:gd name="connsiteY1" fmla="*/ 27049 h 41835"/>
                <a:gd name="connsiteX2" fmla="*/ 3452 w 51837"/>
                <a:gd name="connsiteY2" fmla="*/ 40003 h 41835"/>
                <a:gd name="connsiteX3" fmla="*/ 16406 w 51837"/>
                <a:gd name="connsiteY3" fmla="*/ 38384 h 41835"/>
                <a:gd name="connsiteX4" fmla="*/ 48029 w 51837"/>
                <a:gd name="connsiteY4" fmla="*/ 17143 h 41835"/>
                <a:gd name="connsiteX5" fmla="*/ 49930 w 51837"/>
                <a:gd name="connsiteY5" fmla="*/ 3808 h 41835"/>
                <a:gd name="connsiteX6" fmla="*/ 40980 w 51837"/>
                <a:gd name="connsiteY6" fmla="*/ 94 h 41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837" h="41835">
                  <a:moveTo>
                    <a:pt x="40980" y="94"/>
                  </a:moveTo>
                  <a:cubicBezTo>
                    <a:pt x="26340" y="6516"/>
                    <a:pt x="13055" y="15664"/>
                    <a:pt x="1833" y="27049"/>
                  </a:cubicBezTo>
                  <a:cubicBezTo>
                    <a:pt x="-1137" y="31116"/>
                    <a:pt x="-427" y="36792"/>
                    <a:pt x="3452" y="40003"/>
                  </a:cubicBezTo>
                  <a:cubicBezTo>
                    <a:pt x="7519" y="42973"/>
                    <a:pt x="13195" y="42263"/>
                    <a:pt x="16406" y="38384"/>
                  </a:cubicBezTo>
                  <a:cubicBezTo>
                    <a:pt x="25537" y="29402"/>
                    <a:pt x="36260" y="22199"/>
                    <a:pt x="48029" y="17143"/>
                  </a:cubicBezTo>
                  <a:cubicBezTo>
                    <a:pt x="52236" y="13986"/>
                    <a:pt x="53087" y="8015"/>
                    <a:pt x="49930" y="3808"/>
                  </a:cubicBezTo>
                  <a:cubicBezTo>
                    <a:pt x="47846" y="1032"/>
                    <a:pt x="44417" y="-391"/>
                    <a:pt x="40980" y="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4" name="任意多边形: 形状 753">
              <a:extLst>
                <a:ext uri="{FF2B5EF4-FFF2-40B4-BE49-F238E27FC236}">
                  <a16:creationId xmlns:a16="http://schemas.microsoft.com/office/drawing/2014/main" id="{A527EF1A-19AF-618F-0770-C20EB3415026}"/>
                </a:ext>
              </a:extLst>
            </p:cNvPr>
            <p:cNvSpPr/>
            <p:nvPr/>
          </p:nvSpPr>
          <p:spPr>
            <a:xfrm>
              <a:off x="3716221" y="5616111"/>
              <a:ext cx="113513" cy="96227"/>
            </a:xfrm>
            <a:custGeom>
              <a:avLst/>
              <a:gdLst>
                <a:gd name="connsiteX0" fmla="*/ 71831 w 71949"/>
                <a:gd name="connsiteY0" fmla="*/ 22591 h 60992"/>
                <a:gd name="connsiteX1" fmla="*/ 58401 w 71949"/>
                <a:gd name="connsiteY1" fmla="*/ 9923 h 60992"/>
                <a:gd name="connsiteX2" fmla="*/ 38493 w 71949"/>
                <a:gd name="connsiteY2" fmla="*/ 21067 h 60992"/>
                <a:gd name="connsiteX3" fmla="*/ 36684 w 71949"/>
                <a:gd name="connsiteY3" fmla="*/ 16019 h 60992"/>
                <a:gd name="connsiteX4" fmla="*/ 32302 w 71949"/>
                <a:gd name="connsiteY4" fmla="*/ 6494 h 60992"/>
                <a:gd name="connsiteX5" fmla="*/ 27635 w 71949"/>
                <a:gd name="connsiteY5" fmla="*/ 4970 h 60992"/>
                <a:gd name="connsiteX6" fmla="*/ 11919 w 71949"/>
                <a:gd name="connsiteY6" fmla="*/ 16 h 60992"/>
                <a:gd name="connsiteX7" fmla="*/ 1727 w 71949"/>
                <a:gd name="connsiteY7" fmla="*/ 3541 h 60992"/>
                <a:gd name="connsiteX8" fmla="*/ 488 w 71949"/>
                <a:gd name="connsiteY8" fmla="*/ 18590 h 60992"/>
                <a:gd name="connsiteX9" fmla="*/ 13157 w 71949"/>
                <a:gd name="connsiteY9" fmla="*/ 51070 h 60992"/>
                <a:gd name="connsiteX10" fmla="*/ 16871 w 71949"/>
                <a:gd name="connsiteY10" fmla="*/ 52785 h 60992"/>
                <a:gd name="connsiteX11" fmla="*/ 16372 w 71949"/>
                <a:gd name="connsiteY11" fmla="*/ 59366 h 60992"/>
                <a:gd name="connsiteX12" fmla="*/ 20301 w 71949"/>
                <a:gd name="connsiteY12" fmla="*/ 60976 h 60992"/>
                <a:gd name="connsiteX13" fmla="*/ 51447 w 71949"/>
                <a:gd name="connsiteY13" fmla="*/ 48213 h 60992"/>
                <a:gd name="connsiteX14" fmla="*/ 63258 w 71949"/>
                <a:gd name="connsiteY14" fmla="*/ 37735 h 60992"/>
                <a:gd name="connsiteX15" fmla="*/ 65449 w 71949"/>
                <a:gd name="connsiteY15" fmla="*/ 36402 h 60992"/>
                <a:gd name="connsiteX16" fmla="*/ 69069 w 71949"/>
                <a:gd name="connsiteY16" fmla="*/ 30020 h 60992"/>
                <a:gd name="connsiteX17" fmla="*/ 71831 w 71949"/>
                <a:gd name="connsiteY17" fmla="*/ 22591 h 6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1949" h="60992">
                  <a:moveTo>
                    <a:pt x="71831" y="22591"/>
                  </a:moveTo>
                  <a:cubicBezTo>
                    <a:pt x="72974" y="14399"/>
                    <a:pt x="65640" y="10113"/>
                    <a:pt x="58401" y="9923"/>
                  </a:cubicBezTo>
                  <a:cubicBezTo>
                    <a:pt x="50253" y="9824"/>
                    <a:pt x="42669" y="14070"/>
                    <a:pt x="38493" y="21067"/>
                  </a:cubicBezTo>
                  <a:cubicBezTo>
                    <a:pt x="38076" y="19323"/>
                    <a:pt x="37469" y="17630"/>
                    <a:pt x="36684" y="16019"/>
                  </a:cubicBezTo>
                  <a:cubicBezTo>
                    <a:pt x="37672" y="12206"/>
                    <a:pt x="35841" y="8224"/>
                    <a:pt x="32302" y="6494"/>
                  </a:cubicBezTo>
                  <a:cubicBezTo>
                    <a:pt x="30830" y="5759"/>
                    <a:pt x="29257" y="5246"/>
                    <a:pt x="27635" y="4970"/>
                  </a:cubicBezTo>
                  <a:cubicBezTo>
                    <a:pt x="23122" y="1559"/>
                    <a:pt x="17571" y="-190"/>
                    <a:pt x="11919" y="16"/>
                  </a:cubicBezTo>
                  <a:cubicBezTo>
                    <a:pt x="8197" y="-145"/>
                    <a:pt x="4554" y="1115"/>
                    <a:pt x="1727" y="3541"/>
                  </a:cubicBezTo>
                  <a:cubicBezTo>
                    <a:pt x="-940" y="6874"/>
                    <a:pt x="203" y="14590"/>
                    <a:pt x="488" y="18590"/>
                  </a:cubicBezTo>
                  <a:cubicBezTo>
                    <a:pt x="1534" y="30402"/>
                    <a:pt x="5928" y="41670"/>
                    <a:pt x="13157" y="51070"/>
                  </a:cubicBezTo>
                  <a:cubicBezTo>
                    <a:pt x="13987" y="52280"/>
                    <a:pt x="15412" y="52938"/>
                    <a:pt x="16871" y="52785"/>
                  </a:cubicBezTo>
                  <a:cubicBezTo>
                    <a:pt x="14916" y="54464"/>
                    <a:pt x="14692" y="57411"/>
                    <a:pt x="16372" y="59366"/>
                  </a:cubicBezTo>
                  <a:cubicBezTo>
                    <a:pt x="17348" y="60502"/>
                    <a:pt x="18809" y="61101"/>
                    <a:pt x="20301" y="60976"/>
                  </a:cubicBezTo>
                  <a:cubicBezTo>
                    <a:pt x="31560" y="59296"/>
                    <a:pt x="42246" y="54917"/>
                    <a:pt x="51447" y="48213"/>
                  </a:cubicBezTo>
                  <a:cubicBezTo>
                    <a:pt x="55712" y="45109"/>
                    <a:pt x="59668" y="41600"/>
                    <a:pt x="63258" y="37735"/>
                  </a:cubicBezTo>
                  <a:lnTo>
                    <a:pt x="65449" y="36402"/>
                  </a:lnTo>
                  <a:cubicBezTo>
                    <a:pt x="67459" y="34843"/>
                    <a:pt x="68762" y="32545"/>
                    <a:pt x="69069" y="30020"/>
                  </a:cubicBezTo>
                  <a:cubicBezTo>
                    <a:pt x="70433" y="27732"/>
                    <a:pt x="71370" y="25215"/>
                    <a:pt x="71831" y="225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55" name="任意多边形: 形状 754">
            <a:extLst>
              <a:ext uri="{FF2B5EF4-FFF2-40B4-BE49-F238E27FC236}">
                <a16:creationId xmlns:a16="http://schemas.microsoft.com/office/drawing/2014/main" id="{DDDFE6BC-4776-AF7D-BDAC-9FDFF91DAF52}"/>
              </a:ext>
            </a:extLst>
          </p:cNvPr>
          <p:cNvSpPr/>
          <p:nvPr/>
        </p:nvSpPr>
        <p:spPr>
          <a:xfrm rot="21376022">
            <a:off x="2483887" y="5364014"/>
            <a:ext cx="604499" cy="489060"/>
          </a:xfrm>
          <a:custGeom>
            <a:avLst/>
            <a:gdLst>
              <a:gd name="connsiteX0" fmla="*/ 290321 w 292272"/>
              <a:gd name="connsiteY0" fmla="*/ 221266 h 236458"/>
              <a:gd name="connsiteX1" fmla="*/ 279272 w 292272"/>
              <a:gd name="connsiteY1" fmla="*/ 209169 h 236458"/>
              <a:gd name="connsiteX2" fmla="*/ 276224 w 292272"/>
              <a:gd name="connsiteY2" fmla="*/ 206883 h 236458"/>
              <a:gd name="connsiteX3" fmla="*/ 258222 w 292272"/>
              <a:gd name="connsiteY3" fmla="*/ 154210 h 236458"/>
              <a:gd name="connsiteX4" fmla="*/ 252126 w 292272"/>
              <a:gd name="connsiteY4" fmla="*/ 148780 h 236458"/>
              <a:gd name="connsiteX5" fmla="*/ 250887 w 292272"/>
              <a:gd name="connsiteY5" fmla="*/ 147447 h 236458"/>
              <a:gd name="connsiteX6" fmla="*/ 108012 w 292272"/>
              <a:gd name="connsiteY6" fmla="*/ 35338 h 236458"/>
              <a:gd name="connsiteX7" fmla="*/ 104774 w 292272"/>
              <a:gd name="connsiteY7" fmla="*/ 29337 h 236458"/>
              <a:gd name="connsiteX8" fmla="*/ 71532 w 292272"/>
              <a:gd name="connsiteY8" fmla="*/ 5525 h 236458"/>
              <a:gd name="connsiteX9" fmla="*/ 48100 w 292272"/>
              <a:gd name="connsiteY9" fmla="*/ 0 h 236458"/>
              <a:gd name="connsiteX10" fmla="*/ 10857 w 292272"/>
              <a:gd name="connsiteY10" fmla="*/ 14859 h 236458"/>
              <a:gd name="connsiteX11" fmla="*/ 1332 w 292272"/>
              <a:gd name="connsiteY11" fmla="*/ 49244 h 236458"/>
              <a:gd name="connsiteX12" fmla="*/ 3809 w 292272"/>
              <a:gd name="connsiteY12" fmla="*/ 58769 h 236458"/>
              <a:gd name="connsiteX13" fmla="*/ 22192 w 292272"/>
              <a:gd name="connsiteY13" fmla="*/ 75533 h 236458"/>
              <a:gd name="connsiteX14" fmla="*/ 37908 w 292272"/>
              <a:gd name="connsiteY14" fmla="*/ 93821 h 236458"/>
              <a:gd name="connsiteX15" fmla="*/ 42956 w 292272"/>
              <a:gd name="connsiteY15" fmla="*/ 96393 h 236458"/>
              <a:gd name="connsiteX16" fmla="*/ 57530 w 292272"/>
              <a:gd name="connsiteY16" fmla="*/ 114205 h 236458"/>
              <a:gd name="connsiteX17" fmla="*/ 137730 w 292272"/>
              <a:gd name="connsiteY17" fmla="*/ 179070 h 236458"/>
              <a:gd name="connsiteX18" fmla="*/ 189737 w 292272"/>
              <a:gd name="connsiteY18" fmla="*/ 212503 h 236458"/>
              <a:gd name="connsiteX19" fmla="*/ 196881 w 292272"/>
              <a:gd name="connsiteY19" fmla="*/ 218694 h 236458"/>
              <a:gd name="connsiteX20" fmla="*/ 260793 w 292272"/>
              <a:gd name="connsiteY20" fmla="*/ 227743 h 236458"/>
              <a:gd name="connsiteX21" fmla="*/ 268413 w 292272"/>
              <a:gd name="connsiteY21" fmla="*/ 225076 h 236458"/>
              <a:gd name="connsiteX22" fmla="*/ 275462 w 292272"/>
              <a:gd name="connsiteY22" fmla="*/ 232886 h 236458"/>
              <a:gd name="connsiteX23" fmla="*/ 288416 w 292272"/>
              <a:gd name="connsiteY23" fmla="*/ 234696 h 236458"/>
              <a:gd name="connsiteX24" fmla="*/ 290401 w 292272"/>
              <a:gd name="connsiteY24" fmla="*/ 221373 h 236458"/>
              <a:gd name="connsiteX25" fmla="*/ 290321 w 292272"/>
              <a:gd name="connsiteY25" fmla="*/ 221266 h 236458"/>
              <a:gd name="connsiteX26" fmla="*/ 29622 w 292272"/>
              <a:gd name="connsiteY26" fmla="*/ 56388 h 236458"/>
              <a:gd name="connsiteX27" fmla="*/ 20097 w 292272"/>
              <a:gd name="connsiteY27" fmla="*/ 47720 h 236458"/>
              <a:gd name="connsiteX28" fmla="*/ 20097 w 292272"/>
              <a:gd name="connsiteY28" fmla="*/ 45911 h 236458"/>
              <a:gd name="connsiteX29" fmla="*/ 53625 w 292272"/>
              <a:gd name="connsiteY29" fmla="*/ 17812 h 236458"/>
              <a:gd name="connsiteX30" fmla="*/ 56292 w 292272"/>
              <a:gd name="connsiteY30" fmla="*/ 16764 h 236458"/>
              <a:gd name="connsiteX31" fmla="*/ 57911 w 292272"/>
              <a:gd name="connsiteY31" fmla="*/ 18098 h 236458"/>
              <a:gd name="connsiteX32" fmla="*/ 65435 w 292272"/>
              <a:gd name="connsiteY32" fmla="*/ 23241 h 236458"/>
              <a:gd name="connsiteX33" fmla="*/ 57530 w 292272"/>
              <a:gd name="connsiteY33" fmla="*/ 27527 h 236458"/>
              <a:gd name="connsiteX34" fmla="*/ 56387 w 292272"/>
              <a:gd name="connsiteY34" fmla="*/ 28766 h 236458"/>
              <a:gd name="connsiteX35" fmla="*/ 48957 w 292272"/>
              <a:gd name="connsiteY35" fmla="*/ 28766 h 236458"/>
              <a:gd name="connsiteX36" fmla="*/ 29622 w 292272"/>
              <a:gd name="connsiteY36" fmla="*/ 56388 h 236458"/>
              <a:gd name="connsiteX37" fmla="*/ 182784 w 292272"/>
              <a:gd name="connsiteY37" fmla="*/ 195167 h 236458"/>
              <a:gd name="connsiteX38" fmla="*/ 182212 w 292272"/>
              <a:gd name="connsiteY38" fmla="*/ 196310 h 236458"/>
              <a:gd name="connsiteX39" fmla="*/ 48862 w 292272"/>
              <a:gd name="connsiteY39" fmla="*/ 50673 h 236458"/>
              <a:gd name="connsiteX40" fmla="*/ 49910 w 292272"/>
              <a:gd name="connsiteY40" fmla="*/ 52102 h 236458"/>
              <a:gd name="connsiteX41" fmla="*/ 186117 w 292272"/>
              <a:gd name="connsiteY41" fmla="*/ 171355 h 236458"/>
              <a:gd name="connsiteX42" fmla="*/ 182784 w 292272"/>
              <a:gd name="connsiteY42" fmla="*/ 195167 h 236458"/>
              <a:gd name="connsiteX43" fmla="*/ 67245 w 292272"/>
              <a:gd name="connsiteY43" fmla="*/ 42767 h 236458"/>
              <a:gd name="connsiteX44" fmla="*/ 67722 w 292272"/>
              <a:gd name="connsiteY44" fmla="*/ 42767 h 236458"/>
              <a:gd name="connsiteX45" fmla="*/ 84581 w 292272"/>
              <a:gd name="connsiteY45" fmla="*/ 40100 h 236458"/>
              <a:gd name="connsiteX46" fmla="*/ 87248 w 292272"/>
              <a:gd name="connsiteY46" fmla="*/ 43244 h 236458"/>
              <a:gd name="connsiteX47" fmla="*/ 217740 w 292272"/>
              <a:gd name="connsiteY47" fmla="*/ 145733 h 236458"/>
              <a:gd name="connsiteX48" fmla="*/ 197071 w 292272"/>
              <a:gd name="connsiteY48" fmla="*/ 156877 h 236458"/>
              <a:gd name="connsiteX49" fmla="*/ 67626 w 292272"/>
              <a:gd name="connsiteY49" fmla="*/ 42482 h 236458"/>
              <a:gd name="connsiteX50" fmla="*/ 244315 w 292272"/>
              <a:gd name="connsiteY50" fmla="*/ 204692 h 236458"/>
              <a:gd name="connsiteX51" fmla="*/ 244791 w 292272"/>
              <a:gd name="connsiteY51" fmla="*/ 206312 h 236458"/>
              <a:gd name="connsiteX52" fmla="*/ 203167 w 292272"/>
              <a:gd name="connsiteY52" fmla="*/ 200406 h 236458"/>
              <a:gd name="connsiteX53" fmla="*/ 203167 w 292272"/>
              <a:gd name="connsiteY53" fmla="*/ 200406 h 236458"/>
              <a:gd name="connsiteX54" fmla="*/ 216974 w 292272"/>
              <a:gd name="connsiteY54" fmla="*/ 164440 h 236458"/>
              <a:gd name="connsiteX55" fmla="*/ 237647 w 292272"/>
              <a:gd name="connsiteY55" fmla="*/ 163830 h 236458"/>
              <a:gd name="connsiteX56" fmla="*/ 241839 w 292272"/>
              <a:gd name="connsiteY56" fmla="*/ 163830 h 236458"/>
              <a:gd name="connsiteX57" fmla="*/ 250792 w 292272"/>
              <a:gd name="connsiteY57" fmla="*/ 190024 h 236458"/>
              <a:gd name="connsiteX58" fmla="*/ 244696 w 292272"/>
              <a:gd name="connsiteY58" fmla="*/ 204788 h 236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292272" h="236458">
                <a:moveTo>
                  <a:pt x="290321" y="221266"/>
                </a:moveTo>
                <a:lnTo>
                  <a:pt x="279272" y="209169"/>
                </a:lnTo>
                <a:cubicBezTo>
                  <a:pt x="278388" y="208245"/>
                  <a:pt x="277359" y="207472"/>
                  <a:pt x="276224" y="206883"/>
                </a:cubicBezTo>
                <a:lnTo>
                  <a:pt x="258222" y="154210"/>
                </a:lnTo>
                <a:cubicBezTo>
                  <a:pt x="257455" y="151346"/>
                  <a:pt x="255059" y="149212"/>
                  <a:pt x="252126" y="148780"/>
                </a:cubicBezTo>
                <a:cubicBezTo>
                  <a:pt x="251791" y="148269"/>
                  <a:pt x="251372" y="147819"/>
                  <a:pt x="250887" y="147447"/>
                </a:cubicBezTo>
                <a:lnTo>
                  <a:pt x="108012" y="35338"/>
                </a:lnTo>
                <a:cubicBezTo>
                  <a:pt x="107953" y="32935"/>
                  <a:pt x="106750" y="30705"/>
                  <a:pt x="104774" y="29337"/>
                </a:cubicBezTo>
                <a:cubicBezTo>
                  <a:pt x="94010" y="20955"/>
                  <a:pt x="82866" y="13049"/>
                  <a:pt x="71532" y="5525"/>
                </a:cubicBezTo>
                <a:cubicBezTo>
                  <a:pt x="63755" y="3541"/>
                  <a:pt x="55943" y="1699"/>
                  <a:pt x="48100" y="0"/>
                </a:cubicBezTo>
                <a:cubicBezTo>
                  <a:pt x="34495" y="1183"/>
                  <a:pt x="21540" y="6351"/>
                  <a:pt x="10857" y="14859"/>
                </a:cubicBezTo>
                <a:cubicBezTo>
                  <a:pt x="1461" y="23613"/>
                  <a:pt x="-2221" y="36903"/>
                  <a:pt x="1332" y="49244"/>
                </a:cubicBezTo>
                <a:cubicBezTo>
                  <a:pt x="-510" y="52572"/>
                  <a:pt x="579" y="56760"/>
                  <a:pt x="3809" y="58769"/>
                </a:cubicBezTo>
                <a:cubicBezTo>
                  <a:pt x="10338" y="63900"/>
                  <a:pt x="16483" y="69503"/>
                  <a:pt x="22192" y="75533"/>
                </a:cubicBezTo>
                <a:cubicBezTo>
                  <a:pt x="27717" y="81439"/>
                  <a:pt x="32384" y="88011"/>
                  <a:pt x="37908" y="93821"/>
                </a:cubicBezTo>
                <a:cubicBezTo>
                  <a:pt x="39185" y="95312"/>
                  <a:pt x="41000" y="96236"/>
                  <a:pt x="42956" y="96393"/>
                </a:cubicBezTo>
                <a:cubicBezTo>
                  <a:pt x="47161" y="102836"/>
                  <a:pt x="52047" y="108807"/>
                  <a:pt x="57530" y="114205"/>
                </a:cubicBezTo>
                <a:cubicBezTo>
                  <a:pt x="83055" y="137279"/>
                  <a:pt x="109829" y="158934"/>
                  <a:pt x="137730" y="179070"/>
                </a:cubicBezTo>
                <a:cubicBezTo>
                  <a:pt x="151732" y="190214"/>
                  <a:pt x="170020" y="213455"/>
                  <a:pt x="189737" y="212503"/>
                </a:cubicBezTo>
                <a:cubicBezTo>
                  <a:pt x="190616" y="215840"/>
                  <a:pt x="193452" y="218298"/>
                  <a:pt x="196881" y="218694"/>
                </a:cubicBezTo>
                <a:lnTo>
                  <a:pt x="260793" y="227743"/>
                </a:lnTo>
                <a:cubicBezTo>
                  <a:pt x="263622" y="228216"/>
                  <a:pt x="266497" y="227210"/>
                  <a:pt x="268413" y="225076"/>
                </a:cubicBezTo>
                <a:lnTo>
                  <a:pt x="275462" y="232886"/>
                </a:lnTo>
                <a:cubicBezTo>
                  <a:pt x="278618" y="236828"/>
                  <a:pt x="284301" y="237622"/>
                  <a:pt x="288416" y="234696"/>
                </a:cubicBezTo>
                <a:cubicBezTo>
                  <a:pt x="292643" y="231565"/>
                  <a:pt x="293532" y="225600"/>
                  <a:pt x="290401" y="221373"/>
                </a:cubicBezTo>
                <a:cubicBezTo>
                  <a:pt x="290375" y="221337"/>
                  <a:pt x="290348" y="221301"/>
                  <a:pt x="290321" y="221266"/>
                </a:cubicBezTo>
                <a:close/>
                <a:moveTo>
                  <a:pt x="29622" y="56388"/>
                </a:moveTo>
                <a:cubicBezTo>
                  <a:pt x="26478" y="53340"/>
                  <a:pt x="23145" y="50578"/>
                  <a:pt x="20097" y="47720"/>
                </a:cubicBezTo>
                <a:cubicBezTo>
                  <a:pt x="20138" y="47118"/>
                  <a:pt x="20138" y="46513"/>
                  <a:pt x="20097" y="45911"/>
                </a:cubicBezTo>
                <a:cubicBezTo>
                  <a:pt x="13429" y="25241"/>
                  <a:pt x="39147" y="20288"/>
                  <a:pt x="53625" y="17812"/>
                </a:cubicBezTo>
                <a:cubicBezTo>
                  <a:pt x="54573" y="17639"/>
                  <a:pt x="55479" y="17283"/>
                  <a:pt x="56292" y="16764"/>
                </a:cubicBezTo>
                <a:cubicBezTo>
                  <a:pt x="56787" y="17259"/>
                  <a:pt x="57330" y="17706"/>
                  <a:pt x="57911" y="18098"/>
                </a:cubicBezTo>
                <a:lnTo>
                  <a:pt x="65435" y="23241"/>
                </a:lnTo>
                <a:cubicBezTo>
                  <a:pt x="62638" y="24347"/>
                  <a:pt x="59983" y="25786"/>
                  <a:pt x="57530" y="27527"/>
                </a:cubicBezTo>
                <a:cubicBezTo>
                  <a:pt x="57101" y="27893"/>
                  <a:pt x="56717" y="28309"/>
                  <a:pt x="56387" y="28766"/>
                </a:cubicBezTo>
                <a:cubicBezTo>
                  <a:pt x="54078" y="27477"/>
                  <a:pt x="51266" y="27477"/>
                  <a:pt x="48957" y="28766"/>
                </a:cubicBezTo>
                <a:cubicBezTo>
                  <a:pt x="37731" y="33483"/>
                  <a:pt x="30211" y="44226"/>
                  <a:pt x="29622" y="56388"/>
                </a:cubicBezTo>
                <a:close/>
                <a:moveTo>
                  <a:pt x="182784" y="195167"/>
                </a:moveTo>
                <a:cubicBezTo>
                  <a:pt x="182537" y="195518"/>
                  <a:pt x="182344" y="195903"/>
                  <a:pt x="182212" y="196310"/>
                </a:cubicBezTo>
                <a:cubicBezTo>
                  <a:pt x="186784" y="180785"/>
                  <a:pt x="21049" y="83439"/>
                  <a:pt x="48862" y="50673"/>
                </a:cubicBezTo>
                <a:cubicBezTo>
                  <a:pt x="49180" y="51172"/>
                  <a:pt x="49530" y="51649"/>
                  <a:pt x="49910" y="52102"/>
                </a:cubicBezTo>
                <a:cubicBezTo>
                  <a:pt x="95820" y="91345"/>
                  <a:pt x="141223" y="131096"/>
                  <a:pt x="186117" y="171355"/>
                </a:cubicBezTo>
                <a:cubicBezTo>
                  <a:pt x="182827" y="178832"/>
                  <a:pt x="181673" y="187074"/>
                  <a:pt x="182784" y="195167"/>
                </a:cubicBezTo>
                <a:close/>
                <a:moveTo>
                  <a:pt x="67245" y="42767"/>
                </a:moveTo>
                <a:cubicBezTo>
                  <a:pt x="67245" y="42767"/>
                  <a:pt x="67245" y="42767"/>
                  <a:pt x="67722" y="42767"/>
                </a:cubicBezTo>
                <a:cubicBezTo>
                  <a:pt x="72606" y="39270"/>
                  <a:pt x="78855" y="38281"/>
                  <a:pt x="84581" y="40100"/>
                </a:cubicBezTo>
                <a:cubicBezTo>
                  <a:pt x="85230" y="41330"/>
                  <a:pt x="86140" y="42403"/>
                  <a:pt x="87248" y="43244"/>
                </a:cubicBezTo>
                <a:lnTo>
                  <a:pt x="217740" y="145733"/>
                </a:lnTo>
                <a:cubicBezTo>
                  <a:pt x="210003" y="147597"/>
                  <a:pt x="202881" y="151437"/>
                  <a:pt x="197071" y="156877"/>
                </a:cubicBezTo>
                <a:cubicBezTo>
                  <a:pt x="154463" y="118205"/>
                  <a:pt x="111314" y="80074"/>
                  <a:pt x="67626" y="42482"/>
                </a:cubicBezTo>
                <a:close/>
                <a:moveTo>
                  <a:pt x="244315" y="204692"/>
                </a:moveTo>
                <a:cubicBezTo>
                  <a:pt x="244315" y="205359"/>
                  <a:pt x="244315" y="205740"/>
                  <a:pt x="244791" y="206312"/>
                </a:cubicBezTo>
                <a:lnTo>
                  <a:pt x="203167" y="200406"/>
                </a:lnTo>
                <a:lnTo>
                  <a:pt x="203167" y="200406"/>
                </a:lnTo>
                <a:cubicBezTo>
                  <a:pt x="197048" y="186662"/>
                  <a:pt x="203229" y="170559"/>
                  <a:pt x="216974" y="164440"/>
                </a:cubicBezTo>
                <a:cubicBezTo>
                  <a:pt x="223517" y="161527"/>
                  <a:pt x="230944" y="161308"/>
                  <a:pt x="237647" y="163830"/>
                </a:cubicBezTo>
                <a:cubicBezTo>
                  <a:pt x="239027" y="164141"/>
                  <a:pt x="240459" y="164141"/>
                  <a:pt x="241839" y="163830"/>
                </a:cubicBezTo>
                <a:cubicBezTo>
                  <a:pt x="244887" y="172593"/>
                  <a:pt x="247839" y="181356"/>
                  <a:pt x="250792" y="190024"/>
                </a:cubicBezTo>
                <a:cubicBezTo>
                  <a:pt x="246173" y="193429"/>
                  <a:pt x="243825" y="199116"/>
                  <a:pt x="244696" y="204788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55" name="组合 854">
            <a:extLst>
              <a:ext uri="{FF2B5EF4-FFF2-40B4-BE49-F238E27FC236}">
                <a16:creationId xmlns:a16="http://schemas.microsoft.com/office/drawing/2014/main" id="{D43924EA-CA4D-784C-BB20-EC3B0004306D}"/>
              </a:ext>
            </a:extLst>
          </p:cNvPr>
          <p:cNvGrpSpPr/>
          <p:nvPr/>
        </p:nvGrpSpPr>
        <p:grpSpPr>
          <a:xfrm>
            <a:off x="-327591" y="4463234"/>
            <a:ext cx="2475340" cy="2139758"/>
            <a:chOff x="291762" y="4919372"/>
            <a:chExt cx="1951215" cy="1686689"/>
          </a:xfrm>
        </p:grpSpPr>
        <p:grpSp>
          <p:nvGrpSpPr>
            <p:cNvPr id="785" name="图形 782">
              <a:extLst>
                <a:ext uri="{FF2B5EF4-FFF2-40B4-BE49-F238E27FC236}">
                  <a16:creationId xmlns:a16="http://schemas.microsoft.com/office/drawing/2014/main" id="{65697209-E2B6-399B-37D2-31A53F82FC54}"/>
                </a:ext>
              </a:extLst>
            </p:cNvPr>
            <p:cNvGrpSpPr/>
            <p:nvPr/>
          </p:nvGrpSpPr>
          <p:grpSpPr>
            <a:xfrm flipH="1">
              <a:off x="291762" y="4919372"/>
              <a:ext cx="1951215" cy="1686689"/>
              <a:chOff x="1914029" y="4725724"/>
              <a:chExt cx="1951215" cy="1686689"/>
            </a:xfrm>
          </p:grpSpPr>
          <p:grpSp>
            <p:nvGrpSpPr>
              <p:cNvPr id="786" name="图形 782">
                <a:extLst>
                  <a:ext uri="{FF2B5EF4-FFF2-40B4-BE49-F238E27FC236}">
                    <a16:creationId xmlns:a16="http://schemas.microsoft.com/office/drawing/2014/main" id="{1604AA8A-36E9-DA69-495A-BC441315A25D}"/>
                  </a:ext>
                </a:extLst>
              </p:cNvPr>
              <p:cNvGrpSpPr/>
              <p:nvPr/>
            </p:nvGrpSpPr>
            <p:grpSpPr>
              <a:xfrm>
                <a:off x="1914029" y="6002938"/>
                <a:ext cx="1090847" cy="409475"/>
                <a:chOff x="1914029" y="6002938"/>
                <a:chExt cx="1090847" cy="409475"/>
              </a:xfrm>
            </p:grpSpPr>
            <p:sp>
              <p:nvSpPr>
                <p:cNvPr id="787" name="任意多边形: 形状 786">
                  <a:extLst>
                    <a:ext uri="{FF2B5EF4-FFF2-40B4-BE49-F238E27FC236}">
                      <a16:creationId xmlns:a16="http://schemas.microsoft.com/office/drawing/2014/main" id="{A98EB7B5-55BA-6C3F-C450-82908905988D}"/>
                    </a:ext>
                  </a:extLst>
                </p:cNvPr>
                <p:cNvSpPr/>
                <p:nvPr/>
              </p:nvSpPr>
              <p:spPr>
                <a:xfrm>
                  <a:off x="1914029" y="6025092"/>
                  <a:ext cx="1090847" cy="387321"/>
                </a:xfrm>
                <a:custGeom>
                  <a:avLst/>
                  <a:gdLst>
                    <a:gd name="connsiteX0" fmla="*/ 0 w 1090847"/>
                    <a:gd name="connsiteY0" fmla="*/ 236119 h 387321"/>
                    <a:gd name="connsiteX1" fmla="*/ 383975 w 1090847"/>
                    <a:gd name="connsiteY1" fmla="*/ 250046 h 387321"/>
                    <a:gd name="connsiteX2" fmla="*/ 805353 w 1090847"/>
                    <a:gd name="connsiteY2" fmla="*/ 387322 h 387321"/>
                    <a:gd name="connsiteX3" fmla="*/ 1090847 w 1090847"/>
                    <a:gd name="connsiteY3" fmla="*/ 168277 h 387321"/>
                    <a:gd name="connsiteX4" fmla="*/ 632067 w 1090847"/>
                    <a:gd name="connsiteY4" fmla="*/ 64425 h 387321"/>
                    <a:gd name="connsiteX5" fmla="*/ 325683 w 1090847"/>
                    <a:gd name="connsiteY5" fmla="*/ 1954 h 387321"/>
                    <a:gd name="connsiteX6" fmla="*/ 0 w 1090847"/>
                    <a:gd name="connsiteY6" fmla="*/ 236119 h 387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90847" h="387321">
                      <a:moveTo>
                        <a:pt x="0" y="236119"/>
                      </a:moveTo>
                      <a:cubicBezTo>
                        <a:pt x="0" y="236119"/>
                        <a:pt x="257840" y="190361"/>
                        <a:pt x="383975" y="250046"/>
                      </a:cubicBezTo>
                      <a:cubicBezTo>
                        <a:pt x="383975" y="250046"/>
                        <a:pt x="582130" y="257805"/>
                        <a:pt x="805353" y="387322"/>
                      </a:cubicBezTo>
                      <a:cubicBezTo>
                        <a:pt x="805353" y="387322"/>
                        <a:pt x="1036733" y="193345"/>
                        <a:pt x="1090847" y="168277"/>
                      </a:cubicBezTo>
                      <a:cubicBezTo>
                        <a:pt x="1090847" y="168277"/>
                        <a:pt x="986796" y="43535"/>
                        <a:pt x="632067" y="64425"/>
                      </a:cubicBezTo>
                      <a:cubicBezTo>
                        <a:pt x="632067" y="64425"/>
                        <a:pt x="446446" y="-13166"/>
                        <a:pt x="325683" y="1954"/>
                      </a:cubicBezTo>
                      <a:lnTo>
                        <a:pt x="0" y="236119"/>
                      </a:lnTo>
                      <a:close/>
                    </a:path>
                  </a:pathLst>
                </a:custGeom>
                <a:solidFill>
                  <a:srgbClr val="925F2D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8" name="任意多边形: 形状 787">
                  <a:extLst>
                    <a:ext uri="{FF2B5EF4-FFF2-40B4-BE49-F238E27FC236}">
                      <a16:creationId xmlns:a16="http://schemas.microsoft.com/office/drawing/2014/main" id="{3697EF05-B4D6-239B-9964-4616EA8ED988}"/>
                    </a:ext>
                  </a:extLst>
                </p:cNvPr>
                <p:cNvSpPr/>
                <p:nvPr/>
              </p:nvSpPr>
              <p:spPr>
                <a:xfrm>
                  <a:off x="1914029" y="6027046"/>
                  <a:ext cx="1084281" cy="371640"/>
                </a:xfrm>
                <a:custGeom>
                  <a:avLst/>
                  <a:gdLst>
                    <a:gd name="connsiteX0" fmla="*/ 383975 w 1084281"/>
                    <a:gd name="connsiteY0" fmla="*/ 248092 h 371640"/>
                    <a:gd name="connsiteX1" fmla="*/ 0 w 1084281"/>
                    <a:gd name="connsiteY1" fmla="*/ 220438 h 371640"/>
                    <a:gd name="connsiteX2" fmla="*/ 325683 w 1084281"/>
                    <a:gd name="connsiteY2" fmla="*/ 0 h 371640"/>
                    <a:gd name="connsiteX3" fmla="*/ 632067 w 1084281"/>
                    <a:gd name="connsiteY3" fmla="*/ 62471 h 371640"/>
                    <a:gd name="connsiteX4" fmla="*/ 1084282 w 1084281"/>
                    <a:gd name="connsiteY4" fmla="*/ 147025 h 371640"/>
                    <a:gd name="connsiteX5" fmla="*/ 809929 w 1084281"/>
                    <a:gd name="connsiteY5" fmla="*/ 371640 h 371640"/>
                    <a:gd name="connsiteX6" fmla="*/ 383975 w 1084281"/>
                    <a:gd name="connsiteY6" fmla="*/ 248092 h 371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84281" h="371640">
                      <a:moveTo>
                        <a:pt x="383975" y="248092"/>
                      </a:moveTo>
                      <a:cubicBezTo>
                        <a:pt x="383975" y="248092"/>
                        <a:pt x="275945" y="156574"/>
                        <a:pt x="0" y="220438"/>
                      </a:cubicBezTo>
                      <a:lnTo>
                        <a:pt x="325683" y="0"/>
                      </a:lnTo>
                      <a:lnTo>
                        <a:pt x="632067" y="62471"/>
                      </a:lnTo>
                      <a:cubicBezTo>
                        <a:pt x="632067" y="62471"/>
                        <a:pt x="937456" y="25068"/>
                        <a:pt x="1084282" y="147025"/>
                      </a:cubicBezTo>
                      <a:cubicBezTo>
                        <a:pt x="1084282" y="147025"/>
                        <a:pt x="893886" y="284699"/>
                        <a:pt x="809929" y="371640"/>
                      </a:cubicBezTo>
                      <a:cubicBezTo>
                        <a:pt x="809929" y="371441"/>
                        <a:pt x="581732" y="224417"/>
                        <a:pt x="383975" y="248092"/>
                      </a:cubicBezTo>
                      <a:close/>
                    </a:path>
                  </a:pathLst>
                </a:custGeom>
                <a:solidFill>
                  <a:srgbClr val="E4C2A3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89" name="图形 782">
                  <a:extLst>
                    <a:ext uri="{FF2B5EF4-FFF2-40B4-BE49-F238E27FC236}">
                      <a16:creationId xmlns:a16="http://schemas.microsoft.com/office/drawing/2014/main" id="{DDF22A65-9E7C-1E53-9F03-84117DA79AF9}"/>
                    </a:ext>
                  </a:extLst>
                </p:cNvPr>
                <p:cNvGrpSpPr/>
                <p:nvPr/>
              </p:nvGrpSpPr>
              <p:grpSpPr>
                <a:xfrm>
                  <a:off x="1914029" y="6002938"/>
                  <a:ext cx="1079905" cy="357554"/>
                  <a:chOff x="1914029" y="6002938"/>
                  <a:chExt cx="1079905" cy="357554"/>
                </a:xfrm>
              </p:grpSpPr>
              <p:sp>
                <p:nvSpPr>
                  <p:cNvPr id="790" name="任意多边形: 形状 789">
                    <a:extLst>
                      <a:ext uri="{FF2B5EF4-FFF2-40B4-BE49-F238E27FC236}">
                        <a16:creationId xmlns:a16="http://schemas.microsoft.com/office/drawing/2014/main" id="{6E36E59F-179A-E53E-4F68-E2160AD0787D}"/>
                      </a:ext>
                    </a:extLst>
                  </p:cNvPr>
                  <p:cNvSpPr/>
                  <p:nvPr/>
                </p:nvSpPr>
                <p:spPr>
                  <a:xfrm>
                    <a:off x="2298004" y="6053467"/>
                    <a:ext cx="695929" cy="307024"/>
                  </a:xfrm>
                  <a:custGeom>
                    <a:avLst/>
                    <a:gdLst>
                      <a:gd name="connsiteX0" fmla="*/ 243914 w 695929"/>
                      <a:gd name="connsiteY0" fmla="*/ 22520 h 307024"/>
                      <a:gd name="connsiteX1" fmla="*/ 0 w 695929"/>
                      <a:gd name="connsiteY1" fmla="*/ 221670 h 307024"/>
                      <a:gd name="connsiteX2" fmla="*/ 242123 w 695929"/>
                      <a:gd name="connsiteY2" fmla="*/ 227639 h 307024"/>
                      <a:gd name="connsiteX3" fmla="*/ 432519 w 695929"/>
                      <a:gd name="connsiteY3" fmla="*/ 307020 h 307024"/>
                      <a:gd name="connsiteX4" fmla="*/ 695930 w 695929"/>
                      <a:gd name="connsiteY4" fmla="*/ 99116 h 307024"/>
                      <a:gd name="connsiteX5" fmla="*/ 243914 w 695929"/>
                      <a:gd name="connsiteY5" fmla="*/ 22520 h 3070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5929" h="307024">
                        <a:moveTo>
                          <a:pt x="243914" y="22520"/>
                        </a:moveTo>
                        <a:lnTo>
                          <a:pt x="0" y="221670"/>
                        </a:lnTo>
                        <a:cubicBezTo>
                          <a:pt x="0" y="221670"/>
                          <a:pt x="94303" y="184267"/>
                          <a:pt x="242123" y="227639"/>
                        </a:cubicBezTo>
                        <a:cubicBezTo>
                          <a:pt x="389944" y="271010"/>
                          <a:pt x="429734" y="306224"/>
                          <a:pt x="432519" y="307020"/>
                        </a:cubicBezTo>
                        <a:cubicBezTo>
                          <a:pt x="435304" y="308015"/>
                          <a:pt x="625700" y="138906"/>
                          <a:pt x="695930" y="99116"/>
                        </a:cubicBezTo>
                        <a:cubicBezTo>
                          <a:pt x="695731" y="99116"/>
                          <a:pt x="475691" y="-56861"/>
                          <a:pt x="243914" y="22520"/>
                        </a:cubicBezTo>
                        <a:close/>
                      </a:path>
                    </a:pathLst>
                  </a:custGeom>
                  <a:solidFill>
                    <a:srgbClr val="FFE8C9"/>
                  </a:solidFill>
                  <a:ln w="19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1" name="任意多边形: 形状 790">
                    <a:extLst>
                      <a:ext uri="{FF2B5EF4-FFF2-40B4-BE49-F238E27FC236}">
                        <a16:creationId xmlns:a16="http://schemas.microsoft.com/office/drawing/2014/main" id="{EF93E317-19FF-1ADA-462A-8804F17B8B55}"/>
                      </a:ext>
                    </a:extLst>
                  </p:cNvPr>
                  <p:cNvSpPr/>
                  <p:nvPr/>
                </p:nvSpPr>
                <p:spPr>
                  <a:xfrm>
                    <a:off x="1914029" y="6002938"/>
                    <a:ext cx="627690" cy="272398"/>
                  </a:xfrm>
                  <a:custGeom>
                    <a:avLst/>
                    <a:gdLst>
                      <a:gd name="connsiteX0" fmla="*/ 322101 w 627690"/>
                      <a:gd name="connsiteY0" fmla="*/ 7396 h 272398"/>
                      <a:gd name="connsiteX1" fmla="*/ 0 w 627690"/>
                      <a:gd name="connsiteY1" fmla="*/ 224651 h 272398"/>
                      <a:gd name="connsiteX2" fmla="*/ 224019 w 627690"/>
                      <a:gd name="connsiteY2" fmla="*/ 199782 h 272398"/>
                      <a:gd name="connsiteX3" fmla="*/ 383776 w 627690"/>
                      <a:gd name="connsiteY3" fmla="*/ 272399 h 272398"/>
                      <a:gd name="connsiteX4" fmla="*/ 627690 w 627690"/>
                      <a:gd name="connsiteY4" fmla="*/ 73249 h 272398"/>
                      <a:gd name="connsiteX5" fmla="*/ 322101 w 627690"/>
                      <a:gd name="connsiteY5" fmla="*/ 7396 h 272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7690" h="272398">
                        <a:moveTo>
                          <a:pt x="322101" y="7396"/>
                        </a:moveTo>
                        <a:lnTo>
                          <a:pt x="0" y="224651"/>
                        </a:lnTo>
                        <a:cubicBezTo>
                          <a:pt x="0" y="224651"/>
                          <a:pt x="124344" y="193017"/>
                          <a:pt x="224019" y="199782"/>
                        </a:cubicBezTo>
                        <a:cubicBezTo>
                          <a:pt x="292458" y="204358"/>
                          <a:pt x="366268" y="234001"/>
                          <a:pt x="383776" y="272399"/>
                        </a:cubicBezTo>
                        <a:lnTo>
                          <a:pt x="627690" y="73249"/>
                        </a:lnTo>
                        <a:cubicBezTo>
                          <a:pt x="627889" y="73050"/>
                          <a:pt x="501157" y="-27619"/>
                          <a:pt x="322101" y="7396"/>
                        </a:cubicBezTo>
                        <a:close/>
                      </a:path>
                    </a:pathLst>
                  </a:custGeom>
                  <a:solidFill>
                    <a:srgbClr val="FFF2E1"/>
                  </a:solidFill>
                  <a:ln w="19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792" name="图形 782">
                <a:extLst>
                  <a:ext uri="{FF2B5EF4-FFF2-40B4-BE49-F238E27FC236}">
                    <a16:creationId xmlns:a16="http://schemas.microsoft.com/office/drawing/2014/main" id="{A7DF7A3C-F735-9E0F-5229-F96869D8FA03}"/>
                  </a:ext>
                </a:extLst>
              </p:cNvPr>
              <p:cNvGrpSpPr/>
              <p:nvPr/>
            </p:nvGrpSpPr>
            <p:grpSpPr>
              <a:xfrm>
                <a:off x="3404369" y="5451984"/>
                <a:ext cx="460874" cy="440174"/>
                <a:chOff x="3404369" y="5451984"/>
                <a:chExt cx="460874" cy="440174"/>
              </a:xfrm>
            </p:grpSpPr>
            <p:sp>
              <p:nvSpPr>
                <p:cNvPr id="793" name="任意多边形: 形状 792">
                  <a:extLst>
                    <a:ext uri="{FF2B5EF4-FFF2-40B4-BE49-F238E27FC236}">
                      <a16:creationId xmlns:a16="http://schemas.microsoft.com/office/drawing/2014/main" id="{01B60786-8622-3F1C-AC05-6CA70FAE2017}"/>
                    </a:ext>
                  </a:extLst>
                </p:cNvPr>
                <p:cNvSpPr/>
                <p:nvPr/>
              </p:nvSpPr>
              <p:spPr>
                <a:xfrm>
                  <a:off x="3404369" y="5451988"/>
                  <a:ext cx="460874" cy="440169"/>
                </a:xfrm>
                <a:custGeom>
                  <a:avLst/>
                  <a:gdLst>
                    <a:gd name="connsiteX0" fmla="*/ 0 w 460874"/>
                    <a:gd name="connsiteY0" fmla="*/ 253155 h 440169"/>
                    <a:gd name="connsiteX1" fmla="*/ 231579 w 460874"/>
                    <a:gd name="connsiteY1" fmla="*/ 270464 h 440169"/>
                    <a:gd name="connsiteX2" fmla="*/ 444058 w 460874"/>
                    <a:gd name="connsiteY2" fmla="*/ 289 h 440169"/>
                    <a:gd name="connsiteX3" fmla="*/ 286091 w 460874"/>
                    <a:gd name="connsiteY3" fmla="*/ 384662 h 440169"/>
                    <a:gd name="connsiteX4" fmla="*/ 69036 w 460874"/>
                    <a:gd name="connsiteY4" fmla="*/ 440169 h 440169"/>
                    <a:gd name="connsiteX5" fmla="*/ 0 w 460874"/>
                    <a:gd name="connsiteY5" fmla="*/ 253155 h 440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0874" h="440169">
                      <a:moveTo>
                        <a:pt x="0" y="253155"/>
                      </a:moveTo>
                      <a:cubicBezTo>
                        <a:pt x="0" y="253155"/>
                        <a:pt x="187213" y="290359"/>
                        <a:pt x="231579" y="270464"/>
                      </a:cubicBezTo>
                      <a:cubicBezTo>
                        <a:pt x="275945" y="250569"/>
                        <a:pt x="373033" y="-9858"/>
                        <a:pt x="444058" y="289"/>
                      </a:cubicBezTo>
                      <a:cubicBezTo>
                        <a:pt x="515283" y="10435"/>
                        <a:pt x="340604" y="328359"/>
                        <a:pt x="286091" y="384662"/>
                      </a:cubicBezTo>
                      <a:cubicBezTo>
                        <a:pt x="231579" y="440965"/>
                        <a:pt x="69036" y="440169"/>
                        <a:pt x="69036" y="440169"/>
                      </a:cubicBezTo>
                      <a:cubicBezTo>
                        <a:pt x="69036" y="440169"/>
                        <a:pt x="43769" y="298914"/>
                        <a:pt x="0" y="253155"/>
                      </a:cubicBezTo>
                      <a:close/>
                    </a:path>
                  </a:pathLst>
                </a:custGeom>
                <a:solidFill>
                  <a:srgbClr val="F1C7A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4" name="任意多边形: 形状 793">
                  <a:extLst>
                    <a:ext uri="{FF2B5EF4-FFF2-40B4-BE49-F238E27FC236}">
                      <a16:creationId xmlns:a16="http://schemas.microsoft.com/office/drawing/2014/main" id="{45181BBB-0A20-B657-1575-4884BC9CCC60}"/>
                    </a:ext>
                  </a:extLst>
                </p:cNvPr>
                <p:cNvSpPr/>
                <p:nvPr/>
              </p:nvSpPr>
              <p:spPr>
                <a:xfrm>
                  <a:off x="3700010" y="5451984"/>
                  <a:ext cx="165019" cy="225306"/>
                </a:xfrm>
                <a:custGeom>
                  <a:avLst/>
                  <a:gdLst>
                    <a:gd name="connsiteX0" fmla="*/ 71821 w 165019"/>
                    <a:gd name="connsiteY0" fmla="*/ 208396 h 225306"/>
                    <a:gd name="connsiteX1" fmla="*/ 91319 w 165019"/>
                    <a:gd name="connsiteY1" fmla="*/ 225307 h 225306"/>
                    <a:gd name="connsiteX2" fmla="*/ 148218 w 165019"/>
                    <a:gd name="connsiteY2" fmla="*/ 293 h 225306"/>
                    <a:gd name="connsiteX3" fmla="*/ 0 w 165019"/>
                    <a:gd name="connsiteY3" fmla="*/ 180145 h 225306"/>
                    <a:gd name="connsiteX4" fmla="*/ 71821 w 165019"/>
                    <a:gd name="connsiteY4" fmla="*/ 208396 h 225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5019" h="225306">
                      <a:moveTo>
                        <a:pt x="71821" y="208396"/>
                      </a:moveTo>
                      <a:cubicBezTo>
                        <a:pt x="78586" y="213767"/>
                        <a:pt x="85151" y="219338"/>
                        <a:pt x="91319" y="225307"/>
                      </a:cubicBezTo>
                      <a:cubicBezTo>
                        <a:pt x="145831" y="121255"/>
                        <a:pt x="190595" y="6461"/>
                        <a:pt x="148218" y="293"/>
                      </a:cubicBezTo>
                      <a:cubicBezTo>
                        <a:pt x="102460" y="-6272"/>
                        <a:pt x="46157" y="98774"/>
                        <a:pt x="0" y="180145"/>
                      </a:cubicBezTo>
                      <a:cubicBezTo>
                        <a:pt x="26460" y="183129"/>
                        <a:pt x="48544" y="190092"/>
                        <a:pt x="71821" y="208396"/>
                      </a:cubicBezTo>
                      <a:close/>
                    </a:path>
                  </a:pathLst>
                </a:custGeom>
                <a:solidFill>
                  <a:srgbClr val="8CCBC1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5" name="任意多边形: 形状 794">
                  <a:extLst>
                    <a:ext uri="{FF2B5EF4-FFF2-40B4-BE49-F238E27FC236}">
                      <a16:creationId xmlns:a16="http://schemas.microsoft.com/office/drawing/2014/main" id="{36856E4B-9A44-E367-4C51-06A1963F64ED}"/>
                    </a:ext>
                  </a:extLst>
                </p:cNvPr>
                <p:cNvSpPr/>
                <p:nvPr/>
              </p:nvSpPr>
              <p:spPr>
                <a:xfrm>
                  <a:off x="3716324" y="5586370"/>
                  <a:ext cx="94302" cy="67245"/>
                </a:xfrm>
                <a:custGeom>
                  <a:avLst/>
                  <a:gdLst>
                    <a:gd name="connsiteX0" fmla="*/ 9749 w 94302"/>
                    <a:gd name="connsiteY0" fmla="*/ 0 h 67245"/>
                    <a:gd name="connsiteX1" fmla="*/ 0 w 94302"/>
                    <a:gd name="connsiteY1" fmla="*/ 17110 h 67245"/>
                    <a:gd name="connsiteX2" fmla="*/ 87141 w 94302"/>
                    <a:gd name="connsiteY2" fmla="*/ 67245 h 67245"/>
                    <a:gd name="connsiteX3" fmla="*/ 94303 w 94302"/>
                    <a:gd name="connsiteY3" fmla="*/ 52523 h 67245"/>
                    <a:gd name="connsiteX4" fmla="*/ 9749 w 94302"/>
                    <a:gd name="connsiteY4" fmla="*/ 0 h 67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302" h="67245">
                      <a:moveTo>
                        <a:pt x="9749" y="0"/>
                      </a:moveTo>
                      <a:cubicBezTo>
                        <a:pt x="6565" y="5770"/>
                        <a:pt x="3183" y="11539"/>
                        <a:pt x="0" y="17110"/>
                      </a:cubicBezTo>
                      <a:cubicBezTo>
                        <a:pt x="34021" y="22680"/>
                        <a:pt x="63266" y="42178"/>
                        <a:pt x="87141" y="67245"/>
                      </a:cubicBezTo>
                      <a:cubicBezTo>
                        <a:pt x="89528" y="62272"/>
                        <a:pt x="92114" y="57497"/>
                        <a:pt x="94303" y="52523"/>
                      </a:cubicBezTo>
                      <a:cubicBezTo>
                        <a:pt x="72020" y="25665"/>
                        <a:pt x="43570" y="2984"/>
                        <a:pt x="9749" y="0"/>
                      </a:cubicBezTo>
                      <a:close/>
                    </a:path>
                  </a:pathLst>
                </a:custGeom>
                <a:solidFill>
                  <a:srgbClr val="127DC2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6" name="任意多边形: 形状 795">
                  <a:extLst>
                    <a:ext uri="{FF2B5EF4-FFF2-40B4-BE49-F238E27FC236}">
                      <a16:creationId xmlns:a16="http://schemas.microsoft.com/office/drawing/2014/main" id="{D1F23F82-2428-9DD6-83CC-8032BC3083F4}"/>
                    </a:ext>
                  </a:extLst>
                </p:cNvPr>
                <p:cNvSpPr/>
                <p:nvPr/>
              </p:nvSpPr>
              <p:spPr>
                <a:xfrm>
                  <a:off x="3742387" y="5451994"/>
                  <a:ext cx="122644" cy="156260"/>
                </a:xfrm>
                <a:custGeom>
                  <a:avLst/>
                  <a:gdLst>
                    <a:gd name="connsiteX0" fmla="*/ 82763 w 122644"/>
                    <a:gd name="connsiteY0" fmla="*/ 156261 h 156260"/>
                    <a:gd name="connsiteX1" fmla="*/ 105842 w 122644"/>
                    <a:gd name="connsiteY1" fmla="*/ 283 h 156260"/>
                    <a:gd name="connsiteX2" fmla="*/ 0 w 122644"/>
                    <a:gd name="connsiteY2" fmla="*/ 106523 h 156260"/>
                    <a:gd name="connsiteX3" fmla="*/ 82763 w 122644"/>
                    <a:gd name="connsiteY3" fmla="*/ 156261 h 156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644" h="156260">
                      <a:moveTo>
                        <a:pt x="82763" y="156261"/>
                      </a:moveTo>
                      <a:cubicBezTo>
                        <a:pt x="118973" y="75885"/>
                        <a:pt x="138868" y="5058"/>
                        <a:pt x="105842" y="283"/>
                      </a:cubicBezTo>
                      <a:cubicBezTo>
                        <a:pt x="73413" y="-4293"/>
                        <a:pt x="35612" y="47236"/>
                        <a:pt x="0" y="106523"/>
                      </a:cubicBezTo>
                      <a:cubicBezTo>
                        <a:pt x="34021" y="101947"/>
                        <a:pt x="64659" y="127612"/>
                        <a:pt x="82763" y="156261"/>
                      </a:cubicBezTo>
                      <a:close/>
                    </a:path>
                  </a:pathLst>
                </a:custGeom>
                <a:solidFill>
                  <a:srgbClr val="E23127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7" name="任意多边形: 形状 796">
                  <a:extLst>
                    <a:ext uri="{FF2B5EF4-FFF2-40B4-BE49-F238E27FC236}">
                      <a16:creationId xmlns:a16="http://schemas.microsoft.com/office/drawing/2014/main" id="{DCA30C66-01A3-1ED6-88CC-A6BD2B6EF135}"/>
                    </a:ext>
                  </a:extLst>
                </p:cNvPr>
                <p:cNvSpPr/>
                <p:nvPr/>
              </p:nvSpPr>
              <p:spPr>
                <a:xfrm>
                  <a:off x="3696031" y="5622977"/>
                  <a:ext cx="99873" cy="64261"/>
                </a:xfrm>
                <a:custGeom>
                  <a:avLst/>
                  <a:gdLst>
                    <a:gd name="connsiteX0" fmla="*/ 9351 w 99873"/>
                    <a:gd name="connsiteY0" fmla="*/ 0 h 64261"/>
                    <a:gd name="connsiteX1" fmla="*/ 0 w 99873"/>
                    <a:gd name="connsiteY1" fmla="*/ 16314 h 64261"/>
                    <a:gd name="connsiteX2" fmla="*/ 65853 w 99873"/>
                    <a:gd name="connsiteY2" fmla="*/ 42774 h 64261"/>
                    <a:gd name="connsiteX3" fmla="*/ 90125 w 99873"/>
                    <a:gd name="connsiteY3" fmla="*/ 64261 h 64261"/>
                    <a:gd name="connsiteX4" fmla="*/ 99873 w 99873"/>
                    <a:gd name="connsiteY4" fmla="*/ 45560 h 64261"/>
                    <a:gd name="connsiteX5" fmla="*/ 9351 w 99873"/>
                    <a:gd name="connsiteY5" fmla="*/ 0 h 64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9873" h="64261">
                      <a:moveTo>
                        <a:pt x="9351" y="0"/>
                      </a:moveTo>
                      <a:cubicBezTo>
                        <a:pt x="6167" y="5571"/>
                        <a:pt x="3183" y="10942"/>
                        <a:pt x="0" y="16314"/>
                      </a:cubicBezTo>
                      <a:cubicBezTo>
                        <a:pt x="22879" y="19895"/>
                        <a:pt x="44764" y="28649"/>
                        <a:pt x="65853" y="42774"/>
                      </a:cubicBezTo>
                      <a:cubicBezTo>
                        <a:pt x="75203" y="49141"/>
                        <a:pt x="83161" y="56303"/>
                        <a:pt x="90125" y="64261"/>
                      </a:cubicBezTo>
                      <a:cubicBezTo>
                        <a:pt x="93507" y="58094"/>
                        <a:pt x="96690" y="51926"/>
                        <a:pt x="99873" y="45560"/>
                      </a:cubicBezTo>
                      <a:cubicBezTo>
                        <a:pt x="74607" y="20492"/>
                        <a:pt x="45958" y="1194"/>
                        <a:pt x="9351" y="0"/>
                      </a:cubicBezTo>
                      <a:close/>
                    </a:path>
                  </a:pathLst>
                </a:custGeom>
                <a:solidFill>
                  <a:srgbClr val="127DC2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8" name="任意多边形: 形状 797">
                  <a:extLst>
                    <a:ext uri="{FF2B5EF4-FFF2-40B4-BE49-F238E27FC236}">
                      <a16:creationId xmlns:a16="http://schemas.microsoft.com/office/drawing/2014/main" id="{B1616716-3439-A726-8801-2C801CCAF670}"/>
                    </a:ext>
                  </a:extLst>
                </p:cNvPr>
                <p:cNvSpPr/>
                <p:nvPr/>
              </p:nvSpPr>
              <p:spPr>
                <a:xfrm>
                  <a:off x="3814598" y="5538769"/>
                  <a:ext cx="21144" cy="39951"/>
                </a:xfrm>
                <a:custGeom>
                  <a:avLst/>
                  <a:gdLst>
                    <a:gd name="connsiteX0" fmla="*/ 6573 w 21144"/>
                    <a:gd name="connsiteY0" fmla="*/ 20942 h 39951"/>
                    <a:gd name="connsiteX1" fmla="*/ 20898 w 21144"/>
                    <a:gd name="connsiteY1" fmla="*/ 848 h 39951"/>
                    <a:gd name="connsiteX2" fmla="*/ 19903 w 21144"/>
                    <a:gd name="connsiteY2" fmla="*/ 52 h 39951"/>
                    <a:gd name="connsiteX3" fmla="*/ 605 w 21144"/>
                    <a:gd name="connsiteY3" fmla="*/ 19748 h 39951"/>
                    <a:gd name="connsiteX4" fmla="*/ 207 w 21144"/>
                    <a:gd name="connsiteY4" fmla="*/ 22732 h 39951"/>
                    <a:gd name="connsiteX5" fmla="*/ 18113 w 21144"/>
                    <a:gd name="connsiteY5" fmla="*/ 39643 h 39951"/>
                    <a:gd name="connsiteX6" fmla="*/ 21097 w 21144"/>
                    <a:gd name="connsiteY6" fmla="*/ 37852 h 39951"/>
                    <a:gd name="connsiteX7" fmla="*/ 6573 w 21144"/>
                    <a:gd name="connsiteY7" fmla="*/ 20942 h 39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44" h="39951">
                      <a:moveTo>
                        <a:pt x="6573" y="20942"/>
                      </a:moveTo>
                      <a:cubicBezTo>
                        <a:pt x="9558" y="13381"/>
                        <a:pt x="17715" y="8209"/>
                        <a:pt x="20898" y="848"/>
                      </a:cubicBezTo>
                      <a:cubicBezTo>
                        <a:pt x="21097" y="251"/>
                        <a:pt x="20500" y="-147"/>
                        <a:pt x="19903" y="52"/>
                      </a:cubicBezTo>
                      <a:cubicBezTo>
                        <a:pt x="12940" y="5423"/>
                        <a:pt x="5977" y="12785"/>
                        <a:pt x="605" y="19748"/>
                      </a:cubicBezTo>
                      <a:cubicBezTo>
                        <a:pt x="8" y="20544"/>
                        <a:pt x="-191" y="21936"/>
                        <a:pt x="207" y="22732"/>
                      </a:cubicBezTo>
                      <a:cubicBezTo>
                        <a:pt x="4186" y="29298"/>
                        <a:pt x="11547" y="35863"/>
                        <a:pt x="18113" y="39643"/>
                      </a:cubicBezTo>
                      <a:cubicBezTo>
                        <a:pt x="19306" y="40439"/>
                        <a:pt x="21495" y="39643"/>
                        <a:pt x="21097" y="37852"/>
                      </a:cubicBezTo>
                      <a:cubicBezTo>
                        <a:pt x="19505" y="31088"/>
                        <a:pt x="11746" y="25915"/>
                        <a:pt x="6573" y="20942"/>
                      </a:cubicBezTo>
                      <a:close/>
                    </a:path>
                  </a:pathLst>
                </a:custGeom>
                <a:solidFill>
                  <a:srgbClr val="962620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9" name="任意多边形: 形状 798">
                  <a:extLst>
                    <a:ext uri="{FF2B5EF4-FFF2-40B4-BE49-F238E27FC236}">
                      <a16:creationId xmlns:a16="http://schemas.microsoft.com/office/drawing/2014/main" id="{1DA9FB6F-3301-7148-D63E-D327FDD6DE84}"/>
                    </a:ext>
                  </a:extLst>
                </p:cNvPr>
                <p:cNvSpPr/>
                <p:nvPr/>
              </p:nvSpPr>
              <p:spPr>
                <a:xfrm>
                  <a:off x="3843721" y="5501918"/>
                  <a:ext cx="16263" cy="17781"/>
                </a:xfrm>
                <a:custGeom>
                  <a:avLst/>
                  <a:gdLst>
                    <a:gd name="connsiteX0" fmla="*/ 14256 w 16263"/>
                    <a:gd name="connsiteY0" fmla="*/ 6065 h 17781"/>
                    <a:gd name="connsiteX1" fmla="*/ 12068 w 16263"/>
                    <a:gd name="connsiteY1" fmla="*/ 7060 h 17781"/>
                    <a:gd name="connsiteX2" fmla="*/ 8487 w 16263"/>
                    <a:gd name="connsiteY2" fmla="*/ 494 h 17781"/>
                    <a:gd name="connsiteX3" fmla="*/ 6497 w 16263"/>
                    <a:gd name="connsiteY3" fmla="*/ 1688 h 17781"/>
                    <a:gd name="connsiteX4" fmla="*/ 8885 w 16263"/>
                    <a:gd name="connsiteY4" fmla="*/ 8651 h 17781"/>
                    <a:gd name="connsiteX5" fmla="*/ 330 w 16263"/>
                    <a:gd name="connsiteY5" fmla="*/ 13426 h 17781"/>
                    <a:gd name="connsiteX6" fmla="*/ 1125 w 16263"/>
                    <a:gd name="connsiteY6" fmla="*/ 14819 h 17781"/>
                    <a:gd name="connsiteX7" fmla="*/ 9680 w 16263"/>
                    <a:gd name="connsiteY7" fmla="*/ 11437 h 17781"/>
                    <a:gd name="connsiteX8" fmla="*/ 12466 w 16263"/>
                    <a:gd name="connsiteY8" fmla="*/ 17206 h 17781"/>
                    <a:gd name="connsiteX9" fmla="*/ 15251 w 16263"/>
                    <a:gd name="connsiteY9" fmla="*/ 16013 h 17781"/>
                    <a:gd name="connsiteX10" fmla="*/ 13261 w 16263"/>
                    <a:gd name="connsiteY10" fmla="*/ 9646 h 17781"/>
                    <a:gd name="connsiteX11" fmla="*/ 15649 w 16263"/>
                    <a:gd name="connsiteY11" fmla="*/ 8254 h 17781"/>
                    <a:gd name="connsiteX12" fmla="*/ 14256 w 16263"/>
                    <a:gd name="connsiteY12" fmla="*/ 6065 h 17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263" h="17781">
                      <a:moveTo>
                        <a:pt x="14256" y="6065"/>
                      </a:moveTo>
                      <a:cubicBezTo>
                        <a:pt x="13460" y="6463"/>
                        <a:pt x="12863" y="6861"/>
                        <a:pt x="12068" y="7060"/>
                      </a:cubicBezTo>
                      <a:cubicBezTo>
                        <a:pt x="11073" y="4871"/>
                        <a:pt x="9680" y="2683"/>
                        <a:pt x="8487" y="494"/>
                      </a:cubicBezTo>
                      <a:cubicBezTo>
                        <a:pt x="7691" y="-699"/>
                        <a:pt x="6099" y="494"/>
                        <a:pt x="6497" y="1688"/>
                      </a:cubicBezTo>
                      <a:cubicBezTo>
                        <a:pt x="7492" y="3877"/>
                        <a:pt x="8089" y="6264"/>
                        <a:pt x="8885" y="8651"/>
                      </a:cubicBezTo>
                      <a:cubicBezTo>
                        <a:pt x="5900" y="10243"/>
                        <a:pt x="3115" y="11636"/>
                        <a:pt x="330" y="13426"/>
                      </a:cubicBezTo>
                      <a:cubicBezTo>
                        <a:pt x="-466" y="14023"/>
                        <a:pt x="330" y="15217"/>
                        <a:pt x="1125" y="14819"/>
                      </a:cubicBezTo>
                      <a:cubicBezTo>
                        <a:pt x="3911" y="13625"/>
                        <a:pt x="6895" y="12630"/>
                        <a:pt x="9680" y="11437"/>
                      </a:cubicBezTo>
                      <a:cubicBezTo>
                        <a:pt x="10277" y="13426"/>
                        <a:pt x="11073" y="15615"/>
                        <a:pt x="12466" y="17206"/>
                      </a:cubicBezTo>
                      <a:cubicBezTo>
                        <a:pt x="13460" y="18400"/>
                        <a:pt x="15251" y="17604"/>
                        <a:pt x="15251" y="16013"/>
                      </a:cubicBezTo>
                      <a:cubicBezTo>
                        <a:pt x="15052" y="13824"/>
                        <a:pt x="14057" y="11636"/>
                        <a:pt x="13261" y="9646"/>
                      </a:cubicBezTo>
                      <a:cubicBezTo>
                        <a:pt x="14057" y="9248"/>
                        <a:pt x="14853" y="8850"/>
                        <a:pt x="15649" y="8254"/>
                      </a:cubicBezTo>
                      <a:cubicBezTo>
                        <a:pt x="17041" y="7458"/>
                        <a:pt x="15848" y="5468"/>
                        <a:pt x="14256" y="6065"/>
                      </a:cubicBezTo>
                      <a:close/>
                    </a:path>
                  </a:pathLst>
                </a:custGeom>
                <a:solidFill>
                  <a:srgbClr val="FBF8F9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0" name="任意多边形: 形状 799">
                  <a:extLst>
                    <a:ext uri="{FF2B5EF4-FFF2-40B4-BE49-F238E27FC236}">
                      <a16:creationId xmlns:a16="http://schemas.microsoft.com/office/drawing/2014/main" id="{B16AEF06-76C7-DA1B-DBDF-DA55D2E97195}"/>
                    </a:ext>
                  </a:extLst>
                </p:cNvPr>
                <p:cNvSpPr/>
                <p:nvPr/>
              </p:nvSpPr>
              <p:spPr>
                <a:xfrm>
                  <a:off x="3836635" y="5526367"/>
                  <a:ext cx="19863" cy="21576"/>
                </a:xfrm>
                <a:custGeom>
                  <a:avLst/>
                  <a:gdLst>
                    <a:gd name="connsiteX0" fmla="*/ 19551 w 19863"/>
                    <a:gd name="connsiteY0" fmla="*/ 2506 h 21576"/>
                    <a:gd name="connsiteX1" fmla="*/ 17760 w 19863"/>
                    <a:gd name="connsiteY1" fmla="*/ 119 h 21576"/>
                    <a:gd name="connsiteX2" fmla="*/ 7415 w 19863"/>
                    <a:gd name="connsiteY2" fmla="*/ 7480 h 21576"/>
                    <a:gd name="connsiteX3" fmla="*/ 4431 w 19863"/>
                    <a:gd name="connsiteY3" fmla="*/ 2307 h 21576"/>
                    <a:gd name="connsiteX4" fmla="*/ 3436 w 19863"/>
                    <a:gd name="connsiteY4" fmla="*/ 2506 h 21576"/>
                    <a:gd name="connsiteX5" fmla="*/ 5624 w 19863"/>
                    <a:gd name="connsiteY5" fmla="*/ 8872 h 21576"/>
                    <a:gd name="connsiteX6" fmla="*/ 651 w 19863"/>
                    <a:gd name="connsiteY6" fmla="*/ 12056 h 21576"/>
                    <a:gd name="connsiteX7" fmla="*/ 1247 w 19863"/>
                    <a:gd name="connsiteY7" fmla="*/ 14244 h 21576"/>
                    <a:gd name="connsiteX8" fmla="*/ 6818 w 19863"/>
                    <a:gd name="connsiteY8" fmla="*/ 11658 h 21576"/>
                    <a:gd name="connsiteX9" fmla="*/ 7017 w 19863"/>
                    <a:gd name="connsiteY9" fmla="*/ 12056 h 21576"/>
                    <a:gd name="connsiteX10" fmla="*/ 11593 w 19863"/>
                    <a:gd name="connsiteY10" fmla="*/ 21207 h 21576"/>
                    <a:gd name="connsiteX11" fmla="*/ 13383 w 19863"/>
                    <a:gd name="connsiteY11" fmla="*/ 20412 h 21576"/>
                    <a:gd name="connsiteX12" fmla="*/ 9206 w 19863"/>
                    <a:gd name="connsiteY12" fmla="*/ 10066 h 21576"/>
                    <a:gd name="connsiteX13" fmla="*/ 10001 w 19863"/>
                    <a:gd name="connsiteY13" fmla="*/ 9469 h 21576"/>
                    <a:gd name="connsiteX14" fmla="*/ 19551 w 19863"/>
                    <a:gd name="connsiteY14" fmla="*/ 2506 h 21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9863" h="21576">
                      <a:moveTo>
                        <a:pt x="19551" y="2506"/>
                      </a:moveTo>
                      <a:cubicBezTo>
                        <a:pt x="20546" y="1312"/>
                        <a:pt x="18954" y="-478"/>
                        <a:pt x="17760" y="119"/>
                      </a:cubicBezTo>
                      <a:cubicBezTo>
                        <a:pt x="13781" y="1909"/>
                        <a:pt x="10797" y="4893"/>
                        <a:pt x="7415" y="7480"/>
                      </a:cubicBezTo>
                      <a:cubicBezTo>
                        <a:pt x="6221" y="5689"/>
                        <a:pt x="5227" y="3899"/>
                        <a:pt x="4431" y="2307"/>
                      </a:cubicBezTo>
                      <a:cubicBezTo>
                        <a:pt x="4232" y="1710"/>
                        <a:pt x="3237" y="1909"/>
                        <a:pt x="3436" y="2506"/>
                      </a:cubicBezTo>
                      <a:cubicBezTo>
                        <a:pt x="4033" y="4694"/>
                        <a:pt x="4630" y="6883"/>
                        <a:pt x="5624" y="8872"/>
                      </a:cubicBezTo>
                      <a:cubicBezTo>
                        <a:pt x="4033" y="10066"/>
                        <a:pt x="2441" y="11260"/>
                        <a:pt x="651" y="12056"/>
                      </a:cubicBezTo>
                      <a:cubicBezTo>
                        <a:pt x="-543" y="12652"/>
                        <a:pt x="54" y="14642"/>
                        <a:pt x="1247" y="14244"/>
                      </a:cubicBezTo>
                      <a:cubicBezTo>
                        <a:pt x="3237" y="13647"/>
                        <a:pt x="5028" y="12851"/>
                        <a:pt x="6818" y="11658"/>
                      </a:cubicBezTo>
                      <a:cubicBezTo>
                        <a:pt x="6818" y="11857"/>
                        <a:pt x="6818" y="11857"/>
                        <a:pt x="7017" y="12056"/>
                      </a:cubicBezTo>
                      <a:cubicBezTo>
                        <a:pt x="8609" y="15040"/>
                        <a:pt x="9604" y="18422"/>
                        <a:pt x="11593" y="21207"/>
                      </a:cubicBezTo>
                      <a:cubicBezTo>
                        <a:pt x="12190" y="22003"/>
                        <a:pt x="13383" y="21406"/>
                        <a:pt x="13383" y="20412"/>
                      </a:cubicBezTo>
                      <a:cubicBezTo>
                        <a:pt x="13185" y="16830"/>
                        <a:pt x="11394" y="13249"/>
                        <a:pt x="9206" y="10066"/>
                      </a:cubicBezTo>
                      <a:cubicBezTo>
                        <a:pt x="9405" y="9867"/>
                        <a:pt x="9802" y="9668"/>
                        <a:pt x="10001" y="9469"/>
                      </a:cubicBezTo>
                      <a:cubicBezTo>
                        <a:pt x="13582" y="7679"/>
                        <a:pt x="16965" y="5490"/>
                        <a:pt x="19551" y="2506"/>
                      </a:cubicBezTo>
                      <a:close/>
                    </a:path>
                  </a:pathLst>
                </a:custGeom>
                <a:solidFill>
                  <a:srgbClr val="FBF8F9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01" name="图形 782">
                <a:extLst>
                  <a:ext uri="{FF2B5EF4-FFF2-40B4-BE49-F238E27FC236}">
                    <a16:creationId xmlns:a16="http://schemas.microsoft.com/office/drawing/2014/main" id="{C7E051DB-DBC1-7636-46F1-31965CFCD785}"/>
                  </a:ext>
                </a:extLst>
              </p:cNvPr>
              <p:cNvGrpSpPr/>
              <p:nvPr/>
            </p:nvGrpSpPr>
            <p:grpSpPr>
              <a:xfrm>
                <a:off x="3462054" y="5436614"/>
                <a:ext cx="313189" cy="522789"/>
                <a:chOff x="3462054" y="5436614"/>
                <a:chExt cx="313189" cy="522789"/>
              </a:xfrm>
            </p:grpSpPr>
            <p:sp>
              <p:nvSpPr>
                <p:cNvPr id="802" name="任意多边形: 形状 801">
                  <a:extLst>
                    <a:ext uri="{FF2B5EF4-FFF2-40B4-BE49-F238E27FC236}">
                      <a16:creationId xmlns:a16="http://schemas.microsoft.com/office/drawing/2014/main" id="{F82BF0D6-E100-40B7-81F0-CCF535B752A0}"/>
                    </a:ext>
                  </a:extLst>
                </p:cNvPr>
                <p:cNvSpPr/>
                <p:nvPr/>
              </p:nvSpPr>
              <p:spPr>
                <a:xfrm>
                  <a:off x="3462054" y="5436634"/>
                  <a:ext cx="312902" cy="522768"/>
                </a:xfrm>
                <a:custGeom>
                  <a:avLst/>
                  <a:gdLst>
                    <a:gd name="connsiteX0" fmla="*/ 11 w 312902"/>
                    <a:gd name="connsiteY0" fmla="*/ 329189 h 522768"/>
                    <a:gd name="connsiteX1" fmla="*/ 116397 w 312902"/>
                    <a:gd name="connsiteY1" fmla="*/ 333566 h 522768"/>
                    <a:gd name="connsiteX2" fmla="*/ 180062 w 312902"/>
                    <a:gd name="connsiteY2" fmla="*/ 162071 h 522768"/>
                    <a:gd name="connsiteX3" fmla="*/ 290280 w 312902"/>
                    <a:gd name="connsiteY3" fmla="*/ 522 h 522768"/>
                    <a:gd name="connsiteX4" fmla="*/ 257652 w 312902"/>
                    <a:gd name="connsiteY4" fmla="*/ 333367 h 522768"/>
                    <a:gd name="connsiteX5" fmla="*/ 43780 w 312902"/>
                    <a:gd name="connsiteY5" fmla="*/ 522768 h 522768"/>
                    <a:gd name="connsiteX6" fmla="*/ 25676 w 312902"/>
                    <a:gd name="connsiteY6" fmla="*/ 522768 h 522768"/>
                    <a:gd name="connsiteX7" fmla="*/ 11 w 312902"/>
                    <a:gd name="connsiteY7" fmla="*/ 329189 h 52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2902" h="522768">
                      <a:moveTo>
                        <a:pt x="11" y="329189"/>
                      </a:moveTo>
                      <a:cubicBezTo>
                        <a:pt x="-1183" y="327001"/>
                        <a:pt x="94314" y="356843"/>
                        <a:pt x="116397" y="333566"/>
                      </a:cubicBezTo>
                      <a:cubicBezTo>
                        <a:pt x="138481" y="310488"/>
                        <a:pt x="162156" y="209222"/>
                        <a:pt x="180062" y="162071"/>
                      </a:cubicBezTo>
                      <a:cubicBezTo>
                        <a:pt x="198166" y="114919"/>
                        <a:pt x="241736" y="-9027"/>
                        <a:pt x="290280" y="522"/>
                      </a:cubicBezTo>
                      <a:cubicBezTo>
                        <a:pt x="338824" y="10271"/>
                        <a:pt x="300427" y="189924"/>
                        <a:pt x="257652" y="333367"/>
                      </a:cubicBezTo>
                      <a:cubicBezTo>
                        <a:pt x="214878" y="476811"/>
                        <a:pt x="190208" y="512423"/>
                        <a:pt x="43780" y="522768"/>
                      </a:cubicBezTo>
                      <a:lnTo>
                        <a:pt x="25676" y="522768"/>
                      </a:lnTo>
                      <a:cubicBezTo>
                        <a:pt x="25676" y="522967"/>
                        <a:pt x="37414" y="395639"/>
                        <a:pt x="11" y="329189"/>
                      </a:cubicBezTo>
                      <a:close/>
                    </a:path>
                  </a:pathLst>
                </a:custGeom>
                <a:solidFill>
                  <a:srgbClr val="F4D9BF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3" name="任意多边形: 形状 802">
                  <a:extLst>
                    <a:ext uri="{FF2B5EF4-FFF2-40B4-BE49-F238E27FC236}">
                      <a16:creationId xmlns:a16="http://schemas.microsoft.com/office/drawing/2014/main" id="{59E12D18-0BF0-A81A-6EBB-1370A42AA4A3}"/>
                    </a:ext>
                  </a:extLst>
                </p:cNvPr>
                <p:cNvSpPr/>
                <p:nvPr/>
              </p:nvSpPr>
              <p:spPr>
                <a:xfrm>
                  <a:off x="3624210" y="5436614"/>
                  <a:ext cx="151033" cy="243461"/>
                </a:xfrm>
                <a:custGeom>
                  <a:avLst/>
                  <a:gdLst>
                    <a:gd name="connsiteX0" fmla="*/ 87936 w 151033"/>
                    <a:gd name="connsiteY0" fmla="*/ 218991 h 243461"/>
                    <a:gd name="connsiteX1" fmla="*/ 120564 w 151033"/>
                    <a:gd name="connsiteY1" fmla="*/ 243462 h 243461"/>
                    <a:gd name="connsiteX2" fmla="*/ 128323 w 151033"/>
                    <a:gd name="connsiteY2" fmla="*/ 543 h 243461"/>
                    <a:gd name="connsiteX3" fmla="*/ 18105 w 151033"/>
                    <a:gd name="connsiteY3" fmla="*/ 162091 h 243461"/>
                    <a:gd name="connsiteX4" fmla="*/ 0 w 151033"/>
                    <a:gd name="connsiteY4" fmla="*/ 217200 h 243461"/>
                    <a:gd name="connsiteX5" fmla="*/ 87936 w 151033"/>
                    <a:gd name="connsiteY5" fmla="*/ 218991 h 243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1033" h="243461">
                      <a:moveTo>
                        <a:pt x="87936" y="218991"/>
                      </a:moveTo>
                      <a:cubicBezTo>
                        <a:pt x="100271" y="225556"/>
                        <a:pt x="111015" y="233912"/>
                        <a:pt x="120564" y="243462"/>
                      </a:cubicBezTo>
                      <a:cubicBezTo>
                        <a:pt x="150606" y="124091"/>
                        <a:pt x="167119" y="8302"/>
                        <a:pt x="128323" y="543"/>
                      </a:cubicBezTo>
                      <a:cubicBezTo>
                        <a:pt x="79779" y="-9206"/>
                        <a:pt x="36209" y="114940"/>
                        <a:pt x="18105" y="162091"/>
                      </a:cubicBezTo>
                      <a:cubicBezTo>
                        <a:pt x="12534" y="176615"/>
                        <a:pt x="6565" y="196112"/>
                        <a:pt x="0" y="217200"/>
                      </a:cubicBezTo>
                      <a:cubicBezTo>
                        <a:pt x="28251" y="206258"/>
                        <a:pt x="58691" y="203672"/>
                        <a:pt x="87936" y="218991"/>
                      </a:cubicBezTo>
                      <a:close/>
                    </a:path>
                  </a:pathLst>
                </a:custGeom>
                <a:solidFill>
                  <a:srgbClr val="8CCBC1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4" name="任意多边形: 形状 803">
                  <a:extLst>
                    <a:ext uri="{FF2B5EF4-FFF2-40B4-BE49-F238E27FC236}">
                      <a16:creationId xmlns:a16="http://schemas.microsoft.com/office/drawing/2014/main" id="{8790E38A-737F-5FC9-9C98-785C03BA455C}"/>
                    </a:ext>
                  </a:extLst>
                </p:cNvPr>
                <p:cNvSpPr/>
                <p:nvPr/>
              </p:nvSpPr>
              <p:spPr>
                <a:xfrm>
                  <a:off x="3656639" y="5436807"/>
                  <a:ext cx="118330" cy="143992"/>
                </a:xfrm>
                <a:custGeom>
                  <a:avLst/>
                  <a:gdLst>
                    <a:gd name="connsiteX0" fmla="*/ 85350 w 118330"/>
                    <a:gd name="connsiteY0" fmla="*/ 128275 h 143992"/>
                    <a:gd name="connsiteX1" fmla="*/ 109423 w 118330"/>
                    <a:gd name="connsiteY1" fmla="*/ 143992 h 143992"/>
                    <a:gd name="connsiteX2" fmla="*/ 95695 w 118330"/>
                    <a:gd name="connsiteY2" fmla="*/ 549 h 143992"/>
                    <a:gd name="connsiteX3" fmla="*/ 0 w 118330"/>
                    <a:gd name="connsiteY3" fmla="*/ 124495 h 143992"/>
                    <a:gd name="connsiteX4" fmla="*/ 85350 w 118330"/>
                    <a:gd name="connsiteY4" fmla="*/ 128275 h 1439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8330" h="143992">
                      <a:moveTo>
                        <a:pt x="85350" y="128275"/>
                      </a:moveTo>
                      <a:cubicBezTo>
                        <a:pt x="94502" y="132652"/>
                        <a:pt x="102261" y="137825"/>
                        <a:pt x="109423" y="143992"/>
                      </a:cubicBezTo>
                      <a:cubicBezTo>
                        <a:pt x="122753" y="66600"/>
                        <a:pt x="123350" y="6119"/>
                        <a:pt x="95695" y="549"/>
                      </a:cubicBezTo>
                      <a:cubicBezTo>
                        <a:pt x="57298" y="-7210"/>
                        <a:pt x="21885" y="68988"/>
                        <a:pt x="0" y="124495"/>
                      </a:cubicBezTo>
                      <a:cubicBezTo>
                        <a:pt x="26262" y="111563"/>
                        <a:pt x="59287" y="115741"/>
                        <a:pt x="85350" y="128275"/>
                      </a:cubicBezTo>
                      <a:close/>
                    </a:path>
                  </a:pathLst>
                </a:custGeom>
                <a:solidFill>
                  <a:srgbClr val="E23127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5" name="任意多边形: 形状 804">
                  <a:extLst>
                    <a:ext uri="{FF2B5EF4-FFF2-40B4-BE49-F238E27FC236}">
                      <a16:creationId xmlns:a16="http://schemas.microsoft.com/office/drawing/2014/main" id="{23EC6F5B-AC34-8A60-1580-86F5A441AB02}"/>
                    </a:ext>
                  </a:extLst>
                </p:cNvPr>
                <p:cNvSpPr/>
                <p:nvPr/>
              </p:nvSpPr>
              <p:spPr>
                <a:xfrm>
                  <a:off x="3639330" y="5585932"/>
                  <a:ext cx="117381" cy="58133"/>
                </a:xfrm>
                <a:custGeom>
                  <a:avLst/>
                  <a:gdLst>
                    <a:gd name="connsiteX0" fmla="*/ 96292 w 117381"/>
                    <a:gd name="connsiteY0" fmla="*/ 24511 h 58133"/>
                    <a:gd name="connsiteX1" fmla="*/ 6963 w 117381"/>
                    <a:gd name="connsiteY1" fmla="*/ 2229 h 58133"/>
                    <a:gd name="connsiteX2" fmla="*/ 2984 w 117381"/>
                    <a:gd name="connsiteY2" fmla="*/ 12972 h 58133"/>
                    <a:gd name="connsiteX3" fmla="*/ 0 w 117381"/>
                    <a:gd name="connsiteY3" fmla="*/ 20930 h 58133"/>
                    <a:gd name="connsiteX4" fmla="*/ 113999 w 117381"/>
                    <a:gd name="connsiteY4" fmla="*/ 58134 h 58133"/>
                    <a:gd name="connsiteX5" fmla="*/ 117381 w 117381"/>
                    <a:gd name="connsiteY5" fmla="*/ 43013 h 58133"/>
                    <a:gd name="connsiteX6" fmla="*/ 96292 w 117381"/>
                    <a:gd name="connsiteY6" fmla="*/ 24511 h 58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7381" h="58133">
                      <a:moveTo>
                        <a:pt x="96292" y="24511"/>
                      </a:moveTo>
                      <a:cubicBezTo>
                        <a:pt x="74408" y="8197"/>
                        <a:pt x="37005" y="-5531"/>
                        <a:pt x="6963" y="2229"/>
                      </a:cubicBezTo>
                      <a:cubicBezTo>
                        <a:pt x="5571" y="6009"/>
                        <a:pt x="4178" y="9590"/>
                        <a:pt x="2984" y="12972"/>
                      </a:cubicBezTo>
                      <a:cubicBezTo>
                        <a:pt x="1989" y="15558"/>
                        <a:pt x="995" y="18145"/>
                        <a:pt x="0" y="20930"/>
                      </a:cubicBezTo>
                      <a:cubicBezTo>
                        <a:pt x="37602" y="8993"/>
                        <a:pt x="81570" y="31275"/>
                        <a:pt x="113999" y="58134"/>
                      </a:cubicBezTo>
                      <a:cubicBezTo>
                        <a:pt x="114596" y="55945"/>
                        <a:pt x="116983" y="45202"/>
                        <a:pt x="117381" y="43013"/>
                      </a:cubicBezTo>
                      <a:cubicBezTo>
                        <a:pt x="111611" y="35453"/>
                        <a:pt x="103852" y="30082"/>
                        <a:pt x="96292" y="24511"/>
                      </a:cubicBezTo>
                      <a:close/>
                    </a:path>
                  </a:pathLst>
                </a:custGeom>
                <a:solidFill>
                  <a:srgbClr val="127DC2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6" name="任意多边形: 形状 805">
                  <a:extLst>
                    <a:ext uri="{FF2B5EF4-FFF2-40B4-BE49-F238E27FC236}">
                      <a16:creationId xmlns:a16="http://schemas.microsoft.com/office/drawing/2014/main" id="{66E860A2-80F3-2C94-C638-374DA8B2F822}"/>
                    </a:ext>
                  </a:extLst>
                </p:cNvPr>
                <p:cNvSpPr/>
                <p:nvPr/>
              </p:nvSpPr>
              <p:spPr>
                <a:xfrm>
                  <a:off x="3624210" y="5625633"/>
                  <a:ext cx="123548" cy="54442"/>
                </a:xfrm>
                <a:custGeom>
                  <a:avLst/>
                  <a:gdLst>
                    <a:gd name="connsiteX0" fmla="*/ 6366 w 123548"/>
                    <a:gd name="connsiteY0" fmla="*/ 7490 h 54442"/>
                    <a:gd name="connsiteX1" fmla="*/ 0 w 123548"/>
                    <a:gd name="connsiteY1" fmla="*/ 28181 h 54442"/>
                    <a:gd name="connsiteX2" fmla="*/ 87737 w 123548"/>
                    <a:gd name="connsiteY2" fmla="*/ 29972 h 54442"/>
                    <a:gd name="connsiteX3" fmla="*/ 120365 w 123548"/>
                    <a:gd name="connsiteY3" fmla="*/ 54443 h 54442"/>
                    <a:gd name="connsiteX4" fmla="*/ 123548 w 123548"/>
                    <a:gd name="connsiteY4" fmla="*/ 41710 h 54442"/>
                    <a:gd name="connsiteX5" fmla="*/ 6366 w 123548"/>
                    <a:gd name="connsiteY5" fmla="*/ 7490 h 54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3548" h="54442">
                      <a:moveTo>
                        <a:pt x="6366" y="7490"/>
                      </a:moveTo>
                      <a:cubicBezTo>
                        <a:pt x="4377" y="14056"/>
                        <a:pt x="2188" y="21019"/>
                        <a:pt x="0" y="28181"/>
                      </a:cubicBezTo>
                      <a:cubicBezTo>
                        <a:pt x="28251" y="17239"/>
                        <a:pt x="58691" y="14653"/>
                        <a:pt x="87737" y="29972"/>
                      </a:cubicBezTo>
                      <a:cubicBezTo>
                        <a:pt x="100072" y="36537"/>
                        <a:pt x="110816" y="44893"/>
                        <a:pt x="120365" y="54443"/>
                      </a:cubicBezTo>
                      <a:cubicBezTo>
                        <a:pt x="121360" y="50265"/>
                        <a:pt x="122554" y="45888"/>
                        <a:pt x="123548" y="41710"/>
                      </a:cubicBezTo>
                      <a:cubicBezTo>
                        <a:pt x="91915" y="9082"/>
                        <a:pt x="50136" y="-12007"/>
                        <a:pt x="6366" y="7490"/>
                      </a:cubicBezTo>
                      <a:close/>
                    </a:path>
                  </a:pathLst>
                </a:custGeom>
                <a:solidFill>
                  <a:srgbClr val="127DC2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7" name="任意多边形: 形状 806">
                  <a:extLst>
                    <a:ext uri="{FF2B5EF4-FFF2-40B4-BE49-F238E27FC236}">
                      <a16:creationId xmlns:a16="http://schemas.microsoft.com/office/drawing/2014/main" id="{33671647-9AE9-AA31-1985-2FB8D9266DC5}"/>
                    </a:ext>
                  </a:extLst>
                </p:cNvPr>
                <p:cNvSpPr/>
                <p:nvPr/>
              </p:nvSpPr>
              <p:spPr>
                <a:xfrm>
                  <a:off x="3735320" y="5511866"/>
                  <a:ext cx="33070" cy="33135"/>
                </a:xfrm>
                <a:custGeom>
                  <a:avLst/>
                  <a:gdLst>
                    <a:gd name="connsiteX0" fmla="*/ 32333 w 33070"/>
                    <a:gd name="connsiteY0" fmla="*/ 30138 h 33135"/>
                    <a:gd name="connsiteX1" fmla="*/ 11443 w 33070"/>
                    <a:gd name="connsiteY1" fmla="*/ 22379 h 33135"/>
                    <a:gd name="connsiteX2" fmla="*/ 6271 w 33070"/>
                    <a:gd name="connsiteY2" fmla="*/ 20390 h 33135"/>
                    <a:gd name="connsiteX3" fmla="*/ 6470 w 33070"/>
                    <a:gd name="connsiteY3" fmla="*/ 12630 h 33135"/>
                    <a:gd name="connsiteX4" fmla="*/ 10250 w 33070"/>
                    <a:gd name="connsiteY4" fmla="*/ 1688 h 33135"/>
                    <a:gd name="connsiteX5" fmla="*/ 8061 w 33070"/>
                    <a:gd name="connsiteY5" fmla="*/ 494 h 33135"/>
                    <a:gd name="connsiteX6" fmla="*/ 1098 w 33070"/>
                    <a:gd name="connsiteY6" fmla="*/ 15217 h 33135"/>
                    <a:gd name="connsiteX7" fmla="*/ 1894 w 33070"/>
                    <a:gd name="connsiteY7" fmla="*/ 23573 h 33135"/>
                    <a:gd name="connsiteX8" fmla="*/ 15223 w 33070"/>
                    <a:gd name="connsiteY8" fmla="*/ 29143 h 33135"/>
                    <a:gd name="connsiteX9" fmla="*/ 30742 w 33070"/>
                    <a:gd name="connsiteY9" fmla="*/ 33122 h 33135"/>
                    <a:gd name="connsiteX10" fmla="*/ 32333 w 33070"/>
                    <a:gd name="connsiteY10" fmla="*/ 30138 h 33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3070" h="33135">
                      <a:moveTo>
                        <a:pt x="32333" y="30138"/>
                      </a:moveTo>
                      <a:cubicBezTo>
                        <a:pt x="26365" y="25960"/>
                        <a:pt x="18208" y="24766"/>
                        <a:pt x="11443" y="22379"/>
                      </a:cubicBezTo>
                      <a:cubicBezTo>
                        <a:pt x="9653" y="21782"/>
                        <a:pt x="8061" y="20986"/>
                        <a:pt x="6271" y="20390"/>
                      </a:cubicBezTo>
                      <a:cubicBezTo>
                        <a:pt x="3684" y="19395"/>
                        <a:pt x="6072" y="14023"/>
                        <a:pt x="6470" y="12630"/>
                      </a:cubicBezTo>
                      <a:cubicBezTo>
                        <a:pt x="7663" y="9049"/>
                        <a:pt x="8857" y="5269"/>
                        <a:pt x="10250" y="1688"/>
                      </a:cubicBezTo>
                      <a:cubicBezTo>
                        <a:pt x="10847" y="494"/>
                        <a:pt x="8857" y="-699"/>
                        <a:pt x="8061" y="494"/>
                      </a:cubicBezTo>
                      <a:cubicBezTo>
                        <a:pt x="5276" y="5269"/>
                        <a:pt x="3087" y="10243"/>
                        <a:pt x="1098" y="15217"/>
                      </a:cubicBezTo>
                      <a:cubicBezTo>
                        <a:pt x="-295" y="18400"/>
                        <a:pt x="-693" y="20986"/>
                        <a:pt x="1894" y="23573"/>
                      </a:cubicBezTo>
                      <a:cubicBezTo>
                        <a:pt x="5077" y="26557"/>
                        <a:pt x="11046" y="27751"/>
                        <a:pt x="15223" y="29143"/>
                      </a:cubicBezTo>
                      <a:cubicBezTo>
                        <a:pt x="20197" y="30735"/>
                        <a:pt x="25569" y="32724"/>
                        <a:pt x="30742" y="33122"/>
                      </a:cubicBezTo>
                      <a:cubicBezTo>
                        <a:pt x="32731" y="33321"/>
                        <a:pt x="33925" y="31133"/>
                        <a:pt x="32333" y="30138"/>
                      </a:cubicBezTo>
                      <a:close/>
                    </a:path>
                  </a:pathLst>
                </a:custGeom>
                <a:solidFill>
                  <a:srgbClr val="962620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8" name="任意多边形: 形状 807">
                  <a:extLst>
                    <a:ext uri="{FF2B5EF4-FFF2-40B4-BE49-F238E27FC236}">
                      <a16:creationId xmlns:a16="http://schemas.microsoft.com/office/drawing/2014/main" id="{46FBAA86-D1FE-C40A-E6FB-5B2523E165CF}"/>
                    </a:ext>
                  </a:extLst>
                </p:cNvPr>
                <p:cNvSpPr/>
                <p:nvPr/>
              </p:nvSpPr>
              <p:spPr>
                <a:xfrm>
                  <a:off x="3745163" y="5489048"/>
                  <a:ext cx="26887" cy="27332"/>
                </a:xfrm>
                <a:custGeom>
                  <a:avLst/>
                  <a:gdLst>
                    <a:gd name="connsiteX0" fmla="*/ 26470 w 26887"/>
                    <a:gd name="connsiteY0" fmla="*/ 24108 h 27332"/>
                    <a:gd name="connsiteX1" fmla="*/ 14533 w 26887"/>
                    <a:gd name="connsiteY1" fmla="*/ 10977 h 27332"/>
                    <a:gd name="connsiteX2" fmla="*/ 14135 w 26887"/>
                    <a:gd name="connsiteY2" fmla="*/ 10579 h 27332"/>
                    <a:gd name="connsiteX3" fmla="*/ 24480 w 26887"/>
                    <a:gd name="connsiteY3" fmla="*/ 4810 h 27332"/>
                    <a:gd name="connsiteX4" fmla="*/ 22889 w 26887"/>
                    <a:gd name="connsiteY4" fmla="*/ 2025 h 27332"/>
                    <a:gd name="connsiteX5" fmla="*/ 11548 w 26887"/>
                    <a:gd name="connsiteY5" fmla="*/ 7794 h 27332"/>
                    <a:gd name="connsiteX6" fmla="*/ 2397 w 26887"/>
                    <a:gd name="connsiteY6" fmla="*/ 234 h 27332"/>
                    <a:gd name="connsiteX7" fmla="*/ 805 w 26887"/>
                    <a:gd name="connsiteY7" fmla="*/ 2025 h 27332"/>
                    <a:gd name="connsiteX8" fmla="*/ 8166 w 26887"/>
                    <a:gd name="connsiteY8" fmla="*/ 10182 h 27332"/>
                    <a:gd name="connsiteX9" fmla="*/ 407 w 26887"/>
                    <a:gd name="connsiteY9" fmla="*/ 16150 h 27332"/>
                    <a:gd name="connsiteX10" fmla="*/ 1601 w 26887"/>
                    <a:gd name="connsiteY10" fmla="*/ 18140 h 27332"/>
                    <a:gd name="connsiteX11" fmla="*/ 10355 w 26887"/>
                    <a:gd name="connsiteY11" fmla="*/ 12768 h 27332"/>
                    <a:gd name="connsiteX12" fmla="*/ 11151 w 26887"/>
                    <a:gd name="connsiteY12" fmla="*/ 13564 h 27332"/>
                    <a:gd name="connsiteX13" fmla="*/ 23685 w 26887"/>
                    <a:gd name="connsiteY13" fmla="*/ 26894 h 27332"/>
                    <a:gd name="connsiteX14" fmla="*/ 26470 w 26887"/>
                    <a:gd name="connsiteY14" fmla="*/ 24108 h 27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6887" h="27332">
                      <a:moveTo>
                        <a:pt x="26470" y="24108"/>
                      </a:moveTo>
                      <a:cubicBezTo>
                        <a:pt x="22889" y="19532"/>
                        <a:pt x="18512" y="15354"/>
                        <a:pt x="14533" y="10977"/>
                      </a:cubicBezTo>
                      <a:cubicBezTo>
                        <a:pt x="14334" y="10778"/>
                        <a:pt x="14334" y="10778"/>
                        <a:pt x="14135" y="10579"/>
                      </a:cubicBezTo>
                      <a:cubicBezTo>
                        <a:pt x="17716" y="8789"/>
                        <a:pt x="21496" y="7396"/>
                        <a:pt x="24480" y="4810"/>
                      </a:cubicBezTo>
                      <a:cubicBezTo>
                        <a:pt x="26072" y="3616"/>
                        <a:pt x="24480" y="1428"/>
                        <a:pt x="22889" y="2025"/>
                      </a:cubicBezTo>
                      <a:cubicBezTo>
                        <a:pt x="18910" y="3417"/>
                        <a:pt x="15328" y="5407"/>
                        <a:pt x="11548" y="7794"/>
                      </a:cubicBezTo>
                      <a:cubicBezTo>
                        <a:pt x="8763" y="5009"/>
                        <a:pt x="5779" y="2422"/>
                        <a:pt x="2397" y="234"/>
                      </a:cubicBezTo>
                      <a:cubicBezTo>
                        <a:pt x="1402" y="-562"/>
                        <a:pt x="-389" y="831"/>
                        <a:pt x="805" y="2025"/>
                      </a:cubicBezTo>
                      <a:cubicBezTo>
                        <a:pt x="3391" y="4611"/>
                        <a:pt x="5779" y="7396"/>
                        <a:pt x="8166" y="10182"/>
                      </a:cubicBezTo>
                      <a:cubicBezTo>
                        <a:pt x="5381" y="12171"/>
                        <a:pt x="2795" y="14161"/>
                        <a:pt x="407" y="16150"/>
                      </a:cubicBezTo>
                      <a:cubicBezTo>
                        <a:pt x="-588" y="16946"/>
                        <a:pt x="407" y="18737"/>
                        <a:pt x="1601" y="18140"/>
                      </a:cubicBezTo>
                      <a:cubicBezTo>
                        <a:pt x="4585" y="16349"/>
                        <a:pt x="7371" y="14558"/>
                        <a:pt x="10355" y="12768"/>
                      </a:cubicBezTo>
                      <a:cubicBezTo>
                        <a:pt x="10554" y="13166"/>
                        <a:pt x="10952" y="13365"/>
                        <a:pt x="11151" y="13564"/>
                      </a:cubicBezTo>
                      <a:cubicBezTo>
                        <a:pt x="14931" y="18140"/>
                        <a:pt x="18711" y="23511"/>
                        <a:pt x="23685" y="26894"/>
                      </a:cubicBezTo>
                      <a:cubicBezTo>
                        <a:pt x="25475" y="28286"/>
                        <a:pt x="27862" y="26098"/>
                        <a:pt x="26470" y="24108"/>
                      </a:cubicBezTo>
                      <a:close/>
                    </a:path>
                  </a:pathLst>
                </a:custGeom>
                <a:solidFill>
                  <a:srgbClr val="FBF8F9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9" name="任意多边形: 形状 808">
                  <a:extLst>
                    <a:ext uri="{FF2B5EF4-FFF2-40B4-BE49-F238E27FC236}">
                      <a16:creationId xmlns:a16="http://schemas.microsoft.com/office/drawing/2014/main" id="{1999021B-2F28-8C2F-6732-24053EA9D2CA}"/>
                    </a:ext>
                  </a:extLst>
                </p:cNvPr>
                <p:cNvSpPr/>
                <p:nvPr/>
              </p:nvSpPr>
              <p:spPr>
                <a:xfrm>
                  <a:off x="3748102" y="5465570"/>
                  <a:ext cx="25659" cy="22755"/>
                </a:xfrm>
                <a:custGeom>
                  <a:avLst/>
                  <a:gdLst>
                    <a:gd name="connsiteX0" fmla="*/ 25520 w 25659"/>
                    <a:gd name="connsiteY0" fmla="*/ 19534 h 22755"/>
                    <a:gd name="connsiteX1" fmla="*/ 17363 w 25659"/>
                    <a:gd name="connsiteY1" fmla="*/ 9785 h 22755"/>
                    <a:gd name="connsiteX2" fmla="*/ 23332 w 25659"/>
                    <a:gd name="connsiteY2" fmla="*/ 3220 h 22755"/>
                    <a:gd name="connsiteX3" fmla="*/ 21143 w 25659"/>
                    <a:gd name="connsiteY3" fmla="*/ 1231 h 22755"/>
                    <a:gd name="connsiteX4" fmla="*/ 13981 w 25659"/>
                    <a:gd name="connsiteY4" fmla="*/ 6602 h 22755"/>
                    <a:gd name="connsiteX5" fmla="*/ 7614 w 25659"/>
                    <a:gd name="connsiteY5" fmla="*/ 236 h 22755"/>
                    <a:gd name="connsiteX6" fmla="*/ 6222 w 25659"/>
                    <a:gd name="connsiteY6" fmla="*/ 1827 h 22755"/>
                    <a:gd name="connsiteX7" fmla="*/ 11196 w 25659"/>
                    <a:gd name="connsiteY7" fmla="*/ 8791 h 22755"/>
                    <a:gd name="connsiteX8" fmla="*/ 253 w 25659"/>
                    <a:gd name="connsiteY8" fmla="*/ 19932 h 22755"/>
                    <a:gd name="connsiteX9" fmla="*/ 2243 w 25659"/>
                    <a:gd name="connsiteY9" fmla="*/ 22518 h 22755"/>
                    <a:gd name="connsiteX10" fmla="*/ 13384 w 25659"/>
                    <a:gd name="connsiteY10" fmla="*/ 13367 h 22755"/>
                    <a:gd name="connsiteX11" fmla="*/ 13981 w 25659"/>
                    <a:gd name="connsiteY11" fmla="*/ 12969 h 22755"/>
                    <a:gd name="connsiteX12" fmla="*/ 13981 w 25659"/>
                    <a:gd name="connsiteY12" fmla="*/ 12969 h 22755"/>
                    <a:gd name="connsiteX13" fmla="*/ 22735 w 25659"/>
                    <a:gd name="connsiteY13" fmla="*/ 22319 h 22755"/>
                    <a:gd name="connsiteX14" fmla="*/ 25520 w 25659"/>
                    <a:gd name="connsiteY14" fmla="*/ 19534 h 22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5659" h="22755">
                      <a:moveTo>
                        <a:pt x="25520" y="19534"/>
                      </a:moveTo>
                      <a:cubicBezTo>
                        <a:pt x="24127" y="15754"/>
                        <a:pt x="20347" y="12770"/>
                        <a:pt x="17363" y="9785"/>
                      </a:cubicBezTo>
                      <a:cubicBezTo>
                        <a:pt x="19551" y="7796"/>
                        <a:pt x="21541" y="5608"/>
                        <a:pt x="23332" y="3220"/>
                      </a:cubicBezTo>
                      <a:cubicBezTo>
                        <a:pt x="24326" y="1827"/>
                        <a:pt x="22536" y="37"/>
                        <a:pt x="21143" y="1231"/>
                      </a:cubicBezTo>
                      <a:cubicBezTo>
                        <a:pt x="18955" y="3021"/>
                        <a:pt x="16567" y="4812"/>
                        <a:pt x="13981" y="6602"/>
                      </a:cubicBezTo>
                      <a:cubicBezTo>
                        <a:pt x="11991" y="4414"/>
                        <a:pt x="10002" y="2225"/>
                        <a:pt x="7614" y="236"/>
                      </a:cubicBezTo>
                      <a:cubicBezTo>
                        <a:pt x="6620" y="-560"/>
                        <a:pt x="5426" y="833"/>
                        <a:pt x="6222" y="1827"/>
                      </a:cubicBezTo>
                      <a:cubicBezTo>
                        <a:pt x="8012" y="4016"/>
                        <a:pt x="9604" y="6403"/>
                        <a:pt x="11196" y="8791"/>
                      </a:cubicBezTo>
                      <a:cubicBezTo>
                        <a:pt x="7018" y="12173"/>
                        <a:pt x="3039" y="15754"/>
                        <a:pt x="253" y="19932"/>
                      </a:cubicBezTo>
                      <a:cubicBezTo>
                        <a:pt x="-542" y="21126"/>
                        <a:pt x="651" y="23513"/>
                        <a:pt x="2243" y="22518"/>
                      </a:cubicBezTo>
                      <a:cubicBezTo>
                        <a:pt x="6421" y="20131"/>
                        <a:pt x="10002" y="16749"/>
                        <a:pt x="13384" y="13367"/>
                      </a:cubicBezTo>
                      <a:cubicBezTo>
                        <a:pt x="13583" y="13168"/>
                        <a:pt x="13782" y="12969"/>
                        <a:pt x="13981" y="12969"/>
                      </a:cubicBezTo>
                      <a:cubicBezTo>
                        <a:pt x="13981" y="12969"/>
                        <a:pt x="13981" y="12969"/>
                        <a:pt x="13981" y="12969"/>
                      </a:cubicBezTo>
                      <a:cubicBezTo>
                        <a:pt x="16567" y="16351"/>
                        <a:pt x="18955" y="20330"/>
                        <a:pt x="22735" y="22319"/>
                      </a:cubicBezTo>
                      <a:cubicBezTo>
                        <a:pt x="24724" y="22916"/>
                        <a:pt x="26117" y="20927"/>
                        <a:pt x="25520" y="19534"/>
                      </a:cubicBezTo>
                      <a:close/>
                    </a:path>
                  </a:pathLst>
                </a:custGeom>
                <a:solidFill>
                  <a:srgbClr val="FBF8F9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10" name="图形 782">
                <a:extLst>
                  <a:ext uri="{FF2B5EF4-FFF2-40B4-BE49-F238E27FC236}">
                    <a16:creationId xmlns:a16="http://schemas.microsoft.com/office/drawing/2014/main" id="{5E359353-1DEC-CA3D-7F3E-8C3A263D1124}"/>
                  </a:ext>
                </a:extLst>
              </p:cNvPr>
              <p:cNvGrpSpPr/>
              <p:nvPr/>
            </p:nvGrpSpPr>
            <p:grpSpPr>
              <a:xfrm>
                <a:off x="3096990" y="5681822"/>
                <a:ext cx="416515" cy="327520"/>
                <a:chOff x="3096990" y="5681822"/>
                <a:chExt cx="416515" cy="327520"/>
              </a:xfrm>
            </p:grpSpPr>
            <p:sp>
              <p:nvSpPr>
                <p:cNvPr id="811" name="任意多边形: 形状 810">
                  <a:extLst>
                    <a:ext uri="{FF2B5EF4-FFF2-40B4-BE49-F238E27FC236}">
                      <a16:creationId xmlns:a16="http://schemas.microsoft.com/office/drawing/2014/main" id="{1F8C56AB-BCB8-C073-9C22-AFCC565A9453}"/>
                    </a:ext>
                  </a:extLst>
                </p:cNvPr>
                <p:cNvSpPr/>
                <p:nvPr/>
              </p:nvSpPr>
              <p:spPr>
                <a:xfrm>
                  <a:off x="3096990" y="5681822"/>
                  <a:ext cx="416515" cy="327520"/>
                </a:xfrm>
                <a:custGeom>
                  <a:avLst/>
                  <a:gdLst>
                    <a:gd name="connsiteX0" fmla="*/ 85151 w 416515"/>
                    <a:gd name="connsiteY0" fmla="*/ 21730 h 327520"/>
                    <a:gd name="connsiteX1" fmla="*/ 284699 w 416515"/>
                    <a:gd name="connsiteY1" fmla="*/ 4222 h 327520"/>
                    <a:gd name="connsiteX2" fmla="*/ 322499 w 416515"/>
                    <a:gd name="connsiteY2" fmla="*/ 43018 h 327520"/>
                    <a:gd name="connsiteX3" fmla="*/ 369651 w 416515"/>
                    <a:gd name="connsiteY3" fmla="*/ 51175 h 327520"/>
                    <a:gd name="connsiteX4" fmla="*/ 401881 w 416515"/>
                    <a:gd name="connsiteY4" fmla="*/ 299067 h 327520"/>
                    <a:gd name="connsiteX5" fmla="*/ 191192 w 416515"/>
                    <a:gd name="connsiteY5" fmla="*/ 327517 h 327520"/>
                    <a:gd name="connsiteX6" fmla="*/ 0 w 416515"/>
                    <a:gd name="connsiteY6" fmla="*/ 291706 h 327520"/>
                    <a:gd name="connsiteX7" fmla="*/ 82167 w 416515"/>
                    <a:gd name="connsiteY7" fmla="*/ 156817 h 327520"/>
                    <a:gd name="connsiteX8" fmla="*/ 85151 w 416515"/>
                    <a:gd name="connsiteY8" fmla="*/ 21730 h 32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515" h="327520">
                      <a:moveTo>
                        <a:pt x="85151" y="21730"/>
                      </a:moveTo>
                      <a:cubicBezTo>
                        <a:pt x="85151" y="21730"/>
                        <a:pt x="197956" y="-11495"/>
                        <a:pt x="284699" y="4222"/>
                      </a:cubicBezTo>
                      <a:cubicBezTo>
                        <a:pt x="284699" y="4222"/>
                        <a:pt x="300416" y="10787"/>
                        <a:pt x="322499" y="43018"/>
                      </a:cubicBezTo>
                      <a:cubicBezTo>
                        <a:pt x="322499" y="43018"/>
                        <a:pt x="358509" y="43415"/>
                        <a:pt x="369651" y="51175"/>
                      </a:cubicBezTo>
                      <a:cubicBezTo>
                        <a:pt x="369651" y="51175"/>
                        <a:pt x="448236" y="181686"/>
                        <a:pt x="401881" y="299067"/>
                      </a:cubicBezTo>
                      <a:cubicBezTo>
                        <a:pt x="401881" y="299067"/>
                        <a:pt x="269777" y="327318"/>
                        <a:pt x="191192" y="327517"/>
                      </a:cubicBezTo>
                      <a:cubicBezTo>
                        <a:pt x="112606" y="327716"/>
                        <a:pt x="13728" y="318365"/>
                        <a:pt x="0" y="291706"/>
                      </a:cubicBezTo>
                      <a:cubicBezTo>
                        <a:pt x="0" y="291706"/>
                        <a:pt x="76596" y="220482"/>
                        <a:pt x="82167" y="156817"/>
                      </a:cubicBezTo>
                      <a:cubicBezTo>
                        <a:pt x="87936" y="92954"/>
                        <a:pt x="85151" y="21730"/>
                        <a:pt x="85151" y="21730"/>
                      </a:cubicBezTo>
                      <a:close/>
                    </a:path>
                  </a:pathLst>
                </a:custGeom>
                <a:solidFill>
                  <a:srgbClr val="0F6DB3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2" name="任意多边形: 形状 811">
                  <a:extLst>
                    <a:ext uri="{FF2B5EF4-FFF2-40B4-BE49-F238E27FC236}">
                      <a16:creationId xmlns:a16="http://schemas.microsoft.com/office/drawing/2014/main" id="{8A1A231A-7D76-F21E-7EA7-C896E664E9E3}"/>
                    </a:ext>
                  </a:extLst>
                </p:cNvPr>
                <p:cNvSpPr/>
                <p:nvPr/>
              </p:nvSpPr>
              <p:spPr>
                <a:xfrm>
                  <a:off x="3179356" y="5803728"/>
                  <a:ext cx="151799" cy="96322"/>
                </a:xfrm>
                <a:custGeom>
                  <a:avLst/>
                  <a:gdLst>
                    <a:gd name="connsiteX0" fmla="*/ 15319 w 151799"/>
                    <a:gd name="connsiteY0" fmla="*/ 95 h 96322"/>
                    <a:gd name="connsiteX1" fmla="*/ 151800 w 151799"/>
                    <a:gd name="connsiteY1" fmla="*/ 67340 h 96322"/>
                    <a:gd name="connsiteX2" fmla="*/ 0 w 151799"/>
                    <a:gd name="connsiteY2" fmla="*/ 82659 h 96322"/>
                    <a:gd name="connsiteX3" fmla="*/ 15319 w 151799"/>
                    <a:gd name="connsiteY3" fmla="*/ 95 h 96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1799" h="96322">
                      <a:moveTo>
                        <a:pt x="15319" y="95"/>
                      </a:moveTo>
                      <a:cubicBezTo>
                        <a:pt x="14921" y="-1895"/>
                        <a:pt x="117978" y="27749"/>
                        <a:pt x="151800" y="67340"/>
                      </a:cubicBezTo>
                      <a:cubicBezTo>
                        <a:pt x="151800" y="67340"/>
                        <a:pt x="89528" y="120659"/>
                        <a:pt x="0" y="82659"/>
                      </a:cubicBezTo>
                      <a:cubicBezTo>
                        <a:pt x="0" y="82659"/>
                        <a:pt x="20094" y="31330"/>
                        <a:pt x="15319" y="95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3" name="任意多边形: 形状 812">
                  <a:extLst>
                    <a:ext uri="{FF2B5EF4-FFF2-40B4-BE49-F238E27FC236}">
                      <a16:creationId xmlns:a16="http://schemas.microsoft.com/office/drawing/2014/main" id="{508586BB-7C93-28F7-9D41-2820FB65E295}"/>
                    </a:ext>
                  </a:extLst>
                </p:cNvPr>
                <p:cNvSpPr/>
                <p:nvPr/>
              </p:nvSpPr>
              <p:spPr>
                <a:xfrm>
                  <a:off x="3292303" y="5716423"/>
                  <a:ext cx="149393" cy="12016"/>
                </a:xfrm>
                <a:custGeom>
                  <a:avLst/>
                  <a:gdLst>
                    <a:gd name="connsiteX0" fmla="*/ 148872 w 149393"/>
                    <a:gd name="connsiteY0" fmla="*/ 10406 h 12016"/>
                    <a:gd name="connsiteX1" fmla="*/ 115449 w 149393"/>
                    <a:gd name="connsiteY1" fmla="*/ 5034 h 12016"/>
                    <a:gd name="connsiteX2" fmla="*/ 71679 w 149393"/>
                    <a:gd name="connsiteY2" fmla="*/ 60 h 12016"/>
                    <a:gd name="connsiteX3" fmla="*/ 654 w 149393"/>
                    <a:gd name="connsiteY3" fmla="*/ 6228 h 12016"/>
                    <a:gd name="connsiteX4" fmla="*/ 853 w 149393"/>
                    <a:gd name="connsiteY4" fmla="*/ 7819 h 12016"/>
                    <a:gd name="connsiteX5" fmla="*/ 71083 w 149393"/>
                    <a:gd name="connsiteY5" fmla="*/ 5034 h 12016"/>
                    <a:gd name="connsiteX6" fmla="*/ 148474 w 149393"/>
                    <a:gd name="connsiteY6" fmla="*/ 11997 h 12016"/>
                    <a:gd name="connsiteX7" fmla="*/ 148872 w 149393"/>
                    <a:gd name="connsiteY7" fmla="*/ 10406 h 1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393" h="12016">
                      <a:moveTo>
                        <a:pt x="148872" y="10406"/>
                      </a:moveTo>
                      <a:cubicBezTo>
                        <a:pt x="138129" y="7222"/>
                        <a:pt x="126590" y="6824"/>
                        <a:pt x="115449" y="5034"/>
                      </a:cubicBezTo>
                      <a:cubicBezTo>
                        <a:pt x="100726" y="2845"/>
                        <a:pt x="86601" y="458"/>
                        <a:pt x="71679" y="60"/>
                      </a:cubicBezTo>
                      <a:cubicBezTo>
                        <a:pt x="47606" y="-537"/>
                        <a:pt x="24329" y="3442"/>
                        <a:pt x="654" y="6228"/>
                      </a:cubicBezTo>
                      <a:cubicBezTo>
                        <a:pt x="-341" y="6427"/>
                        <a:pt x="-142" y="7819"/>
                        <a:pt x="853" y="7819"/>
                      </a:cubicBezTo>
                      <a:cubicBezTo>
                        <a:pt x="24329" y="6626"/>
                        <a:pt x="47408" y="4039"/>
                        <a:pt x="71083" y="5034"/>
                      </a:cubicBezTo>
                      <a:cubicBezTo>
                        <a:pt x="96946" y="6228"/>
                        <a:pt x="122611" y="9809"/>
                        <a:pt x="148474" y="11997"/>
                      </a:cubicBezTo>
                      <a:cubicBezTo>
                        <a:pt x="149270" y="12196"/>
                        <a:pt x="149867" y="10803"/>
                        <a:pt x="148872" y="10406"/>
                      </a:cubicBezTo>
                      <a:close/>
                    </a:path>
                  </a:pathLst>
                </a:custGeom>
                <a:solidFill>
                  <a:srgbClr val="03538E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14" name="图形 782">
                <a:extLst>
                  <a:ext uri="{FF2B5EF4-FFF2-40B4-BE49-F238E27FC236}">
                    <a16:creationId xmlns:a16="http://schemas.microsoft.com/office/drawing/2014/main" id="{08B6F800-478F-FAD1-D8A3-E1B4D1EE0CB0}"/>
                  </a:ext>
                </a:extLst>
              </p:cNvPr>
              <p:cNvGrpSpPr/>
              <p:nvPr/>
            </p:nvGrpSpPr>
            <p:grpSpPr>
              <a:xfrm>
                <a:off x="2426365" y="5561575"/>
                <a:ext cx="782414" cy="618419"/>
                <a:chOff x="2426365" y="5561575"/>
                <a:chExt cx="782414" cy="618419"/>
              </a:xfrm>
            </p:grpSpPr>
            <p:sp>
              <p:nvSpPr>
                <p:cNvPr id="815" name="任意多边形: 形状 814">
                  <a:extLst>
                    <a:ext uri="{FF2B5EF4-FFF2-40B4-BE49-F238E27FC236}">
                      <a16:creationId xmlns:a16="http://schemas.microsoft.com/office/drawing/2014/main" id="{7FA14F2C-3C0E-1009-D45D-33A3DA6F596B}"/>
                    </a:ext>
                  </a:extLst>
                </p:cNvPr>
                <p:cNvSpPr/>
                <p:nvPr/>
              </p:nvSpPr>
              <p:spPr>
                <a:xfrm>
                  <a:off x="2548881" y="5606862"/>
                  <a:ext cx="219044" cy="252468"/>
                </a:xfrm>
                <a:custGeom>
                  <a:avLst/>
                  <a:gdLst>
                    <a:gd name="connsiteX0" fmla="*/ 0 w 219044"/>
                    <a:gd name="connsiteY0" fmla="*/ 160354 h 252468"/>
                    <a:gd name="connsiteX1" fmla="*/ 123350 w 219044"/>
                    <a:gd name="connsiteY1" fmla="*/ 252469 h 252468"/>
                    <a:gd name="connsiteX2" fmla="*/ 216061 w 219044"/>
                    <a:gd name="connsiteY2" fmla="*/ 144438 h 252468"/>
                    <a:gd name="connsiteX3" fmla="*/ 219045 w 219044"/>
                    <a:gd name="connsiteY3" fmla="*/ 35015 h 252468"/>
                    <a:gd name="connsiteX4" fmla="*/ 198553 w 219044"/>
                    <a:gd name="connsiteY4" fmla="*/ 0 h 252468"/>
                    <a:gd name="connsiteX5" fmla="*/ 92910 w 219044"/>
                    <a:gd name="connsiteY5" fmla="*/ 71025 h 252468"/>
                    <a:gd name="connsiteX6" fmla="*/ 0 w 219044"/>
                    <a:gd name="connsiteY6" fmla="*/ 160354 h 252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044" h="252468">
                      <a:moveTo>
                        <a:pt x="0" y="160354"/>
                      </a:moveTo>
                      <a:cubicBezTo>
                        <a:pt x="0" y="160354"/>
                        <a:pt x="83758" y="211684"/>
                        <a:pt x="123350" y="252469"/>
                      </a:cubicBezTo>
                      <a:cubicBezTo>
                        <a:pt x="123350" y="252469"/>
                        <a:pt x="204720" y="174878"/>
                        <a:pt x="216061" y="144438"/>
                      </a:cubicBezTo>
                      <a:lnTo>
                        <a:pt x="219045" y="35015"/>
                      </a:lnTo>
                      <a:lnTo>
                        <a:pt x="198553" y="0"/>
                      </a:lnTo>
                      <a:cubicBezTo>
                        <a:pt x="198553" y="0"/>
                        <a:pt x="147423" y="28450"/>
                        <a:pt x="92910" y="71025"/>
                      </a:cubicBezTo>
                      <a:cubicBezTo>
                        <a:pt x="38199" y="113402"/>
                        <a:pt x="0" y="160354"/>
                        <a:pt x="0" y="160354"/>
                      </a:cubicBezTo>
                      <a:close/>
                    </a:path>
                  </a:pathLst>
                </a:custGeom>
                <a:solidFill>
                  <a:srgbClr val="A82A2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6" name="任意多边形: 形状 815">
                  <a:extLst>
                    <a:ext uri="{FF2B5EF4-FFF2-40B4-BE49-F238E27FC236}">
                      <a16:creationId xmlns:a16="http://schemas.microsoft.com/office/drawing/2014/main" id="{A2031272-A7F2-81D4-03F3-96E3F09F8EA9}"/>
                    </a:ext>
                  </a:extLst>
                </p:cNvPr>
                <p:cNvSpPr/>
                <p:nvPr/>
              </p:nvSpPr>
              <p:spPr>
                <a:xfrm>
                  <a:off x="2715590" y="5561575"/>
                  <a:ext cx="493189" cy="447769"/>
                </a:xfrm>
                <a:custGeom>
                  <a:avLst/>
                  <a:gdLst>
                    <a:gd name="connsiteX0" fmla="*/ 7174 w 493189"/>
                    <a:gd name="connsiteY0" fmla="*/ 30365 h 447769"/>
                    <a:gd name="connsiteX1" fmla="*/ 27268 w 493189"/>
                    <a:gd name="connsiteY1" fmla="*/ 211212 h 447769"/>
                    <a:gd name="connsiteX2" fmla="*/ 382594 w 493189"/>
                    <a:gd name="connsiteY2" fmla="*/ 446769 h 447769"/>
                    <a:gd name="connsiteX3" fmla="*/ 471127 w 493189"/>
                    <a:gd name="connsiteY3" fmla="*/ 129045 h 447769"/>
                    <a:gd name="connsiteX4" fmla="*/ 323107 w 493189"/>
                    <a:gd name="connsiteY4" fmla="*/ 98804 h 447769"/>
                    <a:gd name="connsiteX5" fmla="*/ 209507 w 493189"/>
                    <a:gd name="connsiteY5" fmla="*/ 25988 h 447769"/>
                    <a:gd name="connsiteX6" fmla="*/ 107843 w 493189"/>
                    <a:gd name="connsiteY6" fmla="*/ 324 h 447769"/>
                    <a:gd name="connsiteX7" fmla="*/ 7174 w 493189"/>
                    <a:gd name="connsiteY7" fmla="*/ 30365 h 447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93189" h="447769">
                      <a:moveTo>
                        <a:pt x="7174" y="30365"/>
                      </a:moveTo>
                      <a:cubicBezTo>
                        <a:pt x="7174" y="30365"/>
                        <a:pt x="-18491" y="107956"/>
                        <a:pt x="27268" y="211212"/>
                      </a:cubicBezTo>
                      <a:cubicBezTo>
                        <a:pt x="73026" y="314467"/>
                        <a:pt x="141465" y="461293"/>
                        <a:pt x="382594" y="446769"/>
                      </a:cubicBezTo>
                      <a:cubicBezTo>
                        <a:pt x="382594" y="446769"/>
                        <a:pt x="552498" y="323221"/>
                        <a:pt x="471127" y="129045"/>
                      </a:cubicBezTo>
                      <a:cubicBezTo>
                        <a:pt x="471127" y="129045"/>
                        <a:pt x="399306" y="137003"/>
                        <a:pt x="323107" y="98804"/>
                      </a:cubicBezTo>
                      <a:cubicBezTo>
                        <a:pt x="246909" y="60606"/>
                        <a:pt x="234375" y="33747"/>
                        <a:pt x="209507" y="25988"/>
                      </a:cubicBezTo>
                      <a:cubicBezTo>
                        <a:pt x="184638" y="18428"/>
                        <a:pt x="108241" y="4502"/>
                        <a:pt x="107843" y="324"/>
                      </a:cubicBezTo>
                      <a:cubicBezTo>
                        <a:pt x="107644" y="-3655"/>
                        <a:pt x="7174" y="30365"/>
                        <a:pt x="7174" y="30365"/>
                      </a:cubicBezTo>
                      <a:close/>
                    </a:path>
                  </a:pathLst>
                </a:custGeom>
                <a:solidFill>
                  <a:srgbClr val="E23127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7" name="任意多边形: 形状 816">
                  <a:extLst>
                    <a:ext uri="{FF2B5EF4-FFF2-40B4-BE49-F238E27FC236}">
                      <a16:creationId xmlns:a16="http://schemas.microsoft.com/office/drawing/2014/main" id="{6823AD50-86F9-A093-C793-6FFDF0F23B59}"/>
                    </a:ext>
                  </a:extLst>
                </p:cNvPr>
                <p:cNvSpPr/>
                <p:nvPr/>
              </p:nvSpPr>
              <p:spPr>
                <a:xfrm>
                  <a:off x="2848099" y="5588688"/>
                  <a:ext cx="182043" cy="288746"/>
                </a:xfrm>
                <a:custGeom>
                  <a:avLst/>
                  <a:gdLst>
                    <a:gd name="connsiteX0" fmla="*/ 4 w 182043"/>
                    <a:gd name="connsiteY0" fmla="*/ 257512 h 288746"/>
                    <a:gd name="connsiteX1" fmla="*/ 178065 w 182043"/>
                    <a:gd name="connsiteY1" fmla="*/ 288747 h 288746"/>
                    <a:gd name="connsiteX2" fmla="*/ 178065 w 182043"/>
                    <a:gd name="connsiteY2" fmla="*/ 158434 h 288746"/>
                    <a:gd name="connsiteX3" fmla="*/ 91123 w 182043"/>
                    <a:gd name="connsiteY3" fmla="*/ 467 h 288746"/>
                    <a:gd name="connsiteX4" fmla="*/ 4 w 182043"/>
                    <a:gd name="connsiteY4" fmla="*/ 257512 h 288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2043" h="288746">
                      <a:moveTo>
                        <a:pt x="4" y="257512"/>
                      </a:moveTo>
                      <a:cubicBezTo>
                        <a:pt x="-792" y="262286"/>
                        <a:pt x="130913" y="261690"/>
                        <a:pt x="178065" y="288747"/>
                      </a:cubicBezTo>
                      <a:cubicBezTo>
                        <a:pt x="178065" y="288747"/>
                        <a:pt x="187017" y="227868"/>
                        <a:pt x="178065" y="158434"/>
                      </a:cubicBezTo>
                      <a:cubicBezTo>
                        <a:pt x="169112" y="89199"/>
                        <a:pt x="142054" y="10813"/>
                        <a:pt x="91123" y="467"/>
                      </a:cubicBezTo>
                      <a:cubicBezTo>
                        <a:pt x="39993" y="-10077"/>
                        <a:pt x="16715" y="160424"/>
                        <a:pt x="4" y="257512"/>
                      </a:cubicBezTo>
                      <a:close/>
                    </a:path>
                  </a:pathLst>
                </a:custGeom>
                <a:solidFill>
                  <a:srgbClr val="A82A2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8" name="任意多边形: 形状 817">
                  <a:extLst>
                    <a:ext uri="{FF2B5EF4-FFF2-40B4-BE49-F238E27FC236}">
                      <a16:creationId xmlns:a16="http://schemas.microsoft.com/office/drawing/2014/main" id="{A63A0622-BA11-04B5-9919-B2F453485527}"/>
                    </a:ext>
                  </a:extLst>
                </p:cNvPr>
                <p:cNvSpPr/>
                <p:nvPr/>
              </p:nvSpPr>
              <p:spPr>
                <a:xfrm>
                  <a:off x="2426365" y="5848727"/>
                  <a:ext cx="586581" cy="331267"/>
                </a:xfrm>
                <a:custGeom>
                  <a:avLst/>
                  <a:gdLst>
                    <a:gd name="connsiteX0" fmla="*/ 437455 w 586581"/>
                    <a:gd name="connsiteY0" fmla="*/ 59 h 331267"/>
                    <a:gd name="connsiteX1" fmla="*/ 368817 w 586581"/>
                    <a:gd name="connsiteY1" fmla="*/ 113660 h 331267"/>
                    <a:gd name="connsiteX2" fmla="*/ 161311 w 586581"/>
                    <a:gd name="connsiteY2" fmla="*/ 187471 h 331267"/>
                    <a:gd name="connsiteX3" fmla="*/ 45721 w 586581"/>
                    <a:gd name="connsiteY3" fmla="*/ 181900 h 331267"/>
                    <a:gd name="connsiteX4" fmla="*/ 110380 w 586581"/>
                    <a:gd name="connsiteY4" fmla="*/ 200999 h 331267"/>
                    <a:gd name="connsiteX5" fmla="*/ 1156 w 586581"/>
                    <a:gd name="connsiteY5" fmla="*/ 255711 h 331267"/>
                    <a:gd name="connsiteX6" fmla="*/ 102621 w 586581"/>
                    <a:gd name="connsiteY6" fmla="*/ 229847 h 331267"/>
                    <a:gd name="connsiteX7" fmla="*/ 42538 w 586581"/>
                    <a:gd name="connsiteY7" fmla="*/ 299082 h 331267"/>
                    <a:gd name="connsiteX8" fmla="*/ 127888 w 586581"/>
                    <a:gd name="connsiteY8" fmla="*/ 247753 h 331267"/>
                    <a:gd name="connsiteX9" fmla="*/ 100233 w 586581"/>
                    <a:gd name="connsiteY9" fmla="*/ 329124 h 331267"/>
                    <a:gd name="connsiteX10" fmla="*/ 151563 w 586581"/>
                    <a:gd name="connsiteY10" fmla="*/ 264465 h 331267"/>
                    <a:gd name="connsiteX11" fmla="*/ 148379 w 586581"/>
                    <a:gd name="connsiteY11" fmla="*/ 331113 h 331267"/>
                    <a:gd name="connsiteX12" fmla="*/ 200107 w 586581"/>
                    <a:gd name="connsiteY12" fmla="*/ 239994 h 331267"/>
                    <a:gd name="connsiteX13" fmla="*/ 437654 w 586581"/>
                    <a:gd name="connsiteY13" fmla="*/ 191251 h 331267"/>
                    <a:gd name="connsiteX14" fmla="*/ 586469 w 586581"/>
                    <a:gd name="connsiteY14" fmla="*/ 22143 h 331267"/>
                    <a:gd name="connsiteX15" fmla="*/ 437455 w 586581"/>
                    <a:gd name="connsiteY15" fmla="*/ 59 h 331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86581" h="331267">
                      <a:moveTo>
                        <a:pt x="437455" y="59"/>
                      </a:moveTo>
                      <a:cubicBezTo>
                        <a:pt x="437455" y="59"/>
                        <a:pt x="432680" y="70289"/>
                        <a:pt x="368817" y="113660"/>
                      </a:cubicBezTo>
                      <a:cubicBezTo>
                        <a:pt x="304954" y="157230"/>
                        <a:pt x="182997" y="191450"/>
                        <a:pt x="161311" y="187471"/>
                      </a:cubicBezTo>
                      <a:cubicBezTo>
                        <a:pt x="139626" y="183492"/>
                        <a:pt x="64223" y="160214"/>
                        <a:pt x="45721" y="181900"/>
                      </a:cubicBezTo>
                      <a:cubicBezTo>
                        <a:pt x="27218" y="203586"/>
                        <a:pt x="107197" y="197617"/>
                        <a:pt x="110380" y="200999"/>
                      </a:cubicBezTo>
                      <a:cubicBezTo>
                        <a:pt x="110380" y="200999"/>
                        <a:pt x="-13169" y="230842"/>
                        <a:pt x="1156" y="255711"/>
                      </a:cubicBezTo>
                      <a:cubicBezTo>
                        <a:pt x="11302" y="273617"/>
                        <a:pt x="56464" y="234423"/>
                        <a:pt x="102621" y="229847"/>
                      </a:cubicBezTo>
                      <a:cubicBezTo>
                        <a:pt x="102621" y="229847"/>
                        <a:pt x="26025" y="275208"/>
                        <a:pt x="42538" y="299082"/>
                      </a:cubicBezTo>
                      <a:cubicBezTo>
                        <a:pt x="59249" y="323155"/>
                        <a:pt x="120128" y="249742"/>
                        <a:pt x="127888" y="247753"/>
                      </a:cubicBezTo>
                      <a:cubicBezTo>
                        <a:pt x="127888" y="247753"/>
                        <a:pt x="78946" y="313407"/>
                        <a:pt x="100233" y="329124"/>
                      </a:cubicBezTo>
                      <a:cubicBezTo>
                        <a:pt x="121521" y="344841"/>
                        <a:pt x="150170" y="263072"/>
                        <a:pt x="151563" y="264465"/>
                      </a:cubicBezTo>
                      <a:cubicBezTo>
                        <a:pt x="152955" y="265857"/>
                        <a:pt x="129479" y="326736"/>
                        <a:pt x="148379" y="331113"/>
                      </a:cubicBezTo>
                      <a:cubicBezTo>
                        <a:pt x="167280" y="335490"/>
                        <a:pt x="188965" y="245564"/>
                        <a:pt x="200107" y="239994"/>
                      </a:cubicBezTo>
                      <a:cubicBezTo>
                        <a:pt x="211248" y="234423"/>
                        <a:pt x="321666" y="238999"/>
                        <a:pt x="437654" y="191251"/>
                      </a:cubicBezTo>
                      <a:cubicBezTo>
                        <a:pt x="553642" y="143503"/>
                        <a:pt x="588857" y="71283"/>
                        <a:pt x="586469" y="22143"/>
                      </a:cubicBezTo>
                      <a:cubicBezTo>
                        <a:pt x="586270" y="22342"/>
                        <a:pt x="508679" y="-1334"/>
                        <a:pt x="437455" y="59"/>
                      </a:cubicBezTo>
                      <a:close/>
                    </a:path>
                  </a:pathLst>
                </a:custGeom>
                <a:solidFill>
                  <a:srgbClr val="F1C7A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9" name="任意多边形: 形状 818">
                  <a:extLst>
                    <a:ext uri="{FF2B5EF4-FFF2-40B4-BE49-F238E27FC236}">
                      <a16:creationId xmlns:a16="http://schemas.microsoft.com/office/drawing/2014/main" id="{5E2D74CE-3D9C-514C-F1FD-0B3393030575}"/>
                    </a:ext>
                  </a:extLst>
                </p:cNvPr>
                <p:cNvSpPr/>
                <p:nvPr/>
              </p:nvSpPr>
              <p:spPr>
                <a:xfrm>
                  <a:off x="2494373" y="5771195"/>
                  <a:ext cx="461732" cy="278841"/>
                </a:xfrm>
                <a:custGeom>
                  <a:avLst/>
                  <a:gdLst>
                    <a:gd name="connsiteX0" fmla="*/ 60675 w 461732"/>
                    <a:gd name="connsiteY0" fmla="*/ 0 h 278841"/>
                    <a:gd name="connsiteX1" fmla="*/ 194 w 461732"/>
                    <a:gd name="connsiteY1" fmla="*/ 145035 h 278841"/>
                    <a:gd name="connsiteX2" fmla="*/ 273155 w 461732"/>
                    <a:gd name="connsiteY2" fmla="*/ 203925 h 278841"/>
                    <a:gd name="connsiteX3" fmla="*/ 314735 w 461732"/>
                    <a:gd name="connsiteY3" fmla="*/ 231380 h 278841"/>
                    <a:gd name="connsiteX4" fmla="*/ 350348 w 461732"/>
                    <a:gd name="connsiteY4" fmla="*/ 278531 h 278841"/>
                    <a:gd name="connsiteX5" fmla="*/ 341594 w 461732"/>
                    <a:gd name="connsiteY5" fmla="*/ 218647 h 278841"/>
                    <a:gd name="connsiteX6" fmla="*/ 401478 w 461732"/>
                    <a:gd name="connsiteY6" fmla="*/ 262018 h 278841"/>
                    <a:gd name="connsiteX7" fmla="*/ 361688 w 461732"/>
                    <a:gd name="connsiteY7" fmla="*/ 206909 h 278841"/>
                    <a:gd name="connsiteX8" fmla="*/ 444451 w 461732"/>
                    <a:gd name="connsiteY8" fmla="*/ 233170 h 278841"/>
                    <a:gd name="connsiteX9" fmla="*/ 377007 w 461732"/>
                    <a:gd name="connsiteY9" fmla="*/ 187810 h 278841"/>
                    <a:gd name="connsiteX10" fmla="*/ 461561 w 461732"/>
                    <a:gd name="connsiteY10" fmla="*/ 186815 h 278841"/>
                    <a:gd name="connsiteX11" fmla="*/ 365269 w 461732"/>
                    <a:gd name="connsiteY11" fmla="*/ 169108 h 278841"/>
                    <a:gd name="connsiteX12" fmla="*/ 407446 w 461732"/>
                    <a:gd name="connsiteY12" fmla="*/ 131308 h 278841"/>
                    <a:gd name="connsiteX13" fmla="*/ 332243 w 461732"/>
                    <a:gd name="connsiteY13" fmla="*/ 161150 h 278841"/>
                    <a:gd name="connsiteX14" fmla="*/ 283699 w 461732"/>
                    <a:gd name="connsiteY14" fmla="*/ 154983 h 278841"/>
                    <a:gd name="connsiteX15" fmla="*/ 154182 w 461732"/>
                    <a:gd name="connsiteY15" fmla="*/ 111611 h 278841"/>
                    <a:gd name="connsiteX16" fmla="*/ 148810 w 461732"/>
                    <a:gd name="connsiteY16" fmla="*/ 62670 h 278841"/>
                    <a:gd name="connsiteX17" fmla="*/ 60675 w 461732"/>
                    <a:gd name="connsiteY17" fmla="*/ 0 h 278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61732" h="278841">
                      <a:moveTo>
                        <a:pt x="60675" y="0"/>
                      </a:moveTo>
                      <a:cubicBezTo>
                        <a:pt x="60675" y="0"/>
                        <a:pt x="-3984" y="75004"/>
                        <a:pt x="194" y="145035"/>
                      </a:cubicBezTo>
                      <a:cubicBezTo>
                        <a:pt x="4372" y="215066"/>
                        <a:pt x="84151" y="253861"/>
                        <a:pt x="273155" y="203925"/>
                      </a:cubicBezTo>
                      <a:cubicBezTo>
                        <a:pt x="273155" y="203925"/>
                        <a:pt x="288474" y="237547"/>
                        <a:pt x="314735" y="231380"/>
                      </a:cubicBezTo>
                      <a:cubicBezTo>
                        <a:pt x="314735" y="231380"/>
                        <a:pt x="331049" y="283306"/>
                        <a:pt x="350348" y="278531"/>
                      </a:cubicBezTo>
                      <a:cubicBezTo>
                        <a:pt x="369646" y="273756"/>
                        <a:pt x="341594" y="218647"/>
                        <a:pt x="341594" y="218647"/>
                      </a:cubicBezTo>
                      <a:cubicBezTo>
                        <a:pt x="341594" y="218647"/>
                        <a:pt x="383174" y="271369"/>
                        <a:pt x="401478" y="262018"/>
                      </a:cubicBezTo>
                      <a:cubicBezTo>
                        <a:pt x="419781" y="252667"/>
                        <a:pt x="361688" y="206909"/>
                        <a:pt x="361688" y="206909"/>
                      </a:cubicBezTo>
                      <a:cubicBezTo>
                        <a:pt x="361688" y="206909"/>
                        <a:pt x="434703" y="240929"/>
                        <a:pt x="444451" y="233170"/>
                      </a:cubicBezTo>
                      <a:cubicBezTo>
                        <a:pt x="454200" y="225610"/>
                        <a:pt x="412619" y="191988"/>
                        <a:pt x="377007" y="187810"/>
                      </a:cubicBezTo>
                      <a:cubicBezTo>
                        <a:pt x="377007" y="187810"/>
                        <a:pt x="458378" y="196166"/>
                        <a:pt x="461561" y="186815"/>
                      </a:cubicBezTo>
                      <a:cubicBezTo>
                        <a:pt x="464744" y="177464"/>
                        <a:pt x="423363" y="150407"/>
                        <a:pt x="365269" y="169108"/>
                      </a:cubicBezTo>
                      <a:cubicBezTo>
                        <a:pt x="365269" y="169108"/>
                        <a:pt x="414211" y="144836"/>
                        <a:pt x="407446" y="131308"/>
                      </a:cubicBezTo>
                      <a:cubicBezTo>
                        <a:pt x="400881" y="117779"/>
                        <a:pt x="351342" y="147224"/>
                        <a:pt x="332243" y="161150"/>
                      </a:cubicBezTo>
                      <a:cubicBezTo>
                        <a:pt x="332243" y="161150"/>
                        <a:pt x="308369" y="153789"/>
                        <a:pt x="283699" y="154983"/>
                      </a:cubicBezTo>
                      <a:cubicBezTo>
                        <a:pt x="259029" y="155977"/>
                        <a:pt x="174674" y="126135"/>
                        <a:pt x="154182" y="111611"/>
                      </a:cubicBezTo>
                      <a:cubicBezTo>
                        <a:pt x="129313" y="93905"/>
                        <a:pt x="136475" y="70429"/>
                        <a:pt x="148810" y="62670"/>
                      </a:cubicBezTo>
                      <a:cubicBezTo>
                        <a:pt x="149208" y="62272"/>
                        <a:pt x="73010" y="796"/>
                        <a:pt x="60675" y="0"/>
                      </a:cubicBezTo>
                      <a:close/>
                    </a:path>
                  </a:pathLst>
                </a:custGeom>
                <a:solidFill>
                  <a:srgbClr val="F4D9BF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0" name="图形 782">
                <a:extLst>
                  <a:ext uri="{FF2B5EF4-FFF2-40B4-BE49-F238E27FC236}">
                    <a16:creationId xmlns:a16="http://schemas.microsoft.com/office/drawing/2014/main" id="{D0904A61-D7D1-1F39-F2E0-3C2853F02DA8}"/>
                  </a:ext>
                </a:extLst>
              </p:cNvPr>
              <p:cNvGrpSpPr/>
              <p:nvPr/>
            </p:nvGrpSpPr>
            <p:grpSpPr>
              <a:xfrm>
                <a:off x="2094875" y="4725724"/>
                <a:ext cx="1177589" cy="943059"/>
                <a:chOff x="2094875" y="4725724"/>
                <a:chExt cx="1177589" cy="943059"/>
              </a:xfrm>
            </p:grpSpPr>
            <p:sp>
              <p:nvSpPr>
                <p:cNvPr id="821" name="任意多边形: 形状 820">
                  <a:extLst>
                    <a:ext uri="{FF2B5EF4-FFF2-40B4-BE49-F238E27FC236}">
                      <a16:creationId xmlns:a16="http://schemas.microsoft.com/office/drawing/2014/main" id="{8D5175C0-4668-F631-6091-EA7DC21CE942}"/>
                    </a:ext>
                  </a:extLst>
                </p:cNvPr>
                <p:cNvSpPr/>
                <p:nvPr/>
              </p:nvSpPr>
              <p:spPr>
                <a:xfrm>
                  <a:off x="2722764" y="5584380"/>
                  <a:ext cx="100766" cy="84403"/>
                </a:xfrm>
                <a:custGeom>
                  <a:avLst/>
                  <a:gdLst>
                    <a:gd name="connsiteX0" fmla="*/ 0 w 100766"/>
                    <a:gd name="connsiteY0" fmla="*/ 21288 h 84403"/>
                    <a:gd name="connsiteX1" fmla="*/ 75402 w 100766"/>
                    <a:gd name="connsiteY1" fmla="*/ 83161 h 84403"/>
                    <a:gd name="connsiteX2" fmla="*/ 87538 w 100766"/>
                    <a:gd name="connsiteY2" fmla="*/ 0 h 84403"/>
                    <a:gd name="connsiteX3" fmla="*/ 0 w 100766"/>
                    <a:gd name="connsiteY3" fmla="*/ 21288 h 84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766" h="84403">
                      <a:moveTo>
                        <a:pt x="0" y="21288"/>
                      </a:moveTo>
                      <a:cubicBezTo>
                        <a:pt x="0" y="22084"/>
                        <a:pt x="35015" y="94701"/>
                        <a:pt x="75402" y="83161"/>
                      </a:cubicBezTo>
                      <a:cubicBezTo>
                        <a:pt x="115789" y="71622"/>
                        <a:pt x="98481" y="14722"/>
                        <a:pt x="87538" y="0"/>
                      </a:cubicBezTo>
                      <a:lnTo>
                        <a:pt x="0" y="21288"/>
                      </a:lnTo>
                      <a:close/>
                    </a:path>
                  </a:pathLst>
                </a:custGeom>
                <a:solidFill>
                  <a:srgbClr val="F1C7A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22" name="图形 782">
                  <a:extLst>
                    <a:ext uri="{FF2B5EF4-FFF2-40B4-BE49-F238E27FC236}">
                      <a16:creationId xmlns:a16="http://schemas.microsoft.com/office/drawing/2014/main" id="{3253D6A9-3BD8-E952-F3B4-43BB1EEF79AE}"/>
                    </a:ext>
                  </a:extLst>
                </p:cNvPr>
                <p:cNvGrpSpPr/>
                <p:nvPr/>
              </p:nvGrpSpPr>
              <p:grpSpPr>
                <a:xfrm>
                  <a:off x="2094875" y="4725724"/>
                  <a:ext cx="1177589" cy="903479"/>
                  <a:chOff x="2094875" y="4725724"/>
                  <a:chExt cx="1177589" cy="903479"/>
                </a:xfrm>
              </p:grpSpPr>
              <p:grpSp>
                <p:nvGrpSpPr>
                  <p:cNvPr id="823" name="图形 782">
                    <a:extLst>
                      <a:ext uri="{FF2B5EF4-FFF2-40B4-BE49-F238E27FC236}">
                        <a16:creationId xmlns:a16="http://schemas.microsoft.com/office/drawing/2014/main" id="{3ECBD07A-9DEA-7D24-60C8-0F122E50E83D}"/>
                      </a:ext>
                    </a:extLst>
                  </p:cNvPr>
                  <p:cNvGrpSpPr/>
                  <p:nvPr/>
                </p:nvGrpSpPr>
                <p:grpSpPr>
                  <a:xfrm>
                    <a:off x="2094875" y="4725724"/>
                    <a:ext cx="1177589" cy="903479"/>
                    <a:chOff x="2094875" y="4725724"/>
                    <a:chExt cx="1177589" cy="903479"/>
                  </a:xfrm>
                </p:grpSpPr>
                <p:sp>
                  <p:nvSpPr>
                    <p:cNvPr id="824" name="任意多边形: 形状 823">
                      <a:extLst>
                        <a:ext uri="{FF2B5EF4-FFF2-40B4-BE49-F238E27FC236}">
                          <a16:creationId xmlns:a16="http://schemas.microsoft.com/office/drawing/2014/main" id="{6224BFC4-ACEA-2D4E-A100-A2702A4C26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64675" y="5086008"/>
                      <a:ext cx="410266" cy="464588"/>
                    </a:xfrm>
                    <a:custGeom>
                      <a:avLst/>
                      <a:gdLst>
                        <a:gd name="connsiteX0" fmla="*/ 52193 w 410266"/>
                        <a:gd name="connsiteY0" fmla="*/ 452215 h 464588"/>
                        <a:gd name="connsiteX1" fmla="*/ 300483 w 410266"/>
                        <a:gd name="connsiteY1" fmla="*/ 381588 h 464588"/>
                        <a:gd name="connsiteX2" fmla="*/ 402346 w 410266"/>
                        <a:gd name="connsiteY2" fmla="*/ 75004 h 464588"/>
                        <a:gd name="connsiteX3" fmla="*/ 205385 w 410266"/>
                        <a:gd name="connsiteY3" fmla="*/ 0 h 464588"/>
                        <a:gd name="connsiteX4" fmla="*/ 68 w 410266"/>
                        <a:gd name="connsiteY4" fmla="*/ 129915 h 464588"/>
                        <a:gd name="connsiteX5" fmla="*/ 52193 w 410266"/>
                        <a:gd name="connsiteY5" fmla="*/ 452215 h 4645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10266" h="464588">
                          <a:moveTo>
                            <a:pt x="52193" y="452215"/>
                          </a:moveTo>
                          <a:cubicBezTo>
                            <a:pt x="52193" y="452215"/>
                            <a:pt x="147291" y="508319"/>
                            <a:pt x="300483" y="381588"/>
                          </a:cubicBezTo>
                          <a:cubicBezTo>
                            <a:pt x="453675" y="254856"/>
                            <a:pt x="401550" y="70628"/>
                            <a:pt x="402346" y="75004"/>
                          </a:cubicBezTo>
                          <a:cubicBezTo>
                            <a:pt x="403142" y="79580"/>
                            <a:pt x="205385" y="0"/>
                            <a:pt x="205385" y="0"/>
                          </a:cubicBezTo>
                          <a:cubicBezTo>
                            <a:pt x="205385" y="0"/>
                            <a:pt x="-4309" y="128522"/>
                            <a:pt x="68" y="129915"/>
                          </a:cubicBezTo>
                          <a:cubicBezTo>
                            <a:pt x="4644" y="131308"/>
                            <a:pt x="52193" y="452215"/>
                            <a:pt x="52193" y="452215"/>
                          </a:cubicBezTo>
                          <a:close/>
                        </a:path>
                      </a:pathLst>
                    </a:custGeom>
                    <a:solidFill>
                      <a:srgbClr val="231A10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5" name="任意多边形: 形状 824">
                      <a:extLst>
                        <a:ext uri="{FF2B5EF4-FFF2-40B4-BE49-F238E27FC236}">
                          <a16:creationId xmlns:a16="http://schemas.microsoft.com/office/drawing/2014/main" id="{EFE3D120-1CAB-B60B-9EDF-F64BAC6F34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94875" y="4725724"/>
                      <a:ext cx="1177589" cy="580323"/>
                    </a:xfrm>
                    <a:custGeom>
                      <a:avLst/>
                      <a:gdLst>
                        <a:gd name="connsiteX0" fmla="*/ 250678 w 1177589"/>
                        <a:gd name="connsiteY0" fmla="*/ 553267 h 580323"/>
                        <a:gd name="connsiteX1" fmla="*/ 390143 w 1177589"/>
                        <a:gd name="connsiteY1" fmla="*/ 512084 h 580323"/>
                        <a:gd name="connsiteX2" fmla="*/ 459377 w 1177589"/>
                        <a:gd name="connsiteY2" fmla="*/ 490796 h 580323"/>
                        <a:gd name="connsiteX3" fmla="*/ 540549 w 1177589"/>
                        <a:gd name="connsiteY3" fmla="*/ 494178 h 580323"/>
                        <a:gd name="connsiteX4" fmla="*/ 689365 w 1177589"/>
                        <a:gd name="connsiteY4" fmla="*/ 435289 h 580323"/>
                        <a:gd name="connsiteX5" fmla="*/ 699710 w 1177589"/>
                        <a:gd name="connsiteY5" fmla="*/ 439865 h 580323"/>
                        <a:gd name="connsiteX6" fmla="*/ 707867 w 1177589"/>
                        <a:gd name="connsiteY6" fmla="*/ 493979 h 580323"/>
                        <a:gd name="connsiteX7" fmla="*/ 770537 w 1177589"/>
                        <a:gd name="connsiteY7" fmla="*/ 488807 h 580323"/>
                        <a:gd name="connsiteX8" fmla="*/ 779290 w 1177589"/>
                        <a:gd name="connsiteY8" fmla="*/ 488011 h 580323"/>
                        <a:gd name="connsiteX9" fmla="*/ 859269 w 1177589"/>
                        <a:gd name="connsiteY9" fmla="*/ 567392 h 580323"/>
                        <a:gd name="connsiteX10" fmla="*/ 848923 w 1177589"/>
                        <a:gd name="connsiteY10" fmla="*/ 540534 h 580323"/>
                        <a:gd name="connsiteX11" fmla="*/ 865635 w 1177589"/>
                        <a:gd name="connsiteY11" fmla="*/ 438074 h 580323"/>
                        <a:gd name="connsiteX12" fmla="*/ 1026586 w 1177589"/>
                        <a:gd name="connsiteY12" fmla="*/ 579528 h 580323"/>
                        <a:gd name="connsiteX13" fmla="*/ 1028178 w 1177589"/>
                        <a:gd name="connsiteY13" fmla="*/ 460555 h 580323"/>
                        <a:gd name="connsiteX14" fmla="*/ 1157496 w 1177589"/>
                        <a:gd name="connsiteY14" fmla="*/ 559832 h 580323"/>
                        <a:gd name="connsiteX15" fmla="*/ 1075926 w 1177589"/>
                        <a:gd name="connsiteY15" fmla="*/ 318505 h 580323"/>
                        <a:gd name="connsiteX16" fmla="*/ 1177590 w 1177589"/>
                        <a:gd name="connsiteY16" fmla="*/ 354316 h 580323"/>
                        <a:gd name="connsiteX17" fmla="*/ 889708 w 1177589"/>
                        <a:gd name="connsiteY17" fmla="*/ 197542 h 580323"/>
                        <a:gd name="connsiteX18" fmla="*/ 969288 w 1177589"/>
                        <a:gd name="connsiteY18" fmla="*/ 137061 h 580323"/>
                        <a:gd name="connsiteX19" fmla="*/ 809133 w 1177589"/>
                        <a:gd name="connsiteY19" fmla="*/ 185009 h 580323"/>
                        <a:gd name="connsiteX20" fmla="*/ 827237 w 1177589"/>
                        <a:gd name="connsiteY20" fmla="*/ 48528 h 580323"/>
                        <a:gd name="connsiteX21" fmla="*/ 775112 w 1177589"/>
                        <a:gd name="connsiteY21" fmla="*/ 159742 h 580323"/>
                        <a:gd name="connsiteX22" fmla="*/ 309965 w 1177589"/>
                        <a:gd name="connsiteY22" fmla="*/ 8937 h 580323"/>
                        <a:gd name="connsiteX23" fmla="*/ 379399 w 1177589"/>
                        <a:gd name="connsiteY23" fmla="*/ 34005 h 580323"/>
                        <a:gd name="connsiteX24" fmla="*/ 42377 w 1177589"/>
                        <a:gd name="connsiteY24" fmla="*/ 230170 h 580323"/>
                        <a:gd name="connsiteX25" fmla="*/ 163140 w 1177589"/>
                        <a:gd name="connsiteY25" fmla="*/ 214652 h 580323"/>
                        <a:gd name="connsiteX26" fmla="*/ 0 w 1177589"/>
                        <a:gd name="connsiteY26" fmla="*/ 440461 h 580323"/>
                        <a:gd name="connsiteX27" fmla="*/ 170103 w 1177589"/>
                        <a:gd name="connsiteY27" fmla="*/ 380179 h 580323"/>
                        <a:gd name="connsiteX28" fmla="*/ 87936 w 1177589"/>
                        <a:gd name="connsiteY28" fmla="*/ 580324 h 580323"/>
                        <a:gd name="connsiteX29" fmla="*/ 236354 w 1177589"/>
                        <a:gd name="connsiteY29" fmla="*/ 462346 h 580323"/>
                        <a:gd name="connsiteX30" fmla="*/ 182836 w 1177589"/>
                        <a:gd name="connsiteY30" fmla="*/ 561821 h 580323"/>
                        <a:gd name="connsiteX31" fmla="*/ 245306 w 1177589"/>
                        <a:gd name="connsiteY31" fmla="*/ 537947 h 580323"/>
                        <a:gd name="connsiteX32" fmla="*/ 250678 w 1177589"/>
                        <a:gd name="connsiteY32" fmla="*/ 553267 h 5803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</a:cxnLst>
                      <a:rect l="l" t="t" r="r" b="b"/>
                      <a:pathLst>
                        <a:path w="1177589" h="580323">
                          <a:moveTo>
                            <a:pt x="250678" y="553267"/>
                          </a:moveTo>
                          <a:cubicBezTo>
                            <a:pt x="294845" y="535958"/>
                            <a:pt x="345379" y="529392"/>
                            <a:pt x="390143" y="512084"/>
                          </a:cubicBezTo>
                          <a:cubicBezTo>
                            <a:pt x="412226" y="503529"/>
                            <a:pt x="435503" y="492786"/>
                            <a:pt x="459377" y="490796"/>
                          </a:cubicBezTo>
                          <a:cubicBezTo>
                            <a:pt x="486833" y="488409"/>
                            <a:pt x="513293" y="493979"/>
                            <a:pt x="540549" y="494178"/>
                          </a:cubicBezTo>
                          <a:cubicBezTo>
                            <a:pt x="596852" y="494775"/>
                            <a:pt x="643606" y="464932"/>
                            <a:pt x="689365" y="435289"/>
                          </a:cubicBezTo>
                          <a:cubicBezTo>
                            <a:pt x="692946" y="432901"/>
                            <a:pt x="699113" y="435488"/>
                            <a:pt x="699710" y="439865"/>
                          </a:cubicBezTo>
                          <a:cubicBezTo>
                            <a:pt x="701898" y="457770"/>
                            <a:pt x="702495" y="476670"/>
                            <a:pt x="707867" y="493979"/>
                          </a:cubicBezTo>
                          <a:cubicBezTo>
                            <a:pt x="720998" y="535162"/>
                            <a:pt x="752830" y="508304"/>
                            <a:pt x="770537" y="488807"/>
                          </a:cubicBezTo>
                          <a:cubicBezTo>
                            <a:pt x="772526" y="486618"/>
                            <a:pt x="776704" y="486220"/>
                            <a:pt x="779290" y="488011"/>
                          </a:cubicBezTo>
                          <a:cubicBezTo>
                            <a:pt x="801175" y="504126"/>
                            <a:pt x="828232" y="558638"/>
                            <a:pt x="859269" y="567392"/>
                          </a:cubicBezTo>
                          <a:cubicBezTo>
                            <a:pt x="856085" y="557445"/>
                            <a:pt x="852703" y="548293"/>
                            <a:pt x="848923" y="540534"/>
                          </a:cubicBezTo>
                          <a:cubicBezTo>
                            <a:pt x="848923" y="540534"/>
                            <a:pt x="863646" y="477466"/>
                            <a:pt x="865635" y="438074"/>
                          </a:cubicBezTo>
                          <a:cubicBezTo>
                            <a:pt x="865635" y="438074"/>
                            <a:pt x="981822" y="516660"/>
                            <a:pt x="1026586" y="579528"/>
                          </a:cubicBezTo>
                          <a:cubicBezTo>
                            <a:pt x="1026586" y="579528"/>
                            <a:pt x="1047675" y="511288"/>
                            <a:pt x="1028178" y="460555"/>
                          </a:cubicBezTo>
                          <a:cubicBezTo>
                            <a:pt x="1028178" y="460555"/>
                            <a:pt x="1139988" y="532178"/>
                            <a:pt x="1157496" y="559832"/>
                          </a:cubicBezTo>
                          <a:cubicBezTo>
                            <a:pt x="1157496" y="559832"/>
                            <a:pt x="1163862" y="403059"/>
                            <a:pt x="1075926" y="318505"/>
                          </a:cubicBezTo>
                          <a:cubicBezTo>
                            <a:pt x="1075926" y="318505"/>
                            <a:pt x="1145758" y="318306"/>
                            <a:pt x="1177590" y="354316"/>
                          </a:cubicBezTo>
                          <a:cubicBezTo>
                            <a:pt x="1177590" y="354316"/>
                            <a:pt x="1135213" y="220621"/>
                            <a:pt x="889708" y="197542"/>
                          </a:cubicBezTo>
                          <a:cubicBezTo>
                            <a:pt x="889708" y="197542"/>
                            <a:pt x="945215" y="150789"/>
                            <a:pt x="969288" y="137061"/>
                          </a:cubicBezTo>
                          <a:cubicBezTo>
                            <a:pt x="969288" y="137061"/>
                            <a:pt x="880357" y="117962"/>
                            <a:pt x="809133" y="185009"/>
                          </a:cubicBezTo>
                          <a:cubicBezTo>
                            <a:pt x="809133" y="185009"/>
                            <a:pt x="844745" y="116172"/>
                            <a:pt x="827237" y="48528"/>
                          </a:cubicBezTo>
                          <a:cubicBezTo>
                            <a:pt x="827237" y="48528"/>
                            <a:pt x="782673" y="112193"/>
                            <a:pt x="775112" y="159742"/>
                          </a:cubicBezTo>
                          <a:cubicBezTo>
                            <a:pt x="775112" y="159742"/>
                            <a:pt x="645794" y="-44581"/>
                            <a:pt x="309965" y="8937"/>
                          </a:cubicBezTo>
                          <a:cubicBezTo>
                            <a:pt x="309965" y="8937"/>
                            <a:pt x="378802" y="31220"/>
                            <a:pt x="379399" y="34005"/>
                          </a:cubicBezTo>
                          <a:cubicBezTo>
                            <a:pt x="380195" y="36989"/>
                            <a:pt x="170501" y="27638"/>
                            <a:pt x="42377" y="230170"/>
                          </a:cubicBezTo>
                          <a:cubicBezTo>
                            <a:pt x="42377" y="230170"/>
                            <a:pt x="133695" y="214055"/>
                            <a:pt x="163140" y="214652"/>
                          </a:cubicBezTo>
                          <a:cubicBezTo>
                            <a:pt x="163140" y="214652"/>
                            <a:pt x="51130" y="267971"/>
                            <a:pt x="0" y="440461"/>
                          </a:cubicBezTo>
                          <a:cubicBezTo>
                            <a:pt x="0" y="440461"/>
                            <a:pt x="98481" y="389530"/>
                            <a:pt x="170103" y="380179"/>
                          </a:cubicBezTo>
                          <a:cubicBezTo>
                            <a:pt x="170103" y="380179"/>
                            <a:pt x="92512" y="450210"/>
                            <a:pt x="87936" y="580324"/>
                          </a:cubicBezTo>
                          <a:cubicBezTo>
                            <a:pt x="87936" y="580324"/>
                            <a:pt x="160354" y="499152"/>
                            <a:pt x="236354" y="462346"/>
                          </a:cubicBezTo>
                          <a:cubicBezTo>
                            <a:pt x="236354" y="462346"/>
                            <a:pt x="195967" y="508901"/>
                            <a:pt x="182836" y="561821"/>
                          </a:cubicBezTo>
                          <a:lnTo>
                            <a:pt x="245306" y="537947"/>
                          </a:lnTo>
                          <a:cubicBezTo>
                            <a:pt x="245505" y="537748"/>
                            <a:pt x="247694" y="543518"/>
                            <a:pt x="250678" y="553267"/>
                          </a:cubicBezTo>
                          <a:close/>
                        </a:path>
                      </a:pathLst>
                    </a:custGeom>
                    <a:solidFill>
                      <a:srgbClr val="50371A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6" name="任意多边形: 形状 825">
                      <a:extLst>
                        <a:ext uri="{FF2B5EF4-FFF2-40B4-BE49-F238E27FC236}">
                          <a16:creationId xmlns:a16="http://schemas.microsoft.com/office/drawing/2014/main" id="{D2687A9E-C8CF-87EB-CBBF-5B2E949B5B5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97260" y="5309966"/>
                      <a:ext cx="84552" cy="128890"/>
                    </a:xfrm>
                    <a:custGeom>
                      <a:avLst/>
                      <a:gdLst>
                        <a:gd name="connsiteX0" fmla="*/ 71571 w 84552"/>
                        <a:gd name="connsiteY0" fmla="*/ 14187 h 128890"/>
                        <a:gd name="connsiteX1" fmla="*/ 28398 w 84552"/>
                        <a:gd name="connsiteY1" fmla="*/ 2846 h 128890"/>
                        <a:gd name="connsiteX2" fmla="*/ 2535 w 84552"/>
                        <a:gd name="connsiteY2" fmla="*/ 71882 h 128890"/>
                        <a:gd name="connsiteX3" fmla="*/ 73162 w 84552"/>
                        <a:gd name="connsiteY3" fmla="*/ 119432 h 128890"/>
                        <a:gd name="connsiteX4" fmla="*/ 71571 w 84552"/>
                        <a:gd name="connsiteY4" fmla="*/ 14187 h 1288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4552" h="128890">
                          <a:moveTo>
                            <a:pt x="71571" y="14187"/>
                          </a:moveTo>
                          <a:cubicBezTo>
                            <a:pt x="62817" y="4637"/>
                            <a:pt x="45309" y="-4913"/>
                            <a:pt x="28398" y="2846"/>
                          </a:cubicBezTo>
                          <a:cubicBezTo>
                            <a:pt x="11487" y="10605"/>
                            <a:pt x="-6816" y="34877"/>
                            <a:pt x="2535" y="71882"/>
                          </a:cubicBezTo>
                          <a:cubicBezTo>
                            <a:pt x="11885" y="108887"/>
                            <a:pt x="60031" y="147086"/>
                            <a:pt x="73162" y="119432"/>
                          </a:cubicBezTo>
                          <a:cubicBezTo>
                            <a:pt x="86293" y="91777"/>
                            <a:pt x="90869" y="35076"/>
                            <a:pt x="71571" y="14187"/>
                          </a:cubicBezTo>
                          <a:close/>
                        </a:path>
                      </a:pathLst>
                    </a:custGeom>
                    <a:solidFill>
                      <a:srgbClr val="F1C7A4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7" name="任意多边形: 形状 826">
                      <a:extLst>
                        <a:ext uri="{FF2B5EF4-FFF2-40B4-BE49-F238E27FC236}">
                          <a16:creationId xmlns:a16="http://schemas.microsoft.com/office/drawing/2014/main" id="{93243F2B-44EF-A47D-E444-EC2CD725DBD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40579" y="5090584"/>
                      <a:ext cx="757606" cy="538619"/>
                    </a:xfrm>
                    <a:custGeom>
                      <a:avLst/>
                      <a:gdLst>
                        <a:gd name="connsiteX0" fmla="*/ 738306 w 757606"/>
                        <a:gd name="connsiteY0" fmla="*/ 239537 h 538619"/>
                        <a:gd name="connsiteX1" fmla="*/ 635250 w 757606"/>
                        <a:gd name="connsiteY1" fmla="*/ 300416 h 538619"/>
                        <a:gd name="connsiteX2" fmla="*/ 603418 w 757606"/>
                        <a:gd name="connsiteY2" fmla="*/ 175475 h 538619"/>
                        <a:gd name="connsiteX3" fmla="*/ 540947 w 757606"/>
                        <a:gd name="connsiteY3" fmla="*/ 21487 h 538619"/>
                        <a:gd name="connsiteX4" fmla="*/ 486833 w 757606"/>
                        <a:gd name="connsiteY4" fmla="*/ 98481 h 538619"/>
                        <a:gd name="connsiteX5" fmla="*/ 487231 w 757606"/>
                        <a:gd name="connsiteY5" fmla="*/ 0 h 538619"/>
                        <a:gd name="connsiteX6" fmla="*/ 235160 w 757606"/>
                        <a:gd name="connsiteY6" fmla="*/ 98481 h 538619"/>
                        <a:gd name="connsiteX7" fmla="*/ 326478 w 757606"/>
                        <a:gd name="connsiteY7" fmla="*/ 16115 h 538619"/>
                        <a:gd name="connsiteX8" fmla="*/ 0 w 757606"/>
                        <a:gd name="connsiteY8" fmla="*/ 173087 h 538619"/>
                        <a:gd name="connsiteX9" fmla="*/ 20094 w 757606"/>
                        <a:gd name="connsiteY9" fmla="*/ 299819 h 538619"/>
                        <a:gd name="connsiteX10" fmla="*/ 86941 w 757606"/>
                        <a:gd name="connsiteY10" fmla="*/ 491806 h 538619"/>
                        <a:gd name="connsiteX11" fmla="*/ 464550 w 757606"/>
                        <a:gd name="connsiteY11" fmla="*/ 512895 h 538619"/>
                        <a:gd name="connsiteX12" fmla="*/ 645396 w 757606"/>
                        <a:gd name="connsiteY12" fmla="*/ 364478 h 538619"/>
                        <a:gd name="connsiteX13" fmla="*/ 697124 w 757606"/>
                        <a:gd name="connsiteY13" fmla="*/ 378802 h 538619"/>
                        <a:gd name="connsiteX14" fmla="*/ 738306 w 757606"/>
                        <a:gd name="connsiteY14" fmla="*/ 239537 h 5386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757606" h="538619">
                          <a:moveTo>
                            <a:pt x="738306" y="239537"/>
                          </a:moveTo>
                          <a:cubicBezTo>
                            <a:pt x="698914" y="212678"/>
                            <a:pt x="644402" y="242123"/>
                            <a:pt x="635250" y="300416"/>
                          </a:cubicBezTo>
                          <a:cubicBezTo>
                            <a:pt x="635250" y="300416"/>
                            <a:pt x="623313" y="216657"/>
                            <a:pt x="603418" y="175475"/>
                          </a:cubicBezTo>
                          <a:cubicBezTo>
                            <a:pt x="546916" y="112208"/>
                            <a:pt x="540947" y="21487"/>
                            <a:pt x="540947" y="21487"/>
                          </a:cubicBezTo>
                          <a:cubicBezTo>
                            <a:pt x="521848" y="77591"/>
                            <a:pt x="486833" y="98481"/>
                            <a:pt x="486833" y="98481"/>
                          </a:cubicBezTo>
                          <a:cubicBezTo>
                            <a:pt x="476686" y="86743"/>
                            <a:pt x="487231" y="0"/>
                            <a:pt x="487231" y="0"/>
                          </a:cubicBezTo>
                          <a:cubicBezTo>
                            <a:pt x="391336" y="93507"/>
                            <a:pt x="235160" y="98481"/>
                            <a:pt x="235160" y="98481"/>
                          </a:cubicBezTo>
                          <a:cubicBezTo>
                            <a:pt x="301013" y="65853"/>
                            <a:pt x="326478" y="16115"/>
                            <a:pt x="326478" y="16115"/>
                          </a:cubicBezTo>
                          <a:cubicBezTo>
                            <a:pt x="148417" y="126135"/>
                            <a:pt x="0" y="173087"/>
                            <a:pt x="0" y="173087"/>
                          </a:cubicBezTo>
                          <a:cubicBezTo>
                            <a:pt x="0" y="173087"/>
                            <a:pt x="24869" y="237149"/>
                            <a:pt x="20094" y="299819"/>
                          </a:cubicBezTo>
                          <a:cubicBezTo>
                            <a:pt x="15319" y="362488"/>
                            <a:pt x="-15319" y="440079"/>
                            <a:pt x="86941" y="491806"/>
                          </a:cubicBezTo>
                          <a:cubicBezTo>
                            <a:pt x="189401" y="543534"/>
                            <a:pt x="329065" y="555073"/>
                            <a:pt x="464550" y="512895"/>
                          </a:cubicBezTo>
                          <a:cubicBezTo>
                            <a:pt x="599837" y="470718"/>
                            <a:pt x="643208" y="368059"/>
                            <a:pt x="645396" y="364478"/>
                          </a:cubicBezTo>
                          <a:cubicBezTo>
                            <a:pt x="645396" y="364478"/>
                            <a:pt x="658328" y="393525"/>
                            <a:pt x="697124" y="378802"/>
                          </a:cubicBezTo>
                          <a:cubicBezTo>
                            <a:pt x="753228" y="357515"/>
                            <a:pt x="777699" y="266395"/>
                            <a:pt x="738306" y="239537"/>
                          </a:cubicBezTo>
                          <a:close/>
                        </a:path>
                      </a:pathLst>
                    </a:custGeom>
                    <a:solidFill>
                      <a:srgbClr val="F4D9BF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8" name="任意多边形: 形状 827">
                      <a:extLst>
                        <a:ext uri="{FF2B5EF4-FFF2-40B4-BE49-F238E27FC236}">
                          <a16:creationId xmlns:a16="http://schemas.microsoft.com/office/drawing/2014/main" id="{7B5E8263-2FCF-4984-B30F-3E94274557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98076" y="5267749"/>
                      <a:ext cx="58899" cy="45063"/>
                    </a:xfrm>
                    <a:custGeom>
                      <a:avLst/>
                      <a:gdLst>
                        <a:gd name="connsiteX0" fmla="*/ 0 w 58899"/>
                        <a:gd name="connsiteY0" fmla="*/ 37901 h 45063"/>
                        <a:gd name="connsiteX1" fmla="*/ 58889 w 58899"/>
                        <a:gd name="connsiteY1" fmla="*/ 45063 h 45063"/>
                        <a:gd name="connsiteX2" fmla="*/ 36806 w 58899"/>
                        <a:gd name="connsiteY2" fmla="*/ 498 h 45063"/>
                        <a:gd name="connsiteX3" fmla="*/ 0 w 58899"/>
                        <a:gd name="connsiteY3" fmla="*/ 37901 h 450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8899" h="45063">
                          <a:moveTo>
                            <a:pt x="0" y="37901"/>
                          </a:moveTo>
                          <a:cubicBezTo>
                            <a:pt x="0" y="37901"/>
                            <a:pt x="31633" y="-2287"/>
                            <a:pt x="58889" y="45063"/>
                          </a:cubicBezTo>
                          <a:cubicBezTo>
                            <a:pt x="58889" y="45063"/>
                            <a:pt x="60083" y="6069"/>
                            <a:pt x="36806" y="498"/>
                          </a:cubicBezTo>
                          <a:cubicBezTo>
                            <a:pt x="13529" y="-5072"/>
                            <a:pt x="0" y="37901"/>
                            <a:pt x="0" y="37901"/>
                          </a:cubicBezTo>
                          <a:close/>
                        </a:path>
                      </a:pathLst>
                    </a:custGeom>
                    <a:solidFill>
                      <a:srgbClr val="1D1D1B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9" name="任意多边形: 形状 828">
                      <a:extLst>
                        <a:ext uri="{FF2B5EF4-FFF2-40B4-BE49-F238E27FC236}">
                          <a16:creationId xmlns:a16="http://schemas.microsoft.com/office/drawing/2014/main" id="{922FDE54-123C-15BA-7321-79FBBF9383E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2252" y="5268250"/>
                      <a:ext cx="80376" cy="50133"/>
                    </a:xfrm>
                    <a:custGeom>
                      <a:avLst/>
                      <a:gdLst>
                        <a:gd name="connsiteX0" fmla="*/ 80376 w 80376"/>
                        <a:gd name="connsiteY0" fmla="*/ 50133 h 50133"/>
                        <a:gd name="connsiteX1" fmla="*/ 0 w 80376"/>
                        <a:gd name="connsiteY1" fmla="*/ 40584 h 50133"/>
                        <a:gd name="connsiteX2" fmla="*/ 28251 w 80376"/>
                        <a:gd name="connsiteY2" fmla="*/ 595 h 50133"/>
                        <a:gd name="connsiteX3" fmla="*/ 80376 w 80376"/>
                        <a:gd name="connsiteY3" fmla="*/ 50133 h 501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0376" h="50133">
                          <a:moveTo>
                            <a:pt x="80376" y="50133"/>
                          </a:moveTo>
                          <a:cubicBezTo>
                            <a:pt x="80376" y="50133"/>
                            <a:pt x="31633" y="-8756"/>
                            <a:pt x="0" y="40584"/>
                          </a:cubicBezTo>
                          <a:cubicBezTo>
                            <a:pt x="0" y="40584"/>
                            <a:pt x="1194" y="5568"/>
                            <a:pt x="28251" y="595"/>
                          </a:cubicBezTo>
                          <a:cubicBezTo>
                            <a:pt x="65057" y="-6369"/>
                            <a:pt x="80376" y="50133"/>
                            <a:pt x="80376" y="50133"/>
                          </a:cubicBezTo>
                          <a:close/>
                        </a:path>
                      </a:pathLst>
                    </a:custGeom>
                    <a:solidFill>
                      <a:srgbClr val="1D1D1B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0" name="任意多边形: 形状 829">
                      <a:extLst>
                        <a:ext uri="{FF2B5EF4-FFF2-40B4-BE49-F238E27FC236}">
                          <a16:creationId xmlns:a16="http://schemas.microsoft.com/office/drawing/2014/main" id="{9C8D92EC-503F-CCFD-AC8F-038AF0F7CB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62556" y="5469213"/>
                      <a:ext cx="72397" cy="71772"/>
                    </a:xfrm>
                    <a:custGeom>
                      <a:avLst/>
                      <a:gdLst>
                        <a:gd name="connsiteX0" fmla="*/ 21268 w 72397"/>
                        <a:gd name="connsiteY0" fmla="*/ 14697 h 71772"/>
                        <a:gd name="connsiteX1" fmla="*/ 70409 w 72397"/>
                        <a:gd name="connsiteY1" fmla="*/ 22854 h 71772"/>
                        <a:gd name="connsiteX2" fmla="*/ 9927 w 72397"/>
                        <a:gd name="connsiteY2" fmla="*/ 10917 h 71772"/>
                        <a:gd name="connsiteX3" fmla="*/ 72398 w 72397"/>
                        <a:gd name="connsiteY3" fmla="*/ 64634 h 71772"/>
                        <a:gd name="connsiteX4" fmla="*/ 21268 w 72397"/>
                        <a:gd name="connsiteY4" fmla="*/ 14697 h 71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2397" h="71772">
                          <a:moveTo>
                            <a:pt x="21268" y="14697"/>
                          </a:moveTo>
                          <a:cubicBezTo>
                            <a:pt x="46733" y="-1418"/>
                            <a:pt x="70409" y="22854"/>
                            <a:pt x="70409" y="22854"/>
                          </a:cubicBezTo>
                          <a:cubicBezTo>
                            <a:pt x="70409" y="22854"/>
                            <a:pt x="38974" y="-19323"/>
                            <a:pt x="9927" y="10917"/>
                          </a:cubicBezTo>
                          <a:cubicBezTo>
                            <a:pt x="-18721" y="40760"/>
                            <a:pt x="18482" y="90299"/>
                            <a:pt x="72398" y="64634"/>
                          </a:cubicBezTo>
                          <a:cubicBezTo>
                            <a:pt x="19676" y="80948"/>
                            <a:pt x="-6585" y="32205"/>
                            <a:pt x="21268" y="14697"/>
                          </a:cubicBezTo>
                          <a:close/>
                        </a:path>
                      </a:pathLst>
                    </a:custGeom>
                    <a:solidFill>
                      <a:srgbClr val="B07655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831" name="图形 782">
                      <a:extLst>
                        <a:ext uri="{FF2B5EF4-FFF2-40B4-BE49-F238E27FC236}">
                          <a16:creationId xmlns:a16="http://schemas.microsoft.com/office/drawing/2014/main" id="{4E77997F-9144-34A1-69F6-7B1EA0022E9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361284" y="5458310"/>
                      <a:ext cx="418363" cy="68529"/>
                      <a:chOff x="2361284" y="5458310"/>
                      <a:chExt cx="418363" cy="68529"/>
                    </a:xfrm>
                  </p:grpSpPr>
                  <p:grpSp>
                    <p:nvGrpSpPr>
                      <p:cNvPr id="832" name="图形 782">
                        <a:extLst>
                          <a:ext uri="{FF2B5EF4-FFF2-40B4-BE49-F238E27FC236}">
                            <a16:creationId xmlns:a16="http://schemas.microsoft.com/office/drawing/2014/main" id="{6D35379F-B408-06AC-8D33-63A4DCC6D884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657920" y="5458310"/>
                        <a:ext cx="121728" cy="60870"/>
                        <a:chOff x="2657920" y="5458310"/>
                        <a:chExt cx="121728" cy="60870"/>
                      </a:xfrm>
                    </p:grpSpPr>
                    <p:sp>
                      <p:nvSpPr>
                        <p:cNvPr id="833" name="任意多边形: 形状 832">
                          <a:extLst>
                            <a:ext uri="{FF2B5EF4-FFF2-40B4-BE49-F238E27FC236}">
                              <a16:creationId xmlns:a16="http://schemas.microsoft.com/office/drawing/2014/main" id="{50431872-F285-57AB-2CDB-310B4CA071D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657920" y="5458310"/>
                          <a:ext cx="121728" cy="60870"/>
                        </a:xfrm>
                        <a:custGeom>
                          <a:avLst/>
                          <a:gdLst>
                            <a:gd name="connsiteX0" fmla="*/ 56090 w 121728"/>
                            <a:gd name="connsiteY0" fmla="*/ 1726 h 60870"/>
                            <a:gd name="connsiteX1" fmla="*/ 185 w 121728"/>
                            <a:gd name="connsiteY1" fmla="*/ 40521 h 60870"/>
                            <a:gd name="connsiteX2" fmla="*/ 65640 w 121728"/>
                            <a:gd name="connsiteY2" fmla="*/ 59223 h 60870"/>
                            <a:gd name="connsiteX3" fmla="*/ 121545 w 121728"/>
                            <a:gd name="connsiteY3" fmla="*/ 20427 h 60870"/>
                            <a:gd name="connsiteX4" fmla="*/ 56090 w 121728"/>
                            <a:gd name="connsiteY4" fmla="*/ 1726 h 6087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21728" h="60870">
                              <a:moveTo>
                                <a:pt x="56090" y="1726"/>
                              </a:moveTo>
                              <a:cubicBezTo>
                                <a:pt x="22467" y="7297"/>
                                <a:pt x="-2402" y="24605"/>
                                <a:pt x="185" y="40521"/>
                              </a:cubicBezTo>
                              <a:cubicBezTo>
                                <a:pt x="2771" y="56437"/>
                                <a:pt x="32017" y="64594"/>
                                <a:pt x="65640" y="59223"/>
                              </a:cubicBezTo>
                              <a:cubicBezTo>
                                <a:pt x="99063" y="53652"/>
                                <a:pt x="124131" y="36343"/>
                                <a:pt x="121545" y="20427"/>
                              </a:cubicBezTo>
                              <a:cubicBezTo>
                                <a:pt x="118958" y="4511"/>
                                <a:pt x="89713" y="-3845"/>
                                <a:pt x="56090" y="172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C6386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4" name="任意多边形: 形状 833">
                          <a:extLst>
                            <a:ext uri="{FF2B5EF4-FFF2-40B4-BE49-F238E27FC236}">
                              <a16:creationId xmlns:a16="http://schemas.microsoft.com/office/drawing/2014/main" id="{52656739-62A1-2B5D-98C4-488A453B228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680188" y="5461851"/>
                          <a:ext cx="62868" cy="21660"/>
                        </a:xfrm>
                        <a:custGeom>
                          <a:avLst/>
                          <a:gdLst>
                            <a:gd name="connsiteX0" fmla="*/ 9948 w 62868"/>
                            <a:gd name="connsiteY0" fmla="*/ 21661 h 21660"/>
                            <a:gd name="connsiteX1" fmla="*/ 62868 w 62868"/>
                            <a:gd name="connsiteY1" fmla="*/ 771 h 21660"/>
                            <a:gd name="connsiteX2" fmla="*/ 0 w 62868"/>
                            <a:gd name="connsiteY2" fmla="*/ 11116 h 21660"/>
                            <a:gd name="connsiteX3" fmla="*/ 9948 w 62868"/>
                            <a:gd name="connsiteY3" fmla="*/ 21661 h 2166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62868" h="21660">
                              <a:moveTo>
                                <a:pt x="9948" y="21661"/>
                              </a:moveTo>
                              <a:cubicBezTo>
                                <a:pt x="23078" y="12907"/>
                                <a:pt x="40984" y="3954"/>
                                <a:pt x="62868" y="771"/>
                              </a:cubicBezTo>
                              <a:cubicBezTo>
                                <a:pt x="62868" y="771"/>
                                <a:pt x="28848" y="-4203"/>
                                <a:pt x="0" y="11116"/>
                              </a:cubicBezTo>
                              <a:cubicBezTo>
                                <a:pt x="2984" y="14896"/>
                                <a:pt x="6366" y="18279"/>
                                <a:pt x="9948" y="2166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5" name="任意多边形: 形状 834">
                          <a:extLst>
                            <a:ext uri="{FF2B5EF4-FFF2-40B4-BE49-F238E27FC236}">
                              <a16:creationId xmlns:a16="http://schemas.microsoft.com/office/drawing/2014/main" id="{6669303E-BC18-AD73-581C-B5CC55A61C0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661965" y="5476947"/>
                          <a:ext cx="22400" cy="28052"/>
                        </a:xfrm>
                        <a:custGeom>
                          <a:avLst/>
                          <a:gdLst>
                            <a:gd name="connsiteX0" fmla="*/ 11458 w 22400"/>
                            <a:gd name="connsiteY0" fmla="*/ 0 h 28052"/>
                            <a:gd name="connsiteX1" fmla="*/ 2904 w 22400"/>
                            <a:gd name="connsiteY1" fmla="*/ 28052 h 28052"/>
                            <a:gd name="connsiteX2" fmla="*/ 22401 w 22400"/>
                            <a:gd name="connsiteY2" fmla="*/ 10544 h 28052"/>
                            <a:gd name="connsiteX3" fmla="*/ 11458 w 22400"/>
                            <a:gd name="connsiteY3" fmla="*/ 0 h 2805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2400" h="28052">
                              <a:moveTo>
                                <a:pt x="11458" y="0"/>
                              </a:moveTo>
                              <a:cubicBezTo>
                                <a:pt x="-7641" y="13728"/>
                                <a:pt x="2904" y="28052"/>
                                <a:pt x="2904" y="28052"/>
                              </a:cubicBezTo>
                              <a:cubicBezTo>
                                <a:pt x="2904" y="28052"/>
                                <a:pt x="9867" y="19895"/>
                                <a:pt x="22401" y="10544"/>
                              </a:cubicBezTo>
                              <a:cubicBezTo>
                                <a:pt x="19019" y="6764"/>
                                <a:pt x="15437" y="3183"/>
                                <a:pt x="11458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836" name="图形 782">
                        <a:extLst>
                          <a:ext uri="{FF2B5EF4-FFF2-40B4-BE49-F238E27FC236}">
                            <a16:creationId xmlns:a16="http://schemas.microsoft.com/office/drawing/2014/main" id="{D70D33D8-2EF5-AA28-3A11-E8C56644898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361284" y="5482561"/>
                        <a:ext cx="86913" cy="44279"/>
                        <a:chOff x="2361284" y="5482561"/>
                        <a:chExt cx="86913" cy="44279"/>
                      </a:xfrm>
                    </p:grpSpPr>
                    <p:sp>
                      <p:nvSpPr>
                        <p:cNvPr id="837" name="任意多边形: 形状 836">
                          <a:extLst>
                            <a:ext uri="{FF2B5EF4-FFF2-40B4-BE49-F238E27FC236}">
                              <a16:creationId xmlns:a16="http://schemas.microsoft.com/office/drawing/2014/main" id="{7020904E-B8A4-C28F-2C15-15AC97AC8A9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361284" y="5482561"/>
                          <a:ext cx="86913" cy="44279"/>
                        </a:xfrm>
                        <a:custGeom>
                          <a:avLst/>
                          <a:gdLst>
                            <a:gd name="connsiteX0" fmla="*/ 47535 w 86913"/>
                            <a:gd name="connsiteY0" fmla="*/ 1747 h 44279"/>
                            <a:gd name="connsiteX1" fmla="*/ 185 w 86913"/>
                            <a:gd name="connsiteY1" fmla="*/ 13485 h 44279"/>
                            <a:gd name="connsiteX2" fmla="*/ 39378 w 86913"/>
                            <a:gd name="connsiteY2" fmla="*/ 42532 h 44279"/>
                            <a:gd name="connsiteX3" fmla="*/ 86728 w 86913"/>
                            <a:gd name="connsiteY3" fmla="*/ 30794 h 44279"/>
                            <a:gd name="connsiteX4" fmla="*/ 47535 w 86913"/>
                            <a:gd name="connsiteY4" fmla="*/ 1747 h 4427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86913" h="44279">
                              <a:moveTo>
                                <a:pt x="47535" y="1747"/>
                              </a:moveTo>
                              <a:cubicBezTo>
                                <a:pt x="23661" y="-3028"/>
                                <a:pt x="2572" y="2344"/>
                                <a:pt x="185" y="13485"/>
                              </a:cubicBezTo>
                              <a:cubicBezTo>
                                <a:pt x="-2004" y="24825"/>
                                <a:pt x="15504" y="37757"/>
                                <a:pt x="39378" y="42532"/>
                              </a:cubicBezTo>
                              <a:cubicBezTo>
                                <a:pt x="63252" y="47307"/>
                                <a:pt x="84341" y="41935"/>
                                <a:pt x="86728" y="30794"/>
                              </a:cubicBezTo>
                              <a:cubicBezTo>
                                <a:pt x="88917" y="19454"/>
                                <a:pt x="71409" y="6522"/>
                                <a:pt x="47535" y="174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C6386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8" name="任意多边形: 形状 837">
                          <a:extLst>
                            <a:ext uri="{FF2B5EF4-FFF2-40B4-BE49-F238E27FC236}">
                              <a16:creationId xmlns:a16="http://schemas.microsoft.com/office/drawing/2014/main" id="{995A542A-C02C-68CF-614C-23C9402C6D8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383155" y="5483829"/>
                          <a:ext cx="44564" cy="10028"/>
                        </a:xfrm>
                        <a:custGeom>
                          <a:avLst/>
                          <a:gdLst>
                            <a:gd name="connsiteX0" fmla="*/ 3780 w 44564"/>
                            <a:gd name="connsiteY0" fmla="*/ 10029 h 10028"/>
                            <a:gd name="connsiteX1" fmla="*/ 44565 w 44564"/>
                            <a:gd name="connsiteY1" fmla="*/ 9432 h 10028"/>
                            <a:gd name="connsiteX2" fmla="*/ 0 w 44564"/>
                            <a:gd name="connsiteY2" fmla="*/ 479 h 10028"/>
                            <a:gd name="connsiteX3" fmla="*/ 3780 w 44564"/>
                            <a:gd name="connsiteY3" fmla="*/ 10029 h 1002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44564" h="10028">
                              <a:moveTo>
                                <a:pt x="3780" y="10029"/>
                              </a:moveTo>
                              <a:cubicBezTo>
                                <a:pt x="14921" y="7442"/>
                                <a:pt x="29047" y="6050"/>
                                <a:pt x="44565" y="9432"/>
                              </a:cubicBezTo>
                              <a:cubicBezTo>
                                <a:pt x="44565" y="9432"/>
                                <a:pt x="23078" y="-2505"/>
                                <a:pt x="0" y="479"/>
                              </a:cubicBezTo>
                              <a:cubicBezTo>
                                <a:pt x="796" y="3662"/>
                                <a:pt x="2188" y="6845"/>
                                <a:pt x="3780" y="1002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9" name="任意多边形: 形状 838">
                          <a:extLst>
                            <a:ext uri="{FF2B5EF4-FFF2-40B4-BE49-F238E27FC236}">
                              <a16:creationId xmlns:a16="http://schemas.microsoft.com/office/drawing/2014/main" id="{CC05BD53-73CB-F67D-2410-346497E450F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364319" y="5485303"/>
                          <a:ext cx="17841" cy="16512"/>
                        </a:xfrm>
                        <a:custGeom>
                          <a:avLst/>
                          <a:gdLst>
                            <a:gd name="connsiteX0" fmla="*/ 13066 w 17841"/>
                            <a:gd name="connsiteY0" fmla="*/ 0 h 16512"/>
                            <a:gd name="connsiteX1" fmla="*/ 333 w 17841"/>
                            <a:gd name="connsiteY1" fmla="*/ 16513 h 16512"/>
                            <a:gd name="connsiteX2" fmla="*/ 17841 w 17841"/>
                            <a:gd name="connsiteY2" fmla="*/ 9749 h 16512"/>
                            <a:gd name="connsiteX3" fmla="*/ 13066 w 17841"/>
                            <a:gd name="connsiteY3" fmla="*/ 0 h 165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7841" h="16512">
                              <a:moveTo>
                                <a:pt x="13066" y="0"/>
                              </a:moveTo>
                              <a:cubicBezTo>
                                <a:pt x="-3248" y="4377"/>
                                <a:pt x="333" y="16513"/>
                                <a:pt x="333" y="16513"/>
                              </a:cubicBezTo>
                              <a:cubicBezTo>
                                <a:pt x="333" y="16513"/>
                                <a:pt x="7098" y="12733"/>
                                <a:pt x="17841" y="9749"/>
                              </a:cubicBezTo>
                              <a:cubicBezTo>
                                <a:pt x="16448" y="6366"/>
                                <a:pt x="14857" y="3183"/>
                                <a:pt x="13066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840" name="任意多边形: 形状 839">
                      <a:extLst>
                        <a:ext uri="{FF2B5EF4-FFF2-40B4-BE49-F238E27FC236}">
                          <a16:creationId xmlns:a16="http://schemas.microsoft.com/office/drawing/2014/main" id="{01221078-A929-9BAD-FCF0-071FF552864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5688" y="5343401"/>
                      <a:ext cx="37707" cy="65889"/>
                    </a:xfrm>
                    <a:custGeom>
                      <a:avLst/>
                      <a:gdLst>
                        <a:gd name="connsiteX0" fmla="*/ 26881 w 37707"/>
                        <a:gd name="connsiteY0" fmla="*/ 7411 h 65889"/>
                        <a:gd name="connsiteX1" fmla="*/ 11362 w 37707"/>
                        <a:gd name="connsiteY1" fmla="*/ 647 h 65889"/>
                        <a:gd name="connsiteX2" fmla="*/ 22 w 37707"/>
                        <a:gd name="connsiteY2" fmla="*/ 21139 h 65889"/>
                        <a:gd name="connsiteX3" fmla="*/ 1216 w 37707"/>
                        <a:gd name="connsiteY3" fmla="*/ 21537 h 65889"/>
                        <a:gd name="connsiteX4" fmla="*/ 18923 w 37707"/>
                        <a:gd name="connsiteY4" fmla="*/ 8008 h 65889"/>
                        <a:gd name="connsiteX5" fmla="*/ 29069 w 37707"/>
                        <a:gd name="connsiteY5" fmla="*/ 22730 h 65889"/>
                        <a:gd name="connsiteX6" fmla="*/ 31059 w 37707"/>
                        <a:gd name="connsiteY6" fmla="*/ 30290 h 65889"/>
                        <a:gd name="connsiteX7" fmla="*/ 25687 w 37707"/>
                        <a:gd name="connsiteY7" fmla="*/ 38646 h 65889"/>
                        <a:gd name="connsiteX8" fmla="*/ 11561 w 37707"/>
                        <a:gd name="connsiteY8" fmla="*/ 38049 h 65889"/>
                        <a:gd name="connsiteX9" fmla="*/ 10169 w 37707"/>
                        <a:gd name="connsiteY9" fmla="*/ 38845 h 65889"/>
                        <a:gd name="connsiteX10" fmla="*/ 24493 w 37707"/>
                        <a:gd name="connsiteY10" fmla="*/ 45212 h 65889"/>
                        <a:gd name="connsiteX11" fmla="*/ 31655 w 37707"/>
                        <a:gd name="connsiteY11" fmla="*/ 40636 h 65889"/>
                        <a:gd name="connsiteX12" fmla="*/ 27676 w 37707"/>
                        <a:gd name="connsiteY12" fmla="*/ 63117 h 65889"/>
                        <a:gd name="connsiteX13" fmla="*/ 31258 w 37707"/>
                        <a:gd name="connsiteY13" fmla="*/ 64709 h 65889"/>
                        <a:gd name="connsiteX14" fmla="*/ 26881 w 37707"/>
                        <a:gd name="connsiteY14" fmla="*/ 7411 h 658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37707" h="65889">
                          <a:moveTo>
                            <a:pt x="26881" y="7411"/>
                          </a:moveTo>
                          <a:cubicBezTo>
                            <a:pt x="23697" y="3830"/>
                            <a:pt x="16734" y="-1940"/>
                            <a:pt x="11362" y="647"/>
                          </a:cubicBezTo>
                          <a:cubicBezTo>
                            <a:pt x="3205" y="4626"/>
                            <a:pt x="1614" y="12982"/>
                            <a:pt x="22" y="21139"/>
                          </a:cubicBezTo>
                          <a:cubicBezTo>
                            <a:pt x="-177" y="21934"/>
                            <a:pt x="1017" y="22133"/>
                            <a:pt x="1216" y="21537"/>
                          </a:cubicBezTo>
                          <a:cubicBezTo>
                            <a:pt x="3603" y="15966"/>
                            <a:pt x="8776" y="846"/>
                            <a:pt x="18923" y="8008"/>
                          </a:cubicBezTo>
                          <a:cubicBezTo>
                            <a:pt x="23697" y="11390"/>
                            <a:pt x="26881" y="17558"/>
                            <a:pt x="29069" y="22730"/>
                          </a:cubicBezTo>
                          <a:cubicBezTo>
                            <a:pt x="30064" y="25118"/>
                            <a:pt x="30661" y="27704"/>
                            <a:pt x="31059" y="30290"/>
                          </a:cubicBezTo>
                          <a:cubicBezTo>
                            <a:pt x="29467" y="33275"/>
                            <a:pt x="28273" y="36458"/>
                            <a:pt x="25687" y="38646"/>
                          </a:cubicBezTo>
                          <a:cubicBezTo>
                            <a:pt x="21907" y="41829"/>
                            <a:pt x="14944" y="42227"/>
                            <a:pt x="11561" y="38049"/>
                          </a:cubicBezTo>
                          <a:cubicBezTo>
                            <a:pt x="10965" y="37453"/>
                            <a:pt x="9771" y="38049"/>
                            <a:pt x="10169" y="38845"/>
                          </a:cubicBezTo>
                          <a:cubicBezTo>
                            <a:pt x="12556" y="43620"/>
                            <a:pt x="19320" y="46803"/>
                            <a:pt x="24493" y="45212"/>
                          </a:cubicBezTo>
                          <a:cubicBezTo>
                            <a:pt x="27279" y="44416"/>
                            <a:pt x="29666" y="42625"/>
                            <a:pt x="31655" y="40636"/>
                          </a:cubicBezTo>
                          <a:cubicBezTo>
                            <a:pt x="31457" y="48395"/>
                            <a:pt x="29666" y="56154"/>
                            <a:pt x="27676" y="63117"/>
                          </a:cubicBezTo>
                          <a:cubicBezTo>
                            <a:pt x="27080" y="65505"/>
                            <a:pt x="30064" y="67096"/>
                            <a:pt x="31258" y="64709"/>
                          </a:cubicBezTo>
                          <a:cubicBezTo>
                            <a:pt x="40210" y="46803"/>
                            <a:pt x="40807" y="23128"/>
                            <a:pt x="26881" y="7411"/>
                          </a:cubicBezTo>
                          <a:close/>
                        </a:path>
                      </a:pathLst>
                    </a:custGeom>
                    <a:solidFill>
                      <a:srgbClr val="B07655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1" name="任意多边形: 形状 840">
                      <a:extLst>
                        <a:ext uri="{FF2B5EF4-FFF2-40B4-BE49-F238E27FC236}">
                          <a16:creationId xmlns:a16="http://schemas.microsoft.com/office/drawing/2014/main" id="{C20D770F-D0BE-6A92-359B-112A7A2FCED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12820" y="5363186"/>
                      <a:ext cx="59708" cy="71912"/>
                    </a:xfrm>
                    <a:custGeom>
                      <a:avLst/>
                      <a:gdLst>
                        <a:gd name="connsiteX0" fmla="*/ 15134 w 59708"/>
                        <a:gd name="connsiteY0" fmla="*/ 4736 h 71912"/>
                        <a:gd name="connsiteX1" fmla="*/ 5983 w 59708"/>
                        <a:gd name="connsiteY1" fmla="*/ 71185 h 71912"/>
                        <a:gd name="connsiteX2" fmla="*/ 7972 w 59708"/>
                        <a:gd name="connsiteY2" fmla="*/ 70389 h 71912"/>
                        <a:gd name="connsiteX3" fmla="*/ 5187 w 59708"/>
                        <a:gd name="connsiteY3" fmla="*/ 48903 h 71912"/>
                        <a:gd name="connsiteX4" fmla="*/ 9166 w 59708"/>
                        <a:gd name="connsiteY4" fmla="*/ 54075 h 71912"/>
                        <a:gd name="connsiteX5" fmla="*/ 39207 w 59708"/>
                        <a:gd name="connsiteY5" fmla="*/ 51688 h 71912"/>
                        <a:gd name="connsiteX6" fmla="*/ 38014 w 59708"/>
                        <a:gd name="connsiteY6" fmla="*/ 49698 h 71912"/>
                        <a:gd name="connsiteX7" fmla="*/ 12747 w 59708"/>
                        <a:gd name="connsiteY7" fmla="*/ 49698 h 71912"/>
                        <a:gd name="connsiteX8" fmla="*/ 7773 w 59708"/>
                        <a:gd name="connsiteY8" fmla="*/ 30201 h 71912"/>
                        <a:gd name="connsiteX9" fmla="*/ 9962 w 59708"/>
                        <a:gd name="connsiteY9" fmla="*/ 23437 h 71912"/>
                        <a:gd name="connsiteX10" fmla="*/ 36223 w 59708"/>
                        <a:gd name="connsiteY10" fmla="*/ 8715 h 71912"/>
                        <a:gd name="connsiteX11" fmla="*/ 56118 w 59708"/>
                        <a:gd name="connsiteY11" fmla="*/ 32390 h 71912"/>
                        <a:gd name="connsiteX12" fmla="*/ 59699 w 59708"/>
                        <a:gd name="connsiteY12" fmla="*/ 31395 h 71912"/>
                        <a:gd name="connsiteX13" fmla="*/ 15134 w 59708"/>
                        <a:gd name="connsiteY13" fmla="*/ 4736 h 719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59708" h="71912">
                          <a:moveTo>
                            <a:pt x="15134" y="4736"/>
                          </a:moveTo>
                          <a:cubicBezTo>
                            <a:pt x="-4164" y="18065"/>
                            <a:pt x="-2373" y="52683"/>
                            <a:pt x="5983" y="71185"/>
                          </a:cubicBezTo>
                          <a:cubicBezTo>
                            <a:pt x="6580" y="72578"/>
                            <a:pt x="8370" y="71782"/>
                            <a:pt x="7972" y="70389"/>
                          </a:cubicBezTo>
                          <a:cubicBezTo>
                            <a:pt x="5784" y="63625"/>
                            <a:pt x="4988" y="56264"/>
                            <a:pt x="5187" y="48903"/>
                          </a:cubicBezTo>
                          <a:cubicBezTo>
                            <a:pt x="6182" y="50892"/>
                            <a:pt x="7574" y="52683"/>
                            <a:pt x="9166" y="54075"/>
                          </a:cubicBezTo>
                          <a:cubicBezTo>
                            <a:pt x="17323" y="61635"/>
                            <a:pt x="31249" y="56065"/>
                            <a:pt x="39207" y="51688"/>
                          </a:cubicBezTo>
                          <a:cubicBezTo>
                            <a:pt x="40401" y="51091"/>
                            <a:pt x="39207" y="49301"/>
                            <a:pt x="38014" y="49698"/>
                          </a:cubicBezTo>
                          <a:cubicBezTo>
                            <a:pt x="30653" y="52484"/>
                            <a:pt x="19909" y="54672"/>
                            <a:pt x="12747" y="49698"/>
                          </a:cubicBezTo>
                          <a:cubicBezTo>
                            <a:pt x="7375" y="45918"/>
                            <a:pt x="7574" y="36966"/>
                            <a:pt x="7773" y="30201"/>
                          </a:cubicBezTo>
                          <a:cubicBezTo>
                            <a:pt x="8370" y="27814"/>
                            <a:pt x="9166" y="25625"/>
                            <a:pt x="9962" y="23437"/>
                          </a:cubicBezTo>
                          <a:cubicBezTo>
                            <a:pt x="13941" y="12893"/>
                            <a:pt x="24286" y="3940"/>
                            <a:pt x="36223" y="8715"/>
                          </a:cubicBezTo>
                          <a:cubicBezTo>
                            <a:pt x="45972" y="12495"/>
                            <a:pt x="52537" y="23238"/>
                            <a:pt x="56118" y="32390"/>
                          </a:cubicBezTo>
                          <a:cubicBezTo>
                            <a:pt x="56914" y="34379"/>
                            <a:pt x="59898" y="33583"/>
                            <a:pt x="59699" y="31395"/>
                          </a:cubicBezTo>
                          <a:cubicBezTo>
                            <a:pt x="59103" y="8715"/>
                            <a:pt x="34831" y="-8793"/>
                            <a:pt x="15134" y="4736"/>
                          </a:cubicBezTo>
                          <a:close/>
                        </a:path>
                      </a:pathLst>
                    </a:custGeom>
                    <a:solidFill>
                      <a:srgbClr val="B07655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2" name="任意多边形: 形状 841">
                      <a:extLst>
                        <a:ext uri="{FF2B5EF4-FFF2-40B4-BE49-F238E27FC236}">
                          <a16:creationId xmlns:a16="http://schemas.microsoft.com/office/drawing/2014/main" id="{332DBD2F-A07E-6DE9-7916-154D07CA46F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20828" y="5526684"/>
                      <a:ext cx="210694" cy="90916"/>
                    </a:xfrm>
                    <a:custGeom>
                      <a:avLst/>
                      <a:gdLst>
                        <a:gd name="connsiteX0" fmla="*/ 0 w 210694"/>
                        <a:gd name="connsiteY0" fmla="*/ 41979 h 90916"/>
                        <a:gd name="connsiteX1" fmla="*/ 210689 w 210694"/>
                        <a:gd name="connsiteY1" fmla="*/ 0 h 90916"/>
                        <a:gd name="connsiteX2" fmla="*/ 122355 w 210694"/>
                        <a:gd name="connsiteY2" fmla="*/ 89329 h 90916"/>
                        <a:gd name="connsiteX3" fmla="*/ 0 w 210694"/>
                        <a:gd name="connsiteY3" fmla="*/ 41979 h 909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10694" h="90916">
                          <a:moveTo>
                            <a:pt x="0" y="41979"/>
                          </a:moveTo>
                          <a:cubicBezTo>
                            <a:pt x="0" y="41979"/>
                            <a:pt x="73015" y="82764"/>
                            <a:pt x="210689" y="0"/>
                          </a:cubicBezTo>
                          <a:cubicBezTo>
                            <a:pt x="210689" y="0"/>
                            <a:pt x="213076" y="77392"/>
                            <a:pt x="122355" y="89329"/>
                          </a:cubicBezTo>
                          <a:cubicBezTo>
                            <a:pt x="31434" y="101266"/>
                            <a:pt x="0" y="41979"/>
                            <a:pt x="0" y="41979"/>
                          </a:cubicBezTo>
                          <a:close/>
                        </a:path>
                      </a:pathLst>
                    </a:custGeom>
                    <a:solidFill>
                      <a:srgbClr val="F2949A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3" name="任意多边形: 形状 842">
                      <a:extLst>
                        <a:ext uri="{FF2B5EF4-FFF2-40B4-BE49-F238E27FC236}">
                          <a16:creationId xmlns:a16="http://schemas.microsoft.com/office/drawing/2014/main" id="{71526844-88ED-E0E7-85F1-8152C249E5F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82105" y="5574001"/>
                      <a:ext cx="127925" cy="43567"/>
                    </a:xfrm>
                    <a:custGeom>
                      <a:avLst/>
                      <a:gdLst>
                        <a:gd name="connsiteX0" fmla="*/ 0 w 127925"/>
                        <a:gd name="connsiteY0" fmla="*/ 38631 h 43567"/>
                        <a:gd name="connsiteX1" fmla="*/ 60879 w 127925"/>
                        <a:gd name="connsiteY1" fmla="*/ 42013 h 43567"/>
                        <a:gd name="connsiteX2" fmla="*/ 127925 w 127925"/>
                        <a:gd name="connsiteY2" fmla="*/ 9584 h 43567"/>
                        <a:gd name="connsiteX3" fmla="*/ 0 w 127925"/>
                        <a:gd name="connsiteY3" fmla="*/ 38631 h 435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7925" h="43567">
                          <a:moveTo>
                            <a:pt x="0" y="38631"/>
                          </a:moveTo>
                          <a:cubicBezTo>
                            <a:pt x="16314" y="43207"/>
                            <a:pt x="36408" y="45196"/>
                            <a:pt x="60879" y="42013"/>
                          </a:cubicBezTo>
                          <a:cubicBezTo>
                            <a:pt x="94303" y="37636"/>
                            <a:pt x="114994" y="24505"/>
                            <a:pt x="127925" y="9584"/>
                          </a:cubicBezTo>
                          <a:cubicBezTo>
                            <a:pt x="83559" y="-8919"/>
                            <a:pt x="22481" y="-1358"/>
                            <a:pt x="0" y="38631"/>
                          </a:cubicBezTo>
                          <a:close/>
                        </a:path>
                      </a:pathLst>
                    </a:custGeom>
                    <a:solidFill>
                      <a:srgbClr val="EB695E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44" name="图形 782">
                    <a:extLst>
                      <a:ext uri="{FF2B5EF4-FFF2-40B4-BE49-F238E27FC236}">
                        <a16:creationId xmlns:a16="http://schemas.microsoft.com/office/drawing/2014/main" id="{F1487BA1-F24A-0828-917C-716616CE2222}"/>
                      </a:ext>
                    </a:extLst>
                  </p:cNvPr>
                  <p:cNvGrpSpPr/>
                  <p:nvPr/>
                </p:nvGrpSpPr>
                <p:grpSpPr>
                  <a:xfrm>
                    <a:off x="2612547" y="5378760"/>
                    <a:ext cx="47941" cy="101851"/>
                    <a:chOff x="2612547" y="5378760"/>
                    <a:chExt cx="47941" cy="101851"/>
                  </a:xfrm>
                </p:grpSpPr>
                <p:sp>
                  <p:nvSpPr>
                    <p:cNvPr id="845" name="任意多边形: 形状 844">
                      <a:extLst>
                        <a:ext uri="{FF2B5EF4-FFF2-40B4-BE49-F238E27FC236}">
                          <a16:creationId xmlns:a16="http://schemas.microsoft.com/office/drawing/2014/main" id="{AE18B2AC-E3EE-85D8-F770-93CEDFAC62D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12547" y="5378760"/>
                      <a:ext cx="47941" cy="101851"/>
                    </a:xfrm>
                    <a:custGeom>
                      <a:avLst/>
                      <a:gdLst>
                        <a:gd name="connsiteX0" fmla="*/ 46950 w 47941"/>
                        <a:gd name="connsiteY0" fmla="*/ 47853 h 101851"/>
                        <a:gd name="connsiteX1" fmla="*/ 30636 w 47941"/>
                        <a:gd name="connsiteY1" fmla="*/ 101768 h 101851"/>
                        <a:gd name="connsiteX2" fmla="*/ 992 w 47941"/>
                        <a:gd name="connsiteY2" fmla="*/ 54020 h 101851"/>
                        <a:gd name="connsiteX3" fmla="*/ 17306 w 47941"/>
                        <a:gd name="connsiteY3" fmla="*/ 104 h 101851"/>
                        <a:gd name="connsiteX4" fmla="*/ 46950 w 47941"/>
                        <a:gd name="connsiteY4" fmla="*/ 47853 h 1018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7941" h="101851">
                          <a:moveTo>
                            <a:pt x="46950" y="47853"/>
                          </a:moveTo>
                          <a:cubicBezTo>
                            <a:pt x="50730" y="75905"/>
                            <a:pt x="43369" y="99978"/>
                            <a:pt x="30636" y="101768"/>
                          </a:cubicBezTo>
                          <a:cubicBezTo>
                            <a:pt x="17903" y="103360"/>
                            <a:pt x="4772" y="82072"/>
                            <a:pt x="992" y="54020"/>
                          </a:cubicBezTo>
                          <a:cubicBezTo>
                            <a:pt x="-2788" y="25968"/>
                            <a:pt x="4573" y="1895"/>
                            <a:pt x="17306" y="104"/>
                          </a:cubicBezTo>
                          <a:cubicBezTo>
                            <a:pt x="29840" y="-1686"/>
                            <a:pt x="43170" y="19800"/>
                            <a:pt x="46950" y="47853"/>
                          </a:cubicBezTo>
                          <a:close/>
                        </a:path>
                      </a:pathLst>
                    </a:custGeom>
                    <a:solidFill>
                      <a:srgbClr val="403319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6" name="任意多边形: 形状 845">
                      <a:extLst>
                        <a:ext uri="{FF2B5EF4-FFF2-40B4-BE49-F238E27FC236}">
                          <a16:creationId xmlns:a16="http://schemas.microsoft.com/office/drawing/2014/main" id="{14837658-E35E-1C92-6182-CB860289AC1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18205" y="5399121"/>
                      <a:ext cx="15339" cy="32699"/>
                    </a:xfrm>
                    <a:custGeom>
                      <a:avLst/>
                      <a:gdLst>
                        <a:gd name="connsiteX0" fmla="*/ 15031 w 15339"/>
                        <a:gd name="connsiteY0" fmla="*/ 15355 h 32699"/>
                        <a:gd name="connsiteX1" fmla="*/ 9858 w 15339"/>
                        <a:gd name="connsiteY1" fmla="*/ 32664 h 32699"/>
                        <a:gd name="connsiteX2" fmla="*/ 308 w 15339"/>
                        <a:gd name="connsiteY2" fmla="*/ 17344 h 32699"/>
                        <a:gd name="connsiteX3" fmla="*/ 5481 w 15339"/>
                        <a:gd name="connsiteY3" fmla="*/ 36 h 32699"/>
                        <a:gd name="connsiteX4" fmla="*/ 15031 w 15339"/>
                        <a:gd name="connsiteY4" fmla="*/ 15355 h 326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5339" h="32699">
                          <a:moveTo>
                            <a:pt x="15031" y="15355"/>
                          </a:moveTo>
                          <a:cubicBezTo>
                            <a:pt x="16224" y="24308"/>
                            <a:pt x="13837" y="32067"/>
                            <a:pt x="9858" y="32664"/>
                          </a:cubicBezTo>
                          <a:cubicBezTo>
                            <a:pt x="5680" y="33261"/>
                            <a:pt x="1502" y="26297"/>
                            <a:pt x="308" y="17344"/>
                          </a:cubicBezTo>
                          <a:cubicBezTo>
                            <a:pt x="-885" y="8392"/>
                            <a:pt x="1502" y="633"/>
                            <a:pt x="5481" y="36"/>
                          </a:cubicBezTo>
                          <a:cubicBezTo>
                            <a:pt x="9659" y="-561"/>
                            <a:pt x="13837" y="6402"/>
                            <a:pt x="15031" y="1535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47" name="图形 782">
                    <a:extLst>
                      <a:ext uri="{FF2B5EF4-FFF2-40B4-BE49-F238E27FC236}">
                        <a16:creationId xmlns:a16="http://schemas.microsoft.com/office/drawing/2014/main" id="{F7F3373F-AF13-7B78-E731-D2CB92D72701}"/>
                      </a:ext>
                    </a:extLst>
                  </p:cNvPr>
                  <p:cNvGrpSpPr/>
                  <p:nvPr/>
                </p:nvGrpSpPr>
                <p:grpSpPr>
                  <a:xfrm>
                    <a:off x="2413571" y="5375609"/>
                    <a:ext cx="42691" cy="90666"/>
                    <a:chOff x="2413571" y="5375609"/>
                    <a:chExt cx="42691" cy="90666"/>
                  </a:xfrm>
                </p:grpSpPr>
                <p:sp>
                  <p:nvSpPr>
                    <p:cNvPr id="848" name="任意多边形: 形状 847">
                      <a:extLst>
                        <a:ext uri="{FF2B5EF4-FFF2-40B4-BE49-F238E27FC236}">
                          <a16:creationId xmlns:a16="http://schemas.microsoft.com/office/drawing/2014/main" id="{5C5A4AE0-05AD-5E56-242A-A51C3F53D54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13571" y="5375609"/>
                      <a:ext cx="42691" cy="90666"/>
                    </a:xfrm>
                    <a:custGeom>
                      <a:avLst/>
                      <a:gdLst>
                        <a:gd name="connsiteX0" fmla="*/ 41802 w 42691"/>
                        <a:gd name="connsiteY0" fmla="*/ 42647 h 90666"/>
                        <a:gd name="connsiteX1" fmla="*/ 27279 w 42691"/>
                        <a:gd name="connsiteY1" fmla="*/ 90594 h 90666"/>
                        <a:gd name="connsiteX2" fmla="*/ 818 w 42691"/>
                        <a:gd name="connsiteY2" fmla="*/ 48019 h 90666"/>
                        <a:gd name="connsiteX3" fmla="*/ 15342 w 42691"/>
                        <a:gd name="connsiteY3" fmla="*/ 72 h 90666"/>
                        <a:gd name="connsiteX4" fmla="*/ 41802 w 42691"/>
                        <a:gd name="connsiteY4" fmla="*/ 42647 h 906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2691" h="90666">
                          <a:moveTo>
                            <a:pt x="41802" y="42647"/>
                          </a:moveTo>
                          <a:cubicBezTo>
                            <a:pt x="45184" y="67715"/>
                            <a:pt x="38619" y="89202"/>
                            <a:pt x="27279" y="90594"/>
                          </a:cubicBezTo>
                          <a:cubicBezTo>
                            <a:pt x="15939" y="91987"/>
                            <a:pt x="4201" y="73087"/>
                            <a:pt x="818" y="48019"/>
                          </a:cubicBezTo>
                          <a:cubicBezTo>
                            <a:pt x="-2365" y="22951"/>
                            <a:pt x="4002" y="1464"/>
                            <a:pt x="15342" y="72"/>
                          </a:cubicBezTo>
                          <a:cubicBezTo>
                            <a:pt x="26682" y="-1321"/>
                            <a:pt x="38420" y="17778"/>
                            <a:pt x="41802" y="42647"/>
                          </a:cubicBezTo>
                          <a:close/>
                        </a:path>
                      </a:pathLst>
                    </a:custGeom>
                    <a:solidFill>
                      <a:srgbClr val="403319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9" name="任意多边形: 形状 848">
                      <a:extLst>
                        <a:ext uri="{FF2B5EF4-FFF2-40B4-BE49-F238E27FC236}">
                          <a16:creationId xmlns:a16="http://schemas.microsoft.com/office/drawing/2014/main" id="{EB06588F-E963-BBE2-A77F-476D2156059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18511" y="5393944"/>
                      <a:ext cx="13641" cy="29304"/>
                    </a:xfrm>
                    <a:custGeom>
                      <a:avLst/>
                      <a:gdLst>
                        <a:gd name="connsiteX0" fmla="*/ 13386 w 13641"/>
                        <a:gd name="connsiteY0" fmla="*/ 13767 h 29304"/>
                        <a:gd name="connsiteX1" fmla="*/ 8810 w 13641"/>
                        <a:gd name="connsiteY1" fmla="*/ 29286 h 29304"/>
                        <a:gd name="connsiteX2" fmla="*/ 256 w 13641"/>
                        <a:gd name="connsiteY2" fmla="*/ 15558 h 29304"/>
                        <a:gd name="connsiteX3" fmla="*/ 4831 w 13641"/>
                        <a:gd name="connsiteY3" fmla="*/ 40 h 29304"/>
                        <a:gd name="connsiteX4" fmla="*/ 13386 w 13641"/>
                        <a:gd name="connsiteY4" fmla="*/ 13767 h 293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641" h="29304">
                          <a:moveTo>
                            <a:pt x="13386" y="13767"/>
                          </a:moveTo>
                          <a:cubicBezTo>
                            <a:pt x="14381" y="21924"/>
                            <a:pt x="12392" y="28689"/>
                            <a:pt x="8810" y="29286"/>
                          </a:cubicBezTo>
                          <a:cubicBezTo>
                            <a:pt x="5229" y="29684"/>
                            <a:pt x="1449" y="23715"/>
                            <a:pt x="256" y="15558"/>
                          </a:cubicBezTo>
                          <a:cubicBezTo>
                            <a:pt x="-739" y="7401"/>
                            <a:pt x="1250" y="637"/>
                            <a:pt x="4831" y="40"/>
                          </a:cubicBezTo>
                          <a:cubicBezTo>
                            <a:pt x="8611" y="-557"/>
                            <a:pt x="12392" y="5611"/>
                            <a:pt x="13386" y="1376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  <p:sp>
          <p:nvSpPr>
            <p:cNvPr id="850" name="任意多边形: 形状 849">
              <a:extLst>
                <a:ext uri="{FF2B5EF4-FFF2-40B4-BE49-F238E27FC236}">
                  <a16:creationId xmlns:a16="http://schemas.microsoft.com/office/drawing/2014/main" id="{92DEBA5E-1D18-7543-4128-6E87FF2F1943}"/>
                </a:ext>
              </a:extLst>
            </p:cNvPr>
            <p:cNvSpPr/>
            <p:nvPr/>
          </p:nvSpPr>
          <p:spPr>
            <a:xfrm flipH="1">
              <a:off x="1308904" y="4938655"/>
              <a:ext cx="664893" cy="175275"/>
            </a:xfrm>
            <a:custGeom>
              <a:avLst/>
              <a:gdLst>
                <a:gd name="connsiteX0" fmla="*/ 664894 w 664893"/>
                <a:gd name="connsiteY0" fmla="*/ 143046 h 175275"/>
                <a:gd name="connsiteX1" fmla="*/ 358708 w 664893"/>
                <a:gd name="connsiteY1" fmla="*/ 0 h 175275"/>
                <a:gd name="connsiteX2" fmla="*/ 378603 w 664893"/>
                <a:gd name="connsiteY2" fmla="*/ 28251 h 175275"/>
                <a:gd name="connsiteX3" fmla="*/ 0 w 664893"/>
                <a:gd name="connsiteY3" fmla="*/ 175276 h 175275"/>
                <a:gd name="connsiteX4" fmla="*/ 664894 w 664893"/>
                <a:gd name="connsiteY4" fmla="*/ 143046 h 17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4893" h="175275">
                  <a:moveTo>
                    <a:pt x="664894" y="143046"/>
                  </a:moveTo>
                  <a:cubicBezTo>
                    <a:pt x="664894" y="143046"/>
                    <a:pt x="570392" y="24272"/>
                    <a:pt x="358708" y="0"/>
                  </a:cubicBezTo>
                  <a:lnTo>
                    <a:pt x="378603" y="28251"/>
                  </a:lnTo>
                  <a:cubicBezTo>
                    <a:pt x="378603" y="28251"/>
                    <a:pt x="199349" y="-3979"/>
                    <a:pt x="0" y="175276"/>
                  </a:cubicBezTo>
                  <a:cubicBezTo>
                    <a:pt x="0" y="175276"/>
                    <a:pt x="454006" y="6167"/>
                    <a:pt x="664894" y="143046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1" name="任意多边形: 形状 850">
              <a:extLst>
                <a:ext uri="{FF2B5EF4-FFF2-40B4-BE49-F238E27FC236}">
                  <a16:creationId xmlns:a16="http://schemas.microsoft.com/office/drawing/2014/main" id="{DC02A76E-49CA-1ABC-C440-A74E6D9D8B17}"/>
                </a:ext>
              </a:extLst>
            </p:cNvPr>
            <p:cNvSpPr/>
            <p:nvPr/>
          </p:nvSpPr>
          <p:spPr>
            <a:xfrm flipH="1">
              <a:off x="964126" y="5861080"/>
              <a:ext cx="177706" cy="224725"/>
            </a:xfrm>
            <a:custGeom>
              <a:avLst/>
              <a:gdLst>
                <a:gd name="connsiteX0" fmla="*/ 4226 w 177706"/>
                <a:gd name="connsiteY0" fmla="*/ 1304 h 224725"/>
                <a:gd name="connsiteX1" fmla="*/ 159805 w 177706"/>
                <a:gd name="connsiteY1" fmla="*/ 36518 h 224725"/>
                <a:gd name="connsiteX2" fmla="*/ 154235 w 177706"/>
                <a:gd name="connsiteY2" fmla="*/ 224726 h 224725"/>
                <a:gd name="connsiteX3" fmla="*/ 90968 w 177706"/>
                <a:gd name="connsiteY3" fmla="*/ 65565 h 224725"/>
                <a:gd name="connsiteX4" fmla="*/ 4226 w 177706"/>
                <a:gd name="connsiteY4" fmla="*/ 1304 h 224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706" h="224725">
                  <a:moveTo>
                    <a:pt x="4226" y="1304"/>
                  </a:moveTo>
                  <a:cubicBezTo>
                    <a:pt x="4226" y="1304"/>
                    <a:pt x="79827" y="52235"/>
                    <a:pt x="159805" y="36518"/>
                  </a:cubicBezTo>
                  <a:cubicBezTo>
                    <a:pt x="159805" y="36518"/>
                    <a:pt x="203574" y="127240"/>
                    <a:pt x="154235" y="224726"/>
                  </a:cubicBezTo>
                  <a:cubicBezTo>
                    <a:pt x="154235" y="224726"/>
                    <a:pt x="170747" y="105355"/>
                    <a:pt x="90968" y="65565"/>
                  </a:cubicBezTo>
                  <a:cubicBezTo>
                    <a:pt x="11189" y="25974"/>
                    <a:pt x="-10298" y="-7052"/>
                    <a:pt x="4226" y="1304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2" name="任意多边形: 形状 851">
              <a:extLst>
                <a:ext uri="{FF2B5EF4-FFF2-40B4-BE49-F238E27FC236}">
                  <a16:creationId xmlns:a16="http://schemas.microsoft.com/office/drawing/2014/main" id="{2E86BAFF-B2F5-A15E-2EC0-2767B45AD464}"/>
                </a:ext>
              </a:extLst>
            </p:cNvPr>
            <p:cNvSpPr/>
            <p:nvPr/>
          </p:nvSpPr>
          <p:spPr>
            <a:xfrm flipH="1">
              <a:off x="760795" y="5883823"/>
              <a:ext cx="193475" cy="22528"/>
            </a:xfrm>
            <a:custGeom>
              <a:avLst/>
              <a:gdLst>
                <a:gd name="connsiteX0" fmla="*/ 6064 w 193475"/>
                <a:gd name="connsiteY0" fmla="*/ 15565 h 22528"/>
                <a:gd name="connsiteX1" fmla="*/ 177560 w 193475"/>
                <a:gd name="connsiteY1" fmla="*/ 8005 h 22528"/>
                <a:gd name="connsiteX2" fmla="*/ 193476 w 193475"/>
                <a:gd name="connsiteY2" fmla="*/ 22528 h 22528"/>
                <a:gd name="connsiteX3" fmla="*/ 79875 w 193475"/>
                <a:gd name="connsiteY3" fmla="*/ 11188 h 22528"/>
                <a:gd name="connsiteX4" fmla="*/ 6064 w 193475"/>
                <a:gd name="connsiteY4" fmla="*/ 15565 h 22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475" h="22528">
                  <a:moveTo>
                    <a:pt x="6064" y="15565"/>
                  </a:moveTo>
                  <a:cubicBezTo>
                    <a:pt x="6064" y="15565"/>
                    <a:pt x="127026" y="-13681"/>
                    <a:pt x="177560" y="8005"/>
                  </a:cubicBezTo>
                  <a:lnTo>
                    <a:pt x="193476" y="22528"/>
                  </a:lnTo>
                  <a:cubicBezTo>
                    <a:pt x="193476" y="22528"/>
                    <a:pt x="147319" y="1638"/>
                    <a:pt x="79875" y="11188"/>
                  </a:cubicBezTo>
                  <a:cubicBezTo>
                    <a:pt x="12629" y="20937"/>
                    <a:pt x="-12836" y="19544"/>
                    <a:pt x="6064" y="15565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3" name="任意多边形: 形状 852">
              <a:extLst>
                <a:ext uri="{FF2B5EF4-FFF2-40B4-BE49-F238E27FC236}">
                  <a16:creationId xmlns:a16="http://schemas.microsoft.com/office/drawing/2014/main" id="{844C352C-CE61-D2A2-B929-07498122C3A3}"/>
                </a:ext>
              </a:extLst>
            </p:cNvPr>
            <p:cNvSpPr/>
            <p:nvPr/>
          </p:nvSpPr>
          <p:spPr>
            <a:xfrm flipH="1">
              <a:off x="1750177" y="6202526"/>
              <a:ext cx="441670" cy="198218"/>
            </a:xfrm>
            <a:custGeom>
              <a:avLst/>
              <a:gdLst>
                <a:gd name="connsiteX0" fmla="*/ 441671 w 441670"/>
                <a:gd name="connsiteY0" fmla="*/ 18168 h 198218"/>
                <a:gd name="connsiteX1" fmla="*/ 234762 w 441670"/>
                <a:gd name="connsiteY1" fmla="*/ 191852 h 198218"/>
                <a:gd name="connsiteX2" fmla="*/ 0 w 441670"/>
                <a:gd name="connsiteY2" fmla="*/ 198218 h 198218"/>
                <a:gd name="connsiteX3" fmla="*/ 279128 w 441670"/>
                <a:gd name="connsiteY3" fmla="*/ 5634 h 198218"/>
                <a:gd name="connsiteX4" fmla="*/ 441671 w 441670"/>
                <a:gd name="connsiteY4" fmla="*/ 18168 h 198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670" h="198218">
                  <a:moveTo>
                    <a:pt x="441671" y="18168"/>
                  </a:moveTo>
                  <a:cubicBezTo>
                    <a:pt x="441671" y="18168"/>
                    <a:pt x="238343" y="190857"/>
                    <a:pt x="234762" y="191852"/>
                  </a:cubicBezTo>
                  <a:cubicBezTo>
                    <a:pt x="230982" y="192847"/>
                    <a:pt x="68439" y="174941"/>
                    <a:pt x="0" y="198218"/>
                  </a:cubicBezTo>
                  <a:lnTo>
                    <a:pt x="279128" y="5634"/>
                  </a:lnTo>
                  <a:cubicBezTo>
                    <a:pt x="279128" y="5634"/>
                    <a:pt x="365075" y="-13266"/>
                    <a:pt x="441671" y="18168"/>
                  </a:cubicBezTo>
                  <a:close/>
                </a:path>
              </a:pathLst>
            </a:custGeom>
            <a:gradFill>
              <a:gsLst>
                <a:gs pos="222">
                  <a:srgbClr val="FFFFFF"/>
                </a:gs>
                <a:gs pos="100000">
                  <a:srgbClr val="FFFFFF"/>
                </a:gs>
              </a:gsLst>
              <a:lin ang="12274748" scaled="1"/>
            </a:gradFill>
            <a:ln w="198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4" name="任意多边形: 形状 853">
              <a:extLst>
                <a:ext uri="{FF2B5EF4-FFF2-40B4-BE49-F238E27FC236}">
                  <a16:creationId xmlns:a16="http://schemas.microsoft.com/office/drawing/2014/main" id="{D6CEEBCF-336D-5210-3E58-3DF90A2B9CB1}"/>
                </a:ext>
              </a:extLst>
            </p:cNvPr>
            <p:cNvSpPr/>
            <p:nvPr/>
          </p:nvSpPr>
          <p:spPr>
            <a:xfrm flipH="1">
              <a:off x="1194905" y="6266452"/>
              <a:ext cx="439681" cy="269180"/>
            </a:xfrm>
            <a:custGeom>
              <a:avLst/>
              <a:gdLst>
                <a:gd name="connsiteX0" fmla="*/ 0 w 439681"/>
                <a:gd name="connsiteY0" fmla="*/ 181244 h 269180"/>
                <a:gd name="connsiteX1" fmla="*/ 264406 w 439681"/>
                <a:gd name="connsiteY1" fmla="*/ 0 h 269180"/>
                <a:gd name="connsiteX2" fmla="*/ 439681 w 439681"/>
                <a:gd name="connsiteY2" fmla="*/ 75800 h 269180"/>
                <a:gd name="connsiteX3" fmla="*/ 208500 w 439681"/>
                <a:gd name="connsiteY3" fmla="*/ 269180 h 269180"/>
                <a:gd name="connsiteX4" fmla="*/ 0 w 439681"/>
                <a:gd name="connsiteY4" fmla="*/ 181244 h 26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681" h="269180">
                  <a:moveTo>
                    <a:pt x="0" y="181244"/>
                  </a:moveTo>
                  <a:lnTo>
                    <a:pt x="264406" y="0"/>
                  </a:lnTo>
                  <a:lnTo>
                    <a:pt x="439681" y="75800"/>
                  </a:lnTo>
                  <a:lnTo>
                    <a:pt x="208500" y="269180"/>
                  </a:lnTo>
                  <a:cubicBezTo>
                    <a:pt x="208500" y="269379"/>
                    <a:pt x="124344" y="207705"/>
                    <a:pt x="0" y="181244"/>
                  </a:cubicBezTo>
                  <a:close/>
                </a:path>
              </a:pathLst>
            </a:custGeom>
            <a:gradFill>
              <a:gsLst>
                <a:gs pos="222">
                  <a:srgbClr val="FFFFFF"/>
                </a:gs>
                <a:gs pos="100000">
                  <a:srgbClr val="FFFFFF"/>
                </a:gs>
              </a:gsLst>
              <a:lin ang="12274757" scaled="1"/>
            </a:gradFill>
            <a:ln w="198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AC7AC0C7-E37D-598C-A076-0054296E10E9}"/>
              </a:ext>
            </a:extLst>
          </p:cNvPr>
          <p:cNvSpPr txBox="1"/>
          <p:nvPr/>
        </p:nvSpPr>
        <p:spPr>
          <a:xfrm>
            <a:off x="3640525" y="518728"/>
            <a:ext cx="16113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目录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6BA1441-1115-5B9D-0455-26D06C5F0F4C}"/>
              </a:ext>
            </a:extLst>
          </p:cNvPr>
          <p:cNvGrpSpPr/>
          <p:nvPr/>
        </p:nvGrpSpPr>
        <p:grpSpPr>
          <a:xfrm>
            <a:off x="4777312" y="2275248"/>
            <a:ext cx="2905869" cy="529352"/>
            <a:chOff x="2123331" y="3295948"/>
            <a:chExt cx="2905869" cy="529352"/>
          </a:xfrm>
        </p:grpSpPr>
        <p:sp>
          <p:nvSpPr>
            <p:cNvPr id="515" name="矩形: 圆角 514">
              <a:extLst>
                <a:ext uri="{FF2B5EF4-FFF2-40B4-BE49-F238E27FC236}">
                  <a16:creationId xmlns:a16="http://schemas.microsoft.com/office/drawing/2014/main" id="{BA83535B-F4DE-F420-E609-9532E8E9FECE}"/>
                </a:ext>
              </a:extLst>
            </p:cNvPr>
            <p:cNvSpPr/>
            <p:nvPr/>
          </p:nvSpPr>
          <p:spPr>
            <a:xfrm>
              <a:off x="2123331" y="3295948"/>
              <a:ext cx="2905869" cy="529352"/>
            </a:xfrm>
            <a:prstGeom prst="roundRect">
              <a:avLst>
                <a:gd name="adj" fmla="val 50000"/>
              </a:avLst>
            </a:prstGeom>
            <a:blipFill dpi="0" rotWithShape="0">
              <a:blip r:embed="rId3">
                <a:alphaModFix amt="15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文本框 363">
              <a:extLst>
                <a:ext uri="{FF2B5EF4-FFF2-40B4-BE49-F238E27FC236}">
                  <a16:creationId xmlns:a16="http://schemas.microsoft.com/office/drawing/2014/main" id="{77B28AA5-94DE-4166-FA54-3C3F9DD68DF5}"/>
                </a:ext>
              </a:extLst>
            </p:cNvPr>
            <p:cNvSpPr txBox="1"/>
            <p:nvPr/>
          </p:nvSpPr>
          <p:spPr>
            <a:xfrm>
              <a:off x="2607443" y="3349217"/>
              <a:ext cx="19960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blipFill dpi="0" rotWithShape="1"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上岗计划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BCF82719-ADD1-A2D4-F689-68A893CFE519}"/>
              </a:ext>
            </a:extLst>
          </p:cNvPr>
          <p:cNvSpPr txBox="1"/>
          <p:nvPr/>
        </p:nvSpPr>
        <p:spPr>
          <a:xfrm>
            <a:off x="1330923" y="1451815"/>
            <a:ext cx="337624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04</a:t>
            </a:r>
            <a:endParaRPr lang="zh-CN" altLang="en-US" sz="19900" b="1" dirty="0">
              <a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1FBBD50-7E93-D317-E81E-900D8A7F8395}"/>
              </a:ext>
            </a:extLst>
          </p:cNvPr>
          <p:cNvSpPr txBox="1"/>
          <p:nvPr/>
        </p:nvSpPr>
        <p:spPr>
          <a:xfrm>
            <a:off x="4694176" y="2968961"/>
            <a:ext cx="3398172" cy="10842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566603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659FEF-F94F-8CCA-FA2E-61EF40AE22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íṩļiďé"/>
          <p:cNvSpPr/>
          <p:nvPr/>
        </p:nvSpPr>
        <p:spPr>
          <a:xfrm>
            <a:off x="4007769" y="3879221"/>
            <a:ext cx="2058535" cy="1044020"/>
          </a:xfrm>
          <a:prstGeom prst="wedgeRectCallout">
            <a:avLst>
              <a:gd name="adj1" fmla="val 22336"/>
              <a:gd name="adj2" fmla="val -63937"/>
            </a:avLst>
          </a:prstGeom>
          <a:blipFill dpi="0" rotWithShape="0">
            <a:blip r:embed="rId3">
              <a:alphaModFix amt="15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ym typeface="+mn-lt"/>
            </a:endParaRPr>
          </a:p>
        </p:txBody>
      </p:sp>
      <p:sp>
        <p:nvSpPr>
          <p:cNvPr id="116" name="íśľiḓê"/>
          <p:cNvSpPr txBox="1"/>
          <p:nvPr/>
        </p:nvSpPr>
        <p:spPr bwMode="auto">
          <a:xfrm flipH="1">
            <a:off x="4120655" y="3864236"/>
            <a:ext cx="1832762" cy="107398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ctr" anchorCtr="1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C51F65F1-24FC-6F47-ECB7-398207327417}"/>
              </a:ext>
            </a:extLst>
          </p:cNvPr>
          <p:cNvSpPr txBox="1"/>
          <p:nvPr/>
        </p:nvSpPr>
        <p:spPr>
          <a:xfrm>
            <a:off x="1633488" y="1725348"/>
            <a:ext cx="58913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幼儿园竞聘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130B27DD-B452-71EF-4035-8A55EA26BD0D}"/>
              </a:ext>
            </a:extLst>
          </p:cNvPr>
          <p:cNvSpPr txBox="1"/>
          <p:nvPr/>
        </p:nvSpPr>
        <p:spPr>
          <a:xfrm>
            <a:off x="3640525" y="518728"/>
            <a:ext cx="16113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目录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DC88AA9-D66A-604A-342D-08C7DD7BF624}"/>
              </a:ext>
            </a:extLst>
          </p:cNvPr>
          <p:cNvGrpSpPr/>
          <p:nvPr/>
        </p:nvGrpSpPr>
        <p:grpSpPr>
          <a:xfrm>
            <a:off x="4643065" y="420469"/>
            <a:ext cx="2905869" cy="529352"/>
            <a:chOff x="2123331" y="3295948"/>
            <a:chExt cx="2905869" cy="529352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D90A31E2-4451-C294-D506-109DF625FD7B}"/>
                </a:ext>
              </a:extLst>
            </p:cNvPr>
            <p:cNvSpPr/>
            <p:nvPr/>
          </p:nvSpPr>
          <p:spPr>
            <a:xfrm>
              <a:off x="2123331" y="3295948"/>
              <a:ext cx="2905869" cy="529352"/>
            </a:xfrm>
            <a:prstGeom prst="roundRect">
              <a:avLst>
                <a:gd name="adj" fmla="val 50000"/>
              </a:avLst>
            </a:prstGeom>
            <a:blipFill dpi="0" rotWithShape="0">
              <a:blip r:embed="rId3">
                <a:alphaModFix amt="15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3681A0D-6B10-8BA4-2719-631377179C19}"/>
                </a:ext>
              </a:extLst>
            </p:cNvPr>
            <p:cNvSpPr txBox="1"/>
            <p:nvPr/>
          </p:nvSpPr>
          <p:spPr>
            <a:xfrm>
              <a:off x="2578227" y="3349217"/>
              <a:ext cx="19960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blipFill dpi="0" rotWithShape="1"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上岗计划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72B93682-F80D-39DD-0F6D-38CF95998345}"/>
              </a:ext>
            </a:extLst>
          </p:cNvPr>
          <p:cNvSpPr txBox="1"/>
          <p:nvPr/>
        </p:nvSpPr>
        <p:spPr>
          <a:xfrm>
            <a:off x="439774" y="242905"/>
            <a:ext cx="9557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04</a:t>
            </a:r>
            <a:endParaRPr lang="zh-CN" altLang="en-US" sz="4800" b="1" dirty="0">
              <a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112" name="íṡḷïḍè"/>
          <p:cNvSpPr/>
          <p:nvPr/>
        </p:nvSpPr>
        <p:spPr bwMode="auto">
          <a:xfrm>
            <a:off x="936625" y="3541089"/>
            <a:ext cx="10380512" cy="44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3" name="iŝlîḑe"/>
          <p:cNvSpPr/>
          <p:nvPr/>
        </p:nvSpPr>
        <p:spPr bwMode="auto">
          <a:xfrm rot="2700000">
            <a:off x="831851" y="3458540"/>
            <a:ext cx="209547" cy="209547"/>
          </a:xfrm>
          <a:prstGeom prst="teardrop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114" name="ïṥḷïde"/>
          <p:cNvSpPr/>
          <p:nvPr/>
        </p:nvSpPr>
        <p:spPr bwMode="auto">
          <a:xfrm rot="18900000" flipH="1">
            <a:off x="11150451" y="3458540"/>
            <a:ext cx="209547" cy="20954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6" name="işlîḍê"/>
          <p:cNvSpPr/>
          <p:nvPr/>
        </p:nvSpPr>
        <p:spPr>
          <a:xfrm>
            <a:off x="2401911" y="3472827"/>
            <a:ext cx="180972" cy="180972"/>
          </a:xfrm>
          <a:prstGeom prst="ellipse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47" name="íṩļiďé"/>
          <p:cNvSpPr/>
          <p:nvPr/>
        </p:nvSpPr>
        <p:spPr>
          <a:xfrm>
            <a:off x="1013130" y="3879221"/>
            <a:ext cx="2058535" cy="1044020"/>
          </a:xfrm>
          <a:prstGeom prst="wedgeRectCallout">
            <a:avLst>
              <a:gd name="adj1" fmla="val 22336"/>
              <a:gd name="adj2" fmla="val -63937"/>
            </a:avLst>
          </a:prstGeom>
          <a:blipFill dpi="0" rotWithShape="0">
            <a:blip r:embed="rId3">
              <a:alphaModFix amt="15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48" name="íśliḑé"/>
          <p:cNvSpPr/>
          <p:nvPr/>
        </p:nvSpPr>
        <p:spPr>
          <a:xfrm>
            <a:off x="3507195" y="3472827"/>
            <a:ext cx="179385" cy="180972"/>
          </a:xfrm>
          <a:prstGeom prst="ellipse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49" name="íṥlîḓe"/>
          <p:cNvSpPr/>
          <p:nvPr/>
        </p:nvSpPr>
        <p:spPr>
          <a:xfrm rot="10800000">
            <a:off x="3060379" y="2233012"/>
            <a:ext cx="1860901" cy="1058842"/>
          </a:xfrm>
          <a:prstGeom prst="wedgeRectCallout">
            <a:avLst>
              <a:gd name="adj1" fmla="val 22336"/>
              <a:gd name="adj2" fmla="val -63937"/>
            </a:avLst>
          </a:prstGeom>
          <a:blipFill dpi="0" rotWithShape="0">
            <a:blip r:embed="rId3">
              <a:alphaModFix amt="15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50" name="isľîďè"/>
          <p:cNvSpPr/>
          <p:nvPr/>
        </p:nvSpPr>
        <p:spPr>
          <a:xfrm>
            <a:off x="5390514" y="3472827"/>
            <a:ext cx="180972" cy="180972"/>
          </a:xfrm>
          <a:prstGeom prst="ellipse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51" name="iSľíḓè"/>
          <p:cNvSpPr/>
          <p:nvPr/>
        </p:nvSpPr>
        <p:spPr>
          <a:xfrm>
            <a:off x="6474614" y="3472827"/>
            <a:ext cx="180972" cy="180972"/>
          </a:xfrm>
          <a:prstGeom prst="ellipse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52" name="iṧḻiḑê"/>
          <p:cNvSpPr/>
          <p:nvPr/>
        </p:nvSpPr>
        <p:spPr>
          <a:xfrm>
            <a:off x="8505588" y="3472827"/>
            <a:ext cx="180972" cy="180972"/>
          </a:xfrm>
          <a:prstGeom prst="ellipse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53" name="îSḷîḋe"/>
          <p:cNvSpPr/>
          <p:nvPr/>
        </p:nvSpPr>
        <p:spPr>
          <a:xfrm>
            <a:off x="9613137" y="3472827"/>
            <a:ext cx="180972" cy="180972"/>
          </a:xfrm>
          <a:prstGeom prst="ellipse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55" name="ïṩlíḍè"/>
          <p:cNvSpPr txBox="1"/>
          <p:nvPr/>
        </p:nvSpPr>
        <p:spPr>
          <a:xfrm>
            <a:off x="2218854" y="3125328"/>
            <a:ext cx="501643" cy="261934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eaLnBrk="1" fontAlgn="auto" hangingPunct="1">
              <a:defRPr/>
            </a:pPr>
            <a:r>
              <a:rPr lang="en-US" sz="1400" b="1" dirty="0">
                <a:solidFill>
                  <a:schemeClr val="bg1"/>
                </a:solidFill>
                <a:cs typeface="+mn-ea"/>
                <a:sym typeface="+mn-lt"/>
              </a:rPr>
              <a:t>2021</a:t>
            </a:r>
          </a:p>
        </p:txBody>
      </p:sp>
      <p:sp>
        <p:nvSpPr>
          <p:cNvPr id="76" name="íṣļidê"/>
          <p:cNvSpPr txBox="1"/>
          <p:nvPr/>
        </p:nvSpPr>
        <p:spPr>
          <a:xfrm>
            <a:off x="5159897" y="3183906"/>
            <a:ext cx="501643" cy="261934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eaLnBrk="1" fontAlgn="auto" hangingPunct="1">
              <a:defRPr/>
            </a:pPr>
            <a:r>
              <a:rPr lang="en-US" sz="1400" b="1" dirty="0">
                <a:solidFill>
                  <a:schemeClr val="bg1"/>
                </a:solidFill>
                <a:cs typeface="+mn-ea"/>
                <a:sym typeface="+mn-lt"/>
              </a:rPr>
              <a:t>2023</a:t>
            </a:r>
          </a:p>
        </p:txBody>
      </p:sp>
      <p:sp>
        <p:nvSpPr>
          <p:cNvPr id="77" name="íSļïdê"/>
          <p:cNvSpPr txBox="1"/>
          <p:nvPr/>
        </p:nvSpPr>
        <p:spPr>
          <a:xfrm>
            <a:off x="8328249" y="3183906"/>
            <a:ext cx="501643" cy="261934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eaLnBrk="1" fontAlgn="auto" hangingPunct="1">
              <a:defRPr/>
            </a:pPr>
            <a:r>
              <a:rPr lang="en-US" sz="1400" b="1" dirty="0">
                <a:solidFill>
                  <a:schemeClr val="bg1"/>
                </a:solidFill>
                <a:cs typeface="+mn-ea"/>
                <a:sym typeface="+mn-lt"/>
              </a:rPr>
              <a:t>2025</a:t>
            </a:r>
          </a:p>
        </p:txBody>
      </p:sp>
      <p:sp>
        <p:nvSpPr>
          <p:cNvPr id="78" name="îṩ1íďé"/>
          <p:cNvSpPr txBox="1"/>
          <p:nvPr/>
        </p:nvSpPr>
        <p:spPr>
          <a:xfrm>
            <a:off x="3287689" y="3680787"/>
            <a:ext cx="503230" cy="261933"/>
          </a:xfrm>
          <a:prstGeom prst="rect">
            <a:avLst/>
          </a:prstGeom>
          <a:noFill/>
        </p:spPr>
        <p:txBody>
          <a:bodyPr wrap="none">
            <a:noAutofit/>
          </a:bodyPr>
          <a:lstStyle>
            <a:defPPr>
              <a:defRPr lang="zh-CN"/>
            </a:defPPr>
            <a:lvl1pPr fontAlgn="auto">
              <a:defRPr sz="140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2022</a:t>
            </a:r>
          </a:p>
        </p:txBody>
      </p:sp>
      <p:sp>
        <p:nvSpPr>
          <p:cNvPr id="79" name="iṣḻiḓe"/>
          <p:cNvSpPr txBox="1"/>
          <p:nvPr/>
        </p:nvSpPr>
        <p:spPr>
          <a:xfrm>
            <a:off x="6293084" y="3680787"/>
            <a:ext cx="501643" cy="261933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eaLnBrk="1" fontAlgn="auto" hangingPunct="1">
              <a:defRPr/>
            </a:pPr>
            <a:r>
              <a:rPr lang="en-US" sz="1400" b="1" dirty="0">
                <a:solidFill>
                  <a:schemeClr val="bg1"/>
                </a:solidFill>
                <a:cs typeface="+mn-ea"/>
                <a:sym typeface="+mn-lt"/>
              </a:rPr>
              <a:t>2024</a:t>
            </a:r>
          </a:p>
        </p:txBody>
      </p:sp>
      <p:sp>
        <p:nvSpPr>
          <p:cNvPr id="88" name="íSļïḑè"/>
          <p:cNvSpPr txBox="1"/>
          <p:nvPr/>
        </p:nvSpPr>
        <p:spPr>
          <a:xfrm>
            <a:off x="9397063" y="3680787"/>
            <a:ext cx="501643" cy="261933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eaLnBrk="1" fontAlgn="auto" hangingPunct="1">
              <a:defRPr/>
            </a:pPr>
            <a:r>
              <a:rPr lang="en-US" sz="1400" b="1" dirty="0">
                <a:solidFill>
                  <a:schemeClr val="bg1"/>
                </a:solidFill>
                <a:cs typeface="+mn-ea"/>
                <a:sym typeface="+mn-lt"/>
              </a:rPr>
              <a:t>2026</a:t>
            </a:r>
          </a:p>
        </p:txBody>
      </p:sp>
      <p:sp>
        <p:nvSpPr>
          <p:cNvPr id="97" name="îSļiḍe"/>
          <p:cNvSpPr txBox="1"/>
          <p:nvPr/>
        </p:nvSpPr>
        <p:spPr bwMode="auto">
          <a:xfrm flipH="1">
            <a:off x="3105989" y="2378212"/>
            <a:ext cx="1769678" cy="74254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ctr" anchorCtr="1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98" name="íṩľîdê"/>
          <p:cNvSpPr txBox="1"/>
          <p:nvPr/>
        </p:nvSpPr>
        <p:spPr bwMode="auto">
          <a:xfrm>
            <a:off x="3060382" y="1741763"/>
            <a:ext cx="1883491" cy="396000"/>
          </a:xfrm>
          <a:prstGeom prst="rect">
            <a:avLst/>
          </a:prstGeom>
          <a:noFill/>
        </p:spPr>
        <p:txBody>
          <a:bodyPr wrap="none" lIns="90000" tIns="46800" rIns="90000" bIns="4680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rcRect/>
                  <a:stretch>
                    <a:fillRect/>
                  </a:stretch>
                </a:blipFill>
                <a:cs typeface="+mn-ea"/>
                <a:sym typeface="+mn-lt"/>
              </a:rPr>
              <a:t>添加标题文本</a:t>
            </a:r>
            <a:endParaRPr lang="en-US" altLang="zh-CN" sz="1600" b="1" dirty="0">
              <a:blipFill dpi="0" rotWithShape="1"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rcRect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99" name="íSḻíḓe"/>
          <p:cNvSpPr txBox="1"/>
          <p:nvPr/>
        </p:nvSpPr>
        <p:spPr bwMode="auto">
          <a:xfrm>
            <a:off x="6023993" y="1741763"/>
            <a:ext cx="1687267" cy="395798"/>
          </a:xfrm>
          <a:prstGeom prst="rect">
            <a:avLst/>
          </a:prstGeom>
          <a:noFill/>
        </p:spPr>
        <p:txBody>
          <a:bodyPr wrap="none" lIns="90000" tIns="46800" rIns="90000" bIns="4680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rcRect/>
                  <a:stretch>
                    <a:fillRect/>
                  </a:stretch>
                </a:blipFill>
                <a:cs typeface="+mn-ea"/>
                <a:sym typeface="+mn-lt"/>
              </a:rPr>
              <a:t>添加标题文本</a:t>
            </a:r>
            <a:endParaRPr lang="en-US" altLang="zh-CN" sz="1600" b="1" dirty="0">
              <a:blipFill dpi="0" rotWithShape="1"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rcRect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101" name="íṩľiḓè"/>
          <p:cNvSpPr txBox="1"/>
          <p:nvPr/>
        </p:nvSpPr>
        <p:spPr bwMode="auto">
          <a:xfrm>
            <a:off x="9024200" y="1741763"/>
            <a:ext cx="1689696" cy="395798"/>
          </a:xfrm>
          <a:prstGeom prst="rect">
            <a:avLst/>
          </a:prstGeom>
          <a:noFill/>
        </p:spPr>
        <p:txBody>
          <a:bodyPr wrap="none" lIns="90000" tIns="46800" rIns="90000" bIns="4680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rcRect/>
                  <a:stretch>
                    <a:fillRect/>
                  </a:stretch>
                </a:blipFill>
                <a:cs typeface="+mn-ea"/>
                <a:sym typeface="+mn-lt"/>
              </a:rPr>
              <a:t>添加标题文本</a:t>
            </a:r>
            <a:endParaRPr lang="en-US" altLang="zh-CN" sz="1600" b="1" dirty="0">
              <a:blipFill dpi="0" rotWithShape="1"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rcRect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102" name="ísḷidè"/>
          <p:cNvSpPr txBox="1"/>
          <p:nvPr/>
        </p:nvSpPr>
        <p:spPr bwMode="auto">
          <a:xfrm>
            <a:off x="1125388" y="4925527"/>
            <a:ext cx="1704866" cy="461518"/>
          </a:xfrm>
          <a:prstGeom prst="rect">
            <a:avLst/>
          </a:prstGeom>
          <a:noFill/>
        </p:spPr>
        <p:txBody>
          <a:bodyPr wrap="none" lIns="90000" tIns="46800" rIns="90000" bIns="4680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rcRect/>
                  <a:stretch>
                    <a:fillRect/>
                  </a:stretch>
                </a:blipFill>
                <a:cs typeface="+mn-ea"/>
                <a:sym typeface="+mn-lt"/>
              </a:rPr>
              <a:t>添加标题文本</a:t>
            </a:r>
            <a:endParaRPr lang="en-US" altLang="zh-CN" sz="1600" b="1" dirty="0">
              <a:blipFill dpi="0" rotWithShape="1"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rcRect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104" name="îślîḑé"/>
          <p:cNvSpPr txBox="1"/>
          <p:nvPr/>
        </p:nvSpPr>
        <p:spPr bwMode="auto">
          <a:xfrm>
            <a:off x="7381892" y="4925527"/>
            <a:ext cx="1677726" cy="401008"/>
          </a:xfrm>
          <a:prstGeom prst="rect">
            <a:avLst/>
          </a:prstGeom>
          <a:noFill/>
        </p:spPr>
        <p:txBody>
          <a:bodyPr wrap="none" lIns="90000" tIns="46800" rIns="90000" bIns="4680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rcRect/>
                  <a:stretch>
                    <a:fillRect/>
                  </a:stretch>
                </a:blipFill>
                <a:cs typeface="+mn-ea"/>
                <a:sym typeface="+mn-lt"/>
              </a:rPr>
              <a:t>添加标题文本</a:t>
            </a:r>
            <a:endParaRPr lang="en-US" altLang="zh-CN" sz="1600" b="1" dirty="0">
              <a:blipFill dpi="0" rotWithShape="1"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rcRect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106" name="ïṥḷídé"/>
          <p:cNvSpPr txBox="1"/>
          <p:nvPr/>
        </p:nvSpPr>
        <p:spPr bwMode="auto">
          <a:xfrm>
            <a:off x="4292185" y="4925527"/>
            <a:ext cx="1696850" cy="401008"/>
          </a:xfrm>
          <a:prstGeom prst="rect">
            <a:avLst/>
          </a:prstGeom>
          <a:noFill/>
        </p:spPr>
        <p:txBody>
          <a:bodyPr wrap="none" lIns="90000" tIns="46800" rIns="90000" bIns="4680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rcRect/>
                  <a:stretch>
                    <a:fillRect/>
                  </a:stretch>
                </a:blipFill>
                <a:cs typeface="+mn-ea"/>
                <a:sym typeface="+mn-lt"/>
              </a:rPr>
              <a:t>添加标题文本</a:t>
            </a:r>
            <a:endParaRPr lang="en-US" altLang="zh-CN" sz="1600" b="1" dirty="0">
              <a:blipFill dpi="0" rotWithShape="1"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rcRect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109" name="íśľiḓê"/>
          <p:cNvSpPr txBox="1"/>
          <p:nvPr/>
        </p:nvSpPr>
        <p:spPr bwMode="auto">
          <a:xfrm flipH="1">
            <a:off x="1126016" y="3864236"/>
            <a:ext cx="1832762" cy="107398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ctr" anchorCtr="1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17" name="íṩļiďé"/>
          <p:cNvSpPr/>
          <p:nvPr/>
        </p:nvSpPr>
        <p:spPr>
          <a:xfrm>
            <a:off x="7104112" y="3876649"/>
            <a:ext cx="2058535" cy="1044020"/>
          </a:xfrm>
          <a:prstGeom prst="wedgeRectCallout">
            <a:avLst>
              <a:gd name="adj1" fmla="val 22336"/>
              <a:gd name="adj2" fmla="val -63937"/>
            </a:avLst>
          </a:prstGeom>
          <a:blipFill dpi="0" rotWithShape="0">
            <a:blip r:embed="rId3">
              <a:alphaModFix amt="15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118" name="íśľiḓê"/>
          <p:cNvSpPr txBox="1"/>
          <p:nvPr/>
        </p:nvSpPr>
        <p:spPr bwMode="auto">
          <a:xfrm flipH="1">
            <a:off x="7216999" y="3861664"/>
            <a:ext cx="1832762" cy="107398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ctr" anchorCtr="1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19" name="íṥlîḓe"/>
          <p:cNvSpPr/>
          <p:nvPr/>
        </p:nvSpPr>
        <p:spPr>
          <a:xfrm rot="10800000">
            <a:off x="6058657" y="2211092"/>
            <a:ext cx="1860901" cy="1058842"/>
          </a:xfrm>
          <a:prstGeom prst="wedgeRectCallout">
            <a:avLst>
              <a:gd name="adj1" fmla="val 22336"/>
              <a:gd name="adj2" fmla="val -63937"/>
            </a:avLst>
          </a:prstGeom>
          <a:blipFill dpi="0" rotWithShape="0">
            <a:blip r:embed="rId3">
              <a:alphaModFix amt="15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120" name="îSļiḍe"/>
          <p:cNvSpPr txBox="1"/>
          <p:nvPr/>
        </p:nvSpPr>
        <p:spPr bwMode="auto">
          <a:xfrm flipH="1">
            <a:off x="6104269" y="2356292"/>
            <a:ext cx="1769678" cy="74254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ctr" anchorCtr="1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21" name="íṥlîḓe"/>
          <p:cNvSpPr/>
          <p:nvPr/>
        </p:nvSpPr>
        <p:spPr>
          <a:xfrm rot="10800000">
            <a:off x="9192345" y="2189172"/>
            <a:ext cx="1860901" cy="1058842"/>
          </a:xfrm>
          <a:prstGeom prst="wedgeRectCallout">
            <a:avLst>
              <a:gd name="adj1" fmla="val 22336"/>
              <a:gd name="adj2" fmla="val -63937"/>
            </a:avLst>
          </a:prstGeom>
          <a:blipFill dpi="0" rotWithShape="0">
            <a:blip r:embed="rId3">
              <a:alphaModFix amt="15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122" name="îSļiḍe"/>
          <p:cNvSpPr txBox="1"/>
          <p:nvPr/>
        </p:nvSpPr>
        <p:spPr bwMode="auto">
          <a:xfrm flipH="1">
            <a:off x="9237954" y="2334372"/>
            <a:ext cx="1769678" cy="74254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ctr" anchorCtr="1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451315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B2DE00-A9D4-6A4D-65D2-A5E4110C4C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任意多边形: 形状 513">
            <a:extLst>
              <a:ext uri="{FF2B5EF4-FFF2-40B4-BE49-F238E27FC236}">
                <a16:creationId xmlns:a16="http://schemas.microsoft.com/office/drawing/2014/main" id="{2C6A3820-F400-91F0-A969-5E64C94AB4A6}"/>
              </a:ext>
            </a:extLst>
          </p:cNvPr>
          <p:cNvSpPr/>
          <p:nvPr/>
        </p:nvSpPr>
        <p:spPr>
          <a:xfrm>
            <a:off x="6745117" y="1498693"/>
            <a:ext cx="1321958" cy="780810"/>
          </a:xfrm>
          <a:custGeom>
            <a:avLst/>
            <a:gdLst>
              <a:gd name="connsiteX0" fmla="*/ 625179 w 1321958"/>
              <a:gd name="connsiteY0" fmla="*/ 0 h 780810"/>
              <a:gd name="connsiteX1" fmla="*/ 948909 w 1321958"/>
              <a:gd name="connsiteY1" fmla="*/ 172126 h 780810"/>
              <a:gd name="connsiteX2" fmla="*/ 961500 w 1321958"/>
              <a:gd name="connsiteY2" fmla="*/ 195323 h 780810"/>
              <a:gd name="connsiteX3" fmla="*/ 1002447 w 1321958"/>
              <a:gd name="connsiteY3" fmla="*/ 182613 h 780810"/>
              <a:gd name="connsiteX4" fmla="*/ 1056039 w 1321958"/>
              <a:gd name="connsiteY4" fmla="*/ 177210 h 780810"/>
              <a:gd name="connsiteX5" fmla="*/ 1321958 w 1321958"/>
              <a:gd name="connsiteY5" fmla="*/ 443129 h 780810"/>
              <a:gd name="connsiteX6" fmla="*/ 1056039 w 1321958"/>
              <a:gd name="connsiteY6" fmla="*/ 709048 h 780810"/>
              <a:gd name="connsiteX7" fmla="*/ 907361 w 1321958"/>
              <a:gd name="connsiteY7" fmla="*/ 663633 h 780810"/>
              <a:gd name="connsiteX8" fmla="*/ 905107 w 1321958"/>
              <a:gd name="connsiteY8" fmla="*/ 661773 h 780810"/>
              <a:gd name="connsiteX9" fmla="*/ 901237 w 1321958"/>
              <a:gd name="connsiteY9" fmla="*/ 666463 h 780810"/>
              <a:gd name="connsiteX10" fmla="*/ 625179 w 1321958"/>
              <a:gd name="connsiteY10" fmla="*/ 780810 h 780810"/>
              <a:gd name="connsiteX11" fmla="*/ 349121 w 1321958"/>
              <a:gd name="connsiteY11" fmla="*/ 666463 h 780810"/>
              <a:gd name="connsiteX12" fmla="*/ 327096 w 1321958"/>
              <a:gd name="connsiteY12" fmla="*/ 639768 h 780810"/>
              <a:gd name="connsiteX13" fmla="*/ 278081 w 1321958"/>
              <a:gd name="connsiteY13" fmla="*/ 672815 h 780810"/>
              <a:gd name="connsiteX14" fmla="*/ 200167 w 1321958"/>
              <a:gd name="connsiteY14" fmla="*/ 688545 h 780810"/>
              <a:gd name="connsiteX15" fmla="*/ 0 w 1321958"/>
              <a:gd name="connsiteY15" fmla="*/ 488378 h 780810"/>
              <a:gd name="connsiteX16" fmla="*/ 200167 w 1321958"/>
              <a:gd name="connsiteY16" fmla="*/ 288211 h 780810"/>
              <a:gd name="connsiteX17" fmla="*/ 240508 w 1321958"/>
              <a:gd name="connsiteY17" fmla="*/ 292278 h 780810"/>
              <a:gd name="connsiteX18" fmla="*/ 248019 w 1321958"/>
              <a:gd name="connsiteY18" fmla="*/ 294609 h 780810"/>
              <a:gd name="connsiteX19" fmla="*/ 265454 w 1321958"/>
              <a:gd name="connsiteY19" fmla="*/ 238442 h 780810"/>
              <a:gd name="connsiteX20" fmla="*/ 625179 w 1321958"/>
              <a:gd name="connsiteY20" fmla="*/ 0 h 78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21958" h="780810">
                <a:moveTo>
                  <a:pt x="625179" y="0"/>
                </a:moveTo>
                <a:cubicBezTo>
                  <a:pt x="759938" y="0"/>
                  <a:pt x="878751" y="68277"/>
                  <a:pt x="948909" y="172126"/>
                </a:cubicBezTo>
                <a:lnTo>
                  <a:pt x="961500" y="195323"/>
                </a:lnTo>
                <a:lnTo>
                  <a:pt x="1002447" y="182613"/>
                </a:lnTo>
                <a:cubicBezTo>
                  <a:pt x="1019758" y="179070"/>
                  <a:pt x="1037681" y="177210"/>
                  <a:pt x="1056039" y="177210"/>
                </a:cubicBezTo>
                <a:cubicBezTo>
                  <a:pt x="1202902" y="177210"/>
                  <a:pt x="1321958" y="296266"/>
                  <a:pt x="1321958" y="443129"/>
                </a:cubicBezTo>
                <a:cubicBezTo>
                  <a:pt x="1321958" y="589992"/>
                  <a:pt x="1202902" y="709048"/>
                  <a:pt x="1056039" y="709048"/>
                </a:cubicBezTo>
                <a:cubicBezTo>
                  <a:pt x="1000965" y="709048"/>
                  <a:pt x="949802" y="692306"/>
                  <a:pt x="907361" y="663633"/>
                </a:cubicBezTo>
                <a:lnTo>
                  <a:pt x="905107" y="661773"/>
                </a:lnTo>
                <a:lnTo>
                  <a:pt x="901237" y="666463"/>
                </a:lnTo>
                <a:cubicBezTo>
                  <a:pt x="830588" y="737113"/>
                  <a:pt x="732987" y="780810"/>
                  <a:pt x="625179" y="780810"/>
                </a:cubicBezTo>
                <a:cubicBezTo>
                  <a:pt x="517372" y="780810"/>
                  <a:pt x="419770" y="737113"/>
                  <a:pt x="349121" y="666463"/>
                </a:cubicBezTo>
                <a:lnTo>
                  <a:pt x="327096" y="639768"/>
                </a:lnTo>
                <a:lnTo>
                  <a:pt x="278081" y="672815"/>
                </a:lnTo>
                <a:cubicBezTo>
                  <a:pt x="254133" y="682944"/>
                  <a:pt x="227804" y="688545"/>
                  <a:pt x="200167" y="688545"/>
                </a:cubicBezTo>
                <a:cubicBezTo>
                  <a:pt x="89618" y="688545"/>
                  <a:pt x="0" y="598927"/>
                  <a:pt x="0" y="488378"/>
                </a:cubicBezTo>
                <a:cubicBezTo>
                  <a:pt x="0" y="377829"/>
                  <a:pt x="89618" y="288211"/>
                  <a:pt x="200167" y="288211"/>
                </a:cubicBezTo>
                <a:cubicBezTo>
                  <a:pt x="213986" y="288211"/>
                  <a:pt x="227477" y="289611"/>
                  <a:pt x="240508" y="292278"/>
                </a:cubicBezTo>
                <a:lnTo>
                  <a:pt x="248019" y="294609"/>
                </a:lnTo>
                <a:lnTo>
                  <a:pt x="265454" y="238442"/>
                </a:lnTo>
                <a:cubicBezTo>
                  <a:pt x="324721" y="98319"/>
                  <a:pt x="463468" y="0"/>
                  <a:pt x="625179" y="0"/>
                </a:cubicBezTo>
                <a:close/>
              </a:path>
            </a:pathLst>
          </a:custGeom>
          <a:blipFill dpi="0" rotWithShape="1">
            <a:blip r:embed="rId3">
              <a:alphaModFix amt="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63" name="任意多边形: 形状 362">
            <a:extLst>
              <a:ext uri="{FF2B5EF4-FFF2-40B4-BE49-F238E27FC236}">
                <a16:creationId xmlns:a16="http://schemas.microsoft.com/office/drawing/2014/main" id="{4904F437-CBA5-87DA-D7AC-A0B5156BB364}"/>
              </a:ext>
            </a:extLst>
          </p:cNvPr>
          <p:cNvSpPr/>
          <p:nvPr/>
        </p:nvSpPr>
        <p:spPr>
          <a:xfrm>
            <a:off x="9845549" y="4980287"/>
            <a:ext cx="1804204" cy="1065648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3 h 442760"/>
              <a:gd name="connsiteX8" fmla="*/ 511049 w 749618"/>
              <a:gd name="connsiteY8" fmla="*/ 377920 h 442760"/>
              <a:gd name="connsiteX9" fmla="*/ 354509 w 749618"/>
              <a:gd name="connsiteY9" fmla="*/ 442760 h 442760"/>
              <a:gd name="connsiteX10" fmla="*/ 197970 w 749618"/>
              <a:gd name="connsiteY10" fmla="*/ 377920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9" y="402067"/>
                  <a:pt x="558174" y="397848"/>
                  <a:pt x="540134" y="390217"/>
                </a:cubicBezTo>
                <a:lnTo>
                  <a:pt x="514438" y="372893"/>
                </a:lnTo>
                <a:lnTo>
                  <a:pt x="511049" y="377920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20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1" y="0"/>
                  <a:pt x="354509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5" name="图形 23">
            <a:extLst>
              <a:ext uri="{FF2B5EF4-FFF2-40B4-BE49-F238E27FC236}">
                <a16:creationId xmlns:a16="http://schemas.microsoft.com/office/drawing/2014/main" id="{EEC54A34-C644-8D2E-7D44-0ED5084722C7}"/>
              </a:ext>
            </a:extLst>
          </p:cNvPr>
          <p:cNvGrpSpPr/>
          <p:nvPr/>
        </p:nvGrpSpPr>
        <p:grpSpPr>
          <a:xfrm>
            <a:off x="6827225" y="4411757"/>
            <a:ext cx="2615027" cy="2041966"/>
            <a:chOff x="724178" y="4390268"/>
            <a:chExt cx="2615027" cy="2041966"/>
          </a:xfrm>
        </p:grpSpPr>
        <p:grpSp>
          <p:nvGrpSpPr>
            <p:cNvPr id="26" name="图形 23">
              <a:extLst>
                <a:ext uri="{FF2B5EF4-FFF2-40B4-BE49-F238E27FC236}">
                  <a16:creationId xmlns:a16="http://schemas.microsoft.com/office/drawing/2014/main" id="{A261DDB1-638A-1F8F-916D-839002F40E5B}"/>
                </a:ext>
              </a:extLst>
            </p:cNvPr>
            <p:cNvGrpSpPr/>
            <p:nvPr/>
          </p:nvGrpSpPr>
          <p:grpSpPr>
            <a:xfrm>
              <a:off x="724178" y="5746180"/>
              <a:ext cx="1295537" cy="681429"/>
              <a:chOff x="724178" y="5746180"/>
              <a:chExt cx="1295537" cy="681429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57654C4-A238-D2AF-16FF-C308263F0A9E}"/>
                  </a:ext>
                </a:extLst>
              </p:cNvPr>
              <p:cNvSpPr/>
              <p:nvPr/>
            </p:nvSpPr>
            <p:spPr>
              <a:xfrm>
                <a:off x="724178" y="5746428"/>
                <a:ext cx="1295537" cy="681181"/>
              </a:xfrm>
              <a:custGeom>
                <a:avLst/>
                <a:gdLst>
                  <a:gd name="connsiteX0" fmla="*/ 1270377 w 1295537"/>
                  <a:gd name="connsiteY0" fmla="*/ 358794 h 681181"/>
                  <a:gd name="connsiteX1" fmla="*/ 1291483 w 1295537"/>
                  <a:gd name="connsiteY1" fmla="*/ 393308 h 681181"/>
                  <a:gd name="connsiteX2" fmla="*/ 970182 w 1295537"/>
                  <a:gd name="connsiteY2" fmla="*/ 680343 h 681181"/>
                  <a:gd name="connsiteX3" fmla="*/ 945601 w 1295537"/>
                  <a:gd name="connsiteY3" fmla="*/ 676618 h 681181"/>
                  <a:gd name="connsiteX4" fmla="*/ 477555 w 1295537"/>
                  <a:gd name="connsiteY4" fmla="*/ 482447 h 681181"/>
                  <a:gd name="connsiteX5" fmla="*/ 462905 w 1295537"/>
                  <a:gd name="connsiteY5" fmla="*/ 475247 h 681181"/>
                  <a:gd name="connsiteX6" fmla="*/ 14971 w 1295537"/>
                  <a:gd name="connsiteY6" fmla="*/ 297960 h 681181"/>
                  <a:gd name="connsiteX7" fmla="*/ 3053 w 1295537"/>
                  <a:gd name="connsiteY7" fmla="*/ 285545 h 681181"/>
                  <a:gd name="connsiteX8" fmla="*/ 339500 w 1295537"/>
                  <a:gd name="connsiteY8" fmla="*/ 0 h 681181"/>
                  <a:gd name="connsiteX9" fmla="*/ 1270377 w 1295537"/>
                  <a:gd name="connsiteY9" fmla="*/ 358794 h 681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95537" h="681181">
                    <a:moveTo>
                      <a:pt x="1270377" y="358794"/>
                    </a:moveTo>
                    <a:cubicBezTo>
                      <a:pt x="1270377" y="358794"/>
                      <a:pt x="1307622" y="383376"/>
                      <a:pt x="1291483" y="393308"/>
                    </a:cubicBezTo>
                    <a:lnTo>
                      <a:pt x="970182" y="680343"/>
                    </a:lnTo>
                    <a:cubicBezTo>
                      <a:pt x="970182" y="680343"/>
                      <a:pt x="962982" y="683819"/>
                      <a:pt x="945601" y="676618"/>
                    </a:cubicBezTo>
                    <a:cubicBezTo>
                      <a:pt x="928220" y="669666"/>
                      <a:pt x="785943" y="524907"/>
                      <a:pt x="477555" y="482447"/>
                    </a:cubicBezTo>
                    <a:cubicBezTo>
                      <a:pt x="477555" y="482447"/>
                      <a:pt x="472340" y="482199"/>
                      <a:pt x="462905" y="475247"/>
                    </a:cubicBezTo>
                    <a:cubicBezTo>
                      <a:pt x="462905" y="475247"/>
                      <a:pt x="256071" y="337688"/>
                      <a:pt x="14971" y="297960"/>
                    </a:cubicBezTo>
                    <a:cubicBezTo>
                      <a:pt x="14971" y="297960"/>
                      <a:pt x="-8121" y="294484"/>
                      <a:pt x="3053" y="285545"/>
                    </a:cubicBezTo>
                    <a:cubicBezTo>
                      <a:pt x="24158" y="268413"/>
                      <a:pt x="339500" y="0"/>
                      <a:pt x="339500" y="0"/>
                    </a:cubicBezTo>
                    <a:lnTo>
                      <a:pt x="1270377" y="358794"/>
                    </a:lnTo>
                    <a:close/>
                  </a:path>
                </a:pathLst>
              </a:custGeom>
              <a:solidFill>
                <a:srgbClr val="E30613"/>
              </a:solidFill>
              <a:ln w="24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664E86C-D807-A4AB-26E3-4CE9305ADD9F}"/>
                  </a:ext>
                </a:extLst>
              </p:cNvPr>
              <p:cNvSpPr/>
              <p:nvPr/>
            </p:nvSpPr>
            <p:spPr>
              <a:xfrm>
                <a:off x="724178" y="5746180"/>
                <a:ext cx="797116" cy="481454"/>
              </a:xfrm>
              <a:custGeom>
                <a:avLst/>
                <a:gdLst>
                  <a:gd name="connsiteX0" fmla="*/ 3053 w 797116"/>
                  <a:gd name="connsiteY0" fmla="*/ 285545 h 481454"/>
                  <a:gd name="connsiteX1" fmla="*/ 339500 w 797116"/>
                  <a:gd name="connsiteY1" fmla="*/ 0 h 481454"/>
                  <a:gd name="connsiteX2" fmla="*/ 797117 w 797116"/>
                  <a:gd name="connsiteY2" fmla="*/ 176541 h 481454"/>
                  <a:gd name="connsiteX3" fmla="*/ 473085 w 797116"/>
                  <a:gd name="connsiteY3" fmla="*/ 480958 h 481454"/>
                  <a:gd name="connsiteX4" fmla="*/ 472837 w 797116"/>
                  <a:gd name="connsiteY4" fmla="*/ 481454 h 481454"/>
                  <a:gd name="connsiteX5" fmla="*/ 462905 w 797116"/>
                  <a:gd name="connsiteY5" fmla="*/ 475495 h 481454"/>
                  <a:gd name="connsiteX6" fmla="*/ 14971 w 797116"/>
                  <a:gd name="connsiteY6" fmla="*/ 298209 h 481454"/>
                  <a:gd name="connsiteX7" fmla="*/ 3053 w 797116"/>
                  <a:gd name="connsiteY7" fmla="*/ 285545 h 481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97116" h="481454">
                    <a:moveTo>
                      <a:pt x="3053" y="285545"/>
                    </a:moveTo>
                    <a:cubicBezTo>
                      <a:pt x="24158" y="268413"/>
                      <a:pt x="339500" y="0"/>
                      <a:pt x="339500" y="0"/>
                    </a:cubicBezTo>
                    <a:lnTo>
                      <a:pt x="797117" y="176541"/>
                    </a:lnTo>
                    <a:lnTo>
                      <a:pt x="473085" y="480958"/>
                    </a:lnTo>
                    <a:lnTo>
                      <a:pt x="472837" y="481454"/>
                    </a:lnTo>
                    <a:cubicBezTo>
                      <a:pt x="470354" y="480461"/>
                      <a:pt x="467126" y="478723"/>
                      <a:pt x="462905" y="475495"/>
                    </a:cubicBezTo>
                    <a:cubicBezTo>
                      <a:pt x="462905" y="475495"/>
                      <a:pt x="256071" y="337937"/>
                      <a:pt x="14971" y="298209"/>
                    </a:cubicBezTo>
                    <a:cubicBezTo>
                      <a:pt x="14971" y="298209"/>
                      <a:pt x="-8121" y="294732"/>
                      <a:pt x="3053" y="285545"/>
                    </a:cubicBezTo>
                    <a:close/>
                  </a:path>
                </a:pathLst>
              </a:custGeom>
              <a:solidFill>
                <a:srgbClr val="A90613"/>
              </a:solidFill>
              <a:ln w="24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9" name="图形 23">
                <a:extLst>
                  <a:ext uri="{FF2B5EF4-FFF2-40B4-BE49-F238E27FC236}">
                    <a16:creationId xmlns:a16="http://schemas.microsoft.com/office/drawing/2014/main" id="{3E6CAA23-003F-1007-A0B6-DF23D415FD1A}"/>
                  </a:ext>
                </a:extLst>
              </p:cNvPr>
              <p:cNvGrpSpPr/>
              <p:nvPr/>
            </p:nvGrpSpPr>
            <p:grpSpPr>
              <a:xfrm>
                <a:off x="742377" y="5746677"/>
                <a:ext cx="1272041" cy="668175"/>
                <a:chOff x="742377" y="5746677"/>
                <a:chExt cx="1272041" cy="668175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61DC3F87-D7BC-FD90-E675-CFE9D8E14B83}"/>
                    </a:ext>
                  </a:extLst>
                </p:cNvPr>
                <p:cNvSpPr/>
                <p:nvPr/>
              </p:nvSpPr>
              <p:spPr>
                <a:xfrm>
                  <a:off x="742377" y="5748911"/>
                  <a:ext cx="1268565" cy="665941"/>
                </a:xfrm>
                <a:custGeom>
                  <a:avLst/>
                  <a:gdLst>
                    <a:gd name="connsiteX0" fmla="*/ 1241998 w 1268565"/>
                    <a:gd name="connsiteY0" fmla="*/ 359042 h 665941"/>
                    <a:gd name="connsiteX1" fmla="*/ 1268566 w 1268565"/>
                    <a:gd name="connsiteY1" fmla="*/ 379651 h 665941"/>
                    <a:gd name="connsiteX2" fmla="*/ 943789 w 1268565"/>
                    <a:gd name="connsiteY2" fmla="*/ 665941 h 665941"/>
                    <a:gd name="connsiteX3" fmla="*/ 469536 w 1268565"/>
                    <a:gd name="connsiteY3" fmla="*/ 464570 h 665941"/>
                    <a:gd name="connsiteX4" fmla="*/ 0 w 1268565"/>
                    <a:gd name="connsiteY4" fmla="*/ 288028 h 665941"/>
                    <a:gd name="connsiteX5" fmla="*/ 339923 w 1268565"/>
                    <a:gd name="connsiteY5" fmla="*/ 0 h 665941"/>
                    <a:gd name="connsiteX6" fmla="*/ 1241998 w 1268565"/>
                    <a:gd name="connsiteY6" fmla="*/ 359042 h 665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68565" h="665941">
                      <a:moveTo>
                        <a:pt x="1241998" y="359042"/>
                      </a:moveTo>
                      <a:lnTo>
                        <a:pt x="1268566" y="379651"/>
                      </a:lnTo>
                      <a:lnTo>
                        <a:pt x="943789" y="665941"/>
                      </a:lnTo>
                      <a:cubicBezTo>
                        <a:pt x="943789" y="665941"/>
                        <a:pt x="825350" y="524162"/>
                        <a:pt x="469536" y="464570"/>
                      </a:cubicBezTo>
                      <a:cubicBezTo>
                        <a:pt x="469536" y="464570"/>
                        <a:pt x="212297" y="303175"/>
                        <a:pt x="0" y="288028"/>
                      </a:cubicBezTo>
                      <a:lnTo>
                        <a:pt x="339923" y="0"/>
                      </a:lnTo>
                      <a:lnTo>
                        <a:pt x="1241998" y="359042"/>
                      </a:ln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DBDA7031-670C-2460-7037-FEB7A54611E4}"/>
                    </a:ext>
                  </a:extLst>
                </p:cNvPr>
                <p:cNvSpPr/>
                <p:nvPr/>
              </p:nvSpPr>
              <p:spPr>
                <a:xfrm>
                  <a:off x="764476" y="5755864"/>
                  <a:ext cx="475305" cy="457865"/>
                </a:xfrm>
                <a:custGeom>
                  <a:avLst/>
                  <a:gdLst>
                    <a:gd name="connsiteX0" fmla="*/ 453644 w 475305"/>
                    <a:gd name="connsiteY0" fmla="*/ 431546 h 457865"/>
                    <a:gd name="connsiteX1" fmla="*/ 447437 w 475305"/>
                    <a:gd name="connsiteY1" fmla="*/ 457866 h 457865"/>
                    <a:gd name="connsiteX2" fmla="*/ 0 w 475305"/>
                    <a:gd name="connsiteY2" fmla="*/ 273379 h 457865"/>
                    <a:gd name="connsiteX3" fmla="*/ 320059 w 475305"/>
                    <a:gd name="connsiteY3" fmla="*/ 0 h 457865"/>
                    <a:gd name="connsiteX4" fmla="*/ 453644 w 475305"/>
                    <a:gd name="connsiteY4" fmla="*/ 431546 h 457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5305" h="457865">
                      <a:moveTo>
                        <a:pt x="453644" y="431546"/>
                      </a:moveTo>
                      <a:lnTo>
                        <a:pt x="447437" y="457866"/>
                      </a:lnTo>
                      <a:cubicBezTo>
                        <a:pt x="447437" y="457866"/>
                        <a:pt x="303423" y="304416"/>
                        <a:pt x="0" y="273379"/>
                      </a:cubicBezTo>
                      <a:lnTo>
                        <a:pt x="320059" y="0"/>
                      </a:lnTo>
                      <a:cubicBezTo>
                        <a:pt x="320059" y="0"/>
                        <a:pt x="544522" y="233154"/>
                        <a:pt x="453644" y="431546"/>
                      </a:cubicBezTo>
                      <a:close/>
                    </a:path>
                  </a:pathLst>
                </a:custGeom>
                <a:solidFill>
                  <a:srgbClr val="E8E0C5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791FB2FB-2F03-D22F-2779-7BC0B5EA6A6D}"/>
                    </a:ext>
                  </a:extLst>
                </p:cNvPr>
                <p:cNvSpPr/>
                <p:nvPr/>
              </p:nvSpPr>
              <p:spPr>
                <a:xfrm>
                  <a:off x="1211913" y="6068970"/>
                  <a:ext cx="802506" cy="325024"/>
                </a:xfrm>
                <a:custGeom>
                  <a:avLst/>
                  <a:gdLst>
                    <a:gd name="connsiteX0" fmla="*/ 759799 w 802506"/>
                    <a:gd name="connsiteY0" fmla="*/ 0 h 325024"/>
                    <a:gd name="connsiteX1" fmla="*/ 802506 w 802506"/>
                    <a:gd name="connsiteY1" fmla="*/ 31534 h 325024"/>
                    <a:gd name="connsiteX2" fmla="*/ 481454 w 802506"/>
                    <a:gd name="connsiteY2" fmla="*/ 325025 h 325024"/>
                    <a:gd name="connsiteX3" fmla="*/ 0 w 802506"/>
                    <a:gd name="connsiteY3" fmla="*/ 144759 h 325024"/>
                    <a:gd name="connsiteX4" fmla="*/ 759799 w 802506"/>
                    <a:gd name="connsiteY4" fmla="*/ 0 h 325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2506" h="325024">
                      <a:moveTo>
                        <a:pt x="759799" y="0"/>
                      </a:moveTo>
                      <a:lnTo>
                        <a:pt x="802506" y="31534"/>
                      </a:lnTo>
                      <a:lnTo>
                        <a:pt x="481454" y="325025"/>
                      </a:lnTo>
                      <a:cubicBezTo>
                        <a:pt x="481454" y="325025"/>
                        <a:pt x="322045" y="167106"/>
                        <a:pt x="0" y="144759"/>
                      </a:cubicBezTo>
                      <a:lnTo>
                        <a:pt x="759799" y="0"/>
                      </a:lnTo>
                      <a:close/>
                    </a:path>
                  </a:pathLst>
                </a:custGeom>
                <a:solidFill>
                  <a:srgbClr val="E8E0C5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3" name="图形 23">
                  <a:extLst>
                    <a:ext uri="{FF2B5EF4-FFF2-40B4-BE49-F238E27FC236}">
                      <a16:creationId xmlns:a16="http://schemas.microsoft.com/office/drawing/2014/main" id="{47475AD0-16CB-E475-4492-1A78B06A37FA}"/>
                    </a:ext>
                  </a:extLst>
                </p:cNvPr>
                <p:cNvGrpSpPr/>
                <p:nvPr/>
              </p:nvGrpSpPr>
              <p:grpSpPr>
                <a:xfrm>
                  <a:off x="783099" y="5746677"/>
                  <a:ext cx="1228341" cy="619260"/>
                  <a:chOff x="783099" y="5746677"/>
                  <a:chExt cx="1228341" cy="619260"/>
                </a:xfrm>
              </p:grpSpPr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7B1C71BF-AEC7-EF6D-DD73-B5C8BFF00ED2}"/>
                      </a:ext>
                    </a:extLst>
                  </p:cNvPr>
                  <p:cNvSpPr/>
                  <p:nvPr/>
                </p:nvSpPr>
                <p:spPr>
                  <a:xfrm>
                    <a:off x="1211913" y="5918749"/>
                    <a:ext cx="799526" cy="447188"/>
                  </a:xfrm>
                  <a:custGeom>
                    <a:avLst/>
                    <a:gdLst>
                      <a:gd name="connsiteX0" fmla="*/ 799527 w 799526"/>
                      <a:gd name="connsiteY0" fmla="*/ 153698 h 447188"/>
                      <a:gd name="connsiteX1" fmla="*/ 484682 w 799526"/>
                      <a:gd name="connsiteY1" fmla="*/ 447189 h 447188"/>
                      <a:gd name="connsiteX2" fmla="*/ 0 w 799526"/>
                      <a:gd name="connsiteY2" fmla="*/ 294981 h 447188"/>
                      <a:gd name="connsiteX3" fmla="*/ 313603 w 799526"/>
                      <a:gd name="connsiteY3" fmla="*/ 0 h 447188"/>
                      <a:gd name="connsiteX4" fmla="*/ 799527 w 799526"/>
                      <a:gd name="connsiteY4" fmla="*/ 153698 h 4471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9526" h="447188">
                        <a:moveTo>
                          <a:pt x="799527" y="153698"/>
                        </a:moveTo>
                        <a:lnTo>
                          <a:pt x="484682" y="447189"/>
                        </a:lnTo>
                        <a:cubicBezTo>
                          <a:pt x="484682" y="447189"/>
                          <a:pt x="344144" y="294484"/>
                          <a:pt x="0" y="294981"/>
                        </a:cubicBezTo>
                        <a:lnTo>
                          <a:pt x="313603" y="0"/>
                        </a:lnTo>
                        <a:cubicBezTo>
                          <a:pt x="313851" y="0"/>
                          <a:pt x="623482" y="4718"/>
                          <a:pt x="799527" y="153698"/>
                        </a:cubicBezTo>
                        <a:close/>
                      </a:path>
                    </a:pathLst>
                  </a:custGeom>
                  <a:solidFill>
                    <a:srgbClr val="FAF1E2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" name="任意多边形: 形状 34">
                    <a:extLst>
                      <a:ext uri="{FF2B5EF4-FFF2-40B4-BE49-F238E27FC236}">
                        <a16:creationId xmlns:a16="http://schemas.microsoft.com/office/drawing/2014/main" id="{9A1FD30A-AA46-5048-8F0D-8EF306DE1F67}"/>
                      </a:ext>
                    </a:extLst>
                  </p:cNvPr>
                  <p:cNvSpPr/>
                  <p:nvPr/>
                </p:nvSpPr>
                <p:spPr>
                  <a:xfrm>
                    <a:off x="783099" y="5746677"/>
                    <a:ext cx="742665" cy="467052"/>
                  </a:xfrm>
                  <a:custGeom>
                    <a:avLst/>
                    <a:gdLst>
                      <a:gd name="connsiteX0" fmla="*/ 0 w 742665"/>
                      <a:gd name="connsiteY0" fmla="*/ 270151 h 467052"/>
                      <a:gd name="connsiteX1" fmla="*/ 318321 w 742665"/>
                      <a:gd name="connsiteY1" fmla="*/ 0 h 467052"/>
                      <a:gd name="connsiteX2" fmla="*/ 742666 w 742665"/>
                      <a:gd name="connsiteY2" fmla="*/ 171824 h 467052"/>
                      <a:gd name="connsiteX3" fmla="*/ 428814 w 742665"/>
                      <a:gd name="connsiteY3" fmla="*/ 467053 h 467052"/>
                      <a:gd name="connsiteX4" fmla="*/ 0 w 742665"/>
                      <a:gd name="connsiteY4" fmla="*/ 270151 h 467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665" h="467052">
                        <a:moveTo>
                          <a:pt x="0" y="270151"/>
                        </a:moveTo>
                        <a:lnTo>
                          <a:pt x="318321" y="0"/>
                        </a:lnTo>
                        <a:cubicBezTo>
                          <a:pt x="318321" y="0"/>
                          <a:pt x="660230" y="44197"/>
                          <a:pt x="742666" y="171824"/>
                        </a:cubicBezTo>
                        <a:lnTo>
                          <a:pt x="428814" y="467053"/>
                        </a:lnTo>
                        <a:cubicBezTo>
                          <a:pt x="428814" y="467053"/>
                          <a:pt x="339675" y="303920"/>
                          <a:pt x="0" y="270151"/>
                        </a:cubicBezTo>
                        <a:close/>
                      </a:path>
                    </a:pathLst>
                  </a:custGeom>
                  <a:solidFill>
                    <a:srgbClr val="002931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A14B0DF5-876F-7964-98DD-42E9810FF0E0}"/>
                    </a:ext>
                  </a:extLst>
                </p:cNvPr>
                <p:cNvSpPr/>
                <p:nvPr/>
              </p:nvSpPr>
              <p:spPr>
                <a:xfrm>
                  <a:off x="1267311" y="5864426"/>
                  <a:ext cx="210684" cy="149927"/>
                </a:xfrm>
                <a:custGeom>
                  <a:avLst/>
                  <a:gdLst>
                    <a:gd name="connsiteX0" fmla="*/ 171796 w 210684"/>
                    <a:gd name="connsiteY0" fmla="*/ 17078 h 149927"/>
                    <a:gd name="connsiteX1" fmla="*/ 203082 w 210684"/>
                    <a:gd name="connsiteY1" fmla="*/ 37935 h 149927"/>
                    <a:gd name="connsiteX2" fmla="*/ 191660 w 210684"/>
                    <a:gd name="connsiteY2" fmla="*/ 76421 h 149927"/>
                    <a:gd name="connsiteX3" fmla="*/ 120150 w 210684"/>
                    <a:gd name="connsiteY3" fmla="*/ 140483 h 149927"/>
                    <a:gd name="connsiteX4" fmla="*/ 72476 w 210684"/>
                    <a:gd name="connsiteY4" fmla="*/ 145200 h 149927"/>
                    <a:gd name="connsiteX5" fmla="*/ 20582 w 210684"/>
                    <a:gd name="connsiteY5" fmla="*/ 123350 h 149927"/>
                    <a:gd name="connsiteX6" fmla="*/ 6428 w 210684"/>
                    <a:gd name="connsiteY6" fmla="*/ 90326 h 149927"/>
                    <a:gd name="connsiteX7" fmla="*/ 104259 w 210684"/>
                    <a:gd name="connsiteY7" fmla="*/ 4414 h 149927"/>
                    <a:gd name="connsiteX8" fmla="*/ 143987 w 210684"/>
                    <a:gd name="connsiteY8" fmla="*/ 4414 h 149927"/>
                    <a:gd name="connsiteX9" fmla="*/ 171796 w 210684"/>
                    <a:gd name="connsiteY9" fmla="*/ 17078 h 149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0684" h="149927">
                      <a:moveTo>
                        <a:pt x="171796" y="17078"/>
                      </a:moveTo>
                      <a:cubicBezTo>
                        <a:pt x="171796" y="17078"/>
                        <a:pt x="192654" y="29989"/>
                        <a:pt x="203082" y="37935"/>
                      </a:cubicBezTo>
                      <a:cubicBezTo>
                        <a:pt x="213262" y="45880"/>
                        <a:pt x="216490" y="52585"/>
                        <a:pt x="191660" y="76421"/>
                      </a:cubicBezTo>
                      <a:cubicBezTo>
                        <a:pt x="166830" y="100258"/>
                        <a:pt x="120150" y="140483"/>
                        <a:pt x="120150" y="140483"/>
                      </a:cubicBezTo>
                      <a:cubicBezTo>
                        <a:pt x="120150" y="140483"/>
                        <a:pt x="105252" y="158112"/>
                        <a:pt x="72476" y="145200"/>
                      </a:cubicBezTo>
                      <a:lnTo>
                        <a:pt x="20582" y="123350"/>
                      </a:lnTo>
                      <a:cubicBezTo>
                        <a:pt x="20582" y="123350"/>
                        <a:pt x="-13932" y="110935"/>
                        <a:pt x="6428" y="90326"/>
                      </a:cubicBezTo>
                      <a:lnTo>
                        <a:pt x="104259" y="4414"/>
                      </a:lnTo>
                      <a:cubicBezTo>
                        <a:pt x="104259" y="4414"/>
                        <a:pt x="120150" y="-5518"/>
                        <a:pt x="143987" y="4414"/>
                      </a:cubicBezTo>
                      <a:lnTo>
                        <a:pt x="171796" y="17078"/>
                      </a:lnTo>
                      <a:close/>
                    </a:path>
                  </a:pathLst>
                </a:custGeom>
                <a:solidFill>
                  <a:srgbClr val="F094B0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8CFF1A5E-C61D-0B98-73B2-E9626199FC4C}"/>
                    </a:ext>
                  </a:extLst>
                </p:cNvPr>
                <p:cNvSpPr/>
                <p:nvPr/>
              </p:nvSpPr>
              <p:spPr>
                <a:xfrm>
                  <a:off x="893272" y="5912936"/>
                  <a:ext cx="203421" cy="108934"/>
                </a:xfrm>
                <a:custGeom>
                  <a:avLst/>
                  <a:gdLst>
                    <a:gd name="connsiteX0" fmla="*/ 152032 w 203421"/>
                    <a:gd name="connsiteY0" fmla="*/ 10530 h 108934"/>
                    <a:gd name="connsiteX1" fmla="*/ 185801 w 203421"/>
                    <a:gd name="connsiteY1" fmla="*/ 19469 h 108934"/>
                    <a:gd name="connsiteX2" fmla="*/ 197471 w 203421"/>
                    <a:gd name="connsiteY2" fmla="*/ 42064 h 108934"/>
                    <a:gd name="connsiteX3" fmla="*/ 135396 w 203421"/>
                    <a:gd name="connsiteY3" fmla="*/ 95697 h 108934"/>
                    <a:gd name="connsiteX4" fmla="*/ 95668 w 203421"/>
                    <a:gd name="connsiteY4" fmla="*/ 108112 h 108934"/>
                    <a:gd name="connsiteX5" fmla="*/ 21674 w 203421"/>
                    <a:gd name="connsiteY5" fmla="*/ 90483 h 108934"/>
                    <a:gd name="connsiteX6" fmla="*/ 3300 w 203421"/>
                    <a:gd name="connsiteY6" fmla="*/ 70619 h 108934"/>
                    <a:gd name="connsiteX7" fmla="*/ 78535 w 203421"/>
                    <a:gd name="connsiteY7" fmla="*/ 4819 h 108934"/>
                    <a:gd name="connsiteX8" fmla="*/ 110814 w 203421"/>
                    <a:gd name="connsiteY8" fmla="*/ 1840 h 108934"/>
                    <a:gd name="connsiteX9" fmla="*/ 152032 w 203421"/>
                    <a:gd name="connsiteY9" fmla="*/ 10530 h 108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421" h="108934">
                      <a:moveTo>
                        <a:pt x="152032" y="10530"/>
                      </a:moveTo>
                      <a:lnTo>
                        <a:pt x="185801" y="19469"/>
                      </a:lnTo>
                      <a:cubicBezTo>
                        <a:pt x="185801" y="19469"/>
                        <a:pt x="215845" y="25180"/>
                        <a:pt x="197471" y="42064"/>
                      </a:cubicBezTo>
                      <a:lnTo>
                        <a:pt x="135396" y="95697"/>
                      </a:lnTo>
                      <a:cubicBezTo>
                        <a:pt x="135396" y="95697"/>
                        <a:pt x="122236" y="112830"/>
                        <a:pt x="95668" y="108112"/>
                      </a:cubicBezTo>
                      <a:lnTo>
                        <a:pt x="21674" y="90483"/>
                      </a:lnTo>
                      <a:cubicBezTo>
                        <a:pt x="21674" y="90483"/>
                        <a:pt x="-10108" y="85269"/>
                        <a:pt x="3300" y="70619"/>
                      </a:cubicBezTo>
                      <a:lnTo>
                        <a:pt x="78535" y="4819"/>
                      </a:lnTo>
                      <a:cubicBezTo>
                        <a:pt x="78535" y="4819"/>
                        <a:pt x="85736" y="-3623"/>
                        <a:pt x="110814" y="1840"/>
                      </a:cubicBezTo>
                      <a:lnTo>
                        <a:pt x="152032" y="10530"/>
                      </a:lnTo>
                      <a:close/>
                    </a:path>
                  </a:pathLst>
                </a:custGeom>
                <a:solidFill>
                  <a:srgbClr val="009FE3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4CE7874B-CE64-5F7D-47E5-FFF503A881F5}"/>
                    </a:ext>
                  </a:extLst>
                </p:cNvPr>
                <p:cNvSpPr/>
                <p:nvPr/>
              </p:nvSpPr>
              <p:spPr>
                <a:xfrm>
                  <a:off x="1546622" y="5972133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7FE05935-BD1C-CD62-D7E3-1450778B4FAE}"/>
                    </a:ext>
                  </a:extLst>
                </p:cNvPr>
                <p:cNvSpPr/>
                <p:nvPr/>
              </p:nvSpPr>
              <p:spPr>
                <a:xfrm>
                  <a:off x="1504659" y="6005654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9EE42A51-2BB7-0C27-5596-12AA6D688E6B}"/>
                    </a:ext>
                  </a:extLst>
                </p:cNvPr>
                <p:cNvSpPr/>
                <p:nvPr/>
              </p:nvSpPr>
              <p:spPr>
                <a:xfrm>
                  <a:off x="1460462" y="6041409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D6F088D2-3A84-8B5F-A120-0863086FC748}"/>
                    </a:ext>
                  </a:extLst>
                </p:cNvPr>
                <p:cNvSpPr/>
                <p:nvPr/>
              </p:nvSpPr>
              <p:spPr>
                <a:xfrm>
                  <a:off x="1408070" y="6089331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A40B556F-F4C1-27E6-B0EF-98BD3A441C07}"/>
                    </a:ext>
                  </a:extLst>
                </p:cNvPr>
                <p:cNvSpPr/>
                <p:nvPr/>
              </p:nvSpPr>
              <p:spPr>
                <a:xfrm>
                  <a:off x="1358907" y="6131542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D1ACF2A1-9010-32A6-5FD6-8C7BC5161FC7}"/>
                    </a:ext>
                  </a:extLst>
                </p:cNvPr>
                <p:cNvSpPr/>
                <p:nvPr/>
              </p:nvSpPr>
              <p:spPr>
                <a:xfrm>
                  <a:off x="1308502" y="6180947"/>
                  <a:ext cx="392810" cy="127136"/>
                </a:xfrm>
                <a:custGeom>
                  <a:avLst/>
                  <a:gdLst>
                    <a:gd name="connsiteX0" fmla="*/ 392811 w 392810"/>
                    <a:gd name="connsiteY0" fmla="*/ 127136 h 127136"/>
                    <a:gd name="connsiteX1" fmla="*/ 0 w 392810"/>
                    <a:gd name="connsiteY1" fmla="*/ 7 h 127136"/>
                    <a:gd name="connsiteX2" fmla="*/ 392811 w 392810"/>
                    <a:gd name="connsiteY2" fmla="*/ 127136 h 1271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36">
                      <a:moveTo>
                        <a:pt x="392811" y="127136"/>
                      </a:moveTo>
                      <a:cubicBezTo>
                        <a:pt x="392811" y="127136"/>
                        <a:pt x="274620" y="6711"/>
                        <a:pt x="0" y="7"/>
                      </a:cubicBezTo>
                      <a:cubicBezTo>
                        <a:pt x="0" y="-242"/>
                        <a:pt x="227443" y="5718"/>
                        <a:pt x="392811" y="127136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4" name="图形 23">
                  <a:extLst>
                    <a:ext uri="{FF2B5EF4-FFF2-40B4-BE49-F238E27FC236}">
                      <a16:creationId xmlns:a16="http://schemas.microsoft.com/office/drawing/2014/main" id="{BCCC6D36-F2FD-0BA8-0E4E-6D5A7A51576D}"/>
                    </a:ext>
                  </a:extLst>
                </p:cNvPr>
                <p:cNvGrpSpPr/>
                <p:nvPr/>
              </p:nvGrpSpPr>
              <p:grpSpPr>
                <a:xfrm>
                  <a:off x="1001602" y="5834995"/>
                  <a:ext cx="329942" cy="213049"/>
                  <a:chOff x="1001602" y="5834995"/>
                  <a:chExt cx="329942" cy="213049"/>
                </a:xfrm>
              </p:grpSpPr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920EAAA9-7A0D-0E9C-EEB3-8B0F777D832A}"/>
                      </a:ext>
                    </a:extLst>
                  </p:cNvPr>
                  <p:cNvSpPr/>
                  <p:nvPr/>
                </p:nvSpPr>
                <p:spPr>
                  <a:xfrm>
                    <a:off x="1001602" y="5871099"/>
                    <a:ext cx="314020" cy="155571"/>
                  </a:xfrm>
                  <a:custGeom>
                    <a:avLst/>
                    <a:gdLst>
                      <a:gd name="connsiteX0" fmla="*/ 291257 w 314020"/>
                      <a:gd name="connsiteY0" fmla="*/ 4446 h 155571"/>
                      <a:gd name="connsiteX1" fmla="*/ 120675 w 314020"/>
                      <a:gd name="connsiteY1" fmla="*/ 24806 h 155571"/>
                      <a:gd name="connsiteX2" fmla="*/ 1 w 314020"/>
                      <a:gd name="connsiteY2" fmla="*/ 111960 h 155571"/>
                      <a:gd name="connsiteX3" fmla="*/ 249 w 314020"/>
                      <a:gd name="connsiteY3" fmla="*/ 112705 h 155571"/>
                      <a:gd name="connsiteX4" fmla="*/ 142773 w 314020"/>
                      <a:gd name="connsiteY4" fmla="*/ 155412 h 155571"/>
                      <a:gd name="connsiteX5" fmla="*/ 310624 w 314020"/>
                      <a:gd name="connsiteY5" fmla="*/ 118664 h 155571"/>
                      <a:gd name="connsiteX6" fmla="*/ 291257 w 314020"/>
                      <a:gd name="connsiteY6" fmla="*/ 4446 h 1555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4020" h="155571">
                        <a:moveTo>
                          <a:pt x="291257" y="4446"/>
                        </a:moveTo>
                        <a:cubicBezTo>
                          <a:pt x="291257" y="4446"/>
                          <a:pt x="223968" y="-14177"/>
                          <a:pt x="120675" y="24806"/>
                        </a:cubicBezTo>
                        <a:cubicBezTo>
                          <a:pt x="61083" y="48395"/>
                          <a:pt x="-248" y="92096"/>
                          <a:pt x="1" y="111960"/>
                        </a:cubicBezTo>
                        <a:lnTo>
                          <a:pt x="249" y="112705"/>
                        </a:lnTo>
                        <a:cubicBezTo>
                          <a:pt x="6457" y="131327"/>
                          <a:pt x="78712" y="152681"/>
                          <a:pt x="142773" y="155412"/>
                        </a:cubicBezTo>
                        <a:cubicBezTo>
                          <a:pt x="253267" y="158392"/>
                          <a:pt x="310624" y="118664"/>
                          <a:pt x="310624" y="118664"/>
                        </a:cubicBezTo>
                        <a:cubicBezTo>
                          <a:pt x="310624" y="118664"/>
                          <a:pt x="326019" y="55844"/>
                          <a:pt x="291257" y="4446"/>
                        </a:cubicBezTo>
                        <a:close/>
                      </a:path>
                    </a:pathLst>
                  </a:custGeom>
                  <a:solidFill>
                    <a:srgbClr val="FDC74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1EA02E77-EAB7-A498-2CE3-381FC3B961FB}"/>
                      </a:ext>
                    </a:extLst>
                  </p:cNvPr>
                  <p:cNvSpPr/>
                  <p:nvPr/>
                </p:nvSpPr>
                <p:spPr>
                  <a:xfrm>
                    <a:off x="1076404" y="5931407"/>
                    <a:ext cx="69467" cy="69535"/>
                  </a:xfrm>
                  <a:custGeom>
                    <a:avLst/>
                    <a:gdLst>
                      <a:gd name="connsiteX0" fmla="*/ 28989 w 69467"/>
                      <a:gd name="connsiteY0" fmla="*/ 502 h 69535"/>
                      <a:gd name="connsiteX1" fmla="*/ 68965 w 69467"/>
                      <a:gd name="connsiteY1" fmla="*/ 29057 h 69535"/>
                      <a:gd name="connsiteX2" fmla="*/ 40411 w 69467"/>
                      <a:gd name="connsiteY2" fmla="*/ 69033 h 69535"/>
                      <a:gd name="connsiteX3" fmla="*/ 434 w 69467"/>
                      <a:gd name="connsiteY3" fmla="*/ 40478 h 69535"/>
                      <a:gd name="connsiteX4" fmla="*/ 28989 w 69467"/>
                      <a:gd name="connsiteY4" fmla="*/ 502 h 69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467" h="69535">
                        <a:moveTo>
                          <a:pt x="28989" y="502"/>
                        </a:moveTo>
                        <a:cubicBezTo>
                          <a:pt x="47860" y="-2726"/>
                          <a:pt x="65737" y="9938"/>
                          <a:pt x="68965" y="29057"/>
                        </a:cubicBezTo>
                        <a:cubicBezTo>
                          <a:pt x="72193" y="47927"/>
                          <a:pt x="59530" y="65805"/>
                          <a:pt x="40411" y="69033"/>
                        </a:cubicBezTo>
                        <a:cubicBezTo>
                          <a:pt x="21540" y="72261"/>
                          <a:pt x="3662" y="59598"/>
                          <a:pt x="434" y="40478"/>
                        </a:cubicBezTo>
                        <a:cubicBezTo>
                          <a:pt x="-2545" y="21608"/>
                          <a:pt x="10118" y="3730"/>
                          <a:pt x="28989" y="502"/>
                        </a:cubicBezTo>
                        <a:close/>
                      </a:path>
                    </a:pathLst>
                  </a:custGeom>
                  <a:solidFill>
                    <a:srgbClr val="E63528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1FAE3FCE-BF30-DDD1-8BE9-FF508F71CC0E}"/>
                      </a:ext>
                    </a:extLst>
                  </p:cNvPr>
                  <p:cNvSpPr/>
                  <p:nvPr/>
                </p:nvSpPr>
                <p:spPr>
                  <a:xfrm>
                    <a:off x="1083107" y="5937992"/>
                    <a:ext cx="56426" cy="56426"/>
                  </a:xfrm>
                  <a:custGeom>
                    <a:avLst/>
                    <a:gdLst>
                      <a:gd name="connsiteX0" fmla="*/ 23527 w 56426"/>
                      <a:gd name="connsiteY0" fmla="*/ 372 h 56426"/>
                      <a:gd name="connsiteX1" fmla="*/ 56054 w 56426"/>
                      <a:gd name="connsiteY1" fmla="*/ 23464 h 56426"/>
                      <a:gd name="connsiteX2" fmla="*/ 32962 w 56426"/>
                      <a:gd name="connsiteY2" fmla="*/ 55992 h 56426"/>
                      <a:gd name="connsiteX3" fmla="*/ 435 w 56426"/>
                      <a:gd name="connsiteY3" fmla="*/ 32900 h 56426"/>
                      <a:gd name="connsiteX4" fmla="*/ 23527 w 56426"/>
                      <a:gd name="connsiteY4" fmla="*/ 372 h 564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426" h="56426">
                        <a:moveTo>
                          <a:pt x="23527" y="372"/>
                        </a:moveTo>
                        <a:cubicBezTo>
                          <a:pt x="38921" y="-2110"/>
                          <a:pt x="53571" y="8070"/>
                          <a:pt x="56054" y="23464"/>
                        </a:cubicBezTo>
                        <a:cubicBezTo>
                          <a:pt x="58537" y="38859"/>
                          <a:pt x="48357" y="53509"/>
                          <a:pt x="32962" y="55992"/>
                        </a:cubicBezTo>
                        <a:cubicBezTo>
                          <a:pt x="17567" y="58723"/>
                          <a:pt x="2918" y="48294"/>
                          <a:pt x="435" y="32900"/>
                        </a:cubicBezTo>
                        <a:cubicBezTo>
                          <a:pt x="-2297" y="17505"/>
                          <a:pt x="8132" y="3104"/>
                          <a:pt x="23527" y="372"/>
                        </a:cubicBezTo>
                        <a:close/>
                      </a:path>
                    </a:pathLst>
                  </a:custGeom>
                  <a:solidFill>
                    <a:srgbClr val="7CDCEB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395E25B7-BF44-6823-02C7-E6B3C11CDC05}"/>
                      </a:ext>
                    </a:extLst>
                  </p:cNvPr>
                  <p:cNvSpPr/>
                  <p:nvPr/>
                </p:nvSpPr>
                <p:spPr>
                  <a:xfrm>
                    <a:off x="1001849" y="5936626"/>
                    <a:ext cx="57608" cy="76724"/>
                  </a:xfrm>
                  <a:custGeom>
                    <a:avLst/>
                    <a:gdLst>
                      <a:gd name="connsiteX0" fmla="*/ 43952 w 57608"/>
                      <a:gd name="connsiteY0" fmla="*/ 0 h 76724"/>
                      <a:gd name="connsiteX1" fmla="*/ 3 w 57608"/>
                      <a:gd name="connsiteY1" fmla="*/ 46432 h 76724"/>
                      <a:gd name="connsiteX2" fmla="*/ 251 w 57608"/>
                      <a:gd name="connsiteY2" fmla="*/ 47177 h 76724"/>
                      <a:gd name="connsiteX3" fmla="*/ 57608 w 57608"/>
                      <a:gd name="connsiteY3" fmla="*/ 76725 h 76724"/>
                      <a:gd name="connsiteX4" fmla="*/ 43952 w 57608"/>
                      <a:gd name="connsiteY4" fmla="*/ 0 h 767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608" h="76724">
                        <a:moveTo>
                          <a:pt x="43952" y="0"/>
                        </a:moveTo>
                        <a:cubicBezTo>
                          <a:pt x="17880" y="17878"/>
                          <a:pt x="-246" y="35755"/>
                          <a:pt x="3" y="46432"/>
                        </a:cubicBezTo>
                        <a:lnTo>
                          <a:pt x="251" y="47177"/>
                        </a:lnTo>
                        <a:cubicBezTo>
                          <a:pt x="3727" y="57357"/>
                          <a:pt x="26819" y="68283"/>
                          <a:pt x="57608" y="76725"/>
                        </a:cubicBezTo>
                        <a:cubicBezTo>
                          <a:pt x="53139" y="61579"/>
                          <a:pt x="43952" y="26072"/>
                          <a:pt x="43952" y="0"/>
                        </a:cubicBezTo>
                        <a:close/>
                      </a:path>
                    </a:pathLst>
                  </a:custGeom>
                  <a:solidFill>
                    <a:srgbClr val="E63528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499F115C-4F77-AA6B-A2B7-C0E183199C5A}"/>
                      </a:ext>
                    </a:extLst>
                  </p:cNvPr>
                  <p:cNvSpPr/>
                  <p:nvPr/>
                </p:nvSpPr>
                <p:spPr>
                  <a:xfrm>
                    <a:off x="1229791" y="5997460"/>
                    <a:ext cx="101753" cy="50584"/>
                  </a:xfrm>
                  <a:custGeom>
                    <a:avLst/>
                    <a:gdLst>
                      <a:gd name="connsiteX0" fmla="*/ 0 w 101753"/>
                      <a:gd name="connsiteY0" fmla="*/ 22595 h 50584"/>
                      <a:gd name="connsiteX1" fmla="*/ 24582 w 101753"/>
                      <a:gd name="connsiteY1" fmla="*/ 45936 h 50584"/>
                      <a:gd name="connsiteX2" fmla="*/ 57109 w 101753"/>
                      <a:gd name="connsiteY2" fmla="*/ 43701 h 50584"/>
                      <a:gd name="connsiteX3" fmla="*/ 92368 w 101753"/>
                      <a:gd name="connsiteY3" fmla="*/ 26568 h 50584"/>
                      <a:gd name="connsiteX4" fmla="*/ 96092 w 101753"/>
                      <a:gd name="connsiteY4" fmla="*/ 13656 h 50584"/>
                      <a:gd name="connsiteX5" fmla="*/ 68779 w 101753"/>
                      <a:gd name="connsiteY5" fmla="*/ 0 h 50584"/>
                      <a:gd name="connsiteX6" fmla="*/ 0 w 101753"/>
                      <a:gd name="connsiteY6" fmla="*/ 22595 h 505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1753" h="50584">
                        <a:moveTo>
                          <a:pt x="0" y="22595"/>
                        </a:moveTo>
                        <a:cubicBezTo>
                          <a:pt x="0" y="22595"/>
                          <a:pt x="13905" y="36500"/>
                          <a:pt x="24582" y="45936"/>
                        </a:cubicBezTo>
                        <a:cubicBezTo>
                          <a:pt x="33520" y="54378"/>
                          <a:pt x="41218" y="49908"/>
                          <a:pt x="57109" y="43701"/>
                        </a:cubicBezTo>
                        <a:cubicBezTo>
                          <a:pt x="73249" y="37493"/>
                          <a:pt x="80698" y="33272"/>
                          <a:pt x="92368" y="26568"/>
                        </a:cubicBezTo>
                        <a:cubicBezTo>
                          <a:pt x="104038" y="19864"/>
                          <a:pt x="104286" y="17133"/>
                          <a:pt x="96092" y="13656"/>
                        </a:cubicBezTo>
                        <a:cubicBezTo>
                          <a:pt x="87898" y="10180"/>
                          <a:pt x="68779" y="0"/>
                          <a:pt x="68779" y="0"/>
                        </a:cubicBezTo>
                        <a:cubicBezTo>
                          <a:pt x="68779" y="0"/>
                          <a:pt x="31782" y="17629"/>
                          <a:pt x="0" y="22595"/>
                        </a:cubicBezTo>
                        <a:close/>
                      </a:path>
                    </a:pathLst>
                  </a:custGeom>
                  <a:solidFill>
                    <a:srgbClr val="005F8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任意多边形: 形状 49">
                    <a:extLst>
                      <a:ext uri="{FF2B5EF4-FFF2-40B4-BE49-F238E27FC236}">
                        <a16:creationId xmlns:a16="http://schemas.microsoft.com/office/drawing/2014/main" id="{E16F89C8-42E5-1E62-B15A-2EBFBCBF3170}"/>
                      </a:ext>
                    </a:extLst>
                  </p:cNvPr>
                  <p:cNvSpPr/>
                  <p:nvPr/>
                </p:nvSpPr>
                <p:spPr>
                  <a:xfrm>
                    <a:off x="1205209" y="5834995"/>
                    <a:ext cx="97840" cy="39059"/>
                  </a:xfrm>
                  <a:custGeom>
                    <a:avLst/>
                    <a:gdLst>
                      <a:gd name="connsiteX0" fmla="*/ 0 w 97840"/>
                      <a:gd name="connsiteY0" fmla="*/ 39059 h 39059"/>
                      <a:gd name="connsiteX1" fmla="*/ 15643 w 97840"/>
                      <a:gd name="connsiteY1" fmla="*/ 9015 h 39059"/>
                      <a:gd name="connsiteX2" fmla="*/ 47177 w 97840"/>
                      <a:gd name="connsiteY2" fmla="*/ 573 h 39059"/>
                      <a:gd name="connsiteX3" fmla="*/ 86160 w 97840"/>
                      <a:gd name="connsiteY3" fmla="*/ 5042 h 39059"/>
                      <a:gd name="connsiteX4" fmla="*/ 93857 w 97840"/>
                      <a:gd name="connsiteY4" fmla="*/ 15967 h 39059"/>
                      <a:gd name="connsiteX5" fmla="*/ 72504 w 97840"/>
                      <a:gd name="connsiteY5" fmla="*/ 37818 h 39059"/>
                      <a:gd name="connsiteX6" fmla="*/ 0 w 97840"/>
                      <a:gd name="connsiteY6" fmla="*/ 39059 h 390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7840" h="39059">
                        <a:moveTo>
                          <a:pt x="0" y="39059"/>
                        </a:moveTo>
                        <a:cubicBezTo>
                          <a:pt x="0" y="39059"/>
                          <a:pt x="8442" y="21182"/>
                          <a:pt x="15643" y="9015"/>
                        </a:cubicBezTo>
                        <a:cubicBezTo>
                          <a:pt x="21354" y="-1910"/>
                          <a:pt x="30044" y="-172"/>
                          <a:pt x="47177" y="573"/>
                        </a:cubicBezTo>
                        <a:cubicBezTo>
                          <a:pt x="64310" y="1318"/>
                          <a:pt x="73000" y="2559"/>
                          <a:pt x="86160" y="5042"/>
                        </a:cubicBezTo>
                        <a:cubicBezTo>
                          <a:pt x="99320" y="7525"/>
                          <a:pt x="100562" y="10008"/>
                          <a:pt x="93857" y="15967"/>
                        </a:cubicBezTo>
                        <a:cubicBezTo>
                          <a:pt x="87402" y="21927"/>
                          <a:pt x="72504" y="37818"/>
                          <a:pt x="72504" y="37818"/>
                        </a:cubicBezTo>
                        <a:cubicBezTo>
                          <a:pt x="72504" y="37818"/>
                          <a:pt x="31534" y="33348"/>
                          <a:pt x="0" y="39059"/>
                        </a:cubicBezTo>
                        <a:close/>
                      </a:path>
                    </a:pathLst>
                  </a:custGeom>
                  <a:solidFill>
                    <a:srgbClr val="005F8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F5EDA5F3-E90D-6558-09D4-30341CD8F660}"/>
                      </a:ext>
                    </a:extLst>
                  </p:cNvPr>
                  <p:cNvSpPr/>
                  <p:nvPr/>
                </p:nvSpPr>
                <p:spPr>
                  <a:xfrm>
                    <a:off x="1278706" y="5872813"/>
                    <a:ext cx="36916" cy="123653"/>
                  </a:xfrm>
                  <a:custGeom>
                    <a:avLst/>
                    <a:gdLst>
                      <a:gd name="connsiteX0" fmla="*/ 21354 w 36916"/>
                      <a:gd name="connsiteY0" fmla="*/ 123654 h 123653"/>
                      <a:gd name="connsiteX1" fmla="*/ 33521 w 36916"/>
                      <a:gd name="connsiteY1" fmla="*/ 116701 h 123653"/>
                      <a:gd name="connsiteX2" fmla="*/ 14153 w 36916"/>
                      <a:gd name="connsiteY2" fmla="*/ 2483 h 123653"/>
                      <a:gd name="connsiteX3" fmla="*/ 0 w 36916"/>
                      <a:gd name="connsiteY3" fmla="*/ 0 h 123653"/>
                      <a:gd name="connsiteX4" fmla="*/ 21354 w 36916"/>
                      <a:gd name="connsiteY4" fmla="*/ 123654 h 1236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916" h="123653">
                        <a:moveTo>
                          <a:pt x="21354" y="123654"/>
                        </a:moveTo>
                        <a:cubicBezTo>
                          <a:pt x="29548" y="119432"/>
                          <a:pt x="33521" y="116701"/>
                          <a:pt x="33521" y="116701"/>
                        </a:cubicBezTo>
                        <a:cubicBezTo>
                          <a:pt x="33521" y="116701"/>
                          <a:pt x="48915" y="54129"/>
                          <a:pt x="14153" y="2483"/>
                        </a:cubicBezTo>
                        <a:cubicBezTo>
                          <a:pt x="14153" y="2483"/>
                          <a:pt x="9187" y="1241"/>
                          <a:pt x="0" y="0"/>
                        </a:cubicBezTo>
                        <a:cubicBezTo>
                          <a:pt x="33024" y="50653"/>
                          <a:pt x="24333" y="108259"/>
                          <a:pt x="21354" y="123654"/>
                        </a:cubicBezTo>
                        <a:close/>
                      </a:path>
                    </a:pathLst>
                  </a:custGeom>
                  <a:solidFill>
                    <a:srgbClr val="E63528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2" name="图形 23">
                    <a:extLst>
                      <a:ext uri="{FF2B5EF4-FFF2-40B4-BE49-F238E27FC236}">
                        <a16:creationId xmlns:a16="http://schemas.microsoft.com/office/drawing/2014/main" id="{DC236BEB-C75D-27DD-1AFA-66A0F1B7CA02}"/>
                      </a:ext>
                    </a:extLst>
                  </p:cNvPr>
                  <p:cNvGrpSpPr/>
                  <p:nvPr/>
                </p:nvGrpSpPr>
                <p:grpSpPr>
                  <a:xfrm>
                    <a:off x="1220107" y="5870827"/>
                    <a:ext cx="80945" cy="142027"/>
                    <a:chOff x="1220107" y="5870827"/>
                    <a:chExt cx="80945" cy="142027"/>
                  </a:xfrm>
                </p:grpSpPr>
                <p:sp>
                  <p:nvSpPr>
                    <p:cNvPr id="53" name="任意多边形: 形状 52">
                      <a:extLst>
                        <a:ext uri="{FF2B5EF4-FFF2-40B4-BE49-F238E27FC236}">
                          <a16:creationId xmlns:a16="http://schemas.microsoft.com/office/drawing/2014/main" id="{D4E0F207-D0A2-5E8C-F696-BB50353E36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20107" y="5871075"/>
                      <a:ext cx="72255" cy="141779"/>
                    </a:xfrm>
                    <a:custGeom>
                      <a:avLst/>
                      <a:gdLst>
                        <a:gd name="connsiteX0" fmla="*/ 44446 w 72255"/>
                        <a:gd name="connsiteY0" fmla="*/ 132096 h 141779"/>
                        <a:gd name="connsiteX1" fmla="*/ 72255 w 72255"/>
                        <a:gd name="connsiteY1" fmla="*/ 105031 h 141779"/>
                        <a:gd name="connsiteX2" fmla="*/ 24333 w 72255"/>
                        <a:gd name="connsiteY2" fmla="*/ 74738 h 141779"/>
                        <a:gd name="connsiteX3" fmla="*/ 60337 w 72255"/>
                        <a:gd name="connsiteY3" fmla="*/ 35755 h 141779"/>
                        <a:gd name="connsiteX4" fmla="*/ 21850 w 72255"/>
                        <a:gd name="connsiteY4" fmla="*/ 10180 h 141779"/>
                        <a:gd name="connsiteX5" fmla="*/ 29051 w 72255"/>
                        <a:gd name="connsiteY5" fmla="*/ 0 h 141779"/>
                        <a:gd name="connsiteX6" fmla="*/ 6952 w 72255"/>
                        <a:gd name="connsiteY6" fmla="*/ 745 h 141779"/>
                        <a:gd name="connsiteX7" fmla="*/ 0 w 72255"/>
                        <a:gd name="connsiteY7" fmla="*/ 11174 h 141779"/>
                        <a:gd name="connsiteX8" fmla="*/ 35010 w 72255"/>
                        <a:gd name="connsiteY8" fmla="*/ 33769 h 141779"/>
                        <a:gd name="connsiteX9" fmla="*/ 9932 w 72255"/>
                        <a:gd name="connsiteY9" fmla="*/ 77470 h 141779"/>
                        <a:gd name="connsiteX10" fmla="*/ 49412 w 72255"/>
                        <a:gd name="connsiteY10" fmla="*/ 108259 h 141779"/>
                        <a:gd name="connsiteX11" fmla="*/ 23092 w 72255"/>
                        <a:gd name="connsiteY11" fmla="*/ 134579 h 141779"/>
                        <a:gd name="connsiteX12" fmla="*/ 37742 w 72255"/>
                        <a:gd name="connsiteY12" fmla="*/ 141779 h 141779"/>
                        <a:gd name="connsiteX13" fmla="*/ 51398 w 72255"/>
                        <a:gd name="connsiteY13" fmla="*/ 137558 h 141779"/>
                        <a:gd name="connsiteX14" fmla="*/ 44446 w 72255"/>
                        <a:gd name="connsiteY14" fmla="*/ 132096 h 1417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72255" h="141779">
                          <a:moveTo>
                            <a:pt x="44446" y="132096"/>
                          </a:moveTo>
                          <a:cubicBezTo>
                            <a:pt x="44446" y="130854"/>
                            <a:pt x="72255" y="105031"/>
                            <a:pt x="72255" y="105031"/>
                          </a:cubicBezTo>
                          <a:cubicBezTo>
                            <a:pt x="72255" y="105031"/>
                            <a:pt x="26568" y="86160"/>
                            <a:pt x="24333" y="74738"/>
                          </a:cubicBezTo>
                          <a:cubicBezTo>
                            <a:pt x="22099" y="63317"/>
                            <a:pt x="45936" y="48419"/>
                            <a:pt x="60337" y="35755"/>
                          </a:cubicBezTo>
                          <a:cubicBezTo>
                            <a:pt x="65800" y="31038"/>
                            <a:pt x="23589" y="13160"/>
                            <a:pt x="21850" y="10180"/>
                          </a:cubicBezTo>
                          <a:cubicBezTo>
                            <a:pt x="21106" y="8691"/>
                            <a:pt x="24830" y="4221"/>
                            <a:pt x="29051" y="0"/>
                          </a:cubicBezTo>
                          <a:cubicBezTo>
                            <a:pt x="22347" y="0"/>
                            <a:pt x="15146" y="248"/>
                            <a:pt x="6952" y="745"/>
                          </a:cubicBezTo>
                          <a:cubicBezTo>
                            <a:pt x="3476" y="5214"/>
                            <a:pt x="0" y="9932"/>
                            <a:pt x="0" y="11174"/>
                          </a:cubicBezTo>
                          <a:cubicBezTo>
                            <a:pt x="0" y="13408"/>
                            <a:pt x="35010" y="33769"/>
                            <a:pt x="35010" y="33769"/>
                          </a:cubicBezTo>
                          <a:cubicBezTo>
                            <a:pt x="35010" y="33769"/>
                            <a:pt x="7946" y="65800"/>
                            <a:pt x="9932" y="77470"/>
                          </a:cubicBezTo>
                          <a:cubicBezTo>
                            <a:pt x="11918" y="89140"/>
                            <a:pt x="49412" y="108259"/>
                            <a:pt x="49412" y="108259"/>
                          </a:cubicBezTo>
                          <a:cubicBezTo>
                            <a:pt x="49412" y="108259"/>
                            <a:pt x="22844" y="132841"/>
                            <a:pt x="23092" y="134579"/>
                          </a:cubicBezTo>
                          <a:cubicBezTo>
                            <a:pt x="23340" y="135820"/>
                            <a:pt x="32527" y="139793"/>
                            <a:pt x="37742" y="141779"/>
                          </a:cubicBezTo>
                          <a:cubicBezTo>
                            <a:pt x="42459" y="140290"/>
                            <a:pt x="47177" y="138800"/>
                            <a:pt x="51398" y="137558"/>
                          </a:cubicBezTo>
                          <a:cubicBezTo>
                            <a:pt x="48170" y="135324"/>
                            <a:pt x="44446" y="132841"/>
                            <a:pt x="44446" y="132096"/>
                          </a:cubicBezTo>
                          <a:close/>
                        </a:path>
                      </a:pathLst>
                    </a:custGeom>
                    <a:solidFill>
                      <a:srgbClr val="EC675E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4" name="任意多边形: 形状 53">
                      <a:extLst>
                        <a:ext uri="{FF2B5EF4-FFF2-40B4-BE49-F238E27FC236}">
                          <a16:creationId xmlns:a16="http://schemas.microsoft.com/office/drawing/2014/main" id="{895FC1BD-2032-0A03-664F-D8F2B928081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41862" y="5870827"/>
                      <a:ext cx="59190" cy="137558"/>
                    </a:xfrm>
                    <a:custGeom>
                      <a:avLst/>
                      <a:gdLst>
                        <a:gd name="connsiteX0" fmla="*/ 96 w 59190"/>
                        <a:gd name="connsiteY0" fmla="*/ 10180 h 137558"/>
                        <a:gd name="connsiteX1" fmla="*/ 38582 w 59190"/>
                        <a:gd name="connsiteY1" fmla="*/ 35755 h 137558"/>
                        <a:gd name="connsiteX2" fmla="*/ 2579 w 59190"/>
                        <a:gd name="connsiteY2" fmla="*/ 74738 h 137558"/>
                        <a:gd name="connsiteX3" fmla="*/ 50500 w 59190"/>
                        <a:gd name="connsiteY3" fmla="*/ 105031 h 137558"/>
                        <a:gd name="connsiteX4" fmla="*/ 22691 w 59190"/>
                        <a:gd name="connsiteY4" fmla="*/ 132096 h 137558"/>
                        <a:gd name="connsiteX5" fmla="*/ 29643 w 59190"/>
                        <a:gd name="connsiteY5" fmla="*/ 137558 h 137558"/>
                        <a:gd name="connsiteX6" fmla="*/ 37837 w 59190"/>
                        <a:gd name="connsiteY6" fmla="*/ 134579 h 137558"/>
                        <a:gd name="connsiteX7" fmla="*/ 31878 w 59190"/>
                        <a:gd name="connsiteY7" fmla="*/ 128619 h 137558"/>
                        <a:gd name="connsiteX8" fmla="*/ 59191 w 59190"/>
                        <a:gd name="connsiteY8" fmla="*/ 101803 h 137558"/>
                        <a:gd name="connsiteX9" fmla="*/ 17228 w 59190"/>
                        <a:gd name="connsiteY9" fmla="*/ 73745 h 137558"/>
                        <a:gd name="connsiteX10" fmla="*/ 50252 w 59190"/>
                        <a:gd name="connsiteY10" fmla="*/ 36748 h 137558"/>
                        <a:gd name="connsiteX11" fmla="*/ 8289 w 59190"/>
                        <a:gd name="connsiteY11" fmla="*/ 8939 h 137558"/>
                        <a:gd name="connsiteX12" fmla="*/ 17228 w 59190"/>
                        <a:gd name="connsiteY12" fmla="*/ 248 h 137558"/>
                        <a:gd name="connsiteX13" fmla="*/ 7296 w 59190"/>
                        <a:gd name="connsiteY13" fmla="*/ 0 h 137558"/>
                        <a:gd name="connsiteX14" fmla="*/ 96 w 59190"/>
                        <a:gd name="connsiteY14" fmla="*/ 10180 h 13755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59190" h="137558">
                          <a:moveTo>
                            <a:pt x="96" y="10180"/>
                          </a:moveTo>
                          <a:cubicBezTo>
                            <a:pt x="1834" y="13160"/>
                            <a:pt x="44045" y="31038"/>
                            <a:pt x="38582" y="35755"/>
                          </a:cubicBezTo>
                          <a:cubicBezTo>
                            <a:pt x="24181" y="48419"/>
                            <a:pt x="344" y="63565"/>
                            <a:pt x="2579" y="74738"/>
                          </a:cubicBezTo>
                          <a:cubicBezTo>
                            <a:pt x="4813" y="86160"/>
                            <a:pt x="50500" y="105031"/>
                            <a:pt x="50500" y="105031"/>
                          </a:cubicBezTo>
                          <a:cubicBezTo>
                            <a:pt x="50500" y="105031"/>
                            <a:pt x="22691" y="130854"/>
                            <a:pt x="22691" y="132096"/>
                          </a:cubicBezTo>
                          <a:cubicBezTo>
                            <a:pt x="22691" y="132841"/>
                            <a:pt x="26415" y="135324"/>
                            <a:pt x="29643" y="137558"/>
                          </a:cubicBezTo>
                          <a:cubicBezTo>
                            <a:pt x="32623" y="136565"/>
                            <a:pt x="35354" y="135572"/>
                            <a:pt x="37837" y="134579"/>
                          </a:cubicBezTo>
                          <a:cubicBezTo>
                            <a:pt x="35354" y="132592"/>
                            <a:pt x="31878" y="129613"/>
                            <a:pt x="31878" y="128619"/>
                          </a:cubicBezTo>
                          <a:cubicBezTo>
                            <a:pt x="32126" y="127130"/>
                            <a:pt x="59191" y="101803"/>
                            <a:pt x="59191" y="101803"/>
                          </a:cubicBezTo>
                          <a:cubicBezTo>
                            <a:pt x="59191" y="101803"/>
                            <a:pt x="21946" y="86657"/>
                            <a:pt x="17228" y="73745"/>
                          </a:cubicBezTo>
                          <a:cubicBezTo>
                            <a:pt x="12511" y="60834"/>
                            <a:pt x="42058" y="42956"/>
                            <a:pt x="50252" y="36748"/>
                          </a:cubicBezTo>
                          <a:cubicBezTo>
                            <a:pt x="53232" y="34265"/>
                            <a:pt x="9034" y="13160"/>
                            <a:pt x="8289" y="8939"/>
                          </a:cubicBezTo>
                          <a:cubicBezTo>
                            <a:pt x="8041" y="6952"/>
                            <a:pt x="12262" y="3476"/>
                            <a:pt x="17228" y="248"/>
                          </a:cubicBezTo>
                          <a:cubicBezTo>
                            <a:pt x="14000" y="248"/>
                            <a:pt x="10772" y="0"/>
                            <a:pt x="7296" y="0"/>
                          </a:cubicBezTo>
                          <a:cubicBezTo>
                            <a:pt x="3075" y="4221"/>
                            <a:pt x="-649" y="8690"/>
                            <a:pt x="96" y="10180"/>
                          </a:cubicBezTo>
                          <a:close/>
                        </a:path>
                      </a:pathLst>
                    </a:custGeom>
                    <a:solidFill>
                      <a:srgbClr val="72C5C7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FE07FF91-0506-76A2-194C-A0623B8594BD}"/>
                      </a:ext>
                    </a:extLst>
                  </p:cNvPr>
                  <p:cNvSpPr/>
                  <p:nvPr/>
                </p:nvSpPr>
                <p:spPr>
                  <a:xfrm>
                    <a:off x="1210382" y="5926943"/>
                    <a:ext cx="110478" cy="38090"/>
                  </a:xfrm>
                  <a:custGeom>
                    <a:avLst/>
                    <a:gdLst>
                      <a:gd name="connsiteX0" fmla="*/ 60875 w 110478"/>
                      <a:gd name="connsiteY0" fmla="*/ 0 h 38090"/>
                      <a:gd name="connsiteX1" fmla="*/ 15436 w 110478"/>
                      <a:gd name="connsiteY1" fmla="*/ 5463 h 38090"/>
                      <a:gd name="connsiteX2" fmla="*/ 42 w 110478"/>
                      <a:gd name="connsiteY2" fmla="*/ 24333 h 38090"/>
                      <a:gd name="connsiteX3" fmla="*/ 20650 w 110478"/>
                      <a:gd name="connsiteY3" fmla="*/ 36748 h 38090"/>
                      <a:gd name="connsiteX4" fmla="*/ 40266 w 110478"/>
                      <a:gd name="connsiteY4" fmla="*/ 35259 h 38090"/>
                      <a:gd name="connsiteX5" fmla="*/ 108300 w 110478"/>
                      <a:gd name="connsiteY5" fmla="*/ 8939 h 38090"/>
                      <a:gd name="connsiteX6" fmla="*/ 106811 w 110478"/>
                      <a:gd name="connsiteY6" fmla="*/ 1490 h 38090"/>
                      <a:gd name="connsiteX7" fmla="*/ 60875 w 110478"/>
                      <a:gd name="connsiteY7" fmla="*/ 0 h 38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10478" h="38090">
                        <a:moveTo>
                          <a:pt x="60875" y="0"/>
                        </a:moveTo>
                        <a:cubicBezTo>
                          <a:pt x="32072" y="248"/>
                          <a:pt x="19657" y="1738"/>
                          <a:pt x="15436" y="5463"/>
                        </a:cubicBezTo>
                        <a:cubicBezTo>
                          <a:pt x="8732" y="10677"/>
                          <a:pt x="-703" y="19119"/>
                          <a:pt x="42" y="24333"/>
                        </a:cubicBezTo>
                        <a:cubicBezTo>
                          <a:pt x="1035" y="29548"/>
                          <a:pt x="20650" y="36748"/>
                          <a:pt x="20650" y="36748"/>
                        </a:cubicBezTo>
                        <a:cubicBezTo>
                          <a:pt x="27106" y="38735"/>
                          <a:pt x="29341" y="38735"/>
                          <a:pt x="40266" y="35259"/>
                        </a:cubicBezTo>
                        <a:cubicBezTo>
                          <a:pt x="86450" y="18871"/>
                          <a:pt x="105073" y="10677"/>
                          <a:pt x="108300" y="8939"/>
                        </a:cubicBezTo>
                        <a:cubicBezTo>
                          <a:pt x="111528" y="7201"/>
                          <a:pt x="111280" y="1738"/>
                          <a:pt x="106811" y="1490"/>
                        </a:cubicBezTo>
                        <a:cubicBezTo>
                          <a:pt x="102341" y="1241"/>
                          <a:pt x="60875" y="0"/>
                          <a:pt x="60875" y="0"/>
                        </a:cubicBezTo>
                        <a:close/>
                      </a:path>
                    </a:pathLst>
                  </a:custGeom>
                  <a:solidFill>
                    <a:srgbClr val="005F8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AAF03EBC-414F-A089-D2F8-445301FBC09E}"/>
                    </a:ext>
                  </a:extLst>
                </p:cNvPr>
                <p:cNvSpPr/>
                <p:nvPr/>
              </p:nvSpPr>
              <p:spPr>
                <a:xfrm>
                  <a:off x="1039344" y="5857667"/>
                  <a:ext cx="9932" cy="9932"/>
                </a:xfrm>
                <a:custGeom>
                  <a:avLst/>
                  <a:gdLst>
                    <a:gd name="connsiteX0" fmla="*/ 9932 w 9932"/>
                    <a:gd name="connsiteY0" fmla="*/ 4966 h 9932"/>
                    <a:gd name="connsiteX1" fmla="*/ 4966 w 9932"/>
                    <a:gd name="connsiteY1" fmla="*/ 9932 h 9932"/>
                    <a:gd name="connsiteX2" fmla="*/ 0 w 9932"/>
                    <a:gd name="connsiteY2" fmla="*/ 4966 h 9932"/>
                    <a:gd name="connsiteX3" fmla="*/ 4966 w 9932"/>
                    <a:gd name="connsiteY3" fmla="*/ 0 h 9932"/>
                    <a:gd name="connsiteX4" fmla="*/ 9932 w 9932"/>
                    <a:gd name="connsiteY4" fmla="*/ 4966 h 9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32" h="9932">
                      <a:moveTo>
                        <a:pt x="9932" y="4966"/>
                      </a:moveTo>
                      <a:cubicBezTo>
                        <a:pt x="9932" y="7697"/>
                        <a:pt x="7697" y="9932"/>
                        <a:pt x="4966" y="9932"/>
                      </a:cubicBezTo>
                      <a:cubicBezTo>
                        <a:pt x="2235" y="9932"/>
                        <a:pt x="0" y="7697"/>
                        <a:pt x="0" y="4966"/>
                      </a:cubicBezTo>
                      <a:cubicBezTo>
                        <a:pt x="0" y="2235"/>
                        <a:pt x="2235" y="0"/>
                        <a:pt x="4966" y="0"/>
                      </a:cubicBezTo>
                      <a:cubicBezTo>
                        <a:pt x="7697" y="0"/>
                        <a:pt x="9932" y="2235"/>
                        <a:pt x="9932" y="49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839A0632-58A7-341D-A192-2FBD9DFD4D22}"/>
                    </a:ext>
                  </a:extLst>
                </p:cNvPr>
                <p:cNvSpPr/>
                <p:nvPr/>
              </p:nvSpPr>
              <p:spPr>
                <a:xfrm>
                  <a:off x="1073610" y="5861888"/>
                  <a:ext cx="12415" cy="12415"/>
                </a:xfrm>
                <a:custGeom>
                  <a:avLst/>
                  <a:gdLst>
                    <a:gd name="connsiteX0" fmla="*/ 12415 w 12415"/>
                    <a:gd name="connsiteY0" fmla="*/ 6208 h 12415"/>
                    <a:gd name="connsiteX1" fmla="*/ 6208 w 12415"/>
                    <a:gd name="connsiteY1" fmla="*/ 12415 h 12415"/>
                    <a:gd name="connsiteX2" fmla="*/ 0 w 12415"/>
                    <a:gd name="connsiteY2" fmla="*/ 6208 h 12415"/>
                    <a:gd name="connsiteX3" fmla="*/ 6208 w 12415"/>
                    <a:gd name="connsiteY3" fmla="*/ 0 h 12415"/>
                    <a:gd name="connsiteX4" fmla="*/ 12415 w 12415"/>
                    <a:gd name="connsiteY4" fmla="*/ 6208 h 12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15" h="12415">
                      <a:moveTo>
                        <a:pt x="12415" y="6208"/>
                      </a:moveTo>
                      <a:cubicBezTo>
                        <a:pt x="12415" y="9684"/>
                        <a:pt x="9684" y="12415"/>
                        <a:pt x="6208" y="12415"/>
                      </a:cubicBezTo>
                      <a:cubicBezTo>
                        <a:pt x="2731" y="12415"/>
                        <a:pt x="0" y="9684"/>
                        <a:pt x="0" y="6208"/>
                      </a:cubicBezTo>
                      <a:cubicBezTo>
                        <a:pt x="0" y="2731"/>
                        <a:pt x="2731" y="0"/>
                        <a:pt x="6208" y="0"/>
                      </a:cubicBezTo>
                      <a:cubicBezTo>
                        <a:pt x="9684" y="248"/>
                        <a:pt x="12415" y="2980"/>
                        <a:pt x="12415" y="62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820499F1-1CB8-46F9-95B3-E7E14F7C2410}"/>
                    </a:ext>
                  </a:extLst>
                </p:cNvPr>
                <p:cNvSpPr/>
                <p:nvPr/>
              </p:nvSpPr>
              <p:spPr>
                <a:xfrm>
                  <a:off x="1083790" y="6054321"/>
                  <a:ext cx="9932" cy="9932"/>
                </a:xfrm>
                <a:custGeom>
                  <a:avLst/>
                  <a:gdLst>
                    <a:gd name="connsiteX0" fmla="*/ 9932 w 9932"/>
                    <a:gd name="connsiteY0" fmla="*/ 4966 h 9932"/>
                    <a:gd name="connsiteX1" fmla="*/ 4966 w 9932"/>
                    <a:gd name="connsiteY1" fmla="*/ 9932 h 9932"/>
                    <a:gd name="connsiteX2" fmla="*/ 0 w 9932"/>
                    <a:gd name="connsiteY2" fmla="*/ 4966 h 9932"/>
                    <a:gd name="connsiteX3" fmla="*/ 4966 w 9932"/>
                    <a:gd name="connsiteY3" fmla="*/ 0 h 9932"/>
                    <a:gd name="connsiteX4" fmla="*/ 9932 w 9932"/>
                    <a:gd name="connsiteY4" fmla="*/ 4966 h 9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32" h="9932">
                      <a:moveTo>
                        <a:pt x="9932" y="4966"/>
                      </a:moveTo>
                      <a:cubicBezTo>
                        <a:pt x="9932" y="7697"/>
                        <a:pt x="7697" y="9932"/>
                        <a:pt x="4966" y="9932"/>
                      </a:cubicBezTo>
                      <a:cubicBezTo>
                        <a:pt x="2235" y="9932"/>
                        <a:pt x="0" y="7697"/>
                        <a:pt x="0" y="4966"/>
                      </a:cubicBezTo>
                      <a:cubicBezTo>
                        <a:pt x="0" y="2235"/>
                        <a:pt x="2235" y="0"/>
                        <a:pt x="4966" y="0"/>
                      </a:cubicBezTo>
                      <a:cubicBezTo>
                        <a:pt x="7697" y="0"/>
                        <a:pt x="9932" y="2235"/>
                        <a:pt x="9932" y="49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9E51EC83-07E0-88C9-CCBB-9EF2B6519CEC}"/>
                    </a:ext>
                  </a:extLst>
                </p:cNvPr>
                <p:cNvSpPr/>
                <p:nvPr/>
              </p:nvSpPr>
              <p:spPr>
                <a:xfrm>
                  <a:off x="1125753" y="6085358"/>
                  <a:ext cx="17877" cy="17877"/>
                </a:xfrm>
                <a:custGeom>
                  <a:avLst/>
                  <a:gdLst>
                    <a:gd name="connsiteX0" fmla="*/ 17878 w 17877"/>
                    <a:gd name="connsiteY0" fmla="*/ 8939 h 17877"/>
                    <a:gd name="connsiteX1" fmla="*/ 8939 w 17877"/>
                    <a:gd name="connsiteY1" fmla="*/ 17878 h 17877"/>
                    <a:gd name="connsiteX2" fmla="*/ 0 w 17877"/>
                    <a:gd name="connsiteY2" fmla="*/ 8939 h 17877"/>
                    <a:gd name="connsiteX3" fmla="*/ 8939 w 17877"/>
                    <a:gd name="connsiteY3" fmla="*/ 0 h 17877"/>
                    <a:gd name="connsiteX4" fmla="*/ 17878 w 17877"/>
                    <a:gd name="connsiteY4" fmla="*/ 8939 h 178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877" h="17877">
                      <a:moveTo>
                        <a:pt x="17878" y="8939"/>
                      </a:moveTo>
                      <a:cubicBezTo>
                        <a:pt x="17878" y="13905"/>
                        <a:pt x="13905" y="17878"/>
                        <a:pt x="8939" y="17878"/>
                      </a:cubicBezTo>
                      <a:cubicBezTo>
                        <a:pt x="3973" y="17878"/>
                        <a:pt x="0" y="13905"/>
                        <a:pt x="0" y="8939"/>
                      </a:cubicBezTo>
                      <a:cubicBezTo>
                        <a:pt x="0" y="3973"/>
                        <a:pt x="3973" y="0"/>
                        <a:pt x="8939" y="0"/>
                      </a:cubicBezTo>
                      <a:cubicBezTo>
                        <a:pt x="13905" y="248"/>
                        <a:pt x="17878" y="4221"/>
                        <a:pt x="17878" y="893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AC3637C4-66FF-C238-1A0C-30493BAD0C34}"/>
                    </a:ext>
                  </a:extLst>
                </p:cNvPr>
                <p:cNvSpPr/>
                <p:nvPr/>
              </p:nvSpPr>
              <p:spPr>
                <a:xfrm>
                  <a:off x="1190559" y="6053328"/>
                  <a:ext cx="24333" cy="24333"/>
                </a:xfrm>
                <a:custGeom>
                  <a:avLst/>
                  <a:gdLst>
                    <a:gd name="connsiteX0" fmla="*/ 24333 w 24333"/>
                    <a:gd name="connsiteY0" fmla="*/ 12167 h 24333"/>
                    <a:gd name="connsiteX1" fmla="*/ 12167 w 24333"/>
                    <a:gd name="connsiteY1" fmla="*/ 24333 h 24333"/>
                    <a:gd name="connsiteX2" fmla="*/ 0 w 24333"/>
                    <a:gd name="connsiteY2" fmla="*/ 12167 h 24333"/>
                    <a:gd name="connsiteX3" fmla="*/ 12167 w 24333"/>
                    <a:gd name="connsiteY3" fmla="*/ 0 h 24333"/>
                    <a:gd name="connsiteX4" fmla="*/ 24333 w 24333"/>
                    <a:gd name="connsiteY4" fmla="*/ 12167 h 24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333" h="24333">
                      <a:moveTo>
                        <a:pt x="24333" y="12167"/>
                      </a:moveTo>
                      <a:cubicBezTo>
                        <a:pt x="24333" y="18871"/>
                        <a:pt x="18871" y="24333"/>
                        <a:pt x="12167" y="24333"/>
                      </a:cubicBezTo>
                      <a:cubicBezTo>
                        <a:pt x="5463" y="24333"/>
                        <a:pt x="0" y="18871"/>
                        <a:pt x="0" y="12167"/>
                      </a:cubicBezTo>
                      <a:cubicBezTo>
                        <a:pt x="0" y="5462"/>
                        <a:pt x="5463" y="0"/>
                        <a:pt x="12167" y="0"/>
                      </a:cubicBezTo>
                      <a:cubicBezTo>
                        <a:pt x="18871" y="0"/>
                        <a:pt x="24333" y="5462"/>
                        <a:pt x="24333" y="1216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05B188E9-D21A-63E8-A3B9-D0E25113DB79}"/>
                    </a:ext>
                  </a:extLst>
                </p:cNvPr>
                <p:cNvSpPr/>
                <p:nvPr/>
              </p:nvSpPr>
              <p:spPr>
                <a:xfrm>
                  <a:off x="1215886" y="6122107"/>
                  <a:ext cx="7945" cy="7945"/>
                </a:xfrm>
                <a:custGeom>
                  <a:avLst/>
                  <a:gdLst>
                    <a:gd name="connsiteX0" fmla="*/ 7946 w 7945"/>
                    <a:gd name="connsiteY0" fmla="*/ 3973 h 7945"/>
                    <a:gd name="connsiteX1" fmla="*/ 3973 w 7945"/>
                    <a:gd name="connsiteY1" fmla="*/ 7946 h 7945"/>
                    <a:gd name="connsiteX2" fmla="*/ 0 w 7945"/>
                    <a:gd name="connsiteY2" fmla="*/ 3973 h 7945"/>
                    <a:gd name="connsiteX3" fmla="*/ 3973 w 7945"/>
                    <a:gd name="connsiteY3" fmla="*/ 0 h 7945"/>
                    <a:gd name="connsiteX4" fmla="*/ 7946 w 7945"/>
                    <a:gd name="connsiteY4" fmla="*/ 3973 h 7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45" h="7945">
                      <a:moveTo>
                        <a:pt x="7946" y="3973"/>
                      </a:moveTo>
                      <a:cubicBezTo>
                        <a:pt x="7946" y="6208"/>
                        <a:pt x="6208" y="7946"/>
                        <a:pt x="3973" y="7946"/>
                      </a:cubicBezTo>
                      <a:cubicBezTo>
                        <a:pt x="1738" y="7946"/>
                        <a:pt x="0" y="6208"/>
                        <a:pt x="0" y="3973"/>
                      </a:cubicBezTo>
                      <a:cubicBezTo>
                        <a:pt x="0" y="1738"/>
                        <a:pt x="1738" y="0"/>
                        <a:pt x="3973" y="0"/>
                      </a:cubicBezTo>
                      <a:cubicBezTo>
                        <a:pt x="6208" y="0"/>
                        <a:pt x="7946" y="1738"/>
                        <a:pt x="7946" y="39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3EADA92C-581C-FB30-B8D7-EF4472B92A0E}"/>
                    </a:ext>
                  </a:extLst>
                </p:cNvPr>
                <p:cNvSpPr/>
                <p:nvPr/>
              </p:nvSpPr>
              <p:spPr>
                <a:xfrm>
                  <a:off x="1246923" y="6115403"/>
                  <a:ext cx="7945" cy="7945"/>
                </a:xfrm>
                <a:custGeom>
                  <a:avLst/>
                  <a:gdLst>
                    <a:gd name="connsiteX0" fmla="*/ 7946 w 7945"/>
                    <a:gd name="connsiteY0" fmla="*/ 3973 h 7945"/>
                    <a:gd name="connsiteX1" fmla="*/ 3973 w 7945"/>
                    <a:gd name="connsiteY1" fmla="*/ 7946 h 7945"/>
                    <a:gd name="connsiteX2" fmla="*/ 0 w 7945"/>
                    <a:gd name="connsiteY2" fmla="*/ 3973 h 7945"/>
                    <a:gd name="connsiteX3" fmla="*/ 3973 w 7945"/>
                    <a:gd name="connsiteY3" fmla="*/ 0 h 7945"/>
                    <a:gd name="connsiteX4" fmla="*/ 7946 w 7945"/>
                    <a:gd name="connsiteY4" fmla="*/ 3973 h 7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45" h="7945">
                      <a:moveTo>
                        <a:pt x="7946" y="3973"/>
                      </a:moveTo>
                      <a:cubicBezTo>
                        <a:pt x="7946" y="6208"/>
                        <a:pt x="6208" y="7946"/>
                        <a:pt x="3973" y="7946"/>
                      </a:cubicBezTo>
                      <a:cubicBezTo>
                        <a:pt x="1738" y="7946"/>
                        <a:pt x="0" y="6208"/>
                        <a:pt x="0" y="3973"/>
                      </a:cubicBezTo>
                      <a:cubicBezTo>
                        <a:pt x="0" y="1738"/>
                        <a:pt x="1738" y="0"/>
                        <a:pt x="3973" y="0"/>
                      </a:cubicBezTo>
                      <a:cubicBezTo>
                        <a:pt x="6208" y="0"/>
                        <a:pt x="7946" y="1738"/>
                        <a:pt x="7946" y="39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F439061-9E09-EBEB-8328-7A2F8ABB71DE}"/>
                    </a:ext>
                  </a:extLst>
                </p:cNvPr>
                <p:cNvSpPr/>
                <p:nvPr/>
              </p:nvSpPr>
              <p:spPr>
                <a:xfrm>
                  <a:off x="873480" y="5960960"/>
                  <a:ext cx="7945" cy="7945"/>
                </a:xfrm>
                <a:custGeom>
                  <a:avLst/>
                  <a:gdLst>
                    <a:gd name="connsiteX0" fmla="*/ 7946 w 7945"/>
                    <a:gd name="connsiteY0" fmla="*/ 3973 h 7945"/>
                    <a:gd name="connsiteX1" fmla="*/ 3973 w 7945"/>
                    <a:gd name="connsiteY1" fmla="*/ 7946 h 7945"/>
                    <a:gd name="connsiteX2" fmla="*/ 0 w 7945"/>
                    <a:gd name="connsiteY2" fmla="*/ 3973 h 7945"/>
                    <a:gd name="connsiteX3" fmla="*/ 3973 w 7945"/>
                    <a:gd name="connsiteY3" fmla="*/ 0 h 7945"/>
                    <a:gd name="connsiteX4" fmla="*/ 7946 w 7945"/>
                    <a:gd name="connsiteY4" fmla="*/ 3973 h 7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45" h="7945">
                      <a:moveTo>
                        <a:pt x="7946" y="3973"/>
                      </a:moveTo>
                      <a:cubicBezTo>
                        <a:pt x="7946" y="6208"/>
                        <a:pt x="6208" y="7946"/>
                        <a:pt x="3973" y="7946"/>
                      </a:cubicBezTo>
                      <a:cubicBezTo>
                        <a:pt x="1738" y="7946"/>
                        <a:pt x="0" y="6208"/>
                        <a:pt x="0" y="3973"/>
                      </a:cubicBezTo>
                      <a:cubicBezTo>
                        <a:pt x="0" y="1738"/>
                        <a:pt x="1738" y="0"/>
                        <a:pt x="3973" y="0"/>
                      </a:cubicBezTo>
                      <a:cubicBezTo>
                        <a:pt x="6208" y="0"/>
                        <a:pt x="7946" y="1738"/>
                        <a:pt x="7946" y="39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" name="任意多边形: 形状 447">
                  <a:extLst>
                    <a:ext uri="{FF2B5EF4-FFF2-40B4-BE49-F238E27FC236}">
                      <a16:creationId xmlns:a16="http://schemas.microsoft.com/office/drawing/2014/main" id="{9FC716BB-65A1-6D4E-DFE3-715E58CC4D8F}"/>
                    </a:ext>
                  </a:extLst>
                </p:cNvPr>
                <p:cNvSpPr/>
                <p:nvPr/>
              </p:nvSpPr>
              <p:spPr>
                <a:xfrm>
                  <a:off x="926120" y="5978837"/>
                  <a:ext cx="6455" cy="6455"/>
                </a:xfrm>
                <a:custGeom>
                  <a:avLst/>
                  <a:gdLst>
                    <a:gd name="connsiteX0" fmla="*/ 6456 w 6455"/>
                    <a:gd name="connsiteY0" fmla="*/ 3228 h 6455"/>
                    <a:gd name="connsiteX1" fmla="*/ 3228 w 6455"/>
                    <a:gd name="connsiteY1" fmla="*/ 6456 h 6455"/>
                    <a:gd name="connsiteX2" fmla="*/ 0 w 6455"/>
                    <a:gd name="connsiteY2" fmla="*/ 3228 h 6455"/>
                    <a:gd name="connsiteX3" fmla="*/ 3228 w 6455"/>
                    <a:gd name="connsiteY3" fmla="*/ 0 h 6455"/>
                    <a:gd name="connsiteX4" fmla="*/ 6456 w 6455"/>
                    <a:gd name="connsiteY4" fmla="*/ 3228 h 64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55" h="6455">
                      <a:moveTo>
                        <a:pt x="6456" y="3228"/>
                      </a:moveTo>
                      <a:cubicBezTo>
                        <a:pt x="6456" y="5214"/>
                        <a:pt x="4966" y="6456"/>
                        <a:pt x="3228" y="6456"/>
                      </a:cubicBezTo>
                      <a:cubicBezTo>
                        <a:pt x="1242" y="6456"/>
                        <a:pt x="0" y="4966"/>
                        <a:pt x="0" y="3228"/>
                      </a:cubicBezTo>
                      <a:cubicBezTo>
                        <a:pt x="0" y="1490"/>
                        <a:pt x="1490" y="0"/>
                        <a:pt x="3228" y="0"/>
                      </a:cubicBezTo>
                      <a:cubicBezTo>
                        <a:pt x="4966" y="0"/>
                        <a:pt x="6456" y="1490"/>
                        <a:pt x="6456" y="32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" name="任意多边形: 形状 448">
                  <a:extLst>
                    <a:ext uri="{FF2B5EF4-FFF2-40B4-BE49-F238E27FC236}">
                      <a16:creationId xmlns:a16="http://schemas.microsoft.com/office/drawing/2014/main" id="{FB41F753-EBCE-A5FD-0265-71333590E4E9}"/>
                    </a:ext>
                  </a:extLst>
                </p:cNvPr>
                <p:cNvSpPr/>
                <p:nvPr/>
              </p:nvSpPr>
              <p:spPr>
                <a:xfrm>
                  <a:off x="1043566" y="5886470"/>
                  <a:ext cx="8938" cy="8938"/>
                </a:xfrm>
                <a:custGeom>
                  <a:avLst/>
                  <a:gdLst>
                    <a:gd name="connsiteX0" fmla="*/ 8939 w 8938"/>
                    <a:gd name="connsiteY0" fmla="*/ 4469 h 8938"/>
                    <a:gd name="connsiteX1" fmla="*/ 4469 w 8938"/>
                    <a:gd name="connsiteY1" fmla="*/ 8939 h 8938"/>
                    <a:gd name="connsiteX2" fmla="*/ 0 w 8938"/>
                    <a:gd name="connsiteY2" fmla="*/ 4469 h 8938"/>
                    <a:gd name="connsiteX3" fmla="*/ 4469 w 8938"/>
                    <a:gd name="connsiteY3" fmla="*/ 0 h 8938"/>
                    <a:gd name="connsiteX4" fmla="*/ 8939 w 8938"/>
                    <a:gd name="connsiteY4" fmla="*/ 4469 h 8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38" h="8938">
                      <a:moveTo>
                        <a:pt x="8939" y="4469"/>
                      </a:moveTo>
                      <a:cubicBezTo>
                        <a:pt x="8939" y="6952"/>
                        <a:pt x="6952" y="8939"/>
                        <a:pt x="4469" y="8939"/>
                      </a:cubicBezTo>
                      <a:cubicBezTo>
                        <a:pt x="1986" y="8939"/>
                        <a:pt x="0" y="6952"/>
                        <a:pt x="0" y="4469"/>
                      </a:cubicBezTo>
                      <a:cubicBezTo>
                        <a:pt x="0" y="1986"/>
                        <a:pt x="1986" y="0"/>
                        <a:pt x="4469" y="0"/>
                      </a:cubicBezTo>
                      <a:cubicBezTo>
                        <a:pt x="6952" y="0"/>
                        <a:pt x="8939" y="1986"/>
                        <a:pt x="8939" y="446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" name="任意多边形: 形状 449">
                  <a:extLst>
                    <a:ext uri="{FF2B5EF4-FFF2-40B4-BE49-F238E27FC236}">
                      <a16:creationId xmlns:a16="http://schemas.microsoft.com/office/drawing/2014/main" id="{261F612D-8FFA-DC7D-5B45-B59E9AD09604}"/>
                    </a:ext>
                  </a:extLst>
                </p:cNvPr>
                <p:cNvSpPr/>
                <p:nvPr/>
              </p:nvSpPr>
              <p:spPr>
                <a:xfrm>
                  <a:off x="1372812" y="5904347"/>
                  <a:ext cx="9931" cy="9932"/>
                </a:xfrm>
                <a:custGeom>
                  <a:avLst/>
                  <a:gdLst>
                    <a:gd name="connsiteX0" fmla="*/ 9932 w 9931"/>
                    <a:gd name="connsiteY0" fmla="*/ 4966 h 9932"/>
                    <a:gd name="connsiteX1" fmla="*/ 4966 w 9931"/>
                    <a:gd name="connsiteY1" fmla="*/ 9932 h 9932"/>
                    <a:gd name="connsiteX2" fmla="*/ 0 w 9931"/>
                    <a:gd name="connsiteY2" fmla="*/ 4966 h 9932"/>
                    <a:gd name="connsiteX3" fmla="*/ 4966 w 9931"/>
                    <a:gd name="connsiteY3" fmla="*/ 0 h 9932"/>
                    <a:gd name="connsiteX4" fmla="*/ 9932 w 9931"/>
                    <a:gd name="connsiteY4" fmla="*/ 4966 h 9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31" h="9932">
                      <a:moveTo>
                        <a:pt x="9932" y="4966"/>
                      </a:moveTo>
                      <a:cubicBezTo>
                        <a:pt x="9932" y="7697"/>
                        <a:pt x="7697" y="9932"/>
                        <a:pt x="4966" y="9932"/>
                      </a:cubicBezTo>
                      <a:cubicBezTo>
                        <a:pt x="2235" y="9932"/>
                        <a:pt x="0" y="7697"/>
                        <a:pt x="0" y="4966"/>
                      </a:cubicBezTo>
                      <a:cubicBezTo>
                        <a:pt x="0" y="2235"/>
                        <a:pt x="2235" y="0"/>
                        <a:pt x="4966" y="0"/>
                      </a:cubicBezTo>
                      <a:cubicBezTo>
                        <a:pt x="7697" y="0"/>
                        <a:pt x="9932" y="2235"/>
                        <a:pt x="9932" y="49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" name="任意多边形: 形状 450">
                  <a:extLst>
                    <a:ext uri="{FF2B5EF4-FFF2-40B4-BE49-F238E27FC236}">
                      <a16:creationId xmlns:a16="http://schemas.microsoft.com/office/drawing/2014/main" id="{642DB236-0043-3F50-5DFC-6D278AB72474}"/>
                    </a:ext>
                  </a:extLst>
                </p:cNvPr>
                <p:cNvSpPr/>
                <p:nvPr/>
              </p:nvSpPr>
              <p:spPr>
                <a:xfrm>
                  <a:off x="1349471" y="5960960"/>
                  <a:ext cx="8938" cy="8938"/>
                </a:xfrm>
                <a:custGeom>
                  <a:avLst/>
                  <a:gdLst>
                    <a:gd name="connsiteX0" fmla="*/ 8939 w 8938"/>
                    <a:gd name="connsiteY0" fmla="*/ 4469 h 8938"/>
                    <a:gd name="connsiteX1" fmla="*/ 4469 w 8938"/>
                    <a:gd name="connsiteY1" fmla="*/ 8939 h 8938"/>
                    <a:gd name="connsiteX2" fmla="*/ 0 w 8938"/>
                    <a:gd name="connsiteY2" fmla="*/ 4469 h 8938"/>
                    <a:gd name="connsiteX3" fmla="*/ 4469 w 8938"/>
                    <a:gd name="connsiteY3" fmla="*/ 0 h 8938"/>
                    <a:gd name="connsiteX4" fmla="*/ 8939 w 8938"/>
                    <a:gd name="connsiteY4" fmla="*/ 4469 h 8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38" h="8938">
                      <a:moveTo>
                        <a:pt x="8939" y="4469"/>
                      </a:moveTo>
                      <a:cubicBezTo>
                        <a:pt x="8939" y="6952"/>
                        <a:pt x="6952" y="8939"/>
                        <a:pt x="4469" y="8939"/>
                      </a:cubicBezTo>
                      <a:cubicBezTo>
                        <a:pt x="1986" y="8939"/>
                        <a:pt x="0" y="6952"/>
                        <a:pt x="0" y="4469"/>
                      </a:cubicBezTo>
                      <a:cubicBezTo>
                        <a:pt x="0" y="1986"/>
                        <a:pt x="1986" y="0"/>
                        <a:pt x="4469" y="0"/>
                      </a:cubicBezTo>
                      <a:cubicBezTo>
                        <a:pt x="6952" y="0"/>
                        <a:pt x="8939" y="1986"/>
                        <a:pt x="8939" y="446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" name="任意多边形: 形状 451">
                  <a:extLst>
                    <a:ext uri="{FF2B5EF4-FFF2-40B4-BE49-F238E27FC236}">
                      <a16:creationId xmlns:a16="http://schemas.microsoft.com/office/drawing/2014/main" id="{090FADAA-451E-B176-4966-593280816F06}"/>
                    </a:ext>
                  </a:extLst>
                </p:cNvPr>
                <p:cNvSpPr/>
                <p:nvPr/>
              </p:nvSpPr>
              <p:spPr>
                <a:xfrm>
                  <a:off x="1160515" y="5796572"/>
                  <a:ext cx="14401" cy="14414"/>
                </a:xfrm>
                <a:custGeom>
                  <a:avLst/>
                  <a:gdLst>
                    <a:gd name="connsiteX0" fmla="*/ 14401 w 14401"/>
                    <a:gd name="connsiteY0" fmla="*/ 7214 h 14414"/>
                    <a:gd name="connsiteX1" fmla="*/ 7201 w 14401"/>
                    <a:gd name="connsiteY1" fmla="*/ 14415 h 14414"/>
                    <a:gd name="connsiteX2" fmla="*/ 0 w 14401"/>
                    <a:gd name="connsiteY2" fmla="*/ 7214 h 14414"/>
                    <a:gd name="connsiteX3" fmla="*/ 7201 w 14401"/>
                    <a:gd name="connsiteY3" fmla="*/ 13 h 14414"/>
                    <a:gd name="connsiteX4" fmla="*/ 14401 w 14401"/>
                    <a:gd name="connsiteY4" fmla="*/ 7214 h 14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401" h="14414">
                      <a:moveTo>
                        <a:pt x="14401" y="7214"/>
                      </a:moveTo>
                      <a:cubicBezTo>
                        <a:pt x="14401" y="11187"/>
                        <a:pt x="11174" y="14415"/>
                        <a:pt x="7201" y="14415"/>
                      </a:cubicBezTo>
                      <a:cubicBezTo>
                        <a:pt x="3228" y="14415"/>
                        <a:pt x="0" y="11187"/>
                        <a:pt x="0" y="7214"/>
                      </a:cubicBezTo>
                      <a:cubicBezTo>
                        <a:pt x="0" y="3241"/>
                        <a:pt x="3228" y="13"/>
                        <a:pt x="7201" y="13"/>
                      </a:cubicBezTo>
                      <a:cubicBezTo>
                        <a:pt x="11174" y="-235"/>
                        <a:pt x="14401" y="2993"/>
                        <a:pt x="14401" y="72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53" name="图形 23">
              <a:extLst>
                <a:ext uri="{FF2B5EF4-FFF2-40B4-BE49-F238E27FC236}">
                  <a16:creationId xmlns:a16="http://schemas.microsoft.com/office/drawing/2014/main" id="{D83795C3-DD9A-CBF4-8BF3-22A74B53872D}"/>
                </a:ext>
              </a:extLst>
            </p:cNvPr>
            <p:cNvGrpSpPr/>
            <p:nvPr/>
          </p:nvGrpSpPr>
          <p:grpSpPr>
            <a:xfrm>
              <a:off x="900586" y="4390268"/>
              <a:ext cx="2438619" cy="1693543"/>
              <a:chOff x="900586" y="4390268"/>
              <a:chExt cx="2438619" cy="1693543"/>
            </a:xfrm>
          </p:grpSpPr>
          <p:grpSp>
            <p:nvGrpSpPr>
              <p:cNvPr id="454" name="图形 23">
                <a:extLst>
                  <a:ext uri="{FF2B5EF4-FFF2-40B4-BE49-F238E27FC236}">
                    <a16:creationId xmlns:a16="http://schemas.microsoft.com/office/drawing/2014/main" id="{B08CC5A2-52C9-57F4-9EE3-D40EAEE60164}"/>
                  </a:ext>
                </a:extLst>
              </p:cNvPr>
              <p:cNvGrpSpPr/>
              <p:nvPr/>
            </p:nvGrpSpPr>
            <p:grpSpPr>
              <a:xfrm>
                <a:off x="900586" y="4390268"/>
                <a:ext cx="2438619" cy="1693543"/>
                <a:chOff x="900586" y="4390268"/>
                <a:chExt cx="2438619" cy="1693543"/>
              </a:xfrm>
            </p:grpSpPr>
            <p:grpSp>
              <p:nvGrpSpPr>
                <p:cNvPr id="455" name="图形 23">
                  <a:extLst>
                    <a:ext uri="{FF2B5EF4-FFF2-40B4-BE49-F238E27FC236}">
                      <a16:creationId xmlns:a16="http://schemas.microsoft.com/office/drawing/2014/main" id="{2E363EE3-AB8E-990B-C84A-CE2D4102B16E}"/>
                    </a:ext>
                  </a:extLst>
                </p:cNvPr>
                <p:cNvGrpSpPr/>
                <p:nvPr/>
              </p:nvGrpSpPr>
              <p:grpSpPr>
                <a:xfrm>
                  <a:off x="2423618" y="5387386"/>
                  <a:ext cx="915587" cy="248477"/>
                  <a:chOff x="2423618" y="5387386"/>
                  <a:chExt cx="915587" cy="248477"/>
                </a:xfrm>
              </p:grpSpPr>
              <p:sp>
                <p:nvSpPr>
                  <p:cNvPr id="456" name="任意多边形: 形状 455">
                    <a:extLst>
                      <a:ext uri="{FF2B5EF4-FFF2-40B4-BE49-F238E27FC236}">
                        <a16:creationId xmlns:a16="http://schemas.microsoft.com/office/drawing/2014/main" id="{A40205C1-625F-F812-E932-FECE12222A21}"/>
                      </a:ext>
                    </a:extLst>
                  </p:cNvPr>
                  <p:cNvSpPr/>
                  <p:nvPr/>
                </p:nvSpPr>
                <p:spPr>
                  <a:xfrm>
                    <a:off x="3206260" y="5393346"/>
                    <a:ext cx="132945" cy="80697"/>
                  </a:xfrm>
                  <a:custGeom>
                    <a:avLst/>
                    <a:gdLst>
                      <a:gd name="connsiteX0" fmla="*/ 132344 w 132945"/>
                      <a:gd name="connsiteY0" fmla="*/ 38238 h 80697"/>
                      <a:gd name="connsiteX1" fmla="*/ 0 w 132945"/>
                      <a:gd name="connsiteY1" fmla="*/ 0 h 80697"/>
                      <a:gd name="connsiteX2" fmla="*/ 73000 w 132945"/>
                      <a:gd name="connsiteY2" fmla="*/ 80698 h 80697"/>
                      <a:gd name="connsiteX3" fmla="*/ 132344 w 132945"/>
                      <a:gd name="connsiteY3" fmla="*/ 38238 h 806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45" h="80697">
                        <a:moveTo>
                          <a:pt x="132344" y="38238"/>
                        </a:moveTo>
                        <a:cubicBezTo>
                          <a:pt x="119929" y="10180"/>
                          <a:pt x="83429" y="1738"/>
                          <a:pt x="0" y="0"/>
                        </a:cubicBezTo>
                        <a:cubicBezTo>
                          <a:pt x="33272" y="14650"/>
                          <a:pt x="75980" y="41218"/>
                          <a:pt x="73000" y="80698"/>
                        </a:cubicBezTo>
                        <a:cubicBezTo>
                          <a:pt x="113722" y="63813"/>
                          <a:pt x="137062" y="48915"/>
                          <a:pt x="132344" y="38238"/>
                        </a:cubicBezTo>
                        <a:close/>
                      </a:path>
                    </a:pathLst>
                  </a:custGeom>
                  <a:solidFill>
                    <a:srgbClr val="009FE3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4" name="任意多边形: 形状 473">
                    <a:extLst>
                      <a:ext uri="{FF2B5EF4-FFF2-40B4-BE49-F238E27FC236}">
                        <a16:creationId xmlns:a16="http://schemas.microsoft.com/office/drawing/2014/main" id="{ECEC0A0D-B98B-2BAD-5647-D886F0E083A9}"/>
                      </a:ext>
                    </a:extLst>
                  </p:cNvPr>
                  <p:cNvSpPr/>
                  <p:nvPr/>
                </p:nvSpPr>
                <p:spPr>
                  <a:xfrm>
                    <a:off x="2423618" y="5387386"/>
                    <a:ext cx="691852" cy="248477"/>
                  </a:xfrm>
                  <a:custGeom>
                    <a:avLst/>
                    <a:gdLst>
                      <a:gd name="connsiteX0" fmla="*/ 661223 w 691852"/>
                      <a:gd name="connsiteY0" fmla="*/ 6456 h 248477"/>
                      <a:gd name="connsiteX1" fmla="*/ 586982 w 691852"/>
                      <a:gd name="connsiteY1" fmla="*/ 7449 h 248477"/>
                      <a:gd name="connsiteX2" fmla="*/ 0 w 691852"/>
                      <a:gd name="connsiteY2" fmla="*/ 0 h 248477"/>
                      <a:gd name="connsiteX3" fmla="*/ 305657 w 691852"/>
                      <a:gd name="connsiteY3" fmla="*/ 246562 h 248477"/>
                      <a:gd name="connsiteX4" fmla="*/ 691516 w 691852"/>
                      <a:gd name="connsiteY4" fmla="*/ 143021 h 248477"/>
                      <a:gd name="connsiteX5" fmla="*/ 661223 w 691852"/>
                      <a:gd name="connsiteY5" fmla="*/ 6456 h 248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1852" h="248477">
                        <a:moveTo>
                          <a:pt x="661223" y="6456"/>
                        </a:moveTo>
                        <a:cubicBezTo>
                          <a:pt x="638380" y="6704"/>
                          <a:pt x="613798" y="6952"/>
                          <a:pt x="586982" y="7449"/>
                        </a:cubicBezTo>
                        <a:cubicBezTo>
                          <a:pt x="357552" y="9932"/>
                          <a:pt x="0" y="0"/>
                          <a:pt x="0" y="0"/>
                        </a:cubicBezTo>
                        <a:cubicBezTo>
                          <a:pt x="0" y="0"/>
                          <a:pt x="221980" y="273875"/>
                          <a:pt x="305657" y="246562"/>
                        </a:cubicBezTo>
                        <a:cubicBezTo>
                          <a:pt x="387597" y="226202"/>
                          <a:pt x="553461" y="184487"/>
                          <a:pt x="691516" y="143021"/>
                        </a:cubicBezTo>
                        <a:cubicBezTo>
                          <a:pt x="694496" y="74738"/>
                          <a:pt x="677115" y="31534"/>
                          <a:pt x="661223" y="6456"/>
                        </a:cubicBezTo>
                        <a:close/>
                      </a:path>
                    </a:pathLst>
                  </a:custGeom>
                  <a:solidFill>
                    <a:srgbClr val="F1C7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" name="任意多边形: 形状 475">
                    <a:extLst>
                      <a:ext uri="{FF2B5EF4-FFF2-40B4-BE49-F238E27FC236}">
                        <a16:creationId xmlns:a16="http://schemas.microsoft.com/office/drawing/2014/main" id="{4A1E4D7A-65C2-CB22-121D-B65A3AE2EBC2}"/>
                      </a:ext>
                    </a:extLst>
                  </p:cNvPr>
                  <p:cNvSpPr/>
                  <p:nvPr/>
                </p:nvSpPr>
                <p:spPr>
                  <a:xfrm>
                    <a:off x="3084841" y="5393214"/>
                    <a:ext cx="194566" cy="136944"/>
                  </a:xfrm>
                  <a:custGeom>
                    <a:avLst/>
                    <a:gdLst>
                      <a:gd name="connsiteX0" fmla="*/ 121419 w 194566"/>
                      <a:gd name="connsiteY0" fmla="*/ 380 h 136944"/>
                      <a:gd name="connsiteX1" fmla="*/ 0 w 194566"/>
                      <a:gd name="connsiteY1" fmla="*/ 628 h 136944"/>
                      <a:gd name="connsiteX2" fmla="*/ 30541 w 194566"/>
                      <a:gd name="connsiteY2" fmla="*/ 136945 h 136944"/>
                      <a:gd name="connsiteX3" fmla="*/ 194419 w 194566"/>
                      <a:gd name="connsiteY3" fmla="*/ 80829 h 136944"/>
                      <a:gd name="connsiteX4" fmla="*/ 121419 w 194566"/>
                      <a:gd name="connsiteY4" fmla="*/ 380 h 1369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4566" h="136944">
                        <a:moveTo>
                          <a:pt x="121419" y="380"/>
                        </a:moveTo>
                        <a:cubicBezTo>
                          <a:pt x="88643" y="-365"/>
                          <a:pt x="48667" y="132"/>
                          <a:pt x="0" y="628"/>
                        </a:cubicBezTo>
                        <a:cubicBezTo>
                          <a:pt x="15891" y="25706"/>
                          <a:pt x="33272" y="69159"/>
                          <a:pt x="30541" y="136945"/>
                        </a:cubicBezTo>
                        <a:cubicBezTo>
                          <a:pt x="95099" y="117578"/>
                          <a:pt x="153450" y="98210"/>
                          <a:pt x="194419" y="80829"/>
                        </a:cubicBezTo>
                        <a:cubicBezTo>
                          <a:pt x="197399" y="41598"/>
                          <a:pt x="154691" y="15030"/>
                          <a:pt x="121419" y="380"/>
                        </a:cubicBezTo>
                        <a:close/>
                      </a:path>
                    </a:pathLst>
                  </a:custGeom>
                  <a:solidFill>
                    <a:srgbClr val="FFE75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78" name="图形 23">
                  <a:extLst>
                    <a:ext uri="{FF2B5EF4-FFF2-40B4-BE49-F238E27FC236}">
                      <a16:creationId xmlns:a16="http://schemas.microsoft.com/office/drawing/2014/main" id="{9607E60F-4143-E4EB-0385-BD85A125AC58}"/>
                    </a:ext>
                  </a:extLst>
                </p:cNvPr>
                <p:cNvGrpSpPr/>
                <p:nvPr/>
              </p:nvGrpSpPr>
              <p:grpSpPr>
                <a:xfrm>
                  <a:off x="2500343" y="4937070"/>
                  <a:ext cx="674440" cy="780822"/>
                  <a:chOff x="2500343" y="4937070"/>
                  <a:chExt cx="674440" cy="780822"/>
                </a:xfrm>
              </p:grpSpPr>
              <p:sp>
                <p:nvSpPr>
                  <p:cNvPr id="480" name="任意多边形: 形状 479">
                    <a:extLst>
                      <a:ext uri="{FF2B5EF4-FFF2-40B4-BE49-F238E27FC236}">
                        <a16:creationId xmlns:a16="http://schemas.microsoft.com/office/drawing/2014/main" id="{30A94889-B6F1-D0FB-8CB8-A5D2066DC9A7}"/>
                      </a:ext>
                    </a:extLst>
                  </p:cNvPr>
                  <p:cNvSpPr/>
                  <p:nvPr/>
                </p:nvSpPr>
                <p:spPr>
                  <a:xfrm>
                    <a:off x="2500343" y="5107304"/>
                    <a:ext cx="512988" cy="610588"/>
                  </a:xfrm>
                  <a:custGeom>
                    <a:avLst/>
                    <a:gdLst>
                      <a:gd name="connsiteX0" fmla="*/ 390576 w 512988"/>
                      <a:gd name="connsiteY0" fmla="*/ 0 h 610588"/>
                      <a:gd name="connsiteX1" fmla="*/ 175052 w 512988"/>
                      <a:gd name="connsiteY1" fmla="*/ 299698 h 610588"/>
                      <a:gd name="connsiteX2" fmla="*/ 0 w 512988"/>
                      <a:gd name="connsiteY2" fmla="*/ 356559 h 610588"/>
                      <a:gd name="connsiteX3" fmla="*/ 71511 w 512988"/>
                      <a:gd name="connsiteY3" fmla="*/ 610570 h 610588"/>
                      <a:gd name="connsiteX4" fmla="*/ 352586 w 512988"/>
                      <a:gd name="connsiteY4" fmla="*/ 376423 h 610588"/>
                      <a:gd name="connsiteX5" fmla="*/ 512988 w 512988"/>
                      <a:gd name="connsiteY5" fmla="*/ 113473 h 610588"/>
                      <a:gd name="connsiteX6" fmla="*/ 390576 w 512988"/>
                      <a:gd name="connsiteY6" fmla="*/ 0 h 6105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12988" h="610588">
                        <a:moveTo>
                          <a:pt x="390576" y="0"/>
                        </a:moveTo>
                        <a:cubicBezTo>
                          <a:pt x="282566" y="122164"/>
                          <a:pt x="213290" y="259225"/>
                          <a:pt x="175052" y="299698"/>
                        </a:cubicBezTo>
                        <a:cubicBezTo>
                          <a:pt x="130606" y="346627"/>
                          <a:pt x="0" y="356559"/>
                          <a:pt x="0" y="356559"/>
                        </a:cubicBezTo>
                        <a:cubicBezTo>
                          <a:pt x="0" y="356559"/>
                          <a:pt x="34514" y="613053"/>
                          <a:pt x="71511" y="610570"/>
                        </a:cubicBezTo>
                        <a:cubicBezTo>
                          <a:pt x="214531" y="585989"/>
                          <a:pt x="281076" y="502063"/>
                          <a:pt x="352586" y="376423"/>
                        </a:cubicBezTo>
                        <a:cubicBezTo>
                          <a:pt x="405226" y="284056"/>
                          <a:pt x="453645" y="199633"/>
                          <a:pt x="512988" y="113473"/>
                        </a:cubicBezTo>
                        <a:cubicBezTo>
                          <a:pt x="494614" y="39728"/>
                          <a:pt x="429559" y="10925"/>
                          <a:pt x="390576" y="0"/>
                        </a:cubicBezTo>
                        <a:close/>
                      </a:path>
                    </a:pathLst>
                  </a:custGeom>
                  <a:solidFill>
                    <a:srgbClr val="F4D9B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2" name="任意多边形: 形状 481">
                    <a:extLst>
                      <a:ext uri="{FF2B5EF4-FFF2-40B4-BE49-F238E27FC236}">
                        <a16:creationId xmlns:a16="http://schemas.microsoft.com/office/drawing/2014/main" id="{E9A3BD69-1FF0-7FA0-073B-B0F085C40A27}"/>
                      </a:ext>
                    </a:extLst>
                  </p:cNvPr>
                  <p:cNvSpPr/>
                  <p:nvPr/>
                </p:nvSpPr>
                <p:spPr>
                  <a:xfrm>
                    <a:off x="3025001" y="4937070"/>
                    <a:ext cx="149782" cy="103441"/>
                  </a:xfrm>
                  <a:custGeom>
                    <a:avLst/>
                    <a:gdLst>
                      <a:gd name="connsiteX0" fmla="*/ 136068 w 149782"/>
                      <a:gd name="connsiteY0" fmla="*/ 3873 h 103441"/>
                      <a:gd name="connsiteX1" fmla="*/ 0 w 149782"/>
                      <a:gd name="connsiteY1" fmla="*/ 47077 h 103441"/>
                      <a:gd name="connsiteX2" fmla="*/ 117694 w 149782"/>
                      <a:gd name="connsiteY2" fmla="*/ 103441 h 103441"/>
                      <a:gd name="connsiteX3" fmla="*/ 136068 w 149782"/>
                      <a:gd name="connsiteY3" fmla="*/ 3873 h 1034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9782" h="103441">
                        <a:moveTo>
                          <a:pt x="136068" y="3873"/>
                        </a:moveTo>
                        <a:cubicBezTo>
                          <a:pt x="113970" y="-5314"/>
                          <a:pt x="68779" y="-845"/>
                          <a:pt x="0" y="47077"/>
                        </a:cubicBezTo>
                        <a:cubicBezTo>
                          <a:pt x="43949" y="42359"/>
                          <a:pt x="112232" y="44594"/>
                          <a:pt x="117694" y="103441"/>
                        </a:cubicBezTo>
                        <a:cubicBezTo>
                          <a:pt x="155684" y="42359"/>
                          <a:pt x="157422" y="12812"/>
                          <a:pt x="136068" y="3873"/>
                        </a:cubicBezTo>
                        <a:close/>
                      </a:path>
                    </a:pathLst>
                  </a:custGeom>
                  <a:solidFill>
                    <a:srgbClr val="009FE3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3" name="任意多边形: 形状 482">
                    <a:extLst>
                      <a:ext uri="{FF2B5EF4-FFF2-40B4-BE49-F238E27FC236}">
                        <a16:creationId xmlns:a16="http://schemas.microsoft.com/office/drawing/2014/main" id="{AB9497CF-C62C-1F8C-F408-50230B9B8DAA}"/>
                      </a:ext>
                    </a:extLst>
                  </p:cNvPr>
                  <p:cNvSpPr/>
                  <p:nvPr/>
                </p:nvSpPr>
                <p:spPr>
                  <a:xfrm>
                    <a:off x="2890919" y="4982450"/>
                    <a:ext cx="252024" cy="237830"/>
                  </a:xfrm>
                  <a:custGeom>
                    <a:avLst/>
                    <a:gdLst>
                      <a:gd name="connsiteX0" fmla="*/ 134330 w 252024"/>
                      <a:gd name="connsiteY0" fmla="*/ 1696 h 237830"/>
                      <a:gd name="connsiteX1" fmla="*/ 55868 w 252024"/>
                      <a:gd name="connsiteY1" fmla="*/ 66999 h 237830"/>
                      <a:gd name="connsiteX2" fmla="*/ 0 w 252024"/>
                      <a:gd name="connsiteY2" fmla="*/ 124853 h 237830"/>
                      <a:gd name="connsiteX3" fmla="*/ 122412 w 252024"/>
                      <a:gd name="connsiteY3" fmla="*/ 237830 h 237830"/>
                      <a:gd name="connsiteX4" fmla="*/ 191439 w 252024"/>
                      <a:gd name="connsiteY4" fmla="*/ 143228 h 237830"/>
                      <a:gd name="connsiteX5" fmla="*/ 252025 w 252024"/>
                      <a:gd name="connsiteY5" fmla="*/ 57812 h 237830"/>
                      <a:gd name="connsiteX6" fmla="*/ 134330 w 252024"/>
                      <a:gd name="connsiteY6" fmla="*/ 1696 h 237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2024" h="237830">
                        <a:moveTo>
                          <a:pt x="134330" y="1696"/>
                        </a:moveTo>
                        <a:cubicBezTo>
                          <a:pt x="110742" y="18084"/>
                          <a:pt x="84670" y="39438"/>
                          <a:pt x="55868" y="66999"/>
                        </a:cubicBezTo>
                        <a:cubicBezTo>
                          <a:pt x="36252" y="85622"/>
                          <a:pt x="17629" y="105238"/>
                          <a:pt x="0" y="124853"/>
                        </a:cubicBezTo>
                        <a:cubicBezTo>
                          <a:pt x="39231" y="135779"/>
                          <a:pt x="104038" y="164581"/>
                          <a:pt x="122412" y="237830"/>
                        </a:cubicBezTo>
                        <a:cubicBezTo>
                          <a:pt x="143766" y="206792"/>
                          <a:pt x="166609" y="175258"/>
                          <a:pt x="191439" y="143228"/>
                        </a:cubicBezTo>
                        <a:cubicBezTo>
                          <a:pt x="217511" y="109707"/>
                          <a:pt x="237375" y="81401"/>
                          <a:pt x="252025" y="57812"/>
                        </a:cubicBezTo>
                        <a:cubicBezTo>
                          <a:pt x="246314" y="-787"/>
                          <a:pt x="178031" y="-3270"/>
                          <a:pt x="134330" y="1696"/>
                        </a:cubicBezTo>
                        <a:close/>
                      </a:path>
                    </a:pathLst>
                  </a:custGeom>
                  <a:solidFill>
                    <a:srgbClr val="FFE75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84" name="任意多边形: 形状 483">
                  <a:extLst>
                    <a:ext uri="{FF2B5EF4-FFF2-40B4-BE49-F238E27FC236}">
                      <a16:creationId xmlns:a16="http://schemas.microsoft.com/office/drawing/2014/main" id="{677EF356-9352-C92B-D635-553FC7C4FC5B}"/>
                    </a:ext>
                  </a:extLst>
                </p:cNvPr>
                <p:cNvSpPr/>
                <p:nvPr/>
              </p:nvSpPr>
              <p:spPr>
                <a:xfrm>
                  <a:off x="2115726" y="5251566"/>
                  <a:ext cx="467300" cy="599966"/>
                </a:xfrm>
                <a:custGeom>
                  <a:avLst/>
                  <a:gdLst>
                    <a:gd name="connsiteX0" fmla="*/ 0 w 467300"/>
                    <a:gd name="connsiteY0" fmla="*/ 149229 h 599966"/>
                    <a:gd name="connsiteX1" fmla="*/ 93113 w 467300"/>
                    <a:gd name="connsiteY1" fmla="*/ 0 h 599966"/>
                    <a:gd name="connsiteX2" fmla="*/ 205344 w 467300"/>
                    <a:gd name="connsiteY2" fmla="*/ 55371 h 599966"/>
                    <a:gd name="connsiteX3" fmla="*/ 223222 w 467300"/>
                    <a:gd name="connsiteY3" fmla="*/ 37493 h 599966"/>
                    <a:gd name="connsiteX4" fmla="*/ 337192 w 467300"/>
                    <a:gd name="connsiteY4" fmla="*/ 157919 h 599966"/>
                    <a:gd name="connsiteX5" fmla="*/ 365001 w 467300"/>
                    <a:gd name="connsiteY5" fmla="*/ 151463 h 599966"/>
                    <a:gd name="connsiteX6" fmla="*/ 425090 w 467300"/>
                    <a:gd name="connsiteY6" fmla="*/ 304416 h 599966"/>
                    <a:gd name="connsiteX7" fmla="*/ 451161 w 467300"/>
                    <a:gd name="connsiteY7" fmla="*/ 302678 h 599966"/>
                    <a:gd name="connsiteX8" fmla="*/ 446195 w 467300"/>
                    <a:gd name="connsiteY8" fmla="*/ 460597 h 599966"/>
                    <a:gd name="connsiteX9" fmla="*/ 467301 w 467300"/>
                    <a:gd name="connsiteY9" fmla="*/ 460597 h 599966"/>
                    <a:gd name="connsiteX10" fmla="*/ 411930 w 467300"/>
                    <a:gd name="connsiteY10" fmla="*/ 587478 h 599966"/>
                    <a:gd name="connsiteX11" fmla="*/ 117446 w 467300"/>
                    <a:gd name="connsiteY11" fmla="*/ 590706 h 599966"/>
                    <a:gd name="connsiteX12" fmla="*/ 0 w 467300"/>
                    <a:gd name="connsiteY12" fmla="*/ 149229 h 599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67300" h="599966">
                      <a:moveTo>
                        <a:pt x="0" y="149229"/>
                      </a:moveTo>
                      <a:cubicBezTo>
                        <a:pt x="0" y="149229"/>
                        <a:pt x="65303" y="29299"/>
                        <a:pt x="93113" y="0"/>
                      </a:cubicBezTo>
                      <a:cubicBezTo>
                        <a:pt x="187467" y="43949"/>
                        <a:pt x="205344" y="55371"/>
                        <a:pt x="205344" y="55371"/>
                      </a:cubicBezTo>
                      <a:lnTo>
                        <a:pt x="223222" y="37493"/>
                      </a:lnTo>
                      <a:cubicBezTo>
                        <a:pt x="223222" y="37493"/>
                        <a:pt x="306154" y="96092"/>
                        <a:pt x="337192" y="157919"/>
                      </a:cubicBezTo>
                      <a:cubicBezTo>
                        <a:pt x="365001" y="151463"/>
                        <a:pt x="365001" y="151463"/>
                        <a:pt x="365001" y="151463"/>
                      </a:cubicBezTo>
                      <a:cubicBezTo>
                        <a:pt x="365001" y="151463"/>
                        <a:pt x="420372" y="206834"/>
                        <a:pt x="425090" y="304416"/>
                      </a:cubicBezTo>
                      <a:cubicBezTo>
                        <a:pt x="451161" y="302678"/>
                        <a:pt x="451161" y="302678"/>
                        <a:pt x="451161" y="302678"/>
                      </a:cubicBezTo>
                      <a:cubicBezTo>
                        <a:pt x="451161" y="302678"/>
                        <a:pt x="447934" y="424593"/>
                        <a:pt x="446195" y="460597"/>
                      </a:cubicBezTo>
                      <a:lnTo>
                        <a:pt x="467301" y="460597"/>
                      </a:lnTo>
                      <a:cubicBezTo>
                        <a:pt x="467301" y="460597"/>
                        <a:pt x="457617" y="522424"/>
                        <a:pt x="411930" y="587478"/>
                      </a:cubicBezTo>
                      <a:cubicBezTo>
                        <a:pt x="260715" y="613550"/>
                        <a:pt x="117446" y="590706"/>
                        <a:pt x="117446" y="590706"/>
                      </a:cubicBezTo>
                      <a:cubicBezTo>
                        <a:pt x="117446" y="590706"/>
                        <a:pt x="242093" y="381638"/>
                        <a:pt x="0" y="149229"/>
                      </a:cubicBezTo>
                      <a:close/>
                    </a:path>
                  </a:pathLst>
                </a:custGeom>
                <a:solidFill>
                  <a:srgbClr val="009FE3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85" name="图形 23">
                  <a:extLst>
                    <a:ext uri="{FF2B5EF4-FFF2-40B4-BE49-F238E27FC236}">
                      <a16:creationId xmlns:a16="http://schemas.microsoft.com/office/drawing/2014/main" id="{2A8715D6-2557-F188-3868-B8235B2DC51E}"/>
                    </a:ext>
                  </a:extLst>
                </p:cNvPr>
                <p:cNvGrpSpPr/>
                <p:nvPr/>
              </p:nvGrpSpPr>
              <p:grpSpPr>
                <a:xfrm>
                  <a:off x="2213556" y="5290053"/>
                  <a:ext cx="369222" cy="438249"/>
                  <a:chOff x="2213556" y="5290053"/>
                  <a:chExt cx="369222" cy="438249"/>
                </a:xfrm>
                <a:solidFill>
                  <a:srgbClr val="0062A4"/>
                </a:solidFill>
              </p:grpSpPr>
              <p:sp>
                <p:nvSpPr>
                  <p:cNvPr id="486" name="任意多边形: 形状 485">
                    <a:extLst>
                      <a:ext uri="{FF2B5EF4-FFF2-40B4-BE49-F238E27FC236}">
                        <a16:creationId xmlns:a16="http://schemas.microsoft.com/office/drawing/2014/main" id="{E74B0F10-DF61-4BCF-64AF-E9460A231656}"/>
                      </a:ext>
                    </a:extLst>
                  </p:cNvPr>
                  <p:cNvSpPr/>
                  <p:nvPr/>
                </p:nvSpPr>
                <p:spPr>
                  <a:xfrm>
                    <a:off x="2345403" y="5524945"/>
                    <a:ext cx="221235" cy="86160"/>
                  </a:xfrm>
                  <a:custGeom>
                    <a:avLst/>
                    <a:gdLst>
                      <a:gd name="connsiteX0" fmla="*/ 221235 w 221235"/>
                      <a:gd name="connsiteY0" fmla="*/ 29299 h 86160"/>
                      <a:gd name="connsiteX1" fmla="*/ 195164 w 221235"/>
                      <a:gd name="connsiteY1" fmla="*/ 31038 h 86160"/>
                      <a:gd name="connsiteX2" fmla="*/ 191688 w 221235"/>
                      <a:gd name="connsiteY2" fmla="*/ 0 h 86160"/>
                      <a:gd name="connsiteX3" fmla="*/ 0 w 221235"/>
                      <a:gd name="connsiteY3" fmla="*/ 86160 h 86160"/>
                      <a:gd name="connsiteX4" fmla="*/ 221235 w 221235"/>
                      <a:gd name="connsiteY4" fmla="*/ 29299 h 86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235" h="86160">
                        <a:moveTo>
                          <a:pt x="221235" y="29299"/>
                        </a:moveTo>
                        <a:cubicBezTo>
                          <a:pt x="221235" y="29299"/>
                          <a:pt x="221235" y="29299"/>
                          <a:pt x="195164" y="31038"/>
                        </a:cubicBezTo>
                        <a:cubicBezTo>
                          <a:pt x="194667" y="20112"/>
                          <a:pt x="193426" y="9932"/>
                          <a:pt x="191688" y="0"/>
                        </a:cubicBezTo>
                        <a:lnTo>
                          <a:pt x="0" y="86160"/>
                        </a:lnTo>
                        <a:lnTo>
                          <a:pt x="221235" y="29299"/>
                        </a:lnTo>
                        <a:close/>
                      </a:path>
                    </a:pathLst>
                  </a:custGeom>
                  <a:solidFill>
                    <a:srgbClr val="0062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7" name="任意多边形: 形状 486">
                    <a:extLst>
                      <a:ext uri="{FF2B5EF4-FFF2-40B4-BE49-F238E27FC236}">
                        <a16:creationId xmlns:a16="http://schemas.microsoft.com/office/drawing/2014/main" id="{4D217323-A31F-D7E9-297C-7692108EA1CD}"/>
                      </a:ext>
                    </a:extLst>
                  </p:cNvPr>
                  <p:cNvSpPr/>
                  <p:nvPr/>
                </p:nvSpPr>
                <p:spPr>
                  <a:xfrm>
                    <a:off x="2309400" y="5370005"/>
                    <a:ext cx="171823" cy="112728"/>
                  </a:xfrm>
                  <a:custGeom>
                    <a:avLst/>
                    <a:gdLst>
                      <a:gd name="connsiteX0" fmla="*/ 171824 w 171823"/>
                      <a:gd name="connsiteY0" fmla="*/ 34017 h 112728"/>
                      <a:gd name="connsiteX1" fmla="*/ 170831 w 171823"/>
                      <a:gd name="connsiteY1" fmla="*/ 33024 h 112728"/>
                      <a:gd name="connsiteX2" fmla="*/ 143021 w 171823"/>
                      <a:gd name="connsiteY2" fmla="*/ 39480 h 112728"/>
                      <a:gd name="connsiteX3" fmla="*/ 116701 w 171823"/>
                      <a:gd name="connsiteY3" fmla="*/ 0 h 112728"/>
                      <a:gd name="connsiteX4" fmla="*/ 0 w 171823"/>
                      <a:gd name="connsiteY4" fmla="*/ 112728 h 112728"/>
                      <a:gd name="connsiteX5" fmla="*/ 171824 w 171823"/>
                      <a:gd name="connsiteY5" fmla="*/ 34017 h 1127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1823" h="112728">
                        <a:moveTo>
                          <a:pt x="171824" y="34017"/>
                        </a:moveTo>
                        <a:cubicBezTo>
                          <a:pt x="171327" y="33521"/>
                          <a:pt x="170831" y="33024"/>
                          <a:pt x="170831" y="33024"/>
                        </a:cubicBezTo>
                        <a:cubicBezTo>
                          <a:pt x="170831" y="33024"/>
                          <a:pt x="170831" y="33024"/>
                          <a:pt x="143021" y="39480"/>
                        </a:cubicBezTo>
                        <a:cubicBezTo>
                          <a:pt x="136317" y="26072"/>
                          <a:pt x="127130" y="12663"/>
                          <a:pt x="116701" y="0"/>
                        </a:cubicBezTo>
                        <a:lnTo>
                          <a:pt x="0" y="112728"/>
                        </a:lnTo>
                        <a:lnTo>
                          <a:pt x="171824" y="34017"/>
                        </a:lnTo>
                        <a:close/>
                      </a:path>
                    </a:pathLst>
                  </a:custGeom>
                  <a:solidFill>
                    <a:srgbClr val="0062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8" name="任意多边形: 形状 487">
                    <a:extLst>
                      <a:ext uri="{FF2B5EF4-FFF2-40B4-BE49-F238E27FC236}">
                        <a16:creationId xmlns:a16="http://schemas.microsoft.com/office/drawing/2014/main" id="{A62F37EF-A9A9-B89D-51C5-280C0028C306}"/>
                      </a:ext>
                    </a:extLst>
                  </p:cNvPr>
                  <p:cNvSpPr/>
                  <p:nvPr/>
                </p:nvSpPr>
                <p:spPr>
                  <a:xfrm>
                    <a:off x="2350121" y="5686588"/>
                    <a:ext cx="232657" cy="41714"/>
                  </a:xfrm>
                  <a:custGeom>
                    <a:avLst/>
                    <a:gdLst>
                      <a:gd name="connsiteX0" fmla="*/ 211552 w 232657"/>
                      <a:gd name="connsiteY0" fmla="*/ 25575 h 41714"/>
                      <a:gd name="connsiteX1" fmla="*/ 212545 w 232657"/>
                      <a:gd name="connsiteY1" fmla="*/ 0 h 41714"/>
                      <a:gd name="connsiteX2" fmla="*/ 0 w 232657"/>
                      <a:gd name="connsiteY2" fmla="*/ 41714 h 41714"/>
                      <a:gd name="connsiteX3" fmla="*/ 231912 w 232657"/>
                      <a:gd name="connsiteY3" fmla="*/ 29796 h 41714"/>
                      <a:gd name="connsiteX4" fmla="*/ 232657 w 232657"/>
                      <a:gd name="connsiteY4" fmla="*/ 25327 h 41714"/>
                      <a:gd name="connsiteX5" fmla="*/ 211552 w 232657"/>
                      <a:gd name="connsiteY5" fmla="*/ 25327 h 41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2657" h="41714">
                        <a:moveTo>
                          <a:pt x="211552" y="25575"/>
                        </a:moveTo>
                        <a:cubicBezTo>
                          <a:pt x="211800" y="19367"/>
                          <a:pt x="212297" y="10429"/>
                          <a:pt x="212545" y="0"/>
                        </a:cubicBezTo>
                        <a:cubicBezTo>
                          <a:pt x="147739" y="12415"/>
                          <a:pt x="0" y="41714"/>
                          <a:pt x="0" y="41714"/>
                        </a:cubicBezTo>
                        <a:lnTo>
                          <a:pt x="231912" y="29796"/>
                        </a:lnTo>
                        <a:cubicBezTo>
                          <a:pt x="232409" y="27065"/>
                          <a:pt x="232657" y="25327"/>
                          <a:pt x="232657" y="25327"/>
                        </a:cubicBezTo>
                        <a:lnTo>
                          <a:pt x="211552" y="25327"/>
                        </a:lnTo>
                        <a:close/>
                      </a:path>
                    </a:pathLst>
                  </a:custGeom>
                  <a:solidFill>
                    <a:srgbClr val="0062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9" name="任意多边形: 形状 488">
                    <a:extLst>
                      <a:ext uri="{FF2B5EF4-FFF2-40B4-BE49-F238E27FC236}">
                        <a16:creationId xmlns:a16="http://schemas.microsoft.com/office/drawing/2014/main" id="{17368ED8-BCD1-4B08-3546-A6009B94B6D3}"/>
                      </a:ext>
                    </a:extLst>
                  </p:cNvPr>
                  <p:cNvSpPr/>
                  <p:nvPr/>
                </p:nvSpPr>
                <p:spPr>
                  <a:xfrm>
                    <a:off x="2213556" y="5290053"/>
                    <a:ext cx="104534" cy="104534"/>
                  </a:xfrm>
                  <a:custGeom>
                    <a:avLst/>
                    <a:gdLst>
                      <a:gd name="connsiteX0" fmla="*/ 104534 w 104534"/>
                      <a:gd name="connsiteY0" fmla="*/ 15146 h 104534"/>
                      <a:gd name="connsiteX1" fmla="*/ 75483 w 104534"/>
                      <a:gd name="connsiteY1" fmla="*/ 0 h 104534"/>
                      <a:gd name="connsiteX2" fmla="*/ 0 w 104534"/>
                      <a:gd name="connsiteY2" fmla="*/ 104534 h 104534"/>
                      <a:gd name="connsiteX3" fmla="*/ 104534 w 104534"/>
                      <a:gd name="connsiteY3" fmla="*/ 15146 h 104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534" h="104534">
                        <a:moveTo>
                          <a:pt x="104534" y="15146"/>
                        </a:moveTo>
                        <a:cubicBezTo>
                          <a:pt x="100562" y="12912"/>
                          <a:pt x="92119" y="8442"/>
                          <a:pt x="75483" y="0"/>
                        </a:cubicBezTo>
                        <a:cubicBezTo>
                          <a:pt x="49412" y="35507"/>
                          <a:pt x="0" y="104534"/>
                          <a:pt x="0" y="104534"/>
                        </a:cubicBezTo>
                        <a:lnTo>
                          <a:pt x="104534" y="15146"/>
                        </a:lnTo>
                        <a:close/>
                      </a:path>
                    </a:pathLst>
                  </a:custGeom>
                  <a:solidFill>
                    <a:srgbClr val="0062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90" name="任意多边形: 形状 489">
                  <a:extLst>
                    <a:ext uri="{FF2B5EF4-FFF2-40B4-BE49-F238E27FC236}">
                      <a16:creationId xmlns:a16="http://schemas.microsoft.com/office/drawing/2014/main" id="{8D556680-BD95-2A7B-9327-000A5D404B97}"/>
                    </a:ext>
                  </a:extLst>
                </p:cNvPr>
                <p:cNvSpPr/>
                <p:nvPr/>
              </p:nvSpPr>
              <p:spPr>
                <a:xfrm>
                  <a:off x="1544635" y="5413954"/>
                  <a:ext cx="165741" cy="135409"/>
                </a:xfrm>
                <a:custGeom>
                  <a:avLst/>
                  <a:gdLst>
                    <a:gd name="connsiteX0" fmla="*/ 113970 w 165741"/>
                    <a:gd name="connsiteY0" fmla="*/ 133586 h 135409"/>
                    <a:gd name="connsiteX1" fmla="*/ 153946 w 165741"/>
                    <a:gd name="connsiteY1" fmla="*/ 0 h 135409"/>
                    <a:gd name="connsiteX2" fmla="*/ 0 w 165741"/>
                    <a:gd name="connsiteY2" fmla="*/ 49908 h 135409"/>
                    <a:gd name="connsiteX3" fmla="*/ 113970 w 165741"/>
                    <a:gd name="connsiteY3" fmla="*/ 133586 h 135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5741" h="135409">
                      <a:moveTo>
                        <a:pt x="113970" y="133586"/>
                      </a:moveTo>
                      <a:cubicBezTo>
                        <a:pt x="174803" y="117446"/>
                        <a:pt x="173065" y="59344"/>
                        <a:pt x="153946" y="0"/>
                      </a:cubicBezTo>
                      <a:cubicBezTo>
                        <a:pt x="108011" y="20609"/>
                        <a:pt x="55123" y="39976"/>
                        <a:pt x="0" y="49908"/>
                      </a:cubicBezTo>
                      <a:cubicBezTo>
                        <a:pt x="15643" y="78215"/>
                        <a:pt x="60089" y="147490"/>
                        <a:pt x="113970" y="133586"/>
                      </a:cubicBezTo>
                      <a:close/>
                    </a:path>
                  </a:pathLst>
                </a:custGeom>
                <a:solidFill>
                  <a:srgbClr val="F1C7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1" name="任意多边形: 形状 490">
                  <a:extLst>
                    <a:ext uri="{FF2B5EF4-FFF2-40B4-BE49-F238E27FC236}">
                      <a16:creationId xmlns:a16="http://schemas.microsoft.com/office/drawing/2014/main" id="{CD1D2BD9-6B2F-24F2-EE61-306EFAB4B3E8}"/>
                    </a:ext>
                  </a:extLst>
                </p:cNvPr>
                <p:cNvSpPr/>
                <p:nvPr/>
              </p:nvSpPr>
              <p:spPr>
                <a:xfrm>
                  <a:off x="1194284" y="5330277"/>
                  <a:ext cx="1076988" cy="550481"/>
                </a:xfrm>
                <a:custGeom>
                  <a:avLst/>
                  <a:gdLst>
                    <a:gd name="connsiteX0" fmla="*/ 921442 w 1076988"/>
                    <a:gd name="connsiteY0" fmla="*/ 70517 h 550481"/>
                    <a:gd name="connsiteX1" fmla="*/ 753839 w 1076988"/>
                    <a:gd name="connsiteY1" fmla="*/ 54626 h 550481"/>
                    <a:gd name="connsiteX2" fmla="*/ 651540 w 1076988"/>
                    <a:gd name="connsiteY2" fmla="*/ 0 h 550481"/>
                    <a:gd name="connsiteX3" fmla="*/ 504298 w 1076988"/>
                    <a:gd name="connsiteY3" fmla="*/ 83429 h 550481"/>
                    <a:gd name="connsiteX4" fmla="*/ 464321 w 1076988"/>
                    <a:gd name="connsiteY4" fmla="*/ 217014 h 550481"/>
                    <a:gd name="connsiteX5" fmla="*/ 350352 w 1076988"/>
                    <a:gd name="connsiteY5" fmla="*/ 133337 h 550481"/>
                    <a:gd name="connsiteX6" fmla="*/ 215525 w 1076988"/>
                    <a:gd name="connsiteY6" fmla="*/ 136069 h 550481"/>
                    <a:gd name="connsiteX7" fmla="*/ 0 w 1076988"/>
                    <a:gd name="connsiteY7" fmla="*/ 319562 h 550481"/>
                    <a:gd name="connsiteX8" fmla="*/ 201123 w 1076988"/>
                    <a:gd name="connsiteY8" fmla="*/ 425338 h 550481"/>
                    <a:gd name="connsiteX9" fmla="*/ 268164 w 1076988"/>
                    <a:gd name="connsiteY9" fmla="*/ 331729 h 550481"/>
                    <a:gd name="connsiteX10" fmla="*/ 841738 w 1076988"/>
                    <a:gd name="connsiteY10" fmla="*/ 550482 h 550481"/>
                    <a:gd name="connsiteX11" fmla="*/ 1035908 w 1076988"/>
                    <a:gd name="connsiteY11" fmla="*/ 531114 h 550481"/>
                    <a:gd name="connsiteX12" fmla="*/ 921442 w 1076988"/>
                    <a:gd name="connsiteY12" fmla="*/ 70517 h 550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76988" h="550481">
                      <a:moveTo>
                        <a:pt x="921442" y="70517"/>
                      </a:moveTo>
                      <a:lnTo>
                        <a:pt x="753839" y="54626"/>
                      </a:lnTo>
                      <a:cubicBezTo>
                        <a:pt x="753839" y="54626"/>
                        <a:pt x="706166" y="12415"/>
                        <a:pt x="651540" y="0"/>
                      </a:cubicBezTo>
                      <a:cubicBezTo>
                        <a:pt x="651540" y="0"/>
                        <a:pt x="590706" y="44446"/>
                        <a:pt x="504298" y="83429"/>
                      </a:cubicBezTo>
                      <a:cubicBezTo>
                        <a:pt x="523665" y="142773"/>
                        <a:pt x="525155" y="201123"/>
                        <a:pt x="464321" y="217014"/>
                      </a:cubicBezTo>
                      <a:cubicBezTo>
                        <a:pt x="410689" y="231167"/>
                        <a:pt x="365994" y="161643"/>
                        <a:pt x="350352" y="133337"/>
                      </a:cubicBezTo>
                      <a:cubicBezTo>
                        <a:pt x="305658" y="141531"/>
                        <a:pt x="259970" y="143766"/>
                        <a:pt x="215525" y="136069"/>
                      </a:cubicBezTo>
                      <a:cubicBezTo>
                        <a:pt x="206834" y="134579"/>
                        <a:pt x="72255" y="211800"/>
                        <a:pt x="0" y="319562"/>
                      </a:cubicBezTo>
                      <a:cubicBezTo>
                        <a:pt x="0" y="319562"/>
                        <a:pt x="149973" y="384865"/>
                        <a:pt x="201123" y="425338"/>
                      </a:cubicBezTo>
                      <a:cubicBezTo>
                        <a:pt x="268164" y="331729"/>
                        <a:pt x="268164" y="331729"/>
                        <a:pt x="268164" y="331729"/>
                      </a:cubicBezTo>
                      <a:cubicBezTo>
                        <a:pt x="268164" y="331729"/>
                        <a:pt x="488903" y="543529"/>
                        <a:pt x="841738" y="550482"/>
                      </a:cubicBezTo>
                      <a:cubicBezTo>
                        <a:pt x="993449" y="548744"/>
                        <a:pt x="1035908" y="531114"/>
                        <a:pt x="1035908" y="531114"/>
                      </a:cubicBezTo>
                      <a:cubicBezTo>
                        <a:pt x="1035908" y="531114"/>
                        <a:pt x="1182654" y="271889"/>
                        <a:pt x="921442" y="70517"/>
                      </a:cubicBezTo>
                      <a:close/>
                    </a:path>
                  </a:pathLst>
                </a:custGeom>
                <a:solidFill>
                  <a:srgbClr val="F094B0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2" name="任意多边形: 形状 491">
                  <a:extLst>
                    <a:ext uri="{FF2B5EF4-FFF2-40B4-BE49-F238E27FC236}">
                      <a16:creationId xmlns:a16="http://schemas.microsoft.com/office/drawing/2014/main" id="{A7445371-0DB8-C797-1242-2CE17B5F8ADB}"/>
                    </a:ext>
                  </a:extLst>
                </p:cNvPr>
                <p:cNvSpPr/>
                <p:nvPr/>
              </p:nvSpPr>
              <p:spPr>
                <a:xfrm>
                  <a:off x="1408070" y="5670697"/>
                  <a:ext cx="712348" cy="232460"/>
                </a:xfrm>
                <a:custGeom>
                  <a:avLst/>
                  <a:gdLst>
                    <a:gd name="connsiteX0" fmla="*/ 547254 w 712348"/>
                    <a:gd name="connsiteY0" fmla="*/ 36004 h 232460"/>
                    <a:gd name="connsiteX1" fmla="*/ 555944 w 712348"/>
                    <a:gd name="connsiteY1" fmla="*/ 81691 h 232460"/>
                    <a:gd name="connsiteX2" fmla="*/ 383375 w 712348"/>
                    <a:gd name="connsiteY2" fmla="*/ 132344 h 232460"/>
                    <a:gd name="connsiteX3" fmla="*/ 197150 w 712348"/>
                    <a:gd name="connsiteY3" fmla="*/ 155684 h 232460"/>
                    <a:gd name="connsiteX4" fmla="*/ 59095 w 712348"/>
                    <a:gd name="connsiteY4" fmla="*/ 91623 h 232460"/>
                    <a:gd name="connsiteX5" fmla="*/ 125640 w 712348"/>
                    <a:gd name="connsiteY5" fmla="*/ 145752 h 232460"/>
                    <a:gd name="connsiteX6" fmla="*/ 0 w 712348"/>
                    <a:gd name="connsiteY6" fmla="*/ 162885 h 232460"/>
                    <a:gd name="connsiteX7" fmla="*/ 409447 w 712348"/>
                    <a:gd name="connsiteY7" fmla="*/ 225705 h 232460"/>
                    <a:gd name="connsiteX8" fmla="*/ 711628 w 712348"/>
                    <a:gd name="connsiteY8" fmla="*/ 140538 h 232460"/>
                    <a:gd name="connsiteX9" fmla="*/ 694247 w 712348"/>
                    <a:gd name="connsiteY9" fmla="*/ 0 h 232460"/>
                    <a:gd name="connsiteX10" fmla="*/ 547254 w 712348"/>
                    <a:gd name="connsiteY10" fmla="*/ 36004 h 232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12348" h="232460">
                      <a:moveTo>
                        <a:pt x="547254" y="36004"/>
                      </a:moveTo>
                      <a:cubicBezTo>
                        <a:pt x="547254" y="36004"/>
                        <a:pt x="555944" y="60585"/>
                        <a:pt x="555944" y="81691"/>
                      </a:cubicBezTo>
                      <a:cubicBezTo>
                        <a:pt x="555944" y="102548"/>
                        <a:pt x="510257" y="113722"/>
                        <a:pt x="383375" y="132344"/>
                      </a:cubicBezTo>
                      <a:cubicBezTo>
                        <a:pt x="256494" y="150967"/>
                        <a:pt x="197150" y="155684"/>
                        <a:pt x="197150" y="155684"/>
                      </a:cubicBezTo>
                      <a:cubicBezTo>
                        <a:pt x="197150" y="155684"/>
                        <a:pt x="89885" y="74242"/>
                        <a:pt x="59095" y="91623"/>
                      </a:cubicBezTo>
                      <a:cubicBezTo>
                        <a:pt x="47922" y="105279"/>
                        <a:pt x="97334" y="123654"/>
                        <a:pt x="125640" y="145752"/>
                      </a:cubicBezTo>
                      <a:cubicBezTo>
                        <a:pt x="40473" y="145752"/>
                        <a:pt x="0" y="144511"/>
                        <a:pt x="0" y="162885"/>
                      </a:cubicBezTo>
                      <a:cubicBezTo>
                        <a:pt x="155436" y="220739"/>
                        <a:pt x="225705" y="245569"/>
                        <a:pt x="409447" y="225705"/>
                      </a:cubicBezTo>
                      <a:cubicBezTo>
                        <a:pt x="616529" y="204848"/>
                        <a:pt x="706662" y="187467"/>
                        <a:pt x="711628" y="140538"/>
                      </a:cubicBezTo>
                      <a:cubicBezTo>
                        <a:pt x="716594" y="93609"/>
                        <a:pt x="694247" y="0"/>
                        <a:pt x="694247" y="0"/>
                      </a:cubicBezTo>
                      <a:lnTo>
                        <a:pt x="547254" y="36004"/>
                      </a:lnTo>
                      <a:close/>
                    </a:path>
                  </a:pathLst>
                </a:custGeom>
                <a:solidFill>
                  <a:srgbClr val="F1C7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3" name="任意多边形: 形状 492">
                  <a:extLst>
                    <a:ext uri="{FF2B5EF4-FFF2-40B4-BE49-F238E27FC236}">
                      <a16:creationId xmlns:a16="http://schemas.microsoft.com/office/drawing/2014/main" id="{C7A4969E-B6E0-0B3A-1B22-FCBBC3CEB8F2}"/>
                    </a:ext>
                  </a:extLst>
                </p:cNvPr>
                <p:cNvSpPr/>
                <p:nvPr/>
              </p:nvSpPr>
              <p:spPr>
                <a:xfrm>
                  <a:off x="1152024" y="5654557"/>
                  <a:ext cx="736138" cy="429254"/>
                </a:xfrm>
                <a:custGeom>
                  <a:avLst/>
                  <a:gdLst>
                    <a:gd name="connsiteX0" fmla="*/ 211104 w 736138"/>
                    <a:gd name="connsiteY0" fmla="*/ 77718 h 429254"/>
                    <a:gd name="connsiteX1" fmla="*/ 174356 w 736138"/>
                    <a:gd name="connsiteY1" fmla="*/ 151215 h 429254"/>
                    <a:gd name="connsiteX2" fmla="*/ 465860 w 736138"/>
                    <a:gd name="connsiteY2" fmla="*/ 244327 h 429254"/>
                    <a:gd name="connsiteX3" fmla="*/ 557980 w 736138"/>
                    <a:gd name="connsiteY3" fmla="*/ 234395 h 429254"/>
                    <a:gd name="connsiteX4" fmla="*/ 620800 w 736138"/>
                    <a:gd name="connsiteY4" fmla="*/ 205096 h 429254"/>
                    <a:gd name="connsiteX5" fmla="*/ 595970 w 736138"/>
                    <a:gd name="connsiteY5" fmla="*/ 256742 h 429254"/>
                    <a:gd name="connsiteX6" fmla="*/ 724092 w 736138"/>
                    <a:gd name="connsiteY6" fmla="*/ 280828 h 429254"/>
                    <a:gd name="connsiteX7" fmla="*/ 707208 w 736138"/>
                    <a:gd name="connsiteY7" fmla="*/ 303671 h 429254"/>
                    <a:gd name="connsiteX8" fmla="*/ 618813 w 736138"/>
                    <a:gd name="connsiteY8" fmla="*/ 293739 h 429254"/>
                    <a:gd name="connsiteX9" fmla="*/ 736011 w 736138"/>
                    <a:gd name="connsiteY9" fmla="*/ 356559 h 429254"/>
                    <a:gd name="connsiteX10" fmla="*/ 600687 w 736138"/>
                    <a:gd name="connsiteY10" fmla="*/ 330984 h 429254"/>
                    <a:gd name="connsiteX11" fmla="*/ 700752 w 736138"/>
                    <a:gd name="connsiteY11" fmla="*/ 416648 h 429254"/>
                    <a:gd name="connsiteX12" fmla="*/ 623531 w 736138"/>
                    <a:gd name="connsiteY12" fmla="*/ 380644 h 429254"/>
                    <a:gd name="connsiteX13" fmla="*/ 648361 w 736138"/>
                    <a:gd name="connsiteY13" fmla="*/ 427821 h 429254"/>
                    <a:gd name="connsiteX14" fmla="*/ 564187 w 736138"/>
                    <a:gd name="connsiteY14" fmla="*/ 384617 h 429254"/>
                    <a:gd name="connsiteX15" fmla="*/ 486469 w 736138"/>
                    <a:gd name="connsiteY15" fmla="*/ 366243 h 429254"/>
                    <a:gd name="connsiteX16" fmla="*/ 421166 w 736138"/>
                    <a:gd name="connsiteY16" fmla="*/ 316831 h 429254"/>
                    <a:gd name="connsiteX17" fmla="*/ 32825 w 736138"/>
                    <a:gd name="connsiteY17" fmla="*/ 208324 h 429254"/>
                    <a:gd name="connsiteX18" fmla="*/ 61131 w 736138"/>
                    <a:gd name="connsiteY18" fmla="*/ 0 h 429254"/>
                    <a:gd name="connsiteX19" fmla="*/ 211104 w 736138"/>
                    <a:gd name="connsiteY19" fmla="*/ 77718 h 429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736138" h="429254">
                      <a:moveTo>
                        <a:pt x="211104" y="77718"/>
                      </a:moveTo>
                      <a:cubicBezTo>
                        <a:pt x="211104" y="77718"/>
                        <a:pt x="179570" y="140786"/>
                        <a:pt x="174356" y="151215"/>
                      </a:cubicBezTo>
                      <a:cubicBezTo>
                        <a:pt x="328302" y="205344"/>
                        <a:pt x="430353" y="237623"/>
                        <a:pt x="465860" y="244327"/>
                      </a:cubicBezTo>
                      <a:cubicBezTo>
                        <a:pt x="497891" y="248300"/>
                        <a:pt x="527935" y="245072"/>
                        <a:pt x="557980" y="234395"/>
                      </a:cubicBezTo>
                      <a:cubicBezTo>
                        <a:pt x="588024" y="223967"/>
                        <a:pt x="608881" y="203110"/>
                        <a:pt x="620800" y="205096"/>
                      </a:cubicBezTo>
                      <a:cubicBezTo>
                        <a:pt x="632470" y="207082"/>
                        <a:pt x="628000" y="238368"/>
                        <a:pt x="595970" y="256742"/>
                      </a:cubicBezTo>
                      <a:cubicBezTo>
                        <a:pt x="665990" y="259970"/>
                        <a:pt x="707705" y="269902"/>
                        <a:pt x="724092" y="280828"/>
                      </a:cubicBezTo>
                      <a:cubicBezTo>
                        <a:pt x="740480" y="292001"/>
                        <a:pt x="733279" y="308886"/>
                        <a:pt x="707208" y="303671"/>
                      </a:cubicBezTo>
                      <a:cubicBezTo>
                        <a:pt x="681136" y="298457"/>
                        <a:pt x="645630" y="293243"/>
                        <a:pt x="618813" y="293739"/>
                      </a:cubicBezTo>
                      <a:cubicBezTo>
                        <a:pt x="680888" y="312610"/>
                        <a:pt x="739239" y="336943"/>
                        <a:pt x="736011" y="356559"/>
                      </a:cubicBezTo>
                      <a:cubicBezTo>
                        <a:pt x="732783" y="376175"/>
                        <a:pt x="651589" y="332971"/>
                        <a:pt x="600687" y="330984"/>
                      </a:cubicBezTo>
                      <a:cubicBezTo>
                        <a:pt x="671204" y="368229"/>
                        <a:pt x="703484" y="401501"/>
                        <a:pt x="700752" y="416648"/>
                      </a:cubicBezTo>
                      <a:cubicBezTo>
                        <a:pt x="698021" y="431794"/>
                        <a:pt x="654320" y="395791"/>
                        <a:pt x="623531" y="380644"/>
                      </a:cubicBezTo>
                      <a:cubicBezTo>
                        <a:pt x="655562" y="416648"/>
                        <a:pt x="653079" y="419876"/>
                        <a:pt x="648361" y="427821"/>
                      </a:cubicBezTo>
                      <a:cubicBezTo>
                        <a:pt x="643891" y="435767"/>
                        <a:pt x="597459" y="409199"/>
                        <a:pt x="564187" y="384617"/>
                      </a:cubicBezTo>
                      <a:cubicBezTo>
                        <a:pt x="530915" y="360035"/>
                        <a:pt x="519741" y="369967"/>
                        <a:pt x="486469" y="366243"/>
                      </a:cubicBezTo>
                      <a:cubicBezTo>
                        <a:pt x="453197" y="362518"/>
                        <a:pt x="424891" y="352586"/>
                        <a:pt x="421166" y="316831"/>
                      </a:cubicBezTo>
                      <a:cubicBezTo>
                        <a:pt x="332275" y="306899"/>
                        <a:pt x="115509" y="237872"/>
                        <a:pt x="32825" y="208324"/>
                      </a:cubicBezTo>
                      <a:cubicBezTo>
                        <a:pt x="-27512" y="181259"/>
                        <a:pt x="3277" y="81443"/>
                        <a:pt x="61131" y="0"/>
                      </a:cubicBezTo>
                      <a:lnTo>
                        <a:pt x="211104" y="77718"/>
                      </a:lnTo>
                      <a:close/>
                    </a:path>
                  </a:pathLst>
                </a:custGeom>
                <a:solidFill>
                  <a:srgbClr val="F4D9B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4" name="任意多边形: 形状 493">
                  <a:extLst>
                    <a:ext uri="{FF2B5EF4-FFF2-40B4-BE49-F238E27FC236}">
                      <a16:creationId xmlns:a16="http://schemas.microsoft.com/office/drawing/2014/main" id="{A81B731F-03A7-6230-71E4-9C9614B38F69}"/>
                    </a:ext>
                  </a:extLst>
                </p:cNvPr>
                <p:cNvSpPr/>
                <p:nvPr/>
              </p:nvSpPr>
              <p:spPr>
                <a:xfrm>
                  <a:off x="1795507" y="5330525"/>
                  <a:ext cx="336109" cy="385610"/>
                </a:xfrm>
                <a:custGeom>
                  <a:avLst/>
                  <a:gdLst>
                    <a:gd name="connsiteX0" fmla="*/ 32190 w 336109"/>
                    <a:gd name="connsiteY0" fmla="*/ 158416 h 385610"/>
                    <a:gd name="connsiteX1" fmla="*/ 104942 w 336109"/>
                    <a:gd name="connsiteY1" fmla="*/ 385610 h 385610"/>
                    <a:gd name="connsiteX2" fmla="*/ 336110 w 336109"/>
                    <a:gd name="connsiteY2" fmla="*/ 334460 h 385610"/>
                    <a:gd name="connsiteX3" fmla="*/ 154354 w 336109"/>
                    <a:gd name="connsiteY3" fmla="*/ 54874 h 385610"/>
                    <a:gd name="connsiteX4" fmla="*/ 152616 w 336109"/>
                    <a:gd name="connsiteY4" fmla="*/ 54626 h 385610"/>
                    <a:gd name="connsiteX5" fmla="*/ 50316 w 336109"/>
                    <a:gd name="connsiteY5" fmla="*/ 0 h 385610"/>
                    <a:gd name="connsiteX6" fmla="*/ 408 w 336109"/>
                    <a:gd name="connsiteY6" fmla="*/ 32279 h 385610"/>
                    <a:gd name="connsiteX7" fmla="*/ 32190 w 336109"/>
                    <a:gd name="connsiteY7" fmla="*/ 158416 h 385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109" h="385610">
                      <a:moveTo>
                        <a:pt x="32190" y="158416"/>
                      </a:moveTo>
                      <a:cubicBezTo>
                        <a:pt x="84830" y="289021"/>
                        <a:pt x="104942" y="385610"/>
                        <a:pt x="104942" y="385610"/>
                      </a:cubicBezTo>
                      <a:lnTo>
                        <a:pt x="336110" y="334460"/>
                      </a:lnTo>
                      <a:cubicBezTo>
                        <a:pt x="336110" y="334460"/>
                        <a:pt x="276766" y="190695"/>
                        <a:pt x="154354" y="54874"/>
                      </a:cubicBezTo>
                      <a:lnTo>
                        <a:pt x="152616" y="54626"/>
                      </a:lnTo>
                      <a:cubicBezTo>
                        <a:pt x="152616" y="54626"/>
                        <a:pt x="104942" y="12415"/>
                        <a:pt x="50316" y="0"/>
                      </a:cubicBezTo>
                      <a:cubicBezTo>
                        <a:pt x="50316" y="0"/>
                        <a:pt x="31693" y="13656"/>
                        <a:pt x="408" y="32279"/>
                      </a:cubicBezTo>
                      <a:cubicBezTo>
                        <a:pt x="-1827" y="59344"/>
                        <a:pt x="4629" y="99568"/>
                        <a:pt x="32190" y="158416"/>
                      </a:cubicBezTo>
                      <a:close/>
                    </a:path>
                  </a:pathLst>
                </a:custGeom>
                <a:solidFill>
                  <a:srgbClr val="EC6395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5" name="任意多边形: 形状 494">
                  <a:extLst>
                    <a:ext uri="{FF2B5EF4-FFF2-40B4-BE49-F238E27FC236}">
                      <a16:creationId xmlns:a16="http://schemas.microsoft.com/office/drawing/2014/main" id="{A82555E6-7B0E-D03E-CE1A-7B6112A43684}"/>
                    </a:ext>
                  </a:extLst>
                </p:cNvPr>
                <p:cNvSpPr/>
                <p:nvPr/>
              </p:nvSpPr>
              <p:spPr>
                <a:xfrm>
                  <a:off x="1194284" y="5471063"/>
                  <a:ext cx="268164" cy="284552"/>
                </a:xfrm>
                <a:custGeom>
                  <a:avLst/>
                  <a:gdLst>
                    <a:gd name="connsiteX0" fmla="*/ 203358 w 268164"/>
                    <a:gd name="connsiteY0" fmla="*/ 0 h 284552"/>
                    <a:gd name="connsiteX1" fmla="*/ 0 w 268164"/>
                    <a:gd name="connsiteY1" fmla="*/ 178776 h 284552"/>
                    <a:gd name="connsiteX2" fmla="*/ 201123 w 268164"/>
                    <a:gd name="connsiteY2" fmla="*/ 284552 h 284552"/>
                    <a:gd name="connsiteX3" fmla="*/ 268164 w 268164"/>
                    <a:gd name="connsiteY3" fmla="*/ 190943 h 284552"/>
                    <a:gd name="connsiteX4" fmla="*/ 203358 w 268164"/>
                    <a:gd name="connsiteY4" fmla="*/ 0 h 284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164" h="284552">
                      <a:moveTo>
                        <a:pt x="203358" y="0"/>
                      </a:moveTo>
                      <a:cubicBezTo>
                        <a:pt x="167106" y="18126"/>
                        <a:pt x="61330" y="87650"/>
                        <a:pt x="0" y="178776"/>
                      </a:cubicBezTo>
                      <a:cubicBezTo>
                        <a:pt x="0" y="178776"/>
                        <a:pt x="149973" y="244079"/>
                        <a:pt x="201123" y="284552"/>
                      </a:cubicBezTo>
                      <a:cubicBezTo>
                        <a:pt x="268164" y="190943"/>
                        <a:pt x="268164" y="190943"/>
                        <a:pt x="268164" y="190943"/>
                      </a:cubicBezTo>
                      <a:cubicBezTo>
                        <a:pt x="268164" y="190943"/>
                        <a:pt x="174803" y="112480"/>
                        <a:pt x="203358" y="0"/>
                      </a:cubicBezTo>
                      <a:close/>
                    </a:path>
                  </a:pathLst>
                </a:custGeom>
                <a:solidFill>
                  <a:srgbClr val="EC6395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96" name="图形 23">
                  <a:extLst>
                    <a:ext uri="{FF2B5EF4-FFF2-40B4-BE49-F238E27FC236}">
                      <a16:creationId xmlns:a16="http://schemas.microsoft.com/office/drawing/2014/main" id="{B583ABD5-B6A0-8F3A-E0B4-92BCD9352302}"/>
                    </a:ext>
                  </a:extLst>
                </p:cNvPr>
                <p:cNvGrpSpPr/>
                <p:nvPr/>
              </p:nvGrpSpPr>
              <p:grpSpPr>
                <a:xfrm>
                  <a:off x="900586" y="4390268"/>
                  <a:ext cx="1491746" cy="1094319"/>
                  <a:chOff x="900586" y="4390268"/>
                  <a:chExt cx="1491746" cy="1094319"/>
                </a:xfrm>
              </p:grpSpPr>
              <p:sp>
                <p:nvSpPr>
                  <p:cNvPr id="497" name="任意多边形: 形状 496">
                    <a:extLst>
                      <a:ext uri="{FF2B5EF4-FFF2-40B4-BE49-F238E27FC236}">
                        <a16:creationId xmlns:a16="http://schemas.microsoft.com/office/drawing/2014/main" id="{CF38D88B-7BB5-0064-8325-80C241DD0FCA}"/>
                      </a:ext>
                    </a:extLst>
                  </p:cNvPr>
                  <p:cNvSpPr/>
                  <p:nvPr/>
                </p:nvSpPr>
                <p:spPr>
                  <a:xfrm>
                    <a:off x="975096" y="5135891"/>
                    <a:ext cx="90319" cy="165359"/>
                  </a:xfrm>
                  <a:custGeom>
                    <a:avLst/>
                    <a:gdLst>
                      <a:gd name="connsiteX0" fmla="*/ 90319 w 90319"/>
                      <a:gd name="connsiteY0" fmla="*/ 4684 h 165359"/>
                      <a:gd name="connsiteX1" fmla="*/ 1925 w 90319"/>
                      <a:gd name="connsiteY1" fmla="*/ 53600 h 165359"/>
                      <a:gd name="connsiteX2" fmla="*/ 88581 w 90319"/>
                      <a:gd name="connsiteY2" fmla="*/ 164093 h 165359"/>
                      <a:gd name="connsiteX3" fmla="*/ 90319 w 90319"/>
                      <a:gd name="connsiteY3" fmla="*/ 4684 h 165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0319" h="165359">
                        <a:moveTo>
                          <a:pt x="90319" y="4684"/>
                        </a:moveTo>
                        <a:cubicBezTo>
                          <a:pt x="90319" y="4684"/>
                          <a:pt x="15085" y="-22380"/>
                          <a:pt x="1925" y="53600"/>
                        </a:cubicBezTo>
                        <a:cubicBezTo>
                          <a:pt x="-11235" y="129579"/>
                          <a:pt x="45874" y="173529"/>
                          <a:pt x="88581" y="164093"/>
                        </a:cubicBezTo>
                        <a:lnTo>
                          <a:pt x="90319" y="4684"/>
                        </a:lnTo>
                        <a:close/>
                      </a:path>
                    </a:pathLst>
                  </a:custGeom>
                  <a:solidFill>
                    <a:srgbClr val="F1C7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8" name="任意多边形: 形状 497">
                    <a:extLst>
                      <a:ext uri="{FF2B5EF4-FFF2-40B4-BE49-F238E27FC236}">
                        <a16:creationId xmlns:a16="http://schemas.microsoft.com/office/drawing/2014/main" id="{A1AD45DD-571D-91F4-49F5-BAE97423EEAD}"/>
                      </a:ext>
                    </a:extLst>
                  </p:cNvPr>
                  <p:cNvSpPr/>
                  <p:nvPr/>
                </p:nvSpPr>
                <p:spPr>
                  <a:xfrm>
                    <a:off x="995758" y="5183431"/>
                    <a:ext cx="78534" cy="94703"/>
                  </a:xfrm>
                  <a:custGeom>
                    <a:avLst/>
                    <a:gdLst>
                      <a:gd name="connsiteX0" fmla="*/ 63947 w 78534"/>
                      <a:gd name="connsiteY0" fmla="*/ 17730 h 94703"/>
                      <a:gd name="connsiteX1" fmla="*/ 57740 w 78534"/>
                      <a:gd name="connsiteY1" fmla="*/ 11274 h 94703"/>
                      <a:gd name="connsiteX2" fmla="*/ 7831 w 78534"/>
                      <a:gd name="connsiteY2" fmla="*/ 11026 h 94703"/>
                      <a:gd name="connsiteX3" fmla="*/ 2865 w 78534"/>
                      <a:gd name="connsiteY3" fmla="*/ 48023 h 94703"/>
                      <a:gd name="connsiteX4" fmla="*/ 7335 w 78534"/>
                      <a:gd name="connsiteY4" fmla="*/ 24434 h 94703"/>
                      <a:gd name="connsiteX5" fmla="*/ 43835 w 78534"/>
                      <a:gd name="connsiteY5" fmla="*/ 16737 h 94703"/>
                      <a:gd name="connsiteX6" fmla="*/ 51036 w 78534"/>
                      <a:gd name="connsiteY6" fmla="*/ 52740 h 94703"/>
                      <a:gd name="connsiteX7" fmla="*/ 45325 w 78534"/>
                      <a:gd name="connsiteY7" fmla="*/ 59941 h 94703"/>
                      <a:gd name="connsiteX8" fmla="*/ 39365 w 78534"/>
                      <a:gd name="connsiteY8" fmla="*/ 61679 h 94703"/>
                      <a:gd name="connsiteX9" fmla="*/ 22233 w 78534"/>
                      <a:gd name="connsiteY9" fmla="*/ 59941 h 94703"/>
                      <a:gd name="connsiteX10" fmla="*/ 54015 w 78534"/>
                      <a:gd name="connsiteY10" fmla="*/ 69625 h 94703"/>
                      <a:gd name="connsiteX11" fmla="*/ 67423 w 78534"/>
                      <a:gd name="connsiteY11" fmla="*/ 53734 h 94703"/>
                      <a:gd name="connsiteX12" fmla="*/ 64692 w 78534"/>
                      <a:gd name="connsiteY12" fmla="*/ 93213 h 94703"/>
                      <a:gd name="connsiteX13" fmla="*/ 63947 w 78534"/>
                      <a:gd name="connsiteY13" fmla="*/ 94703 h 94703"/>
                      <a:gd name="connsiteX14" fmla="*/ 78349 w 78534"/>
                      <a:gd name="connsiteY14" fmla="*/ 64659 h 94703"/>
                      <a:gd name="connsiteX15" fmla="*/ 63947 w 78534"/>
                      <a:gd name="connsiteY15" fmla="*/ 17730 h 94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78534" h="94703">
                        <a:moveTo>
                          <a:pt x="63947" y="17730"/>
                        </a:moveTo>
                        <a:cubicBezTo>
                          <a:pt x="61961" y="15495"/>
                          <a:pt x="59974" y="13261"/>
                          <a:pt x="57740" y="11274"/>
                        </a:cubicBezTo>
                        <a:cubicBezTo>
                          <a:pt x="44580" y="-1389"/>
                          <a:pt x="20495" y="-5858"/>
                          <a:pt x="7831" y="11026"/>
                        </a:cubicBezTo>
                        <a:cubicBezTo>
                          <a:pt x="-1107" y="22696"/>
                          <a:pt x="-1852" y="35111"/>
                          <a:pt x="2865" y="48023"/>
                        </a:cubicBezTo>
                        <a:cubicBezTo>
                          <a:pt x="2120" y="39829"/>
                          <a:pt x="3362" y="31387"/>
                          <a:pt x="7335" y="24434"/>
                        </a:cubicBezTo>
                        <a:cubicBezTo>
                          <a:pt x="15280" y="11026"/>
                          <a:pt x="30923" y="8046"/>
                          <a:pt x="43835" y="16737"/>
                        </a:cubicBezTo>
                        <a:cubicBezTo>
                          <a:pt x="55008" y="24434"/>
                          <a:pt x="58981" y="41567"/>
                          <a:pt x="51036" y="52740"/>
                        </a:cubicBezTo>
                        <a:cubicBezTo>
                          <a:pt x="49794" y="55720"/>
                          <a:pt x="47808" y="58451"/>
                          <a:pt x="45325" y="59941"/>
                        </a:cubicBezTo>
                        <a:cubicBezTo>
                          <a:pt x="43587" y="60934"/>
                          <a:pt x="41600" y="61431"/>
                          <a:pt x="39365" y="61679"/>
                        </a:cubicBezTo>
                        <a:cubicBezTo>
                          <a:pt x="33655" y="63914"/>
                          <a:pt x="27695" y="63169"/>
                          <a:pt x="22233" y="59941"/>
                        </a:cubicBezTo>
                        <a:cubicBezTo>
                          <a:pt x="28192" y="71115"/>
                          <a:pt x="42842" y="75584"/>
                          <a:pt x="54015" y="69625"/>
                        </a:cubicBezTo>
                        <a:cubicBezTo>
                          <a:pt x="59726" y="66397"/>
                          <a:pt x="64444" y="60686"/>
                          <a:pt x="67423" y="53734"/>
                        </a:cubicBezTo>
                        <a:cubicBezTo>
                          <a:pt x="72638" y="67142"/>
                          <a:pt x="73631" y="81792"/>
                          <a:pt x="64692" y="93213"/>
                        </a:cubicBezTo>
                        <a:cubicBezTo>
                          <a:pt x="64444" y="93710"/>
                          <a:pt x="64195" y="94207"/>
                          <a:pt x="63947" y="94703"/>
                        </a:cubicBezTo>
                        <a:cubicBezTo>
                          <a:pt x="72638" y="90979"/>
                          <a:pt x="77604" y="71363"/>
                          <a:pt x="78349" y="64659"/>
                        </a:cubicBezTo>
                        <a:cubicBezTo>
                          <a:pt x="79838" y="46781"/>
                          <a:pt x="72141" y="32380"/>
                          <a:pt x="63947" y="17730"/>
                        </a:cubicBezTo>
                        <a:close/>
                      </a:path>
                    </a:pathLst>
                  </a:custGeom>
                  <a:solidFill>
                    <a:srgbClr val="BF946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9" name="任意多边形: 形状 498">
                    <a:extLst>
                      <a:ext uri="{FF2B5EF4-FFF2-40B4-BE49-F238E27FC236}">
                        <a16:creationId xmlns:a16="http://schemas.microsoft.com/office/drawing/2014/main" id="{A132A707-A4C5-4044-CAED-9B3A832534FB}"/>
                      </a:ext>
                    </a:extLst>
                  </p:cNvPr>
                  <p:cNvSpPr/>
                  <p:nvPr/>
                </p:nvSpPr>
                <p:spPr>
                  <a:xfrm>
                    <a:off x="961875" y="5030669"/>
                    <a:ext cx="103541" cy="109906"/>
                  </a:xfrm>
                  <a:custGeom>
                    <a:avLst/>
                    <a:gdLst>
                      <a:gd name="connsiteX0" fmla="*/ 0 w 103541"/>
                      <a:gd name="connsiteY0" fmla="*/ 7358 h 109906"/>
                      <a:gd name="connsiteX1" fmla="*/ 103541 w 103541"/>
                      <a:gd name="connsiteY1" fmla="*/ 109906 h 109906"/>
                      <a:gd name="connsiteX2" fmla="*/ 0 w 103541"/>
                      <a:gd name="connsiteY2" fmla="*/ 7358 h 109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3541" h="109906">
                        <a:moveTo>
                          <a:pt x="0" y="7358"/>
                        </a:moveTo>
                        <a:cubicBezTo>
                          <a:pt x="0" y="7358"/>
                          <a:pt x="68779" y="93022"/>
                          <a:pt x="103541" y="109906"/>
                        </a:cubicBezTo>
                        <a:cubicBezTo>
                          <a:pt x="90878" y="42369"/>
                          <a:pt x="86657" y="-22189"/>
                          <a:pt x="0" y="7358"/>
                        </a:cubicBezTo>
                        <a:close/>
                      </a:path>
                    </a:pathLst>
                  </a:custGeom>
                  <a:solidFill>
                    <a:srgbClr val="FDCB68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0" name="任意多边形: 形状 499">
                    <a:extLst>
                      <a:ext uri="{FF2B5EF4-FFF2-40B4-BE49-F238E27FC236}">
                        <a16:creationId xmlns:a16="http://schemas.microsoft.com/office/drawing/2014/main" id="{A002F40E-2833-DBAD-6BE3-05A98B573D4C}"/>
                      </a:ext>
                    </a:extLst>
                  </p:cNvPr>
                  <p:cNvSpPr/>
                  <p:nvPr/>
                </p:nvSpPr>
                <p:spPr>
                  <a:xfrm>
                    <a:off x="1826953" y="4481562"/>
                    <a:ext cx="565379" cy="701721"/>
                  </a:xfrm>
                  <a:custGeom>
                    <a:avLst/>
                    <a:gdLst>
                      <a:gd name="connsiteX0" fmla="*/ 0 w 565379"/>
                      <a:gd name="connsiteY0" fmla="*/ 20386 h 701721"/>
                      <a:gd name="connsiteX1" fmla="*/ 335454 w 565379"/>
                      <a:gd name="connsiteY1" fmla="*/ 205370 h 701721"/>
                      <a:gd name="connsiteX2" fmla="*/ 565380 w 565379"/>
                      <a:gd name="connsiteY2" fmla="*/ 534368 h 701721"/>
                      <a:gd name="connsiteX3" fmla="*/ 549240 w 565379"/>
                      <a:gd name="connsiteY3" fmla="*/ 561681 h 701721"/>
                      <a:gd name="connsiteX4" fmla="*/ 465066 w 565379"/>
                      <a:gd name="connsiteY4" fmla="*/ 526174 h 701721"/>
                      <a:gd name="connsiteX5" fmla="*/ 489400 w 565379"/>
                      <a:gd name="connsiteY5" fmla="*/ 648834 h 701721"/>
                      <a:gd name="connsiteX6" fmla="*/ 412427 w 565379"/>
                      <a:gd name="connsiteY6" fmla="*/ 682354 h 701721"/>
                      <a:gd name="connsiteX7" fmla="*/ 382134 w 565379"/>
                      <a:gd name="connsiteY7" fmla="*/ 578068 h 701721"/>
                      <a:gd name="connsiteX8" fmla="*/ 383127 w 565379"/>
                      <a:gd name="connsiteY8" fmla="*/ 686576 h 701721"/>
                      <a:gd name="connsiteX9" fmla="*/ 306154 w 565379"/>
                      <a:gd name="connsiteY9" fmla="*/ 691542 h 701721"/>
                      <a:gd name="connsiteX10" fmla="*/ 293987 w 565379"/>
                      <a:gd name="connsiteY10" fmla="*/ 562922 h 701721"/>
                      <a:gd name="connsiteX11" fmla="*/ 263695 w 565379"/>
                      <a:gd name="connsiteY11" fmla="*/ 701722 h 701721"/>
                      <a:gd name="connsiteX12" fmla="*/ 175548 w 565379"/>
                      <a:gd name="connsiteY12" fmla="*/ 691542 h 701721"/>
                      <a:gd name="connsiteX13" fmla="*/ 0 w 565379"/>
                      <a:gd name="connsiteY13" fmla="*/ 20386 h 7017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565379" h="701721">
                        <a:moveTo>
                          <a:pt x="0" y="20386"/>
                        </a:moveTo>
                        <a:cubicBezTo>
                          <a:pt x="0" y="20386"/>
                          <a:pt x="175052" y="-90604"/>
                          <a:pt x="335454" y="205370"/>
                        </a:cubicBezTo>
                        <a:cubicBezTo>
                          <a:pt x="448927" y="442000"/>
                          <a:pt x="467053" y="500847"/>
                          <a:pt x="565380" y="534368"/>
                        </a:cubicBezTo>
                        <a:lnTo>
                          <a:pt x="549240" y="561681"/>
                        </a:lnTo>
                        <a:cubicBezTo>
                          <a:pt x="549240" y="561681"/>
                          <a:pt x="489400" y="554480"/>
                          <a:pt x="465066" y="526174"/>
                        </a:cubicBezTo>
                        <a:cubicBezTo>
                          <a:pt x="506532" y="625494"/>
                          <a:pt x="489400" y="648834"/>
                          <a:pt x="489400" y="648834"/>
                        </a:cubicBezTo>
                        <a:lnTo>
                          <a:pt x="412427" y="682354"/>
                        </a:lnTo>
                        <a:cubicBezTo>
                          <a:pt x="412427" y="682354"/>
                          <a:pt x="403240" y="609354"/>
                          <a:pt x="382134" y="578068"/>
                        </a:cubicBezTo>
                        <a:cubicBezTo>
                          <a:pt x="395294" y="646847"/>
                          <a:pt x="383127" y="686576"/>
                          <a:pt x="383127" y="686576"/>
                        </a:cubicBezTo>
                        <a:lnTo>
                          <a:pt x="306154" y="691542"/>
                        </a:lnTo>
                        <a:cubicBezTo>
                          <a:pt x="306154" y="691542"/>
                          <a:pt x="316334" y="614568"/>
                          <a:pt x="293987" y="562922"/>
                        </a:cubicBezTo>
                        <a:cubicBezTo>
                          <a:pt x="286787" y="686576"/>
                          <a:pt x="263695" y="701722"/>
                          <a:pt x="263695" y="701722"/>
                        </a:cubicBezTo>
                        <a:lnTo>
                          <a:pt x="175548" y="691542"/>
                        </a:lnTo>
                        <a:cubicBezTo>
                          <a:pt x="175300" y="691542"/>
                          <a:pt x="335454" y="296496"/>
                          <a:pt x="0" y="20386"/>
                        </a:cubicBezTo>
                        <a:close/>
                      </a:path>
                    </a:pathLst>
                  </a:custGeom>
                  <a:solidFill>
                    <a:srgbClr val="FBB925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01" name="图形 23">
                    <a:extLst>
                      <a:ext uri="{FF2B5EF4-FFF2-40B4-BE49-F238E27FC236}">
                        <a16:creationId xmlns:a16="http://schemas.microsoft.com/office/drawing/2014/main" id="{8AA11150-08AB-7112-5C44-C361639AB377}"/>
                      </a:ext>
                    </a:extLst>
                  </p:cNvPr>
                  <p:cNvGrpSpPr/>
                  <p:nvPr/>
                </p:nvGrpSpPr>
                <p:grpSpPr>
                  <a:xfrm>
                    <a:off x="900586" y="4390268"/>
                    <a:ext cx="1169943" cy="1094319"/>
                    <a:chOff x="900586" y="4390268"/>
                    <a:chExt cx="1169943" cy="1094319"/>
                  </a:xfrm>
                </p:grpSpPr>
                <p:sp>
                  <p:nvSpPr>
                    <p:cNvPr id="502" name="任意多边形: 形状 501">
                      <a:extLst>
                        <a:ext uri="{FF2B5EF4-FFF2-40B4-BE49-F238E27FC236}">
                          <a16:creationId xmlns:a16="http://schemas.microsoft.com/office/drawing/2014/main" id="{2E6927C2-003B-B2CC-1897-CB60C14E719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19480" y="4780292"/>
                      <a:ext cx="972087" cy="704295"/>
                    </a:xfrm>
                    <a:custGeom>
                      <a:avLst/>
                      <a:gdLst>
                        <a:gd name="connsiteX0" fmla="*/ 870044 w 972087"/>
                        <a:gd name="connsiteY0" fmla="*/ 414910 h 704295"/>
                        <a:gd name="connsiteX1" fmla="*/ 966384 w 972087"/>
                        <a:gd name="connsiteY1" fmla="*/ 365995 h 704295"/>
                        <a:gd name="connsiteX2" fmla="*/ 913496 w 972087"/>
                        <a:gd name="connsiteY2" fmla="*/ 197647 h 704295"/>
                        <a:gd name="connsiteX3" fmla="*/ 824853 w 972087"/>
                        <a:gd name="connsiteY3" fmla="*/ 332722 h 704295"/>
                        <a:gd name="connsiteX4" fmla="*/ 689778 w 972087"/>
                        <a:gd name="connsiteY4" fmla="*/ 22099 h 704295"/>
                        <a:gd name="connsiteX5" fmla="*/ 686053 w 972087"/>
                        <a:gd name="connsiteY5" fmla="*/ 144262 h 704295"/>
                        <a:gd name="connsiteX6" fmla="*/ 501070 w 972087"/>
                        <a:gd name="connsiteY6" fmla="*/ 172072 h 704295"/>
                        <a:gd name="connsiteX7" fmla="*/ 488158 w 972087"/>
                        <a:gd name="connsiteY7" fmla="*/ 0 h 704295"/>
                        <a:gd name="connsiteX8" fmla="*/ 462335 w 972087"/>
                        <a:gd name="connsiteY8" fmla="*/ 181259 h 704295"/>
                        <a:gd name="connsiteX9" fmla="*/ 266426 w 972087"/>
                        <a:gd name="connsiteY9" fmla="*/ 212793 h 704295"/>
                        <a:gd name="connsiteX10" fmla="*/ 248052 w 972087"/>
                        <a:gd name="connsiteY10" fmla="*/ 29796 h 704295"/>
                        <a:gd name="connsiteX11" fmla="*/ 231416 w 972087"/>
                        <a:gd name="connsiteY11" fmla="*/ 220242 h 704295"/>
                        <a:gd name="connsiteX12" fmla="*/ 112232 w 972087"/>
                        <a:gd name="connsiteY12" fmla="*/ 231416 h 704295"/>
                        <a:gd name="connsiteX13" fmla="*/ 94602 w 972087"/>
                        <a:gd name="connsiteY13" fmla="*/ 50157 h 704295"/>
                        <a:gd name="connsiteX14" fmla="*/ 86905 w 972087"/>
                        <a:gd name="connsiteY14" fmla="*/ 240106 h 704295"/>
                        <a:gd name="connsiteX15" fmla="*/ 0 w 972087"/>
                        <a:gd name="connsiteY15" fmla="*/ 252273 h 704295"/>
                        <a:gd name="connsiteX16" fmla="*/ 45687 w 972087"/>
                        <a:gd name="connsiteY16" fmla="*/ 380893 h 704295"/>
                        <a:gd name="connsiteX17" fmla="*/ 45687 w 972087"/>
                        <a:gd name="connsiteY17" fmla="*/ 570594 h 704295"/>
                        <a:gd name="connsiteX18" fmla="*/ 473757 w 972087"/>
                        <a:gd name="connsiteY18" fmla="*/ 700952 h 704295"/>
                        <a:gd name="connsiteX19" fmla="*/ 790091 w 972087"/>
                        <a:gd name="connsiteY19" fmla="*/ 575063 h 704295"/>
                        <a:gd name="connsiteX20" fmla="*/ 792574 w 972087"/>
                        <a:gd name="connsiteY20" fmla="*/ 574567 h 704295"/>
                        <a:gd name="connsiteX21" fmla="*/ 870044 w 972087"/>
                        <a:gd name="connsiteY21" fmla="*/ 414910 h 7042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972087" h="704295">
                          <a:moveTo>
                            <a:pt x="870044" y="414910"/>
                          </a:moveTo>
                          <a:cubicBezTo>
                            <a:pt x="887922" y="445947"/>
                            <a:pt x="946769" y="445947"/>
                            <a:pt x="966384" y="365995"/>
                          </a:cubicBezTo>
                          <a:cubicBezTo>
                            <a:pt x="986000" y="286042"/>
                            <a:pt x="951735" y="212297"/>
                            <a:pt x="913496" y="197647"/>
                          </a:cubicBezTo>
                          <a:cubicBezTo>
                            <a:pt x="877493" y="183742"/>
                            <a:pt x="828329" y="218008"/>
                            <a:pt x="824853" y="332722"/>
                          </a:cubicBezTo>
                          <a:cubicBezTo>
                            <a:pt x="809955" y="230919"/>
                            <a:pt x="752598" y="138552"/>
                            <a:pt x="689778" y="22099"/>
                          </a:cubicBezTo>
                          <a:cubicBezTo>
                            <a:pt x="691764" y="77718"/>
                            <a:pt x="686053" y="144262"/>
                            <a:pt x="686053" y="144262"/>
                          </a:cubicBezTo>
                          <a:lnTo>
                            <a:pt x="501070" y="172072"/>
                          </a:lnTo>
                          <a:cubicBezTo>
                            <a:pt x="501070" y="172072"/>
                            <a:pt x="473260" y="133337"/>
                            <a:pt x="488158" y="0"/>
                          </a:cubicBezTo>
                          <a:cubicBezTo>
                            <a:pt x="443712" y="49908"/>
                            <a:pt x="462335" y="181259"/>
                            <a:pt x="462335" y="181259"/>
                          </a:cubicBezTo>
                          <a:lnTo>
                            <a:pt x="266426" y="212793"/>
                          </a:lnTo>
                          <a:cubicBezTo>
                            <a:pt x="266426" y="212793"/>
                            <a:pt x="236878" y="166609"/>
                            <a:pt x="248052" y="29796"/>
                          </a:cubicBezTo>
                          <a:cubicBezTo>
                            <a:pt x="198144" y="112977"/>
                            <a:pt x="231416" y="220242"/>
                            <a:pt x="231416" y="220242"/>
                          </a:cubicBezTo>
                          <a:lnTo>
                            <a:pt x="112232" y="231416"/>
                          </a:lnTo>
                          <a:cubicBezTo>
                            <a:pt x="112232" y="231416"/>
                            <a:pt x="78959" y="130606"/>
                            <a:pt x="94602" y="50157"/>
                          </a:cubicBezTo>
                          <a:cubicBezTo>
                            <a:pt x="45687" y="123157"/>
                            <a:pt x="86905" y="240106"/>
                            <a:pt x="86905" y="240106"/>
                          </a:cubicBezTo>
                          <a:lnTo>
                            <a:pt x="0" y="252273"/>
                          </a:lnTo>
                          <a:cubicBezTo>
                            <a:pt x="0" y="252273"/>
                            <a:pt x="45687" y="317079"/>
                            <a:pt x="45687" y="380893"/>
                          </a:cubicBezTo>
                          <a:cubicBezTo>
                            <a:pt x="45687" y="444706"/>
                            <a:pt x="30789" y="528631"/>
                            <a:pt x="45687" y="570594"/>
                          </a:cubicBezTo>
                          <a:cubicBezTo>
                            <a:pt x="60585" y="612557"/>
                            <a:pt x="229678" y="725037"/>
                            <a:pt x="473757" y="700952"/>
                          </a:cubicBezTo>
                          <a:cubicBezTo>
                            <a:pt x="658740" y="673142"/>
                            <a:pt x="736458" y="625220"/>
                            <a:pt x="790091" y="575063"/>
                          </a:cubicBezTo>
                          <a:cubicBezTo>
                            <a:pt x="790836" y="574815"/>
                            <a:pt x="791829" y="574567"/>
                            <a:pt x="792574" y="574567"/>
                          </a:cubicBezTo>
                          <a:cubicBezTo>
                            <a:pt x="819887" y="545267"/>
                            <a:pt x="877741" y="485179"/>
                            <a:pt x="870044" y="414910"/>
                          </a:cubicBezTo>
                          <a:close/>
                        </a:path>
                      </a:pathLst>
                    </a:custGeom>
                    <a:solidFill>
                      <a:srgbClr val="F4D9B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3" name="任意多边形: 形状 502">
                      <a:extLst>
                        <a:ext uri="{FF2B5EF4-FFF2-40B4-BE49-F238E27FC236}">
                          <a16:creationId xmlns:a16="http://schemas.microsoft.com/office/drawing/2014/main" id="{CF2C2CBB-F438-AE9D-16BC-E204266856C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0586" y="4390268"/>
                      <a:ext cx="1169943" cy="964093"/>
                    </a:xfrm>
                    <a:custGeom>
                      <a:avLst/>
                      <a:gdLst>
                        <a:gd name="connsiteX0" fmla="*/ 1160762 w 1169943"/>
                        <a:gd name="connsiteY0" fmla="*/ 461782 h 964093"/>
                        <a:gd name="connsiteX1" fmla="*/ 438209 w 1169943"/>
                        <a:gd name="connsiteY1" fmla="*/ 13104 h 964093"/>
                        <a:gd name="connsiteX2" fmla="*/ 14112 w 1169943"/>
                        <a:gd name="connsiteY2" fmla="*/ 651732 h 964093"/>
                        <a:gd name="connsiteX3" fmla="*/ 118646 w 1169943"/>
                        <a:gd name="connsiteY3" fmla="*/ 641800 h 964093"/>
                        <a:gd name="connsiteX4" fmla="*/ 205551 w 1169943"/>
                        <a:gd name="connsiteY4" fmla="*/ 629633 h 964093"/>
                        <a:gd name="connsiteX5" fmla="*/ 213249 w 1169943"/>
                        <a:gd name="connsiteY5" fmla="*/ 439684 h 964093"/>
                        <a:gd name="connsiteX6" fmla="*/ 230878 w 1169943"/>
                        <a:gd name="connsiteY6" fmla="*/ 620943 h 964093"/>
                        <a:gd name="connsiteX7" fmla="*/ 350062 w 1169943"/>
                        <a:gd name="connsiteY7" fmla="*/ 609769 h 964093"/>
                        <a:gd name="connsiteX8" fmla="*/ 366698 w 1169943"/>
                        <a:gd name="connsiteY8" fmla="*/ 419323 h 964093"/>
                        <a:gd name="connsiteX9" fmla="*/ 385072 w 1169943"/>
                        <a:gd name="connsiteY9" fmla="*/ 602320 h 964093"/>
                        <a:gd name="connsiteX10" fmla="*/ 581230 w 1169943"/>
                        <a:gd name="connsiteY10" fmla="*/ 571035 h 964093"/>
                        <a:gd name="connsiteX11" fmla="*/ 607053 w 1169943"/>
                        <a:gd name="connsiteY11" fmla="*/ 389775 h 964093"/>
                        <a:gd name="connsiteX12" fmla="*/ 619964 w 1169943"/>
                        <a:gd name="connsiteY12" fmla="*/ 561847 h 964093"/>
                        <a:gd name="connsiteX13" fmla="*/ 804948 w 1169943"/>
                        <a:gd name="connsiteY13" fmla="*/ 534038 h 964093"/>
                        <a:gd name="connsiteX14" fmla="*/ 808673 w 1169943"/>
                        <a:gd name="connsiteY14" fmla="*/ 411874 h 964093"/>
                        <a:gd name="connsiteX15" fmla="*/ 943748 w 1169943"/>
                        <a:gd name="connsiteY15" fmla="*/ 722498 h 964093"/>
                        <a:gd name="connsiteX16" fmla="*/ 1032391 w 1169943"/>
                        <a:gd name="connsiteY16" fmla="*/ 587422 h 964093"/>
                        <a:gd name="connsiteX17" fmla="*/ 1085279 w 1169943"/>
                        <a:gd name="connsiteY17" fmla="*/ 755770 h 964093"/>
                        <a:gd name="connsiteX18" fmla="*/ 988939 w 1169943"/>
                        <a:gd name="connsiteY18" fmla="*/ 804685 h 964093"/>
                        <a:gd name="connsiteX19" fmla="*/ 910972 w 1169943"/>
                        <a:gd name="connsiteY19" fmla="*/ 964094 h 964093"/>
                        <a:gd name="connsiteX20" fmla="*/ 1160762 w 1169943"/>
                        <a:gd name="connsiteY20" fmla="*/ 461782 h 9640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1169943" h="964093">
                          <a:moveTo>
                            <a:pt x="1160762" y="461782"/>
                          </a:moveTo>
                          <a:cubicBezTo>
                            <a:pt x="1108867" y="190639"/>
                            <a:pt x="874720" y="-60890"/>
                            <a:pt x="438209" y="13104"/>
                          </a:cubicBezTo>
                          <a:cubicBezTo>
                            <a:pt x="107721" y="79648"/>
                            <a:pt x="-50198" y="368173"/>
                            <a:pt x="14112" y="651732"/>
                          </a:cubicBezTo>
                          <a:lnTo>
                            <a:pt x="118646" y="641800"/>
                          </a:lnTo>
                          <a:lnTo>
                            <a:pt x="205551" y="629633"/>
                          </a:lnTo>
                          <a:cubicBezTo>
                            <a:pt x="205551" y="629633"/>
                            <a:pt x="164334" y="512684"/>
                            <a:pt x="213249" y="439684"/>
                          </a:cubicBezTo>
                          <a:cubicBezTo>
                            <a:pt x="197606" y="520133"/>
                            <a:pt x="230878" y="620943"/>
                            <a:pt x="230878" y="620943"/>
                          </a:cubicBezTo>
                          <a:lnTo>
                            <a:pt x="350062" y="609769"/>
                          </a:lnTo>
                          <a:cubicBezTo>
                            <a:pt x="350062" y="609769"/>
                            <a:pt x="316790" y="502504"/>
                            <a:pt x="366698" y="419323"/>
                          </a:cubicBezTo>
                          <a:cubicBezTo>
                            <a:pt x="355525" y="556137"/>
                            <a:pt x="385072" y="602320"/>
                            <a:pt x="385072" y="602320"/>
                          </a:cubicBezTo>
                          <a:lnTo>
                            <a:pt x="581230" y="571035"/>
                          </a:lnTo>
                          <a:cubicBezTo>
                            <a:pt x="581230" y="571035"/>
                            <a:pt x="562855" y="439684"/>
                            <a:pt x="607053" y="389775"/>
                          </a:cubicBezTo>
                          <a:cubicBezTo>
                            <a:pt x="592155" y="522864"/>
                            <a:pt x="619964" y="561847"/>
                            <a:pt x="619964" y="561847"/>
                          </a:cubicBezTo>
                          <a:lnTo>
                            <a:pt x="804948" y="534038"/>
                          </a:lnTo>
                          <a:cubicBezTo>
                            <a:pt x="804948" y="534038"/>
                            <a:pt x="810411" y="467493"/>
                            <a:pt x="808673" y="411874"/>
                          </a:cubicBezTo>
                          <a:cubicBezTo>
                            <a:pt x="871493" y="528327"/>
                            <a:pt x="928850" y="620943"/>
                            <a:pt x="943748" y="722498"/>
                          </a:cubicBezTo>
                          <a:cubicBezTo>
                            <a:pt x="947472" y="607783"/>
                            <a:pt x="996388" y="573518"/>
                            <a:pt x="1032391" y="587422"/>
                          </a:cubicBezTo>
                          <a:cubicBezTo>
                            <a:pt x="1070629" y="602072"/>
                            <a:pt x="1104895" y="675569"/>
                            <a:pt x="1085279" y="755770"/>
                          </a:cubicBezTo>
                          <a:cubicBezTo>
                            <a:pt x="1065663" y="835971"/>
                            <a:pt x="1006816" y="835723"/>
                            <a:pt x="988939" y="804685"/>
                          </a:cubicBezTo>
                          <a:cubicBezTo>
                            <a:pt x="996636" y="874954"/>
                            <a:pt x="938534" y="935043"/>
                            <a:pt x="910972" y="964094"/>
                          </a:cubicBezTo>
                          <a:cubicBezTo>
                            <a:pt x="1036612" y="938022"/>
                            <a:pt x="1212160" y="731437"/>
                            <a:pt x="1160762" y="461782"/>
                          </a:cubicBezTo>
                          <a:close/>
                        </a:path>
                      </a:pathLst>
                    </a:custGeom>
                    <a:solidFill>
                      <a:srgbClr val="FDCB68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04" name="图形 23">
                    <a:extLst>
                      <a:ext uri="{FF2B5EF4-FFF2-40B4-BE49-F238E27FC236}">
                        <a16:creationId xmlns:a16="http://schemas.microsoft.com/office/drawing/2014/main" id="{1B09794B-760B-9AC6-BBD9-76F646516482}"/>
                      </a:ext>
                    </a:extLst>
                  </p:cNvPr>
                  <p:cNvGrpSpPr/>
                  <p:nvPr/>
                </p:nvGrpSpPr>
                <p:grpSpPr>
                  <a:xfrm>
                    <a:off x="1470453" y="5136529"/>
                    <a:ext cx="82812" cy="140446"/>
                    <a:chOff x="1470453" y="5136529"/>
                    <a:chExt cx="82812" cy="140446"/>
                  </a:xfrm>
                </p:grpSpPr>
                <p:sp>
                  <p:nvSpPr>
                    <p:cNvPr id="505" name="任意多边形: 形状 504">
                      <a:extLst>
                        <a:ext uri="{FF2B5EF4-FFF2-40B4-BE49-F238E27FC236}">
                          <a16:creationId xmlns:a16="http://schemas.microsoft.com/office/drawing/2014/main" id="{D4F84523-D647-6285-2798-D3C0FCB1542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0453" y="5136529"/>
                      <a:ext cx="82812" cy="140446"/>
                    </a:xfrm>
                    <a:custGeom>
                      <a:avLst/>
                      <a:gdLst>
                        <a:gd name="connsiteX0" fmla="*/ 72692 w 82812"/>
                        <a:gd name="connsiteY0" fmla="*/ 57928 h 140446"/>
                        <a:gd name="connsiteX1" fmla="*/ 68719 w 82812"/>
                        <a:gd name="connsiteY1" fmla="*/ 139371 h 140446"/>
                        <a:gd name="connsiteX2" fmla="*/ 10120 w 82812"/>
                        <a:gd name="connsiteY2" fmla="*/ 82510 h 140446"/>
                        <a:gd name="connsiteX3" fmla="*/ 14093 w 82812"/>
                        <a:gd name="connsiteY3" fmla="*/ 1068 h 140446"/>
                        <a:gd name="connsiteX4" fmla="*/ 72692 w 82812"/>
                        <a:gd name="connsiteY4" fmla="*/ 57928 h 1404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2812" h="140446">
                          <a:moveTo>
                            <a:pt x="72692" y="57928"/>
                          </a:moveTo>
                          <a:cubicBezTo>
                            <a:pt x="87590" y="96167"/>
                            <a:pt x="85852" y="132667"/>
                            <a:pt x="68719" y="139371"/>
                          </a:cubicBezTo>
                          <a:cubicBezTo>
                            <a:pt x="51338" y="146075"/>
                            <a:pt x="25267" y="120748"/>
                            <a:pt x="10120" y="82510"/>
                          </a:cubicBezTo>
                          <a:cubicBezTo>
                            <a:pt x="-4778" y="44272"/>
                            <a:pt x="-3039" y="7772"/>
                            <a:pt x="14093" y="1068"/>
                          </a:cubicBezTo>
                          <a:cubicBezTo>
                            <a:pt x="31474" y="-5636"/>
                            <a:pt x="57546" y="19939"/>
                            <a:pt x="72692" y="57928"/>
                          </a:cubicBezTo>
                          <a:close/>
                        </a:path>
                      </a:pathLst>
                    </a:custGeom>
                    <a:solidFill>
                      <a:srgbClr val="413000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6" name="任意多边形: 形状 505">
                      <a:extLst>
                        <a:ext uri="{FF2B5EF4-FFF2-40B4-BE49-F238E27FC236}">
                          <a16:creationId xmlns:a16="http://schemas.microsoft.com/office/drawing/2014/main" id="{C353D065-2817-4E89-A184-7E04179E508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8490" y="5168089"/>
                      <a:ext cx="26662" cy="45109"/>
                    </a:xfrm>
                    <a:custGeom>
                      <a:avLst/>
                      <a:gdLst>
                        <a:gd name="connsiteX0" fmla="*/ 23438 w 26662"/>
                        <a:gd name="connsiteY0" fmla="*/ 18671 h 45109"/>
                        <a:gd name="connsiteX1" fmla="*/ 22196 w 26662"/>
                        <a:gd name="connsiteY1" fmla="*/ 44742 h 45109"/>
                        <a:gd name="connsiteX2" fmla="*/ 3325 w 26662"/>
                        <a:gd name="connsiteY2" fmla="*/ 26368 h 45109"/>
                        <a:gd name="connsiteX3" fmla="*/ 4567 w 26662"/>
                        <a:gd name="connsiteY3" fmla="*/ 297 h 45109"/>
                        <a:gd name="connsiteX4" fmla="*/ 23438 w 26662"/>
                        <a:gd name="connsiteY4" fmla="*/ 18671 h 4510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6662" h="45109">
                          <a:moveTo>
                            <a:pt x="23438" y="18671"/>
                          </a:moveTo>
                          <a:cubicBezTo>
                            <a:pt x="28155" y="30838"/>
                            <a:pt x="27659" y="42756"/>
                            <a:pt x="22196" y="44742"/>
                          </a:cubicBezTo>
                          <a:cubicBezTo>
                            <a:pt x="16734" y="46977"/>
                            <a:pt x="8291" y="38783"/>
                            <a:pt x="3325" y="26368"/>
                          </a:cubicBezTo>
                          <a:cubicBezTo>
                            <a:pt x="-1641" y="14202"/>
                            <a:pt x="-896" y="2283"/>
                            <a:pt x="4567" y="297"/>
                          </a:cubicBezTo>
                          <a:cubicBezTo>
                            <a:pt x="10278" y="-1690"/>
                            <a:pt x="18720" y="6504"/>
                            <a:pt x="23438" y="1867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07" name="图形 23">
                    <a:extLst>
                      <a:ext uri="{FF2B5EF4-FFF2-40B4-BE49-F238E27FC236}">
                        <a16:creationId xmlns:a16="http://schemas.microsoft.com/office/drawing/2014/main" id="{DE85881C-6BDB-E700-F890-9867BC3E9164}"/>
                      </a:ext>
                    </a:extLst>
                  </p:cNvPr>
                  <p:cNvGrpSpPr/>
                  <p:nvPr/>
                </p:nvGrpSpPr>
                <p:grpSpPr>
                  <a:xfrm>
                    <a:off x="1143201" y="5195434"/>
                    <a:ext cx="74355" cy="126176"/>
                    <a:chOff x="1143201" y="5195434"/>
                    <a:chExt cx="74355" cy="126176"/>
                  </a:xfrm>
                </p:grpSpPr>
                <p:sp>
                  <p:nvSpPr>
                    <p:cNvPr id="508" name="任意多边形: 形状 507">
                      <a:extLst>
                        <a:ext uri="{FF2B5EF4-FFF2-40B4-BE49-F238E27FC236}">
                          <a16:creationId xmlns:a16="http://schemas.microsoft.com/office/drawing/2014/main" id="{A177C83D-1F62-EAB6-7A52-466B1FEC451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43201" y="5195434"/>
                      <a:ext cx="74355" cy="126176"/>
                    </a:xfrm>
                    <a:custGeom>
                      <a:avLst/>
                      <a:gdLst>
                        <a:gd name="connsiteX0" fmla="*/ 65235 w 74355"/>
                        <a:gd name="connsiteY0" fmla="*/ 52159 h 126176"/>
                        <a:gd name="connsiteX1" fmla="*/ 61511 w 74355"/>
                        <a:gd name="connsiteY1" fmla="*/ 125159 h 126176"/>
                        <a:gd name="connsiteX2" fmla="*/ 9120 w 74355"/>
                        <a:gd name="connsiteY2" fmla="*/ 74009 h 126176"/>
                        <a:gd name="connsiteX3" fmla="*/ 12844 w 74355"/>
                        <a:gd name="connsiteY3" fmla="*/ 1009 h 126176"/>
                        <a:gd name="connsiteX4" fmla="*/ 65235 w 74355"/>
                        <a:gd name="connsiteY4" fmla="*/ 52159 h 1261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4355" h="126176">
                          <a:moveTo>
                            <a:pt x="65235" y="52159"/>
                          </a:moveTo>
                          <a:cubicBezTo>
                            <a:pt x="78644" y="86424"/>
                            <a:pt x="77154" y="119200"/>
                            <a:pt x="61511" y="125159"/>
                          </a:cubicBezTo>
                          <a:cubicBezTo>
                            <a:pt x="46116" y="131367"/>
                            <a:pt x="22528" y="108523"/>
                            <a:pt x="9120" y="74009"/>
                          </a:cubicBezTo>
                          <a:cubicBezTo>
                            <a:pt x="-4289" y="39744"/>
                            <a:pt x="-2799" y="6968"/>
                            <a:pt x="12844" y="1009"/>
                          </a:cubicBezTo>
                          <a:cubicBezTo>
                            <a:pt x="28239" y="-5198"/>
                            <a:pt x="51827" y="17893"/>
                            <a:pt x="65235" y="52159"/>
                          </a:cubicBezTo>
                          <a:close/>
                        </a:path>
                      </a:pathLst>
                    </a:custGeom>
                    <a:solidFill>
                      <a:srgbClr val="413000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9" name="任意多边形: 形状 508">
                      <a:extLst>
                        <a:ext uri="{FF2B5EF4-FFF2-40B4-BE49-F238E27FC236}">
                          <a16:creationId xmlns:a16="http://schemas.microsoft.com/office/drawing/2014/main" id="{8B70E283-F268-8F75-D347-770EA754F0B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0459" y="5223924"/>
                      <a:ext cx="23836" cy="40626"/>
                    </a:xfrm>
                    <a:custGeom>
                      <a:avLst/>
                      <a:gdLst>
                        <a:gd name="connsiteX0" fmla="*/ 20981 w 23836"/>
                        <a:gd name="connsiteY0" fmla="*/ 16717 h 40626"/>
                        <a:gd name="connsiteX1" fmla="*/ 19740 w 23836"/>
                        <a:gd name="connsiteY1" fmla="*/ 40305 h 40626"/>
                        <a:gd name="connsiteX2" fmla="*/ 2855 w 23836"/>
                        <a:gd name="connsiteY2" fmla="*/ 23918 h 40626"/>
                        <a:gd name="connsiteX3" fmla="*/ 4097 w 23836"/>
                        <a:gd name="connsiteY3" fmla="*/ 329 h 40626"/>
                        <a:gd name="connsiteX4" fmla="*/ 20981 w 23836"/>
                        <a:gd name="connsiteY4" fmla="*/ 16717 h 406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3836" h="40626">
                          <a:moveTo>
                            <a:pt x="20981" y="16717"/>
                          </a:moveTo>
                          <a:cubicBezTo>
                            <a:pt x="25202" y="27642"/>
                            <a:pt x="24706" y="38319"/>
                            <a:pt x="19740" y="40305"/>
                          </a:cubicBezTo>
                          <a:cubicBezTo>
                            <a:pt x="14774" y="42292"/>
                            <a:pt x="7325" y="34843"/>
                            <a:pt x="2855" y="23918"/>
                          </a:cubicBezTo>
                          <a:cubicBezTo>
                            <a:pt x="-1366" y="12992"/>
                            <a:pt x="-869" y="2315"/>
                            <a:pt x="4097" y="329"/>
                          </a:cubicBezTo>
                          <a:cubicBezTo>
                            <a:pt x="9311" y="-1657"/>
                            <a:pt x="16760" y="5543"/>
                            <a:pt x="20981" y="1671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510" name="任意多边形: 形状 509">
                    <a:extLst>
                      <a:ext uri="{FF2B5EF4-FFF2-40B4-BE49-F238E27FC236}">
                        <a16:creationId xmlns:a16="http://schemas.microsoft.com/office/drawing/2014/main" id="{9B5A04EA-2310-9B63-A460-ADBE4D7258D2}"/>
                      </a:ext>
                    </a:extLst>
                  </p:cNvPr>
                  <p:cNvSpPr/>
                  <p:nvPr/>
                </p:nvSpPr>
                <p:spPr>
                  <a:xfrm>
                    <a:off x="1277362" y="5314884"/>
                    <a:ext cx="108857" cy="95408"/>
                  </a:xfrm>
                  <a:custGeom>
                    <a:avLst/>
                    <a:gdLst>
                      <a:gd name="connsiteX0" fmla="*/ 25429 w 108857"/>
                      <a:gd name="connsiteY0" fmla="*/ 21600 h 95408"/>
                      <a:gd name="connsiteX1" fmla="*/ 92221 w 108857"/>
                      <a:gd name="connsiteY1" fmla="*/ 19614 h 95408"/>
                      <a:gd name="connsiteX2" fmla="*/ 9537 w 108857"/>
                      <a:gd name="connsiteY2" fmla="*/ 24828 h 95408"/>
                      <a:gd name="connsiteX3" fmla="*/ 108857 w 108857"/>
                      <a:gd name="connsiteY3" fmla="*/ 73247 h 95408"/>
                      <a:gd name="connsiteX4" fmla="*/ 25429 w 108857"/>
                      <a:gd name="connsiteY4" fmla="*/ 21600 h 954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857" h="95408">
                        <a:moveTo>
                          <a:pt x="25429" y="21600"/>
                        </a:moveTo>
                        <a:cubicBezTo>
                          <a:pt x="49265" y="-10927"/>
                          <a:pt x="92221" y="19614"/>
                          <a:pt x="92221" y="19614"/>
                        </a:cubicBezTo>
                        <a:cubicBezTo>
                          <a:pt x="92221" y="19614"/>
                          <a:pt x="46037" y="-27811"/>
                          <a:pt x="9537" y="24828"/>
                        </a:cubicBezTo>
                        <a:cubicBezTo>
                          <a:pt x="-26714" y="77468"/>
                          <a:pt x="47776" y="124645"/>
                          <a:pt x="108857" y="73247"/>
                        </a:cubicBezTo>
                        <a:cubicBezTo>
                          <a:pt x="46037" y="112230"/>
                          <a:pt x="-5361" y="63811"/>
                          <a:pt x="25429" y="21600"/>
                        </a:cubicBezTo>
                        <a:close/>
                      </a:path>
                    </a:pathLst>
                  </a:custGeom>
                  <a:solidFill>
                    <a:srgbClr val="BF946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11" name="图形 23">
                    <a:extLst>
                      <a:ext uri="{FF2B5EF4-FFF2-40B4-BE49-F238E27FC236}">
                        <a16:creationId xmlns:a16="http://schemas.microsoft.com/office/drawing/2014/main" id="{996317E8-FA6D-37AD-BCBD-E8F414AA5FA8}"/>
                      </a:ext>
                    </a:extLst>
                  </p:cNvPr>
                  <p:cNvGrpSpPr/>
                  <p:nvPr/>
                </p:nvGrpSpPr>
                <p:grpSpPr>
                  <a:xfrm>
                    <a:off x="1338794" y="5369509"/>
                    <a:ext cx="265681" cy="105217"/>
                    <a:chOff x="1338794" y="5369509"/>
                    <a:chExt cx="265681" cy="105217"/>
                  </a:xfrm>
                  <a:solidFill>
                    <a:srgbClr val="BF946F"/>
                  </a:solidFill>
                </p:grpSpPr>
                <p:sp>
                  <p:nvSpPr>
                    <p:cNvPr id="320" name="任意多边形: 形状 319">
                      <a:extLst>
                        <a:ext uri="{FF2B5EF4-FFF2-40B4-BE49-F238E27FC236}">
                          <a16:creationId xmlns:a16="http://schemas.microsoft.com/office/drawing/2014/main" id="{772D1310-639F-FB43-24BF-D3538DD9E49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38794" y="5387883"/>
                      <a:ext cx="221732" cy="86842"/>
                    </a:xfrm>
                    <a:custGeom>
                      <a:avLst/>
                      <a:gdLst>
                        <a:gd name="connsiteX0" fmla="*/ 0 w 221732"/>
                        <a:gd name="connsiteY0" fmla="*/ 40225 h 86842"/>
                        <a:gd name="connsiteX1" fmla="*/ 8194 w 221732"/>
                        <a:gd name="connsiteY1" fmla="*/ 48170 h 86842"/>
                        <a:gd name="connsiteX2" fmla="*/ 32279 w 221732"/>
                        <a:gd name="connsiteY2" fmla="*/ 65303 h 86842"/>
                        <a:gd name="connsiteX3" fmla="*/ 49908 w 221732"/>
                        <a:gd name="connsiteY3" fmla="*/ 73497 h 86842"/>
                        <a:gd name="connsiteX4" fmla="*/ 71014 w 221732"/>
                        <a:gd name="connsiteY4" fmla="*/ 78711 h 86842"/>
                        <a:gd name="connsiteX5" fmla="*/ 93857 w 221732"/>
                        <a:gd name="connsiteY5" fmla="*/ 79456 h 86842"/>
                        <a:gd name="connsiteX6" fmla="*/ 117198 w 221732"/>
                        <a:gd name="connsiteY6" fmla="*/ 74987 h 86842"/>
                        <a:gd name="connsiteX7" fmla="*/ 139545 w 221732"/>
                        <a:gd name="connsiteY7" fmla="*/ 66296 h 86842"/>
                        <a:gd name="connsiteX8" fmla="*/ 149973 w 221732"/>
                        <a:gd name="connsiteY8" fmla="*/ 60834 h 86842"/>
                        <a:gd name="connsiteX9" fmla="*/ 159657 w 221732"/>
                        <a:gd name="connsiteY9" fmla="*/ 54626 h 86842"/>
                        <a:gd name="connsiteX10" fmla="*/ 177286 w 221732"/>
                        <a:gd name="connsiteY10" fmla="*/ 41714 h 86842"/>
                        <a:gd name="connsiteX11" fmla="*/ 192433 w 221732"/>
                        <a:gd name="connsiteY11" fmla="*/ 28803 h 86842"/>
                        <a:gd name="connsiteX12" fmla="*/ 204599 w 221732"/>
                        <a:gd name="connsiteY12" fmla="*/ 17381 h 86842"/>
                        <a:gd name="connsiteX13" fmla="*/ 213786 w 221732"/>
                        <a:gd name="connsiteY13" fmla="*/ 8194 h 86842"/>
                        <a:gd name="connsiteX14" fmla="*/ 221732 w 221732"/>
                        <a:gd name="connsiteY14" fmla="*/ 0 h 86842"/>
                        <a:gd name="connsiteX15" fmla="*/ 215028 w 221732"/>
                        <a:gd name="connsiteY15" fmla="*/ 9187 h 86842"/>
                        <a:gd name="connsiteX16" fmla="*/ 206834 w 221732"/>
                        <a:gd name="connsiteY16" fmla="*/ 19367 h 86842"/>
                        <a:gd name="connsiteX17" fmla="*/ 195412 w 221732"/>
                        <a:gd name="connsiteY17" fmla="*/ 32031 h 86842"/>
                        <a:gd name="connsiteX18" fmla="*/ 181011 w 221732"/>
                        <a:gd name="connsiteY18" fmla="*/ 45936 h 86842"/>
                        <a:gd name="connsiteX19" fmla="*/ 163382 w 221732"/>
                        <a:gd name="connsiteY19" fmla="*/ 60089 h 86842"/>
                        <a:gd name="connsiteX20" fmla="*/ 153450 w 221732"/>
                        <a:gd name="connsiteY20" fmla="*/ 66793 h 86842"/>
                        <a:gd name="connsiteX21" fmla="*/ 142773 w 221732"/>
                        <a:gd name="connsiteY21" fmla="*/ 72752 h 86842"/>
                        <a:gd name="connsiteX22" fmla="*/ 119432 w 221732"/>
                        <a:gd name="connsiteY22" fmla="*/ 82187 h 86842"/>
                        <a:gd name="connsiteX23" fmla="*/ 94602 w 221732"/>
                        <a:gd name="connsiteY23" fmla="*/ 86657 h 86842"/>
                        <a:gd name="connsiteX24" fmla="*/ 70021 w 221732"/>
                        <a:gd name="connsiteY24" fmla="*/ 85167 h 86842"/>
                        <a:gd name="connsiteX25" fmla="*/ 30293 w 221732"/>
                        <a:gd name="connsiteY25" fmla="*/ 69027 h 86842"/>
                        <a:gd name="connsiteX26" fmla="*/ 7449 w 221732"/>
                        <a:gd name="connsiteY26" fmla="*/ 49412 h 86842"/>
                        <a:gd name="connsiteX27" fmla="*/ 0 w 221732"/>
                        <a:gd name="connsiteY27" fmla="*/ 40225 h 868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</a:cxnLst>
                      <a:rect l="l" t="t" r="r" b="b"/>
                      <a:pathLst>
                        <a:path w="221732" h="86842">
                          <a:moveTo>
                            <a:pt x="0" y="40225"/>
                          </a:moveTo>
                          <a:cubicBezTo>
                            <a:pt x="0" y="40225"/>
                            <a:pt x="2731" y="43453"/>
                            <a:pt x="8194" y="48170"/>
                          </a:cubicBezTo>
                          <a:cubicBezTo>
                            <a:pt x="13408" y="53136"/>
                            <a:pt x="21602" y="59344"/>
                            <a:pt x="32279" y="65303"/>
                          </a:cubicBezTo>
                          <a:cubicBezTo>
                            <a:pt x="37493" y="68283"/>
                            <a:pt x="43453" y="71014"/>
                            <a:pt x="49908" y="73497"/>
                          </a:cubicBezTo>
                          <a:cubicBezTo>
                            <a:pt x="56364" y="75732"/>
                            <a:pt x="63565" y="77470"/>
                            <a:pt x="71014" y="78711"/>
                          </a:cubicBezTo>
                          <a:cubicBezTo>
                            <a:pt x="78463" y="79953"/>
                            <a:pt x="86160" y="79704"/>
                            <a:pt x="93857" y="79456"/>
                          </a:cubicBezTo>
                          <a:cubicBezTo>
                            <a:pt x="101555" y="78711"/>
                            <a:pt x="109500" y="77470"/>
                            <a:pt x="117198" y="74987"/>
                          </a:cubicBezTo>
                          <a:cubicBezTo>
                            <a:pt x="124895" y="72752"/>
                            <a:pt x="132344" y="69772"/>
                            <a:pt x="139545" y="66296"/>
                          </a:cubicBezTo>
                          <a:cubicBezTo>
                            <a:pt x="143021" y="64558"/>
                            <a:pt x="146497" y="62572"/>
                            <a:pt x="149973" y="60834"/>
                          </a:cubicBezTo>
                          <a:cubicBezTo>
                            <a:pt x="153201" y="58847"/>
                            <a:pt x="156429" y="56612"/>
                            <a:pt x="159657" y="54626"/>
                          </a:cubicBezTo>
                          <a:cubicBezTo>
                            <a:pt x="165865" y="50405"/>
                            <a:pt x="172072" y="46184"/>
                            <a:pt x="177286" y="41714"/>
                          </a:cubicBezTo>
                          <a:cubicBezTo>
                            <a:pt x="182749" y="37493"/>
                            <a:pt x="187715" y="33024"/>
                            <a:pt x="192433" y="28803"/>
                          </a:cubicBezTo>
                          <a:cubicBezTo>
                            <a:pt x="197150" y="24830"/>
                            <a:pt x="200875" y="20609"/>
                            <a:pt x="204599" y="17381"/>
                          </a:cubicBezTo>
                          <a:cubicBezTo>
                            <a:pt x="208324" y="13905"/>
                            <a:pt x="211303" y="10677"/>
                            <a:pt x="213786" y="8194"/>
                          </a:cubicBezTo>
                          <a:cubicBezTo>
                            <a:pt x="218753" y="2980"/>
                            <a:pt x="221732" y="0"/>
                            <a:pt x="221732" y="0"/>
                          </a:cubicBezTo>
                          <a:cubicBezTo>
                            <a:pt x="221732" y="0"/>
                            <a:pt x="219249" y="3228"/>
                            <a:pt x="215028" y="9187"/>
                          </a:cubicBezTo>
                          <a:cubicBezTo>
                            <a:pt x="212793" y="12167"/>
                            <a:pt x="210062" y="15643"/>
                            <a:pt x="206834" y="19367"/>
                          </a:cubicBezTo>
                          <a:cubicBezTo>
                            <a:pt x="203606" y="23092"/>
                            <a:pt x="200130" y="27810"/>
                            <a:pt x="195412" y="32031"/>
                          </a:cubicBezTo>
                          <a:cubicBezTo>
                            <a:pt x="191191" y="36500"/>
                            <a:pt x="186225" y="41218"/>
                            <a:pt x="181011" y="45936"/>
                          </a:cubicBezTo>
                          <a:cubicBezTo>
                            <a:pt x="175797" y="50902"/>
                            <a:pt x="169837" y="55619"/>
                            <a:pt x="163382" y="60089"/>
                          </a:cubicBezTo>
                          <a:cubicBezTo>
                            <a:pt x="160154" y="62323"/>
                            <a:pt x="156926" y="64558"/>
                            <a:pt x="153450" y="66793"/>
                          </a:cubicBezTo>
                          <a:cubicBezTo>
                            <a:pt x="149973" y="68779"/>
                            <a:pt x="146497" y="71014"/>
                            <a:pt x="142773" y="72752"/>
                          </a:cubicBezTo>
                          <a:cubicBezTo>
                            <a:pt x="135324" y="76476"/>
                            <a:pt x="127626" y="79704"/>
                            <a:pt x="119432" y="82187"/>
                          </a:cubicBezTo>
                          <a:cubicBezTo>
                            <a:pt x="111238" y="84919"/>
                            <a:pt x="102796" y="85912"/>
                            <a:pt x="94602" y="86657"/>
                          </a:cubicBezTo>
                          <a:cubicBezTo>
                            <a:pt x="86160" y="87153"/>
                            <a:pt x="77966" y="86657"/>
                            <a:pt x="70021" y="85167"/>
                          </a:cubicBezTo>
                          <a:cubicBezTo>
                            <a:pt x="54378" y="82436"/>
                            <a:pt x="40721" y="75732"/>
                            <a:pt x="30293" y="69027"/>
                          </a:cubicBezTo>
                          <a:cubicBezTo>
                            <a:pt x="19616" y="62075"/>
                            <a:pt x="12167" y="54626"/>
                            <a:pt x="7449" y="49412"/>
                          </a:cubicBezTo>
                          <a:cubicBezTo>
                            <a:pt x="2235" y="43701"/>
                            <a:pt x="0" y="40225"/>
                            <a:pt x="0" y="40225"/>
                          </a:cubicBezTo>
                          <a:close/>
                        </a:path>
                      </a:pathLst>
                    </a:custGeom>
                    <a:solidFill>
                      <a:srgbClr val="BF946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21" name="任意多边形: 形状 320">
                      <a:extLst>
                        <a:ext uri="{FF2B5EF4-FFF2-40B4-BE49-F238E27FC236}">
                          <a16:creationId xmlns:a16="http://schemas.microsoft.com/office/drawing/2014/main" id="{587B5356-F69D-307A-1D66-5A16DCE51FC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37683" y="5369509"/>
                      <a:ext cx="66792" cy="31396"/>
                    </a:xfrm>
                    <a:custGeom>
                      <a:avLst/>
                      <a:gdLst>
                        <a:gd name="connsiteX0" fmla="*/ 0 w 66792"/>
                        <a:gd name="connsiteY0" fmla="*/ 0 h 31396"/>
                        <a:gd name="connsiteX1" fmla="*/ 2483 w 66792"/>
                        <a:gd name="connsiteY1" fmla="*/ 2235 h 31396"/>
                        <a:gd name="connsiteX2" fmla="*/ 9187 w 66792"/>
                        <a:gd name="connsiteY2" fmla="*/ 7449 h 31396"/>
                        <a:gd name="connsiteX3" fmla="*/ 13905 w 66792"/>
                        <a:gd name="connsiteY3" fmla="*/ 10429 h 31396"/>
                        <a:gd name="connsiteX4" fmla="*/ 19119 w 66792"/>
                        <a:gd name="connsiteY4" fmla="*/ 13657 h 31396"/>
                        <a:gd name="connsiteX5" fmla="*/ 24830 w 66792"/>
                        <a:gd name="connsiteY5" fmla="*/ 16884 h 31396"/>
                        <a:gd name="connsiteX6" fmla="*/ 31038 w 66792"/>
                        <a:gd name="connsiteY6" fmla="*/ 19367 h 31396"/>
                        <a:gd name="connsiteX7" fmla="*/ 37245 w 66792"/>
                        <a:gd name="connsiteY7" fmla="*/ 22099 h 31396"/>
                        <a:gd name="connsiteX8" fmla="*/ 43701 w 66792"/>
                        <a:gd name="connsiteY8" fmla="*/ 23837 h 31396"/>
                        <a:gd name="connsiteX9" fmla="*/ 49660 w 66792"/>
                        <a:gd name="connsiteY9" fmla="*/ 25823 h 31396"/>
                        <a:gd name="connsiteX10" fmla="*/ 55123 w 66792"/>
                        <a:gd name="connsiteY10" fmla="*/ 27065 h 31396"/>
                        <a:gd name="connsiteX11" fmla="*/ 66793 w 66792"/>
                        <a:gd name="connsiteY11" fmla="*/ 30044 h 31396"/>
                        <a:gd name="connsiteX12" fmla="*/ 54626 w 66792"/>
                        <a:gd name="connsiteY12" fmla="*/ 31286 h 31396"/>
                        <a:gd name="connsiteX13" fmla="*/ 48667 w 66792"/>
                        <a:gd name="connsiteY13" fmla="*/ 31286 h 31396"/>
                        <a:gd name="connsiteX14" fmla="*/ 42211 w 66792"/>
                        <a:gd name="connsiteY14" fmla="*/ 30293 h 31396"/>
                        <a:gd name="connsiteX15" fmla="*/ 35259 w 66792"/>
                        <a:gd name="connsiteY15" fmla="*/ 28803 h 31396"/>
                        <a:gd name="connsiteX16" fmla="*/ 28306 w 66792"/>
                        <a:gd name="connsiteY16" fmla="*/ 26320 h 31396"/>
                        <a:gd name="connsiteX17" fmla="*/ 21602 w 66792"/>
                        <a:gd name="connsiteY17" fmla="*/ 23340 h 31396"/>
                        <a:gd name="connsiteX18" fmla="*/ 15643 w 66792"/>
                        <a:gd name="connsiteY18" fmla="*/ 19367 h 31396"/>
                        <a:gd name="connsiteX19" fmla="*/ 10429 w 66792"/>
                        <a:gd name="connsiteY19" fmla="*/ 15146 h 31396"/>
                        <a:gd name="connsiteX20" fmla="*/ 6208 w 66792"/>
                        <a:gd name="connsiteY20" fmla="*/ 10925 h 31396"/>
                        <a:gd name="connsiteX21" fmla="*/ 3228 w 66792"/>
                        <a:gd name="connsiteY21" fmla="*/ 6704 h 31396"/>
                        <a:gd name="connsiteX22" fmla="*/ 1242 w 66792"/>
                        <a:gd name="connsiteY22" fmla="*/ 3228 h 31396"/>
                        <a:gd name="connsiteX23" fmla="*/ 0 w 66792"/>
                        <a:gd name="connsiteY23" fmla="*/ 0 h 313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66792" h="31396">
                          <a:moveTo>
                            <a:pt x="0" y="0"/>
                          </a:moveTo>
                          <a:cubicBezTo>
                            <a:pt x="0" y="0"/>
                            <a:pt x="745" y="993"/>
                            <a:pt x="2483" y="2235"/>
                          </a:cubicBezTo>
                          <a:cubicBezTo>
                            <a:pt x="3973" y="3725"/>
                            <a:pt x="6456" y="5463"/>
                            <a:pt x="9187" y="7449"/>
                          </a:cubicBezTo>
                          <a:cubicBezTo>
                            <a:pt x="10677" y="8442"/>
                            <a:pt x="12167" y="9435"/>
                            <a:pt x="13905" y="10429"/>
                          </a:cubicBezTo>
                          <a:cubicBezTo>
                            <a:pt x="15395" y="11670"/>
                            <a:pt x="17133" y="12663"/>
                            <a:pt x="19119" y="13657"/>
                          </a:cubicBezTo>
                          <a:cubicBezTo>
                            <a:pt x="21106" y="14650"/>
                            <a:pt x="23092" y="15643"/>
                            <a:pt x="24830" y="16884"/>
                          </a:cubicBezTo>
                          <a:cubicBezTo>
                            <a:pt x="26816" y="17878"/>
                            <a:pt x="29051" y="18623"/>
                            <a:pt x="31038" y="19367"/>
                          </a:cubicBezTo>
                          <a:cubicBezTo>
                            <a:pt x="33024" y="20361"/>
                            <a:pt x="35259" y="21354"/>
                            <a:pt x="37245" y="22099"/>
                          </a:cubicBezTo>
                          <a:cubicBezTo>
                            <a:pt x="39480" y="22595"/>
                            <a:pt x="41466" y="23340"/>
                            <a:pt x="43701" y="23837"/>
                          </a:cubicBezTo>
                          <a:cubicBezTo>
                            <a:pt x="45687" y="24333"/>
                            <a:pt x="47674" y="25078"/>
                            <a:pt x="49660" y="25823"/>
                          </a:cubicBezTo>
                          <a:cubicBezTo>
                            <a:pt x="51646" y="26320"/>
                            <a:pt x="53385" y="26568"/>
                            <a:pt x="55123" y="27065"/>
                          </a:cubicBezTo>
                          <a:cubicBezTo>
                            <a:pt x="62075" y="28555"/>
                            <a:pt x="66793" y="30044"/>
                            <a:pt x="66793" y="30044"/>
                          </a:cubicBezTo>
                          <a:cubicBezTo>
                            <a:pt x="66793" y="30044"/>
                            <a:pt x="62075" y="31038"/>
                            <a:pt x="54626" y="31286"/>
                          </a:cubicBezTo>
                          <a:cubicBezTo>
                            <a:pt x="52888" y="31286"/>
                            <a:pt x="50902" y="31534"/>
                            <a:pt x="48667" y="31286"/>
                          </a:cubicBezTo>
                          <a:cubicBezTo>
                            <a:pt x="46680" y="31038"/>
                            <a:pt x="44446" y="30789"/>
                            <a:pt x="42211" y="30293"/>
                          </a:cubicBezTo>
                          <a:cubicBezTo>
                            <a:pt x="39976" y="29796"/>
                            <a:pt x="37493" y="29548"/>
                            <a:pt x="35259" y="28803"/>
                          </a:cubicBezTo>
                          <a:cubicBezTo>
                            <a:pt x="33024" y="28058"/>
                            <a:pt x="30789" y="27065"/>
                            <a:pt x="28306" y="26320"/>
                          </a:cubicBezTo>
                          <a:cubicBezTo>
                            <a:pt x="26072" y="25327"/>
                            <a:pt x="23589" y="24333"/>
                            <a:pt x="21602" y="23340"/>
                          </a:cubicBezTo>
                          <a:cubicBezTo>
                            <a:pt x="19616" y="22099"/>
                            <a:pt x="17629" y="20609"/>
                            <a:pt x="15643" y="19367"/>
                          </a:cubicBezTo>
                          <a:cubicBezTo>
                            <a:pt x="13657" y="18126"/>
                            <a:pt x="11918" y="16636"/>
                            <a:pt x="10429" y="15146"/>
                          </a:cubicBezTo>
                          <a:cubicBezTo>
                            <a:pt x="8939" y="13657"/>
                            <a:pt x="7449" y="12167"/>
                            <a:pt x="6208" y="10925"/>
                          </a:cubicBezTo>
                          <a:cubicBezTo>
                            <a:pt x="4966" y="9435"/>
                            <a:pt x="4221" y="7946"/>
                            <a:pt x="3228" y="6704"/>
                          </a:cubicBezTo>
                          <a:cubicBezTo>
                            <a:pt x="2235" y="5463"/>
                            <a:pt x="1738" y="4221"/>
                            <a:pt x="1242" y="3228"/>
                          </a:cubicBezTo>
                          <a:cubicBezTo>
                            <a:pt x="248" y="1242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BF946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22" name="任意多边形: 形状 321">
                    <a:extLst>
                      <a:ext uri="{FF2B5EF4-FFF2-40B4-BE49-F238E27FC236}">
                        <a16:creationId xmlns:a16="http://schemas.microsoft.com/office/drawing/2014/main" id="{2389D497-2339-DD58-15B8-3D7AC989C21D}"/>
                      </a:ext>
                    </a:extLst>
                  </p:cNvPr>
                  <p:cNvSpPr/>
                  <p:nvPr/>
                </p:nvSpPr>
                <p:spPr>
                  <a:xfrm>
                    <a:off x="1094710" y="5036260"/>
                    <a:ext cx="111244" cy="95376"/>
                  </a:xfrm>
                  <a:custGeom>
                    <a:avLst/>
                    <a:gdLst>
                      <a:gd name="connsiteX0" fmla="*/ 3234 w 111244"/>
                      <a:gd name="connsiteY0" fmla="*/ 80230 h 95376"/>
                      <a:gd name="connsiteX1" fmla="*/ 26822 w 111244"/>
                      <a:gd name="connsiteY1" fmla="*/ 23370 h 95376"/>
                      <a:gd name="connsiteX2" fmla="*/ 111244 w 111244"/>
                      <a:gd name="connsiteY2" fmla="*/ 95377 h 95376"/>
                      <a:gd name="connsiteX3" fmla="*/ 33774 w 111244"/>
                      <a:gd name="connsiteY3" fmla="*/ 29 h 95376"/>
                      <a:gd name="connsiteX4" fmla="*/ 3234 w 111244"/>
                      <a:gd name="connsiteY4" fmla="*/ 80230 h 953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244" h="95376">
                        <a:moveTo>
                          <a:pt x="3234" y="80230"/>
                        </a:moveTo>
                        <a:cubicBezTo>
                          <a:pt x="3234" y="80230"/>
                          <a:pt x="1744" y="27591"/>
                          <a:pt x="26822" y="23370"/>
                        </a:cubicBezTo>
                        <a:cubicBezTo>
                          <a:pt x="51652" y="19149"/>
                          <a:pt x="111244" y="95377"/>
                          <a:pt x="111244" y="95377"/>
                        </a:cubicBezTo>
                        <a:cubicBezTo>
                          <a:pt x="111244" y="95377"/>
                          <a:pt x="75241" y="1271"/>
                          <a:pt x="33774" y="29"/>
                        </a:cubicBezTo>
                        <a:cubicBezTo>
                          <a:pt x="-7940" y="-1460"/>
                          <a:pt x="-988" y="53911"/>
                          <a:pt x="3234" y="80230"/>
                        </a:cubicBezTo>
                        <a:close/>
                      </a:path>
                    </a:pathLst>
                  </a:custGeom>
                  <a:solidFill>
                    <a:srgbClr val="F3903E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3" name="任意多边形: 形状 322">
                    <a:extLst>
                      <a:ext uri="{FF2B5EF4-FFF2-40B4-BE49-F238E27FC236}">
                        <a16:creationId xmlns:a16="http://schemas.microsoft.com/office/drawing/2014/main" id="{9A238485-25B8-A041-0738-36B34453D2D4}"/>
                      </a:ext>
                    </a:extLst>
                  </p:cNvPr>
                  <p:cNvSpPr/>
                  <p:nvPr/>
                </p:nvSpPr>
                <p:spPr>
                  <a:xfrm>
                    <a:off x="1387992" y="4986209"/>
                    <a:ext cx="163844" cy="119356"/>
                  </a:xfrm>
                  <a:custGeom>
                    <a:avLst/>
                    <a:gdLst>
                      <a:gd name="connsiteX0" fmla="*/ 1953 w 163844"/>
                      <a:gd name="connsiteY0" fmla="*/ 119357 h 119356"/>
                      <a:gd name="connsiteX1" fmla="*/ 61545 w 163844"/>
                      <a:gd name="connsiteY1" fmla="*/ 23761 h 119356"/>
                      <a:gd name="connsiteX2" fmla="*/ 163845 w 163844"/>
                      <a:gd name="connsiteY2" fmla="*/ 80374 h 119356"/>
                      <a:gd name="connsiteX3" fmla="*/ 50371 w 163844"/>
                      <a:gd name="connsiteY3" fmla="*/ 2904 h 119356"/>
                      <a:gd name="connsiteX4" fmla="*/ 1953 w 163844"/>
                      <a:gd name="connsiteY4" fmla="*/ 119357 h 119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3844" h="119356">
                        <a:moveTo>
                          <a:pt x="1953" y="119357"/>
                        </a:moveTo>
                        <a:cubicBezTo>
                          <a:pt x="1953" y="119357"/>
                          <a:pt x="18589" y="33445"/>
                          <a:pt x="61545" y="23761"/>
                        </a:cubicBezTo>
                        <a:cubicBezTo>
                          <a:pt x="104501" y="14078"/>
                          <a:pt x="163845" y="80374"/>
                          <a:pt x="163845" y="80374"/>
                        </a:cubicBezTo>
                        <a:cubicBezTo>
                          <a:pt x="163845" y="80374"/>
                          <a:pt x="123620" y="-17953"/>
                          <a:pt x="50371" y="2904"/>
                        </a:cubicBezTo>
                        <a:cubicBezTo>
                          <a:pt x="463" y="25251"/>
                          <a:pt x="-3758" y="77642"/>
                          <a:pt x="1953" y="119357"/>
                        </a:cubicBezTo>
                        <a:close/>
                      </a:path>
                    </a:pathLst>
                  </a:custGeom>
                  <a:solidFill>
                    <a:srgbClr val="F3903E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4" name="任意多边形: 形状 323">
                    <a:extLst>
                      <a:ext uri="{FF2B5EF4-FFF2-40B4-BE49-F238E27FC236}">
                        <a16:creationId xmlns:a16="http://schemas.microsoft.com/office/drawing/2014/main" id="{14FD89EE-3E56-7AD3-AA9B-86837874925F}"/>
                      </a:ext>
                    </a:extLst>
                  </p:cNvPr>
                  <p:cNvSpPr/>
                  <p:nvPr/>
                </p:nvSpPr>
                <p:spPr>
                  <a:xfrm>
                    <a:off x="1885552" y="5043947"/>
                    <a:ext cx="78462" cy="118896"/>
                  </a:xfrm>
                  <a:custGeom>
                    <a:avLst/>
                    <a:gdLst>
                      <a:gd name="connsiteX0" fmla="*/ 0 w 78462"/>
                      <a:gd name="connsiteY0" fmla="*/ 43741 h 118896"/>
                      <a:gd name="connsiteX1" fmla="*/ 1986 w 78462"/>
                      <a:gd name="connsiteY1" fmla="*/ 33561 h 118896"/>
                      <a:gd name="connsiteX2" fmla="*/ 50405 w 78462"/>
                      <a:gd name="connsiteY2" fmla="*/ 2027 h 118896"/>
                      <a:gd name="connsiteX3" fmla="*/ 78463 w 78462"/>
                      <a:gd name="connsiteY3" fmla="*/ 34803 h 118896"/>
                      <a:gd name="connsiteX4" fmla="*/ 59344 w 78462"/>
                      <a:gd name="connsiteY4" fmla="*/ 14690 h 118896"/>
                      <a:gd name="connsiteX5" fmla="*/ 19119 w 78462"/>
                      <a:gd name="connsiteY5" fmla="*/ 30085 h 118896"/>
                      <a:gd name="connsiteX6" fmla="*/ 34514 w 78462"/>
                      <a:gd name="connsiteY6" fmla="*/ 69565 h 118896"/>
                      <a:gd name="connsiteX7" fmla="*/ 44446 w 78462"/>
                      <a:gd name="connsiteY7" fmla="*/ 73041 h 118896"/>
                      <a:gd name="connsiteX8" fmla="*/ 51398 w 78462"/>
                      <a:gd name="connsiteY8" fmla="*/ 71054 h 118896"/>
                      <a:gd name="connsiteX9" fmla="*/ 67041 w 78462"/>
                      <a:gd name="connsiteY9" fmla="*/ 58888 h 118896"/>
                      <a:gd name="connsiteX10" fmla="*/ 41963 w 78462"/>
                      <a:gd name="connsiteY10" fmla="*/ 88187 h 118896"/>
                      <a:gd name="connsiteX11" fmla="*/ 19119 w 78462"/>
                      <a:gd name="connsiteY11" fmla="*/ 81235 h 118896"/>
                      <a:gd name="connsiteX12" fmla="*/ 46432 w 78462"/>
                      <a:gd name="connsiteY12" fmla="*/ 117735 h 118896"/>
                      <a:gd name="connsiteX13" fmla="*/ 47922 w 78462"/>
                      <a:gd name="connsiteY13" fmla="*/ 118728 h 118896"/>
                      <a:gd name="connsiteX14" fmla="*/ 15146 w 78462"/>
                      <a:gd name="connsiteY14" fmla="*/ 98367 h 118896"/>
                      <a:gd name="connsiteX15" fmla="*/ 0 w 78462"/>
                      <a:gd name="connsiteY15" fmla="*/ 43741 h 118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78462" h="118896">
                        <a:moveTo>
                          <a:pt x="0" y="43741"/>
                        </a:moveTo>
                        <a:cubicBezTo>
                          <a:pt x="497" y="40265"/>
                          <a:pt x="1241" y="36789"/>
                          <a:pt x="1986" y="33561"/>
                        </a:cubicBezTo>
                        <a:cubicBezTo>
                          <a:pt x="6952" y="12952"/>
                          <a:pt x="27810" y="-6415"/>
                          <a:pt x="50405" y="2027"/>
                        </a:cubicBezTo>
                        <a:cubicBezTo>
                          <a:pt x="66296" y="7986"/>
                          <a:pt x="74738" y="19408"/>
                          <a:pt x="78463" y="34803"/>
                        </a:cubicBezTo>
                        <a:cubicBezTo>
                          <a:pt x="73993" y="26360"/>
                          <a:pt x="67538" y="18663"/>
                          <a:pt x="59344" y="14690"/>
                        </a:cubicBezTo>
                        <a:cubicBezTo>
                          <a:pt x="43204" y="6745"/>
                          <a:pt x="26072" y="13449"/>
                          <a:pt x="19119" y="30085"/>
                        </a:cubicBezTo>
                        <a:cubicBezTo>
                          <a:pt x="12912" y="44486"/>
                          <a:pt x="19864" y="63605"/>
                          <a:pt x="34514" y="69565"/>
                        </a:cubicBezTo>
                        <a:cubicBezTo>
                          <a:pt x="37742" y="71551"/>
                          <a:pt x="41218" y="73289"/>
                          <a:pt x="44446" y="73041"/>
                        </a:cubicBezTo>
                        <a:cubicBezTo>
                          <a:pt x="46680" y="73041"/>
                          <a:pt x="49163" y="72296"/>
                          <a:pt x="51398" y="71054"/>
                        </a:cubicBezTo>
                        <a:cubicBezTo>
                          <a:pt x="58351" y="69565"/>
                          <a:pt x="63813" y="65095"/>
                          <a:pt x="67041" y="58888"/>
                        </a:cubicBezTo>
                        <a:cubicBezTo>
                          <a:pt x="68283" y="73537"/>
                          <a:pt x="56612" y="87194"/>
                          <a:pt x="41963" y="88187"/>
                        </a:cubicBezTo>
                        <a:cubicBezTo>
                          <a:pt x="34265" y="88684"/>
                          <a:pt x="26320" y="85952"/>
                          <a:pt x="19119" y="81235"/>
                        </a:cubicBezTo>
                        <a:cubicBezTo>
                          <a:pt x="22347" y="97374"/>
                          <a:pt x="30541" y="112272"/>
                          <a:pt x="46432" y="117735"/>
                        </a:cubicBezTo>
                        <a:cubicBezTo>
                          <a:pt x="46929" y="117983"/>
                          <a:pt x="47425" y="118231"/>
                          <a:pt x="47922" y="118728"/>
                        </a:cubicBezTo>
                        <a:cubicBezTo>
                          <a:pt x="37245" y="120714"/>
                          <a:pt x="20112" y="104575"/>
                          <a:pt x="15146" y="98367"/>
                        </a:cubicBezTo>
                        <a:cubicBezTo>
                          <a:pt x="2731" y="81980"/>
                          <a:pt x="1241" y="63109"/>
                          <a:pt x="0" y="43741"/>
                        </a:cubicBezTo>
                        <a:close/>
                      </a:path>
                    </a:pathLst>
                  </a:custGeom>
                  <a:solidFill>
                    <a:srgbClr val="BF946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BE9E707F-125B-EB05-996B-B8079DF1D10B}"/>
                  </a:ext>
                </a:extLst>
              </p:cNvPr>
              <p:cNvSpPr/>
              <p:nvPr/>
            </p:nvSpPr>
            <p:spPr>
              <a:xfrm>
                <a:off x="937115" y="4413304"/>
                <a:ext cx="485605" cy="572083"/>
              </a:xfrm>
              <a:custGeom>
                <a:avLst/>
                <a:gdLst>
                  <a:gd name="connsiteX0" fmla="*/ 7131 w 485605"/>
                  <a:gd name="connsiteY0" fmla="*/ 572084 h 572083"/>
                  <a:gd name="connsiteX1" fmla="*/ 485605 w 485605"/>
                  <a:gd name="connsiteY1" fmla="*/ 0 h 572083"/>
                  <a:gd name="connsiteX2" fmla="*/ 107941 w 485605"/>
                  <a:gd name="connsiteY2" fmla="*/ 560165 h 572083"/>
                  <a:gd name="connsiteX3" fmla="*/ 7131 w 485605"/>
                  <a:gd name="connsiteY3" fmla="*/ 572084 h 572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5605" h="572083">
                    <a:moveTo>
                      <a:pt x="7131" y="572084"/>
                    </a:moveTo>
                    <a:cubicBezTo>
                      <a:pt x="7131" y="572084"/>
                      <a:pt x="-96410" y="103541"/>
                      <a:pt x="485605" y="0"/>
                    </a:cubicBezTo>
                    <a:cubicBezTo>
                      <a:pt x="485605" y="0"/>
                      <a:pt x="36182" y="80201"/>
                      <a:pt x="107941" y="560165"/>
                    </a:cubicBezTo>
                    <a:lnTo>
                      <a:pt x="7131" y="572084"/>
                    </a:ln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0034349F-8912-64DF-CD1F-EE9FD3C2B488}"/>
                  </a:ext>
                </a:extLst>
              </p:cNvPr>
              <p:cNvSpPr/>
              <p:nvPr/>
            </p:nvSpPr>
            <p:spPr>
              <a:xfrm>
                <a:off x="1414327" y="5496142"/>
                <a:ext cx="439690" cy="297106"/>
              </a:xfrm>
              <a:custGeom>
                <a:avLst/>
                <a:gdLst>
                  <a:gd name="connsiteX0" fmla="*/ 6407 w 439690"/>
                  <a:gd name="connsiteY0" fmla="*/ 0 h 297106"/>
                  <a:gd name="connsiteX1" fmla="*/ 439690 w 439690"/>
                  <a:gd name="connsiteY1" fmla="*/ 278096 h 297106"/>
                  <a:gd name="connsiteX2" fmla="*/ 281275 w 439690"/>
                  <a:gd name="connsiteY2" fmla="*/ 296222 h 297106"/>
                  <a:gd name="connsiteX3" fmla="*/ 6407 w 439690"/>
                  <a:gd name="connsiteY3" fmla="*/ 0 h 297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690" h="297106">
                    <a:moveTo>
                      <a:pt x="6407" y="0"/>
                    </a:moveTo>
                    <a:cubicBezTo>
                      <a:pt x="6407" y="0"/>
                      <a:pt x="164077" y="218008"/>
                      <a:pt x="439690" y="278096"/>
                    </a:cubicBezTo>
                    <a:cubicBezTo>
                      <a:pt x="393010" y="303175"/>
                      <a:pt x="281275" y="296222"/>
                      <a:pt x="281275" y="296222"/>
                    </a:cubicBezTo>
                    <a:cubicBezTo>
                      <a:pt x="281275" y="296222"/>
                      <a:pt x="-49709" y="150967"/>
                      <a:pt x="6407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3A52BBDF-7521-42B2-62A7-0E8E2C80AD37}"/>
                  </a:ext>
                </a:extLst>
              </p:cNvPr>
              <p:cNvSpPr/>
              <p:nvPr/>
            </p:nvSpPr>
            <p:spPr>
              <a:xfrm>
                <a:off x="2126899" y="5260753"/>
                <a:ext cx="139048" cy="160898"/>
              </a:xfrm>
              <a:custGeom>
                <a:avLst/>
                <a:gdLst>
                  <a:gd name="connsiteX0" fmla="*/ 84670 w 139048"/>
                  <a:gd name="connsiteY0" fmla="*/ 0 h 160898"/>
                  <a:gd name="connsiteX1" fmla="*/ 0 w 139048"/>
                  <a:gd name="connsiteY1" fmla="*/ 136813 h 160898"/>
                  <a:gd name="connsiteX2" fmla="*/ 28306 w 139048"/>
                  <a:gd name="connsiteY2" fmla="*/ 160899 h 160898"/>
                  <a:gd name="connsiteX3" fmla="*/ 139048 w 139048"/>
                  <a:gd name="connsiteY3" fmla="*/ 28058 h 160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048" h="160898">
                    <a:moveTo>
                      <a:pt x="84670" y="0"/>
                    </a:moveTo>
                    <a:lnTo>
                      <a:pt x="0" y="136813"/>
                    </a:lnTo>
                    <a:lnTo>
                      <a:pt x="28306" y="160899"/>
                    </a:lnTo>
                    <a:lnTo>
                      <a:pt x="139048" y="28058"/>
                    </a:ln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36" name="图形 23">
              <a:extLst>
                <a:ext uri="{FF2B5EF4-FFF2-40B4-BE49-F238E27FC236}">
                  <a16:creationId xmlns:a16="http://schemas.microsoft.com/office/drawing/2014/main" id="{54FEC70F-EB4F-8EE4-8323-2B39FBD6F021}"/>
                </a:ext>
              </a:extLst>
            </p:cNvPr>
            <p:cNvGrpSpPr/>
            <p:nvPr/>
          </p:nvGrpSpPr>
          <p:grpSpPr>
            <a:xfrm>
              <a:off x="1964905" y="5922722"/>
              <a:ext cx="637489" cy="509512"/>
              <a:chOff x="1964905" y="5922722"/>
              <a:chExt cx="637489" cy="509512"/>
            </a:xfrm>
          </p:grpSpPr>
          <p:grpSp>
            <p:nvGrpSpPr>
              <p:cNvPr id="337" name="图形 23">
                <a:extLst>
                  <a:ext uri="{FF2B5EF4-FFF2-40B4-BE49-F238E27FC236}">
                    <a16:creationId xmlns:a16="http://schemas.microsoft.com/office/drawing/2014/main" id="{0FA30EE5-43DF-3781-E34E-FA5669E28A42}"/>
                  </a:ext>
                </a:extLst>
              </p:cNvPr>
              <p:cNvGrpSpPr/>
              <p:nvPr/>
            </p:nvGrpSpPr>
            <p:grpSpPr>
              <a:xfrm>
                <a:off x="1964905" y="5922722"/>
                <a:ext cx="637489" cy="509512"/>
                <a:chOff x="1964905" y="5922722"/>
                <a:chExt cx="637489" cy="509512"/>
              </a:xfrm>
            </p:grpSpPr>
            <p:sp>
              <p:nvSpPr>
                <p:cNvPr id="338" name="任意多边形: 形状 337">
                  <a:extLst>
                    <a:ext uri="{FF2B5EF4-FFF2-40B4-BE49-F238E27FC236}">
                      <a16:creationId xmlns:a16="http://schemas.microsoft.com/office/drawing/2014/main" id="{924A1AED-EDA8-1161-D8F2-2C195690CE2F}"/>
                    </a:ext>
                  </a:extLst>
                </p:cNvPr>
                <p:cNvSpPr/>
                <p:nvPr/>
              </p:nvSpPr>
              <p:spPr>
                <a:xfrm>
                  <a:off x="2179883" y="6243277"/>
                  <a:ext cx="403888" cy="164033"/>
                </a:xfrm>
                <a:custGeom>
                  <a:avLst/>
                  <a:gdLst>
                    <a:gd name="connsiteX0" fmla="*/ 64958 w 403888"/>
                    <a:gd name="connsiteY0" fmla="*/ 158912 h 164033"/>
                    <a:gd name="connsiteX1" fmla="*/ 403888 w 403888"/>
                    <a:gd name="connsiteY1" fmla="*/ 68034 h 164033"/>
                    <a:gd name="connsiteX2" fmla="*/ 384272 w 403888"/>
                    <a:gd name="connsiteY2" fmla="*/ 37245 h 164033"/>
                    <a:gd name="connsiteX3" fmla="*/ 396936 w 403888"/>
                    <a:gd name="connsiteY3" fmla="*/ 0 h 164033"/>
                    <a:gd name="connsiteX4" fmla="*/ 39383 w 403888"/>
                    <a:gd name="connsiteY4" fmla="*/ 93113 h 164033"/>
                    <a:gd name="connsiteX5" fmla="*/ 152 w 403888"/>
                    <a:gd name="connsiteY5" fmla="*/ 139048 h 164033"/>
                    <a:gd name="connsiteX6" fmla="*/ 4373 w 403888"/>
                    <a:gd name="connsiteY6" fmla="*/ 155933 h 164033"/>
                    <a:gd name="connsiteX7" fmla="*/ 64958 w 403888"/>
                    <a:gd name="connsiteY7" fmla="*/ 158912 h 164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3888" h="164033">
                      <a:moveTo>
                        <a:pt x="64958" y="158912"/>
                      </a:moveTo>
                      <a:lnTo>
                        <a:pt x="403888" y="68034"/>
                      </a:lnTo>
                      <a:cubicBezTo>
                        <a:pt x="403888" y="68034"/>
                        <a:pt x="387252" y="60834"/>
                        <a:pt x="384272" y="37245"/>
                      </a:cubicBezTo>
                      <a:cubicBezTo>
                        <a:pt x="381045" y="11670"/>
                        <a:pt x="396936" y="0"/>
                        <a:pt x="396936" y="0"/>
                      </a:cubicBezTo>
                      <a:cubicBezTo>
                        <a:pt x="396936" y="0"/>
                        <a:pt x="72904" y="84422"/>
                        <a:pt x="39383" y="93113"/>
                      </a:cubicBezTo>
                      <a:cubicBezTo>
                        <a:pt x="20761" y="97830"/>
                        <a:pt x="-2083" y="109252"/>
                        <a:pt x="152" y="139048"/>
                      </a:cubicBezTo>
                      <a:cubicBezTo>
                        <a:pt x="649" y="145752"/>
                        <a:pt x="2138" y="151463"/>
                        <a:pt x="4373" y="155933"/>
                      </a:cubicBezTo>
                      <a:cubicBezTo>
                        <a:pt x="18278" y="167851"/>
                        <a:pt x="42115" y="164623"/>
                        <a:pt x="64958" y="158912"/>
                      </a:cubicBezTo>
                      <a:close/>
                    </a:path>
                  </a:pathLst>
                </a:custGeom>
                <a:solidFill>
                  <a:srgbClr val="F9F9F9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" name="任意多边形: 形状 338">
                  <a:extLst>
                    <a:ext uri="{FF2B5EF4-FFF2-40B4-BE49-F238E27FC236}">
                      <a16:creationId xmlns:a16="http://schemas.microsoft.com/office/drawing/2014/main" id="{B26AD1B7-64E4-5A9B-DA5E-E388DC54BD7E}"/>
                    </a:ext>
                  </a:extLst>
                </p:cNvPr>
                <p:cNvSpPr/>
                <p:nvPr/>
              </p:nvSpPr>
              <p:spPr>
                <a:xfrm>
                  <a:off x="2184257" y="6264631"/>
                  <a:ext cx="418137" cy="152124"/>
                </a:xfrm>
                <a:custGeom>
                  <a:avLst/>
                  <a:gdLst>
                    <a:gd name="connsiteX0" fmla="*/ 379899 w 418137"/>
                    <a:gd name="connsiteY0" fmla="*/ 15891 h 152124"/>
                    <a:gd name="connsiteX1" fmla="*/ 399515 w 418137"/>
                    <a:gd name="connsiteY1" fmla="*/ 46681 h 152124"/>
                    <a:gd name="connsiteX2" fmla="*/ 60585 w 418137"/>
                    <a:gd name="connsiteY2" fmla="*/ 137558 h 152124"/>
                    <a:gd name="connsiteX3" fmla="*/ 0 w 418137"/>
                    <a:gd name="connsiteY3" fmla="*/ 134579 h 152124"/>
                    <a:gd name="connsiteX4" fmla="*/ 38487 w 418137"/>
                    <a:gd name="connsiteY4" fmla="*/ 151960 h 152124"/>
                    <a:gd name="connsiteX5" fmla="*/ 61578 w 418137"/>
                    <a:gd name="connsiteY5" fmla="*/ 146994 h 152124"/>
                    <a:gd name="connsiteX6" fmla="*/ 418138 w 418137"/>
                    <a:gd name="connsiteY6" fmla="*/ 53385 h 152124"/>
                    <a:gd name="connsiteX7" fmla="*/ 380396 w 418137"/>
                    <a:gd name="connsiteY7" fmla="*/ 0 h 152124"/>
                    <a:gd name="connsiteX8" fmla="*/ 379899 w 418137"/>
                    <a:gd name="connsiteY8" fmla="*/ 15891 h 152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8137" h="152124">
                      <a:moveTo>
                        <a:pt x="379899" y="15891"/>
                      </a:moveTo>
                      <a:cubicBezTo>
                        <a:pt x="383127" y="39480"/>
                        <a:pt x="399515" y="46681"/>
                        <a:pt x="399515" y="46681"/>
                      </a:cubicBezTo>
                      <a:lnTo>
                        <a:pt x="60585" y="137558"/>
                      </a:lnTo>
                      <a:cubicBezTo>
                        <a:pt x="37990" y="143269"/>
                        <a:pt x="13905" y="146497"/>
                        <a:pt x="0" y="134579"/>
                      </a:cubicBezTo>
                      <a:cubicBezTo>
                        <a:pt x="7697" y="149725"/>
                        <a:pt x="23837" y="152953"/>
                        <a:pt x="38487" y="151960"/>
                      </a:cubicBezTo>
                      <a:cubicBezTo>
                        <a:pt x="45687" y="150718"/>
                        <a:pt x="53385" y="148980"/>
                        <a:pt x="61578" y="146994"/>
                      </a:cubicBezTo>
                      <a:lnTo>
                        <a:pt x="418138" y="53385"/>
                      </a:lnTo>
                      <a:lnTo>
                        <a:pt x="380396" y="0"/>
                      </a:lnTo>
                      <a:cubicBezTo>
                        <a:pt x="379403" y="4469"/>
                        <a:pt x="378906" y="9684"/>
                        <a:pt x="379899" y="15891"/>
                      </a:cubicBezTo>
                      <a:close/>
                    </a:path>
                  </a:pathLst>
                </a:custGeom>
                <a:solidFill>
                  <a:srgbClr val="E32A1D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" name="任意多边形: 形状 339">
                  <a:extLst>
                    <a:ext uri="{FF2B5EF4-FFF2-40B4-BE49-F238E27FC236}">
                      <a16:creationId xmlns:a16="http://schemas.microsoft.com/office/drawing/2014/main" id="{CFBDAF3F-61CF-E0AE-E840-2903DD2019DC}"/>
                    </a:ext>
                  </a:extLst>
                </p:cNvPr>
                <p:cNvSpPr/>
                <p:nvPr/>
              </p:nvSpPr>
              <p:spPr>
                <a:xfrm>
                  <a:off x="2023855" y="5922722"/>
                  <a:ext cx="568607" cy="413668"/>
                </a:xfrm>
                <a:custGeom>
                  <a:avLst/>
                  <a:gdLst>
                    <a:gd name="connsiteX0" fmla="*/ 568607 w 568607"/>
                    <a:gd name="connsiteY0" fmla="*/ 316583 h 413668"/>
                    <a:gd name="connsiteX1" fmla="*/ 353083 w 568607"/>
                    <a:gd name="connsiteY1" fmla="*/ 0 h 413668"/>
                    <a:gd name="connsiteX2" fmla="*/ 0 w 568607"/>
                    <a:gd name="connsiteY2" fmla="*/ 84670 h 413668"/>
                    <a:gd name="connsiteX3" fmla="*/ 195164 w 568607"/>
                    <a:gd name="connsiteY3" fmla="*/ 413668 h 413668"/>
                    <a:gd name="connsiteX4" fmla="*/ 552716 w 568607"/>
                    <a:gd name="connsiteY4" fmla="*/ 320556 h 413668"/>
                    <a:gd name="connsiteX5" fmla="*/ 568607 w 568607"/>
                    <a:gd name="connsiteY5" fmla="*/ 316583 h 413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68607" h="413668">
                      <a:moveTo>
                        <a:pt x="568607" y="316583"/>
                      </a:moveTo>
                      <a:lnTo>
                        <a:pt x="353083" y="0"/>
                      </a:lnTo>
                      <a:cubicBezTo>
                        <a:pt x="353083" y="0"/>
                        <a:pt x="73993" y="66296"/>
                        <a:pt x="0" y="84670"/>
                      </a:cubicBezTo>
                      <a:lnTo>
                        <a:pt x="195164" y="413668"/>
                      </a:lnTo>
                      <a:cubicBezTo>
                        <a:pt x="228684" y="404978"/>
                        <a:pt x="552716" y="320556"/>
                        <a:pt x="552716" y="320556"/>
                      </a:cubicBezTo>
                      <a:lnTo>
                        <a:pt x="568607" y="316583"/>
                      </a:lnTo>
                      <a:close/>
                    </a:path>
                  </a:pathLst>
                </a:custGeom>
                <a:solidFill>
                  <a:srgbClr val="E32A1D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" name="任意多边形: 形状 340">
                  <a:extLst>
                    <a:ext uri="{FF2B5EF4-FFF2-40B4-BE49-F238E27FC236}">
                      <a16:creationId xmlns:a16="http://schemas.microsoft.com/office/drawing/2014/main" id="{021D2C0C-A180-BA2B-4976-9071130959E2}"/>
                    </a:ext>
                  </a:extLst>
                </p:cNvPr>
                <p:cNvSpPr/>
                <p:nvPr/>
              </p:nvSpPr>
              <p:spPr>
                <a:xfrm>
                  <a:off x="1964905" y="6007392"/>
                  <a:ext cx="257590" cy="410699"/>
                </a:xfrm>
                <a:custGeom>
                  <a:avLst/>
                  <a:gdLst>
                    <a:gd name="connsiteX0" fmla="*/ 46287 w 257590"/>
                    <a:gd name="connsiteY0" fmla="*/ 3228 h 410699"/>
                    <a:gd name="connsiteX1" fmla="*/ 7800 w 257590"/>
                    <a:gd name="connsiteY1" fmla="*/ 79456 h 410699"/>
                    <a:gd name="connsiteX2" fmla="*/ 153056 w 257590"/>
                    <a:gd name="connsiteY2" fmla="*/ 337440 h 410699"/>
                    <a:gd name="connsiteX3" fmla="*/ 257590 w 257590"/>
                    <a:gd name="connsiteY3" fmla="*/ 409199 h 410699"/>
                    <a:gd name="connsiteX4" fmla="*/ 214882 w 257590"/>
                    <a:gd name="connsiteY4" fmla="*/ 374934 h 410699"/>
                    <a:gd name="connsiteX5" fmla="*/ 254114 w 257590"/>
                    <a:gd name="connsiteY5" fmla="*/ 328998 h 410699"/>
                    <a:gd name="connsiteX6" fmla="*/ 58950 w 257590"/>
                    <a:gd name="connsiteY6" fmla="*/ 0 h 410699"/>
                    <a:gd name="connsiteX7" fmla="*/ 46287 w 257590"/>
                    <a:gd name="connsiteY7" fmla="*/ 3228 h 410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7590" h="410699">
                      <a:moveTo>
                        <a:pt x="46287" y="3228"/>
                      </a:moveTo>
                      <a:cubicBezTo>
                        <a:pt x="1593" y="14898"/>
                        <a:pt x="-9581" y="51895"/>
                        <a:pt x="7800" y="79456"/>
                      </a:cubicBezTo>
                      <a:cubicBezTo>
                        <a:pt x="7800" y="79456"/>
                        <a:pt x="103644" y="249045"/>
                        <a:pt x="153056" y="337440"/>
                      </a:cubicBezTo>
                      <a:cubicBezTo>
                        <a:pt x="189556" y="402991"/>
                        <a:pt x="216372" y="415655"/>
                        <a:pt x="257590" y="409199"/>
                      </a:cubicBezTo>
                      <a:cubicBezTo>
                        <a:pt x="238471" y="410689"/>
                        <a:pt x="216869" y="404729"/>
                        <a:pt x="214882" y="374934"/>
                      </a:cubicBezTo>
                      <a:cubicBezTo>
                        <a:pt x="212896" y="345137"/>
                        <a:pt x="235491" y="333964"/>
                        <a:pt x="254114" y="328998"/>
                      </a:cubicBezTo>
                      <a:lnTo>
                        <a:pt x="58950" y="0"/>
                      </a:lnTo>
                      <a:cubicBezTo>
                        <a:pt x="53736" y="1490"/>
                        <a:pt x="49515" y="2483"/>
                        <a:pt x="46287" y="3228"/>
                      </a:cubicBezTo>
                      <a:close/>
                    </a:path>
                  </a:pathLst>
                </a:custGeom>
                <a:solidFill>
                  <a:srgbClr val="056BB1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17A5D966-B98C-73BD-3DFF-E9F8DE069603}"/>
                    </a:ext>
                  </a:extLst>
                </p:cNvPr>
                <p:cNvSpPr/>
                <p:nvPr/>
              </p:nvSpPr>
              <p:spPr>
                <a:xfrm>
                  <a:off x="2104988" y="6252185"/>
                  <a:ext cx="82744" cy="122194"/>
                </a:xfrm>
                <a:custGeom>
                  <a:avLst/>
                  <a:gdLst>
                    <a:gd name="connsiteX0" fmla="*/ 35071 w 82744"/>
                    <a:gd name="connsiteY0" fmla="*/ 62603 h 122194"/>
                    <a:gd name="connsiteX1" fmla="*/ 82745 w 82744"/>
                    <a:gd name="connsiteY1" fmla="*/ 31317 h 122194"/>
                    <a:gd name="connsiteX2" fmla="*/ 64371 w 82744"/>
                    <a:gd name="connsiteY2" fmla="*/ 279 h 122194"/>
                    <a:gd name="connsiteX3" fmla="*/ 64371 w 82744"/>
                    <a:gd name="connsiteY3" fmla="*/ 279 h 122194"/>
                    <a:gd name="connsiteX4" fmla="*/ 13469 w 82744"/>
                    <a:gd name="connsiteY4" fmla="*/ 22626 h 122194"/>
                    <a:gd name="connsiteX5" fmla="*/ 3537 w 82744"/>
                    <a:gd name="connsiteY5" fmla="*/ 75763 h 122194"/>
                    <a:gd name="connsiteX6" fmla="*/ 12972 w 82744"/>
                    <a:gd name="connsiteY6" fmla="*/ 92647 h 122194"/>
                    <a:gd name="connsiteX7" fmla="*/ 31098 w 82744"/>
                    <a:gd name="connsiteY7" fmla="*/ 122195 h 122194"/>
                    <a:gd name="connsiteX8" fmla="*/ 35071 w 82744"/>
                    <a:gd name="connsiteY8" fmla="*/ 62603 h 122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2744" h="122194">
                      <a:moveTo>
                        <a:pt x="35071" y="62603"/>
                      </a:moveTo>
                      <a:cubicBezTo>
                        <a:pt x="51459" y="32807"/>
                        <a:pt x="82745" y="31317"/>
                        <a:pt x="82745" y="31317"/>
                      </a:cubicBezTo>
                      <a:lnTo>
                        <a:pt x="64371" y="279"/>
                      </a:lnTo>
                      <a:lnTo>
                        <a:pt x="64371" y="279"/>
                      </a:lnTo>
                      <a:cubicBezTo>
                        <a:pt x="64371" y="279"/>
                        <a:pt x="34326" y="-4190"/>
                        <a:pt x="13469" y="22626"/>
                      </a:cubicBezTo>
                      <a:cubicBezTo>
                        <a:pt x="-9126" y="51926"/>
                        <a:pt x="3537" y="75763"/>
                        <a:pt x="3537" y="75763"/>
                      </a:cubicBezTo>
                      <a:cubicBezTo>
                        <a:pt x="6765" y="81722"/>
                        <a:pt x="9993" y="87184"/>
                        <a:pt x="12972" y="92647"/>
                      </a:cubicBezTo>
                      <a:cubicBezTo>
                        <a:pt x="19180" y="104069"/>
                        <a:pt x="25387" y="113753"/>
                        <a:pt x="31098" y="122195"/>
                      </a:cubicBezTo>
                      <a:cubicBezTo>
                        <a:pt x="31098" y="121946"/>
                        <a:pt x="17193" y="95130"/>
                        <a:pt x="35071" y="62603"/>
                      </a:cubicBezTo>
                      <a:close/>
                    </a:path>
                  </a:pathLst>
                </a:custGeom>
                <a:solidFill>
                  <a:srgbClr val="FFD522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63FC9E10-9282-472B-11F8-86CF45C1119D}"/>
                    </a:ext>
                  </a:extLst>
                </p:cNvPr>
                <p:cNvSpPr/>
                <p:nvPr/>
              </p:nvSpPr>
              <p:spPr>
                <a:xfrm>
                  <a:off x="2227957" y="6352033"/>
                  <a:ext cx="73745" cy="80201"/>
                </a:xfrm>
                <a:custGeom>
                  <a:avLst/>
                  <a:gdLst>
                    <a:gd name="connsiteX0" fmla="*/ 0 w 73745"/>
                    <a:gd name="connsiteY0" fmla="*/ 7201 h 80201"/>
                    <a:gd name="connsiteX1" fmla="*/ 34514 w 73745"/>
                    <a:gd name="connsiteY1" fmla="*/ 0 h 80201"/>
                    <a:gd name="connsiteX2" fmla="*/ 73745 w 73745"/>
                    <a:gd name="connsiteY2" fmla="*/ 69524 h 80201"/>
                    <a:gd name="connsiteX3" fmla="*/ 42459 w 73745"/>
                    <a:gd name="connsiteY3" fmla="*/ 80201 h 80201"/>
                    <a:gd name="connsiteX4" fmla="*/ 0 w 73745"/>
                    <a:gd name="connsiteY4" fmla="*/ 7201 h 80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745" h="80201">
                      <a:moveTo>
                        <a:pt x="0" y="7201"/>
                      </a:moveTo>
                      <a:lnTo>
                        <a:pt x="34514" y="0"/>
                      </a:lnTo>
                      <a:cubicBezTo>
                        <a:pt x="34514" y="0"/>
                        <a:pt x="62323" y="17629"/>
                        <a:pt x="73745" y="69524"/>
                      </a:cubicBezTo>
                      <a:lnTo>
                        <a:pt x="42459" y="80201"/>
                      </a:lnTo>
                      <a:cubicBezTo>
                        <a:pt x="42211" y="80449"/>
                        <a:pt x="36748" y="33024"/>
                        <a:pt x="0" y="7201"/>
                      </a:cubicBezTo>
                      <a:close/>
                    </a:path>
                  </a:pathLst>
                </a:custGeom>
                <a:solidFill>
                  <a:srgbClr val="056BB1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246D2D7A-1FE6-D48C-0913-1B26BA467217}"/>
                  </a:ext>
                </a:extLst>
              </p:cNvPr>
              <p:cNvSpPr/>
              <p:nvPr/>
            </p:nvSpPr>
            <p:spPr>
              <a:xfrm>
                <a:off x="2046632" y="5935083"/>
                <a:ext cx="325204" cy="378310"/>
              </a:xfrm>
              <a:custGeom>
                <a:avLst/>
                <a:gdLst>
                  <a:gd name="connsiteX0" fmla="*/ 5777 w 325204"/>
                  <a:gd name="connsiteY0" fmla="*/ 104588 h 378310"/>
                  <a:gd name="connsiteX1" fmla="*/ 26386 w 325204"/>
                  <a:gd name="connsiteY1" fmla="*/ 66350 h 378310"/>
                  <a:gd name="connsiteX2" fmla="*/ 305723 w 325204"/>
                  <a:gd name="connsiteY2" fmla="*/ 53 h 378310"/>
                  <a:gd name="connsiteX3" fmla="*/ 311931 w 325204"/>
                  <a:gd name="connsiteY3" fmla="*/ 194473 h 378310"/>
                  <a:gd name="connsiteX4" fmla="*/ 161213 w 325204"/>
                  <a:gd name="connsiteY4" fmla="*/ 372504 h 378310"/>
                  <a:gd name="connsiteX5" fmla="*/ 5777 w 325204"/>
                  <a:gd name="connsiteY5" fmla="*/ 104588 h 378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5204" h="378310">
                    <a:moveTo>
                      <a:pt x="5777" y="104588"/>
                    </a:moveTo>
                    <a:cubicBezTo>
                      <a:pt x="-8625" y="80254"/>
                      <a:pt x="6025" y="71315"/>
                      <a:pt x="26386" y="66350"/>
                    </a:cubicBezTo>
                    <a:cubicBezTo>
                      <a:pt x="46995" y="61384"/>
                      <a:pt x="276424" y="5764"/>
                      <a:pt x="305723" y="53"/>
                    </a:cubicBezTo>
                    <a:cubicBezTo>
                      <a:pt x="319628" y="-2678"/>
                      <a:pt x="338251" y="99870"/>
                      <a:pt x="311931" y="194473"/>
                    </a:cubicBezTo>
                    <a:cubicBezTo>
                      <a:pt x="276176" y="323092"/>
                      <a:pt x="176856" y="400810"/>
                      <a:pt x="161213" y="372504"/>
                    </a:cubicBezTo>
                    <a:cubicBezTo>
                      <a:pt x="130175" y="317133"/>
                      <a:pt x="26137" y="138853"/>
                      <a:pt x="5777" y="104588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355C326D-037B-B761-00BB-9D996C628F5E}"/>
                  </a:ext>
                </a:extLst>
              </p:cNvPr>
              <p:cNvSpPr/>
              <p:nvPr/>
            </p:nvSpPr>
            <p:spPr>
              <a:xfrm>
                <a:off x="1972182" y="6014344"/>
                <a:ext cx="120749" cy="251776"/>
              </a:xfrm>
              <a:custGeom>
                <a:avLst/>
                <a:gdLst>
                  <a:gd name="connsiteX0" fmla="*/ 46210 w 120749"/>
                  <a:gd name="connsiteY0" fmla="*/ 0 h 251776"/>
                  <a:gd name="connsiteX1" fmla="*/ 94877 w 120749"/>
                  <a:gd name="connsiteY1" fmla="*/ 109997 h 251776"/>
                  <a:gd name="connsiteX2" fmla="*/ 113251 w 120749"/>
                  <a:gd name="connsiteY2" fmla="*/ 251776 h 251776"/>
                  <a:gd name="connsiteX3" fmla="*/ 17655 w 120749"/>
                  <a:gd name="connsiteY3" fmla="*/ 90381 h 251776"/>
                  <a:gd name="connsiteX4" fmla="*/ 46210 w 120749"/>
                  <a:gd name="connsiteY4" fmla="*/ 0 h 251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749" h="251776">
                    <a:moveTo>
                      <a:pt x="46210" y="0"/>
                    </a:moveTo>
                    <a:cubicBezTo>
                      <a:pt x="46210" y="0"/>
                      <a:pt x="60115" y="19119"/>
                      <a:pt x="94877" y="109997"/>
                    </a:cubicBezTo>
                    <a:cubicBezTo>
                      <a:pt x="139074" y="225953"/>
                      <a:pt x="113251" y="251776"/>
                      <a:pt x="113251" y="251776"/>
                    </a:cubicBezTo>
                    <a:cubicBezTo>
                      <a:pt x="113251" y="251776"/>
                      <a:pt x="91152" y="210310"/>
                      <a:pt x="17655" y="90381"/>
                    </a:cubicBezTo>
                    <a:cubicBezTo>
                      <a:pt x="-13879" y="39231"/>
                      <a:pt x="-2457" y="16388"/>
                      <a:pt x="46210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0915B01F-1888-5328-4A97-722655BF6112}"/>
                </a:ext>
              </a:extLst>
            </p:cNvPr>
            <p:cNvSpPr/>
            <p:nvPr/>
          </p:nvSpPr>
          <p:spPr>
            <a:xfrm>
              <a:off x="824565" y="5807510"/>
              <a:ext cx="332393" cy="335701"/>
            </a:xfrm>
            <a:custGeom>
              <a:avLst/>
              <a:gdLst>
                <a:gd name="connsiteX0" fmla="*/ 0 w 332393"/>
                <a:gd name="connsiteY0" fmla="*/ 200130 h 335701"/>
                <a:gd name="connsiteX1" fmla="*/ 331232 w 332393"/>
                <a:gd name="connsiteY1" fmla="*/ 335702 h 335701"/>
                <a:gd name="connsiteX2" fmla="*/ 244576 w 332393"/>
                <a:gd name="connsiteY2" fmla="*/ 0 h 335701"/>
                <a:gd name="connsiteX3" fmla="*/ 0 w 332393"/>
                <a:gd name="connsiteY3" fmla="*/ 200130 h 335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393" h="335701">
                  <a:moveTo>
                    <a:pt x="0" y="200130"/>
                  </a:moveTo>
                  <a:cubicBezTo>
                    <a:pt x="0" y="200130"/>
                    <a:pt x="235637" y="224463"/>
                    <a:pt x="331232" y="335702"/>
                  </a:cubicBezTo>
                  <a:cubicBezTo>
                    <a:pt x="331232" y="335702"/>
                    <a:pt x="349110" y="184487"/>
                    <a:pt x="244576" y="0"/>
                  </a:cubicBezTo>
                  <a:lnTo>
                    <a:pt x="0" y="200130"/>
                  </a:ln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6" name="图形 364">
            <a:extLst>
              <a:ext uri="{FF2B5EF4-FFF2-40B4-BE49-F238E27FC236}">
                <a16:creationId xmlns:a16="http://schemas.microsoft.com/office/drawing/2014/main" id="{DC313EF0-46FE-E7A1-D2EC-28C26477BE6F}"/>
              </a:ext>
            </a:extLst>
          </p:cNvPr>
          <p:cNvGrpSpPr/>
          <p:nvPr/>
        </p:nvGrpSpPr>
        <p:grpSpPr>
          <a:xfrm flipH="1">
            <a:off x="8394348" y="1105592"/>
            <a:ext cx="3086452" cy="7219771"/>
            <a:chOff x="5729294" y="2571746"/>
            <a:chExt cx="731417" cy="1710917"/>
          </a:xfrm>
        </p:grpSpPr>
        <p:grpSp>
          <p:nvGrpSpPr>
            <p:cNvPr id="367" name="图形 364">
              <a:extLst>
                <a:ext uri="{FF2B5EF4-FFF2-40B4-BE49-F238E27FC236}">
                  <a16:creationId xmlns:a16="http://schemas.microsoft.com/office/drawing/2014/main" id="{8E4E5CEE-3C0C-9F11-B823-7E5B3C85AFDE}"/>
                </a:ext>
              </a:extLst>
            </p:cNvPr>
            <p:cNvGrpSpPr/>
            <p:nvPr/>
          </p:nvGrpSpPr>
          <p:grpSpPr>
            <a:xfrm>
              <a:off x="5959410" y="3109245"/>
              <a:ext cx="394906" cy="485245"/>
              <a:chOff x="5959410" y="3109245"/>
              <a:chExt cx="394906" cy="485245"/>
            </a:xfrm>
          </p:grpSpPr>
          <p:grpSp>
            <p:nvGrpSpPr>
              <p:cNvPr id="368" name="图形 364">
                <a:extLst>
                  <a:ext uri="{FF2B5EF4-FFF2-40B4-BE49-F238E27FC236}">
                    <a16:creationId xmlns:a16="http://schemas.microsoft.com/office/drawing/2014/main" id="{3A9359EE-1DA1-BBBF-776F-8D4B15D68148}"/>
                  </a:ext>
                </a:extLst>
              </p:cNvPr>
              <p:cNvGrpSpPr/>
              <p:nvPr/>
            </p:nvGrpSpPr>
            <p:grpSpPr>
              <a:xfrm>
                <a:off x="5959410" y="3109245"/>
                <a:ext cx="229171" cy="485245"/>
                <a:chOff x="5959410" y="3109245"/>
                <a:chExt cx="229171" cy="485245"/>
              </a:xfrm>
            </p:grpSpPr>
            <p:sp>
              <p:nvSpPr>
                <p:cNvPr id="369" name="任意多边形: 形状 368">
                  <a:extLst>
                    <a:ext uri="{FF2B5EF4-FFF2-40B4-BE49-F238E27FC236}">
                      <a16:creationId xmlns:a16="http://schemas.microsoft.com/office/drawing/2014/main" id="{A4CD502F-F7DA-2060-0DB7-45CB469BD9AF}"/>
                    </a:ext>
                  </a:extLst>
                </p:cNvPr>
                <p:cNvSpPr/>
                <p:nvPr/>
              </p:nvSpPr>
              <p:spPr>
                <a:xfrm>
                  <a:off x="6004750" y="3109245"/>
                  <a:ext cx="174498" cy="231838"/>
                </a:xfrm>
                <a:custGeom>
                  <a:avLst/>
                  <a:gdLst>
                    <a:gd name="connsiteX0" fmla="*/ 127635 w 174498"/>
                    <a:gd name="connsiteY0" fmla="*/ 143351 h 231838"/>
                    <a:gd name="connsiteX1" fmla="*/ 114110 w 174498"/>
                    <a:gd name="connsiteY1" fmla="*/ 172307 h 231838"/>
                    <a:gd name="connsiteX2" fmla="*/ 174498 w 174498"/>
                    <a:gd name="connsiteY2" fmla="*/ 231838 h 231838"/>
                    <a:gd name="connsiteX3" fmla="*/ 139446 w 174498"/>
                    <a:gd name="connsiteY3" fmla="*/ 110776 h 231838"/>
                    <a:gd name="connsiteX4" fmla="*/ 75248 w 174498"/>
                    <a:gd name="connsiteY4" fmla="*/ 6001 h 231838"/>
                    <a:gd name="connsiteX5" fmla="*/ 69723 w 174498"/>
                    <a:gd name="connsiteY5" fmla="*/ 0 h 231838"/>
                    <a:gd name="connsiteX6" fmla="*/ 0 w 174498"/>
                    <a:gd name="connsiteY6" fmla="*/ 35052 h 231838"/>
                    <a:gd name="connsiteX7" fmla="*/ 4001 w 174498"/>
                    <a:gd name="connsiteY7" fmla="*/ 40291 h 231838"/>
                    <a:gd name="connsiteX8" fmla="*/ 3429 w 174498"/>
                    <a:gd name="connsiteY8" fmla="*/ 40576 h 231838"/>
                    <a:gd name="connsiteX9" fmla="*/ 127635 w 174498"/>
                    <a:gd name="connsiteY9" fmla="*/ 143351 h 231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4498" h="231838">
                      <a:moveTo>
                        <a:pt x="127635" y="143351"/>
                      </a:moveTo>
                      <a:lnTo>
                        <a:pt x="114110" y="172307"/>
                      </a:lnTo>
                      <a:cubicBezTo>
                        <a:pt x="114110" y="172307"/>
                        <a:pt x="155353" y="204502"/>
                        <a:pt x="174498" y="231838"/>
                      </a:cubicBezTo>
                      <a:cubicBezTo>
                        <a:pt x="174498" y="231838"/>
                        <a:pt x="168307" y="162401"/>
                        <a:pt x="139446" y="110776"/>
                      </a:cubicBezTo>
                      <a:lnTo>
                        <a:pt x="75248" y="6001"/>
                      </a:lnTo>
                      <a:lnTo>
                        <a:pt x="69723" y="0"/>
                      </a:lnTo>
                      <a:cubicBezTo>
                        <a:pt x="69723" y="0"/>
                        <a:pt x="33718" y="10097"/>
                        <a:pt x="0" y="35052"/>
                      </a:cubicBezTo>
                      <a:lnTo>
                        <a:pt x="4001" y="40291"/>
                      </a:lnTo>
                      <a:cubicBezTo>
                        <a:pt x="4001" y="40291"/>
                        <a:pt x="3810" y="40386"/>
                        <a:pt x="3429" y="40576"/>
                      </a:cubicBezTo>
                      <a:cubicBezTo>
                        <a:pt x="3429" y="40672"/>
                        <a:pt x="70485" y="121063"/>
                        <a:pt x="127635" y="143351"/>
                      </a:cubicBezTo>
                      <a:close/>
                    </a:path>
                  </a:pathLst>
                </a:custGeom>
                <a:solidFill>
                  <a:srgbClr val="FBC7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" name="任意多边形: 形状 369">
                  <a:extLst>
                    <a:ext uri="{FF2B5EF4-FFF2-40B4-BE49-F238E27FC236}">
                      <a16:creationId xmlns:a16="http://schemas.microsoft.com/office/drawing/2014/main" id="{5E6010AA-4E11-0081-EAE0-C02572AAFD2E}"/>
                    </a:ext>
                  </a:extLst>
                </p:cNvPr>
                <p:cNvSpPr/>
                <p:nvPr/>
              </p:nvSpPr>
              <p:spPr>
                <a:xfrm>
                  <a:off x="5974555" y="3149917"/>
                  <a:ext cx="214026" cy="283951"/>
                </a:xfrm>
                <a:custGeom>
                  <a:avLst/>
                  <a:gdLst>
                    <a:gd name="connsiteX0" fmla="*/ 53435 w 214026"/>
                    <a:gd name="connsiteY0" fmla="*/ 133636 h 283951"/>
                    <a:gd name="connsiteX1" fmla="*/ 214027 w 214026"/>
                    <a:gd name="connsiteY1" fmla="*/ 280511 h 283951"/>
                    <a:gd name="connsiteX2" fmla="*/ 204692 w 214026"/>
                    <a:gd name="connsiteY2" fmla="*/ 191167 h 283951"/>
                    <a:gd name="connsiteX3" fmla="*/ 144304 w 214026"/>
                    <a:gd name="connsiteY3" fmla="*/ 131635 h 283951"/>
                    <a:gd name="connsiteX4" fmla="*/ 157829 w 214026"/>
                    <a:gd name="connsiteY4" fmla="*/ 102680 h 283951"/>
                    <a:gd name="connsiteX5" fmla="*/ 33528 w 214026"/>
                    <a:gd name="connsiteY5" fmla="*/ 0 h 283951"/>
                    <a:gd name="connsiteX6" fmla="*/ 0 w 214026"/>
                    <a:gd name="connsiteY6" fmla="*/ 22479 h 283951"/>
                    <a:gd name="connsiteX7" fmla="*/ 53435 w 214026"/>
                    <a:gd name="connsiteY7" fmla="*/ 133636 h 283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4026" h="283951">
                      <a:moveTo>
                        <a:pt x="53435" y="133636"/>
                      </a:moveTo>
                      <a:cubicBezTo>
                        <a:pt x="61341" y="226505"/>
                        <a:pt x="79439" y="301085"/>
                        <a:pt x="214027" y="280511"/>
                      </a:cubicBezTo>
                      <a:cubicBezTo>
                        <a:pt x="213360" y="230314"/>
                        <a:pt x="204692" y="191167"/>
                        <a:pt x="204692" y="191167"/>
                      </a:cubicBezTo>
                      <a:cubicBezTo>
                        <a:pt x="185642" y="163735"/>
                        <a:pt x="144304" y="131635"/>
                        <a:pt x="144304" y="131635"/>
                      </a:cubicBezTo>
                      <a:lnTo>
                        <a:pt x="157829" y="102680"/>
                      </a:lnTo>
                      <a:cubicBezTo>
                        <a:pt x="100679" y="80486"/>
                        <a:pt x="33528" y="0"/>
                        <a:pt x="33528" y="0"/>
                      </a:cubicBezTo>
                      <a:cubicBezTo>
                        <a:pt x="30670" y="1429"/>
                        <a:pt x="16002" y="8763"/>
                        <a:pt x="0" y="22479"/>
                      </a:cubicBezTo>
                      <a:cubicBezTo>
                        <a:pt x="191" y="22479"/>
                        <a:pt x="45530" y="40862"/>
                        <a:pt x="53435" y="133636"/>
                      </a:cubicBezTo>
                      <a:close/>
                    </a:path>
                  </a:pathLst>
                </a:custGeom>
                <a:solidFill>
                  <a:srgbClr val="F8AD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" name="任意多边形: 形状 370">
                  <a:extLst>
                    <a:ext uri="{FF2B5EF4-FFF2-40B4-BE49-F238E27FC236}">
                      <a16:creationId xmlns:a16="http://schemas.microsoft.com/office/drawing/2014/main" id="{9D59FF16-8DB1-8F2F-909B-6E642656F51E}"/>
                    </a:ext>
                  </a:extLst>
                </p:cNvPr>
                <p:cNvSpPr/>
                <p:nvPr/>
              </p:nvSpPr>
              <p:spPr>
                <a:xfrm>
                  <a:off x="5959410" y="3472910"/>
                  <a:ext cx="222027" cy="121581"/>
                </a:xfrm>
                <a:custGeom>
                  <a:avLst/>
                  <a:gdLst>
                    <a:gd name="connsiteX0" fmla="*/ 23908 w 222027"/>
                    <a:gd name="connsiteY0" fmla="*/ 0 h 121581"/>
                    <a:gd name="connsiteX1" fmla="*/ 0 w 222027"/>
                    <a:gd name="connsiteY1" fmla="*/ 60484 h 121581"/>
                    <a:gd name="connsiteX2" fmla="*/ 22765 w 222027"/>
                    <a:gd name="connsiteY2" fmla="*/ 83820 h 121581"/>
                    <a:gd name="connsiteX3" fmla="*/ 186690 w 222027"/>
                    <a:gd name="connsiteY3" fmla="*/ 119253 h 121581"/>
                    <a:gd name="connsiteX4" fmla="*/ 222028 w 222027"/>
                    <a:gd name="connsiteY4" fmla="*/ 38671 h 121581"/>
                    <a:gd name="connsiteX5" fmla="*/ 23908 w 222027"/>
                    <a:gd name="connsiteY5" fmla="*/ 0 h 121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2027" h="121581">
                      <a:moveTo>
                        <a:pt x="23908" y="0"/>
                      </a:moveTo>
                      <a:lnTo>
                        <a:pt x="0" y="60484"/>
                      </a:lnTo>
                      <a:cubicBezTo>
                        <a:pt x="0" y="60484"/>
                        <a:pt x="10382" y="74486"/>
                        <a:pt x="22765" y="83820"/>
                      </a:cubicBezTo>
                      <a:cubicBezTo>
                        <a:pt x="103251" y="135160"/>
                        <a:pt x="186690" y="119253"/>
                        <a:pt x="186690" y="119253"/>
                      </a:cubicBezTo>
                      <a:cubicBezTo>
                        <a:pt x="204883" y="96202"/>
                        <a:pt x="215837" y="67818"/>
                        <a:pt x="222028" y="38671"/>
                      </a:cubicBezTo>
                      <a:cubicBezTo>
                        <a:pt x="180785" y="54959"/>
                        <a:pt x="102203" y="70294"/>
                        <a:pt x="23908" y="0"/>
                      </a:cubicBezTo>
                      <a:close/>
                    </a:path>
                  </a:pathLst>
                </a:custGeom>
                <a:solidFill>
                  <a:srgbClr val="F8AD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2" name="图形 364">
                <a:extLst>
                  <a:ext uri="{FF2B5EF4-FFF2-40B4-BE49-F238E27FC236}">
                    <a16:creationId xmlns:a16="http://schemas.microsoft.com/office/drawing/2014/main" id="{CEF2F29C-1590-78F9-B966-07279A41EEC5}"/>
                  </a:ext>
                </a:extLst>
              </p:cNvPr>
              <p:cNvGrpSpPr/>
              <p:nvPr/>
            </p:nvGrpSpPr>
            <p:grpSpPr>
              <a:xfrm>
                <a:off x="6144100" y="3112008"/>
                <a:ext cx="210216" cy="474249"/>
                <a:chOff x="6144100" y="3112008"/>
                <a:chExt cx="210216" cy="474249"/>
              </a:xfrm>
            </p:grpSpPr>
            <p:sp>
              <p:nvSpPr>
                <p:cNvPr id="373" name="任意多边形: 形状 372">
                  <a:extLst>
                    <a:ext uri="{FF2B5EF4-FFF2-40B4-BE49-F238E27FC236}">
                      <a16:creationId xmlns:a16="http://schemas.microsoft.com/office/drawing/2014/main" id="{62DCAFE5-DB85-E0C5-A6B2-144C805B1CFE}"/>
                    </a:ext>
                  </a:extLst>
                </p:cNvPr>
                <p:cNvSpPr/>
                <p:nvPr/>
              </p:nvSpPr>
              <p:spPr>
                <a:xfrm>
                  <a:off x="6144100" y="3112008"/>
                  <a:ext cx="71151" cy="228981"/>
                </a:xfrm>
                <a:custGeom>
                  <a:avLst/>
                  <a:gdLst>
                    <a:gd name="connsiteX0" fmla="*/ 41243 w 71151"/>
                    <a:gd name="connsiteY0" fmla="*/ 128683 h 228981"/>
                    <a:gd name="connsiteX1" fmla="*/ 56102 w 71151"/>
                    <a:gd name="connsiteY1" fmla="*/ 24670 h 228981"/>
                    <a:gd name="connsiteX2" fmla="*/ 56483 w 71151"/>
                    <a:gd name="connsiteY2" fmla="*/ 20669 h 228981"/>
                    <a:gd name="connsiteX3" fmla="*/ 1715 w 71151"/>
                    <a:gd name="connsiteY3" fmla="*/ 0 h 228981"/>
                    <a:gd name="connsiteX4" fmla="*/ 0 w 71151"/>
                    <a:gd name="connsiteY4" fmla="*/ 107918 h 228981"/>
                    <a:gd name="connsiteX5" fmla="*/ 35052 w 71151"/>
                    <a:gd name="connsiteY5" fmla="*/ 228981 h 228981"/>
                    <a:gd name="connsiteX6" fmla="*/ 71152 w 71151"/>
                    <a:gd name="connsiteY6" fmla="*/ 150019 h 228981"/>
                    <a:gd name="connsiteX7" fmla="*/ 41243 w 71151"/>
                    <a:gd name="connsiteY7" fmla="*/ 128683 h 228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1151" h="228981">
                      <a:moveTo>
                        <a:pt x="41243" y="128683"/>
                      </a:moveTo>
                      <a:cubicBezTo>
                        <a:pt x="41243" y="128683"/>
                        <a:pt x="56102" y="73438"/>
                        <a:pt x="56102" y="24670"/>
                      </a:cubicBezTo>
                      <a:lnTo>
                        <a:pt x="56483" y="20669"/>
                      </a:lnTo>
                      <a:lnTo>
                        <a:pt x="1715" y="0"/>
                      </a:lnTo>
                      <a:lnTo>
                        <a:pt x="0" y="107918"/>
                      </a:lnTo>
                      <a:cubicBezTo>
                        <a:pt x="28861" y="159544"/>
                        <a:pt x="35052" y="228981"/>
                        <a:pt x="35052" y="228981"/>
                      </a:cubicBezTo>
                      <a:cubicBezTo>
                        <a:pt x="35052" y="228981"/>
                        <a:pt x="51340" y="184880"/>
                        <a:pt x="71152" y="150019"/>
                      </a:cubicBezTo>
                      <a:lnTo>
                        <a:pt x="41243" y="128683"/>
                      </a:lnTo>
                      <a:close/>
                    </a:path>
                  </a:pathLst>
                </a:custGeom>
                <a:solidFill>
                  <a:srgbClr val="FBC7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" name="任意多边形: 形状 373">
                  <a:extLst>
                    <a:ext uri="{FF2B5EF4-FFF2-40B4-BE49-F238E27FC236}">
                      <a16:creationId xmlns:a16="http://schemas.microsoft.com/office/drawing/2014/main" id="{931A4D00-3015-57E1-84EF-4F9C6071B640}"/>
                    </a:ext>
                  </a:extLst>
                </p:cNvPr>
                <p:cNvSpPr/>
                <p:nvPr/>
              </p:nvSpPr>
              <p:spPr>
                <a:xfrm>
                  <a:off x="6179343" y="3136677"/>
                  <a:ext cx="174974" cy="449580"/>
                </a:xfrm>
                <a:custGeom>
                  <a:avLst/>
                  <a:gdLst>
                    <a:gd name="connsiteX0" fmla="*/ 156496 w 174974"/>
                    <a:gd name="connsiteY0" fmla="*/ 366998 h 449580"/>
                    <a:gd name="connsiteX1" fmla="*/ 112014 w 174974"/>
                    <a:gd name="connsiteY1" fmla="*/ 379190 h 449580"/>
                    <a:gd name="connsiteX2" fmla="*/ 94012 w 174974"/>
                    <a:gd name="connsiteY2" fmla="*/ 308801 h 449580"/>
                    <a:gd name="connsiteX3" fmla="*/ 123063 w 174974"/>
                    <a:gd name="connsiteY3" fmla="*/ 271843 h 449580"/>
                    <a:gd name="connsiteX4" fmla="*/ 123063 w 174974"/>
                    <a:gd name="connsiteY4" fmla="*/ 271843 h 449580"/>
                    <a:gd name="connsiteX5" fmla="*/ 105347 w 174974"/>
                    <a:gd name="connsiteY5" fmla="*/ 130397 h 449580"/>
                    <a:gd name="connsiteX6" fmla="*/ 20955 w 174974"/>
                    <a:gd name="connsiteY6" fmla="*/ 0 h 449580"/>
                    <a:gd name="connsiteX7" fmla="*/ 6096 w 174974"/>
                    <a:gd name="connsiteY7" fmla="*/ 104013 h 449580"/>
                    <a:gd name="connsiteX8" fmla="*/ 36100 w 174974"/>
                    <a:gd name="connsiteY8" fmla="*/ 125444 h 449580"/>
                    <a:gd name="connsiteX9" fmla="*/ 0 w 174974"/>
                    <a:gd name="connsiteY9" fmla="*/ 204406 h 449580"/>
                    <a:gd name="connsiteX10" fmla="*/ 2476 w 174974"/>
                    <a:gd name="connsiteY10" fmla="*/ 373380 h 449580"/>
                    <a:gd name="connsiteX11" fmla="*/ 26289 w 174974"/>
                    <a:gd name="connsiteY11" fmla="*/ 449580 h 449580"/>
                    <a:gd name="connsiteX12" fmla="*/ 145637 w 174974"/>
                    <a:gd name="connsiteY12" fmla="*/ 421481 h 449580"/>
                    <a:gd name="connsiteX13" fmla="*/ 174974 w 174974"/>
                    <a:gd name="connsiteY13" fmla="*/ 405574 h 449580"/>
                    <a:gd name="connsiteX14" fmla="*/ 156496 w 174974"/>
                    <a:gd name="connsiteY14" fmla="*/ 366998 h 449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74974" h="449580">
                      <a:moveTo>
                        <a:pt x="156496" y="366998"/>
                      </a:moveTo>
                      <a:cubicBezTo>
                        <a:pt x="156496" y="366998"/>
                        <a:pt x="131064" y="376047"/>
                        <a:pt x="112014" y="379190"/>
                      </a:cubicBezTo>
                      <a:cubicBezTo>
                        <a:pt x="112014" y="379190"/>
                        <a:pt x="92488" y="356426"/>
                        <a:pt x="94012" y="308801"/>
                      </a:cubicBezTo>
                      <a:cubicBezTo>
                        <a:pt x="94012" y="308801"/>
                        <a:pt x="111443" y="296513"/>
                        <a:pt x="123063" y="271843"/>
                      </a:cubicBezTo>
                      <a:lnTo>
                        <a:pt x="123063" y="271843"/>
                      </a:lnTo>
                      <a:cubicBezTo>
                        <a:pt x="131921" y="203264"/>
                        <a:pt x="105918" y="131826"/>
                        <a:pt x="105347" y="130397"/>
                      </a:cubicBezTo>
                      <a:cubicBezTo>
                        <a:pt x="71342" y="61151"/>
                        <a:pt x="20955" y="0"/>
                        <a:pt x="20955" y="0"/>
                      </a:cubicBezTo>
                      <a:cubicBezTo>
                        <a:pt x="20955" y="48768"/>
                        <a:pt x="6096" y="104013"/>
                        <a:pt x="6096" y="104013"/>
                      </a:cubicBezTo>
                      <a:lnTo>
                        <a:pt x="36100" y="125444"/>
                      </a:lnTo>
                      <a:cubicBezTo>
                        <a:pt x="16288" y="160401"/>
                        <a:pt x="0" y="204406"/>
                        <a:pt x="0" y="204406"/>
                      </a:cubicBezTo>
                      <a:cubicBezTo>
                        <a:pt x="0" y="204406"/>
                        <a:pt x="19431" y="292037"/>
                        <a:pt x="2476" y="373380"/>
                      </a:cubicBezTo>
                      <a:cubicBezTo>
                        <a:pt x="5334" y="393954"/>
                        <a:pt x="11906" y="427196"/>
                        <a:pt x="26289" y="449580"/>
                      </a:cubicBezTo>
                      <a:cubicBezTo>
                        <a:pt x="26289" y="449580"/>
                        <a:pt x="87154" y="443198"/>
                        <a:pt x="145637" y="421481"/>
                      </a:cubicBezTo>
                      <a:cubicBezTo>
                        <a:pt x="145637" y="421481"/>
                        <a:pt x="167640" y="411956"/>
                        <a:pt x="174974" y="405574"/>
                      </a:cubicBezTo>
                      <a:cubicBezTo>
                        <a:pt x="174974" y="405670"/>
                        <a:pt x="162782" y="380238"/>
                        <a:pt x="156496" y="366998"/>
                      </a:cubicBezTo>
                      <a:close/>
                    </a:path>
                  </a:pathLst>
                </a:custGeom>
                <a:solidFill>
                  <a:srgbClr val="F8AD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75" name="图形 364">
              <a:extLst>
                <a:ext uri="{FF2B5EF4-FFF2-40B4-BE49-F238E27FC236}">
                  <a16:creationId xmlns:a16="http://schemas.microsoft.com/office/drawing/2014/main" id="{1047DF31-1E8E-B8B2-C7CD-F69C776FB3CB}"/>
                </a:ext>
              </a:extLst>
            </p:cNvPr>
            <p:cNvGrpSpPr/>
            <p:nvPr/>
          </p:nvGrpSpPr>
          <p:grpSpPr>
            <a:xfrm>
              <a:off x="5951089" y="2728245"/>
              <a:ext cx="407188" cy="382373"/>
              <a:chOff x="5951089" y="2728245"/>
              <a:chExt cx="407188" cy="382373"/>
            </a:xfrm>
          </p:grpSpPr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A858651C-5DB6-B2DB-1A77-92713A180715}"/>
                  </a:ext>
                </a:extLst>
              </p:cNvPr>
              <p:cNvSpPr/>
              <p:nvPr/>
            </p:nvSpPr>
            <p:spPr>
              <a:xfrm>
                <a:off x="6082950" y="3094577"/>
                <a:ext cx="95" cy="9525"/>
              </a:xfrm>
              <a:custGeom>
                <a:avLst/>
                <a:gdLst>
                  <a:gd name="connsiteX0" fmla="*/ 0 w 95"/>
                  <a:gd name="connsiteY0" fmla="*/ 0 h 9525"/>
                  <a:gd name="connsiteX1" fmla="*/ 95 w 95"/>
                  <a:gd name="connsiteY1" fmla="*/ 0 h 9525"/>
                  <a:gd name="connsiteX2" fmla="*/ 95 w 95"/>
                  <a:gd name="connsiteY2" fmla="*/ 0 h 9525"/>
                  <a:gd name="connsiteX3" fmla="*/ 0 w 95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" h="9525">
                    <a:moveTo>
                      <a:pt x="0" y="0"/>
                    </a:moveTo>
                    <a:cubicBezTo>
                      <a:pt x="0" y="0"/>
                      <a:pt x="95" y="0"/>
                      <a:pt x="95" y="0"/>
                    </a:cubicBezTo>
                    <a:lnTo>
                      <a:pt x="95" y="0"/>
                    </a:lnTo>
                    <a:cubicBezTo>
                      <a:pt x="95" y="0"/>
                      <a:pt x="95" y="0"/>
                      <a:pt x="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0084D967-3E5E-6EE1-D315-9821814D010B}"/>
                  </a:ext>
                </a:extLst>
              </p:cNvPr>
              <p:cNvSpPr/>
              <p:nvPr/>
            </p:nvSpPr>
            <p:spPr>
              <a:xfrm>
                <a:off x="5951089" y="2728245"/>
                <a:ext cx="407188" cy="382373"/>
              </a:xfrm>
              <a:custGeom>
                <a:avLst/>
                <a:gdLst>
                  <a:gd name="connsiteX0" fmla="*/ 385798 w 407188"/>
                  <a:gd name="connsiteY0" fmla="*/ 109538 h 382373"/>
                  <a:gd name="connsiteX1" fmla="*/ 328648 w 407188"/>
                  <a:gd name="connsiteY1" fmla="*/ 38481 h 382373"/>
                  <a:gd name="connsiteX2" fmla="*/ 258353 w 407188"/>
                  <a:gd name="connsiteY2" fmla="*/ 0 h 382373"/>
                  <a:gd name="connsiteX3" fmla="*/ 162722 w 407188"/>
                  <a:gd name="connsiteY3" fmla="*/ 70676 h 382373"/>
                  <a:gd name="connsiteX4" fmla="*/ 117859 w 407188"/>
                  <a:gd name="connsiteY4" fmla="*/ 113538 h 382373"/>
                  <a:gd name="connsiteX5" fmla="*/ 97190 w 407188"/>
                  <a:gd name="connsiteY5" fmla="*/ 177451 h 382373"/>
                  <a:gd name="connsiteX6" fmla="*/ 77188 w 407188"/>
                  <a:gd name="connsiteY6" fmla="*/ 242506 h 382373"/>
                  <a:gd name="connsiteX7" fmla="*/ 43279 w 407188"/>
                  <a:gd name="connsiteY7" fmla="*/ 186404 h 382373"/>
                  <a:gd name="connsiteX8" fmla="*/ 8322 w 407188"/>
                  <a:gd name="connsiteY8" fmla="*/ 254127 h 382373"/>
                  <a:gd name="connsiteX9" fmla="*/ 63948 w 407188"/>
                  <a:gd name="connsiteY9" fmla="*/ 271844 h 382373"/>
                  <a:gd name="connsiteX10" fmla="*/ 131861 w 407188"/>
                  <a:gd name="connsiteY10" fmla="*/ 366332 h 382373"/>
                  <a:gd name="connsiteX11" fmla="*/ 131956 w 407188"/>
                  <a:gd name="connsiteY11" fmla="*/ 366332 h 382373"/>
                  <a:gd name="connsiteX12" fmla="*/ 131956 w 407188"/>
                  <a:gd name="connsiteY12" fmla="*/ 366332 h 382373"/>
                  <a:gd name="connsiteX13" fmla="*/ 194917 w 407188"/>
                  <a:gd name="connsiteY13" fmla="*/ 378809 h 382373"/>
                  <a:gd name="connsiteX14" fmla="*/ 341983 w 407188"/>
                  <a:gd name="connsiteY14" fmla="*/ 344043 h 382373"/>
                  <a:gd name="connsiteX15" fmla="*/ 393608 w 407188"/>
                  <a:gd name="connsiteY15" fmla="*/ 170974 h 382373"/>
                  <a:gd name="connsiteX16" fmla="*/ 385798 w 407188"/>
                  <a:gd name="connsiteY16" fmla="*/ 109538 h 382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07188" h="382373">
                    <a:moveTo>
                      <a:pt x="385798" y="109538"/>
                    </a:moveTo>
                    <a:cubicBezTo>
                      <a:pt x="388274" y="74486"/>
                      <a:pt x="395704" y="50768"/>
                      <a:pt x="328648" y="38481"/>
                    </a:cubicBezTo>
                    <a:cubicBezTo>
                      <a:pt x="261592" y="26194"/>
                      <a:pt x="258353" y="0"/>
                      <a:pt x="258353" y="0"/>
                    </a:cubicBezTo>
                    <a:cubicBezTo>
                      <a:pt x="251209" y="62293"/>
                      <a:pt x="197203" y="69818"/>
                      <a:pt x="162722" y="70676"/>
                    </a:cubicBezTo>
                    <a:cubicBezTo>
                      <a:pt x="128147" y="71438"/>
                      <a:pt x="118240" y="88582"/>
                      <a:pt x="117859" y="113538"/>
                    </a:cubicBezTo>
                    <a:cubicBezTo>
                      <a:pt x="117478" y="138589"/>
                      <a:pt x="130147" y="153257"/>
                      <a:pt x="97190" y="177451"/>
                    </a:cubicBezTo>
                    <a:cubicBezTo>
                      <a:pt x="64234" y="201644"/>
                      <a:pt x="77188" y="242506"/>
                      <a:pt x="77188" y="242506"/>
                    </a:cubicBezTo>
                    <a:cubicBezTo>
                      <a:pt x="62900" y="226123"/>
                      <a:pt x="69377" y="192500"/>
                      <a:pt x="43279" y="186404"/>
                    </a:cubicBezTo>
                    <a:cubicBezTo>
                      <a:pt x="11941" y="179070"/>
                      <a:pt x="-13871" y="219742"/>
                      <a:pt x="8322" y="254127"/>
                    </a:cubicBezTo>
                    <a:cubicBezTo>
                      <a:pt x="30610" y="288512"/>
                      <a:pt x="63948" y="271844"/>
                      <a:pt x="63948" y="271844"/>
                    </a:cubicBezTo>
                    <a:cubicBezTo>
                      <a:pt x="72520" y="326326"/>
                      <a:pt x="102715" y="353092"/>
                      <a:pt x="131861" y="366332"/>
                    </a:cubicBezTo>
                    <a:cubicBezTo>
                      <a:pt x="131861" y="366332"/>
                      <a:pt x="131956" y="366332"/>
                      <a:pt x="131956" y="366332"/>
                    </a:cubicBezTo>
                    <a:lnTo>
                      <a:pt x="131956" y="366332"/>
                    </a:lnTo>
                    <a:cubicBezTo>
                      <a:pt x="164056" y="380810"/>
                      <a:pt x="194917" y="378809"/>
                      <a:pt x="194917" y="378809"/>
                    </a:cubicBezTo>
                    <a:cubicBezTo>
                      <a:pt x="194917" y="378809"/>
                      <a:pt x="281690" y="398812"/>
                      <a:pt x="341983" y="344043"/>
                    </a:cubicBezTo>
                    <a:cubicBezTo>
                      <a:pt x="402371" y="289274"/>
                      <a:pt x="423802" y="244030"/>
                      <a:pt x="393608" y="170974"/>
                    </a:cubicBezTo>
                    <a:cubicBezTo>
                      <a:pt x="393704" y="171069"/>
                      <a:pt x="383798" y="137636"/>
                      <a:pt x="385798" y="109538"/>
                    </a:cubicBezTo>
                    <a:close/>
                  </a:path>
                </a:pathLst>
              </a:custGeom>
              <a:solidFill>
                <a:srgbClr val="FBCCA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4BAFD60B-FACE-2A73-DFE5-2C8AC54E4FEA}"/>
                </a:ext>
              </a:extLst>
            </p:cNvPr>
            <p:cNvSpPr/>
            <p:nvPr/>
          </p:nvSpPr>
          <p:spPr>
            <a:xfrm>
              <a:off x="5913982" y="3040480"/>
              <a:ext cx="4362" cy="4280"/>
            </a:xfrm>
            <a:custGeom>
              <a:avLst/>
              <a:gdLst>
                <a:gd name="connsiteX0" fmla="*/ 2757 w 4362"/>
                <a:gd name="connsiteY0" fmla="*/ 4281 h 4280"/>
                <a:gd name="connsiteX1" fmla="*/ 1709 w 4362"/>
                <a:gd name="connsiteY1" fmla="*/ 3900 h 4280"/>
                <a:gd name="connsiteX2" fmla="*/ 566 w 4362"/>
                <a:gd name="connsiteY2" fmla="*/ 2947 h 4280"/>
                <a:gd name="connsiteX3" fmla="*/ 375 w 4362"/>
                <a:gd name="connsiteY3" fmla="*/ 566 h 4280"/>
                <a:gd name="connsiteX4" fmla="*/ 2661 w 4362"/>
                <a:gd name="connsiteY4" fmla="*/ 375 h 4280"/>
                <a:gd name="connsiteX5" fmla="*/ 3709 w 4362"/>
                <a:gd name="connsiteY5" fmla="*/ 1233 h 4280"/>
                <a:gd name="connsiteX6" fmla="*/ 3995 w 4362"/>
                <a:gd name="connsiteY6" fmla="*/ 3614 h 4280"/>
                <a:gd name="connsiteX7" fmla="*/ 2757 w 4362"/>
                <a:gd name="connsiteY7" fmla="*/ 4281 h 4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62" h="4280">
                  <a:moveTo>
                    <a:pt x="2757" y="4281"/>
                  </a:moveTo>
                  <a:cubicBezTo>
                    <a:pt x="2376" y="4281"/>
                    <a:pt x="1995" y="4185"/>
                    <a:pt x="1709" y="3900"/>
                  </a:cubicBezTo>
                  <a:cubicBezTo>
                    <a:pt x="947" y="3328"/>
                    <a:pt x="566" y="2947"/>
                    <a:pt x="566" y="2947"/>
                  </a:cubicBezTo>
                  <a:cubicBezTo>
                    <a:pt x="-101" y="2376"/>
                    <a:pt x="-196" y="1328"/>
                    <a:pt x="375" y="566"/>
                  </a:cubicBezTo>
                  <a:cubicBezTo>
                    <a:pt x="947" y="-101"/>
                    <a:pt x="1995" y="-196"/>
                    <a:pt x="2661" y="375"/>
                  </a:cubicBezTo>
                  <a:lnTo>
                    <a:pt x="3709" y="1233"/>
                  </a:lnTo>
                  <a:cubicBezTo>
                    <a:pt x="4471" y="1804"/>
                    <a:pt x="4566" y="2852"/>
                    <a:pt x="3995" y="3614"/>
                  </a:cubicBezTo>
                  <a:cubicBezTo>
                    <a:pt x="3709" y="4090"/>
                    <a:pt x="3233" y="4281"/>
                    <a:pt x="2757" y="4281"/>
                  </a:cubicBezTo>
                  <a:close/>
                </a:path>
              </a:pathLst>
            </a:custGeom>
            <a:solidFill>
              <a:srgbClr val="CAFF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A058A52E-E3CE-19A1-2826-66177549ADD1}"/>
                </a:ext>
              </a:extLst>
            </p:cNvPr>
            <p:cNvSpPr/>
            <p:nvPr/>
          </p:nvSpPr>
          <p:spPr>
            <a:xfrm>
              <a:off x="6080092" y="3094672"/>
              <a:ext cx="66008" cy="125348"/>
            </a:xfrm>
            <a:custGeom>
              <a:avLst/>
              <a:gdLst>
                <a:gd name="connsiteX0" fmla="*/ 65818 w 66008"/>
                <a:gd name="connsiteY0" fmla="*/ 17431 h 125348"/>
                <a:gd name="connsiteX1" fmla="*/ 66008 w 66008"/>
                <a:gd name="connsiteY1" fmla="*/ 12478 h 125348"/>
                <a:gd name="connsiteX2" fmla="*/ 3048 w 66008"/>
                <a:gd name="connsiteY2" fmla="*/ 0 h 125348"/>
                <a:gd name="connsiteX3" fmla="*/ 4763 w 66008"/>
                <a:gd name="connsiteY3" fmla="*/ 18574 h 125348"/>
                <a:gd name="connsiteX4" fmla="*/ 0 w 66008"/>
                <a:gd name="connsiteY4" fmla="*/ 20574 h 125348"/>
                <a:gd name="connsiteX5" fmla="*/ 64198 w 66008"/>
                <a:gd name="connsiteY5" fmla="*/ 125349 h 125348"/>
                <a:gd name="connsiteX6" fmla="*/ 65818 w 66008"/>
                <a:gd name="connsiteY6" fmla="*/ 17431 h 125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008" h="125348">
                  <a:moveTo>
                    <a:pt x="65818" y="17431"/>
                  </a:moveTo>
                  <a:lnTo>
                    <a:pt x="66008" y="12478"/>
                  </a:lnTo>
                  <a:cubicBezTo>
                    <a:pt x="66008" y="12478"/>
                    <a:pt x="35052" y="14478"/>
                    <a:pt x="3048" y="0"/>
                  </a:cubicBezTo>
                  <a:lnTo>
                    <a:pt x="4763" y="18574"/>
                  </a:lnTo>
                  <a:lnTo>
                    <a:pt x="0" y="20574"/>
                  </a:lnTo>
                  <a:lnTo>
                    <a:pt x="64198" y="125349"/>
                  </a:lnTo>
                  <a:lnTo>
                    <a:pt x="65818" y="17431"/>
                  </a:lnTo>
                  <a:close/>
                </a:path>
              </a:pathLst>
            </a:custGeom>
            <a:solidFill>
              <a:srgbClr val="F6BC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5B68327F-661F-9719-A7BD-E6954675BF56}"/>
                </a:ext>
              </a:extLst>
            </p:cNvPr>
            <p:cNvSpPr/>
            <p:nvPr/>
          </p:nvSpPr>
          <p:spPr>
            <a:xfrm>
              <a:off x="5976895" y="3510152"/>
              <a:ext cx="373326" cy="295892"/>
            </a:xfrm>
            <a:custGeom>
              <a:avLst/>
              <a:gdLst>
                <a:gd name="connsiteX0" fmla="*/ 204829 w 373326"/>
                <a:gd name="connsiteY0" fmla="*/ 0 h 295892"/>
                <a:gd name="connsiteX1" fmla="*/ 169206 w 373326"/>
                <a:gd name="connsiteY1" fmla="*/ 82010 h 295892"/>
                <a:gd name="connsiteX2" fmla="*/ 5280 w 373326"/>
                <a:gd name="connsiteY2" fmla="*/ 46577 h 295892"/>
                <a:gd name="connsiteX3" fmla="*/ 5757 w 373326"/>
                <a:gd name="connsiteY3" fmla="*/ 277559 h 295892"/>
                <a:gd name="connsiteX4" fmla="*/ 373326 w 373326"/>
                <a:gd name="connsiteY4" fmla="*/ 269653 h 295892"/>
                <a:gd name="connsiteX5" fmla="*/ 347895 w 373326"/>
                <a:gd name="connsiteY5" fmla="*/ 48101 h 295892"/>
                <a:gd name="connsiteX6" fmla="*/ 228546 w 373326"/>
                <a:gd name="connsiteY6" fmla="*/ 76200 h 295892"/>
                <a:gd name="connsiteX7" fmla="*/ 204829 w 373326"/>
                <a:gd name="connsiteY7" fmla="*/ 0 h 29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3326" h="295892">
                  <a:moveTo>
                    <a:pt x="204829" y="0"/>
                  </a:moveTo>
                  <a:cubicBezTo>
                    <a:pt x="198638" y="29718"/>
                    <a:pt x="187684" y="58484"/>
                    <a:pt x="169206" y="82010"/>
                  </a:cubicBezTo>
                  <a:cubicBezTo>
                    <a:pt x="169206" y="82010"/>
                    <a:pt x="85767" y="97917"/>
                    <a:pt x="5280" y="46577"/>
                  </a:cubicBezTo>
                  <a:cubicBezTo>
                    <a:pt x="5280" y="46577"/>
                    <a:pt x="-6912" y="188690"/>
                    <a:pt x="5757" y="277559"/>
                  </a:cubicBezTo>
                  <a:cubicBezTo>
                    <a:pt x="5757" y="277559"/>
                    <a:pt x="141488" y="323660"/>
                    <a:pt x="373326" y="269653"/>
                  </a:cubicBezTo>
                  <a:cubicBezTo>
                    <a:pt x="373326" y="269653"/>
                    <a:pt x="368564" y="145828"/>
                    <a:pt x="347895" y="48101"/>
                  </a:cubicBezTo>
                  <a:cubicBezTo>
                    <a:pt x="289411" y="69818"/>
                    <a:pt x="228546" y="76200"/>
                    <a:pt x="228546" y="76200"/>
                  </a:cubicBezTo>
                  <a:cubicBezTo>
                    <a:pt x="214259" y="53816"/>
                    <a:pt x="207687" y="20574"/>
                    <a:pt x="204829" y="0"/>
                  </a:cubicBezTo>
                  <a:close/>
                </a:path>
              </a:pathLst>
            </a:custGeom>
            <a:solidFill>
              <a:srgbClr val="1E3D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471BAD61-CFC9-A7C4-CBB2-EBE82DF0547D}"/>
                </a:ext>
              </a:extLst>
            </p:cNvPr>
            <p:cNvSpPr/>
            <p:nvPr/>
          </p:nvSpPr>
          <p:spPr>
            <a:xfrm>
              <a:off x="6055423" y="4199382"/>
              <a:ext cx="82962" cy="83281"/>
            </a:xfrm>
            <a:custGeom>
              <a:avLst/>
              <a:gdLst>
                <a:gd name="connsiteX0" fmla="*/ 47434 w 82962"/>
                <a:gd name="connsiteY0" fmla="*/ 48006 h 83281"/>
                <a:gd name="connsiteX1" fmla="*/ 0 w 82962"/>
                <a:gd name="connsiteY1" fmla="*/ 4191 h 83281"/>
                <a:gd name="connsiteX2" fmla="*/ 47434 w 82962"/>
                <a:gd name="connsiteY2" fmla="*/ 82963 h 83281"/>
                <a:gd name="connsiteX3" fmla="*/ 82963 w 82962"/>
                <a:gd name="connsiteY3" fmla="*/ 0 h 83281"/>
                <a:gd name="connsiteX4" fmla="*/ 47434 w 82962"/>
                <a:gd name="connsiteY4" fmla="*/ 48006 h 8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962" h="83281">
                  <a:moveTo>
                    <a:pt x="47434" y="48006"/>
                  </a:moveTo>
                  <a:cubicBezTo>
                    <a:pt x="9620" y="50578"/>
                    <a:pt x="571" y="7239"/>
                    <a:pt x="0" y="4191"/>
                  </a:cubicBezTo>
                  <a:cubicBezTo>
                    <a:pt x="5620" y="63722"/>
                    <a:pt x="17716" y="86296"/>
                    <a:pt x="47434" y="82963"/>
                  </a:cubicBezTo>
                  <a:cubicBezTo>
                    <a:pt x="70771" y="80296"/>
                    <a:pt x="79629" y="44863"/>
                    <a:pt x="82963" y="0"/>
                  </a:cubicBezTo>
                  <a:cubicBezTo>
                    <a:pt x="82867" y="286"/>
                    <a:pt x="76105" y="46006"/>
                    <a:pt x="47434" y="48006"/>
                  </a:cubicBezTo>
                  <a:close/>
                </a:path>
              </a:pathLst>
            </a:custGeom>
            <a:solidFill>
              <a:srgbClr val="1E3D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768A64EB-FDF3-2DAC-2663-88DB9998D6AF}"/>
                </a:ext>
              </a:extLst>
            </p:cNvPr>
            <p:cNvSpPr/>
            <p:nvPr/>
          </p:nvSpPr>
          <p:spPr>
            <a:xfrm>
              <a:off x="6036373" y="3799236"/>
              <a:ext cx="106129" cy="448261"/>
            </a:xfrm>
            <a:custGeom>
              <a:avLst/>
              <a:gdLst>
                <a:gd name="connsiteX0" fmla="*/ 104775 w 106129"/>
                <a:gd name="connsiteY0" fmla="*/ 6763 h 448261"/>
                <a:gd name="connsiteX1" fmla="*/ 0 w 106129"/>
                <a:gd name="connsiteY1" fmla="*/ 0 h 448261"/>
                <a:gd name="connsiteX2" fmla="*/ 13525 w 106129"/>
                <a:gd name="connsiteY2" fmla="*/ 266129 h 448261"/>
                <a:gd name="connsiteX3" fmla="*/ 19050 w 106129"/>
                <a:gd name="connsiteY3" fmla="*/ 404336 h 448261"/>
                <a:gd name="connsiteX4" fmla="*/ 66484 w 106129"/>
                <a:gd name="connsiteY4" fmla="*/ 448151 h 448261"/>
                <a:gd name="connsiteX5" fmla="*/ 102013 w 106129"/>
                <a:gd name="connsiteY5" fmla="*/ 400145 h 448261"/>
                <a:gd name="connsiteX6" fmla="*/ 104775 w 106129"/>
                <a:gd name="connsiteY6" fmla="*/ 260890 h 448261"/>
                <a:gd name="connsiteX7" fmla="*/ 104775 w 106129"/>
                <a:gd name="connsiteY7" fmla="*/ 6763 h 448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129" h="448261">
                  <a:moveTo>
                    <a:pt x="104775" y="6763"/>
                  </a:moveTo>
                  <a:cubicBezTo>
                    <a:pt x="61246" y="7144"/>
                    <a:pt x="26098" y="3810"/>
                    <a:pt x="0" y="0"/>
                  </a:cubicBezTo>
                  <a:cubicBezTo>
                    <a:pt x="0" y="0"/>
                    <a:pt x="10382" y="102013"/>
                    <a:pt x="13525" y="266129"/>
                  </a:cubicBezTo>
                  <a:cubicBezTo>
                    <a:pt x="14668" y="325374"/>
                    <a:pt x="15811" y="370713"/>
                    <a:pt x="19050" y="404336"/>
                  </a:cubicBezTo>
                  <a:cubicBezTo>
                    <a:pt x="19621" y="407384"/>
                    <a:pt x="28670" y="450723"/>
                    <a:pt x="66484" y="448151"/>
                  </a:cubicBezTo>
                  <a:cubicBezTo>
                    <a:pt x="95155" y="446246"/>
                    <a:pt x="101917" y="400526"/>
                    <a:pt x="102013" y="400145"/>
                  </a:cubicBezTo>
                  <a:cubicBezTo>
                    <a:pt x="105346" y="355568"/>
                    <a:pt x="103251" y="301562"/>
                    <a:pt x="104775" y="260890"/>
                  </a:cubicBezTo>
                  <a:cubicBezTo>
                    <a:pt x="107823" y="179261"/>
                    <a:pt x="104775" y="6763"/>
                    <a:pt x="104775" y="6763"/>
                  </a:cubicBezTo>
                  <a:close/>
                </a:path>
              </a:pathLst>
            </a:custGeom>
            <a:solidFill>
              <a:srgbClr val="F6BC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8C31EEAC-05F0-66E5-E063-91DCA96C97B4}"/>
                </a:ext>
              </a:extLst>
            </p:cNvPr>
            <p:cNvSpPr/>
            <p:nvPr/>
          </p:nvSpPr>
          <p:spPr>
            <a:xfrm>
              <a:off x="6145786" y="4199382"/>
              <a:ext cx="72037" cy="79054"/>
            </a:xfrm>
            <a:custGeom>
              <a:avLst/>
              <a:gdLst>
                <a:gd name="connsiteX0" fmla="*/ 30699 w 72037"/>
                <a:gd name="connsiteY0" fmla="*/ 41624 h 79054"/>
                <a:gd name="connsiteX1" fmla="*/ 1172 w 72037"/>
                <a:gd name="connsiteY1" fmla="*/ 0 h 79054"/>
                <a:gd name="connsiteX2" fmla="*/ 1172 w 72037"/>
                <a:gd name="connsiteY2" fmla="*/ 0 h 79054"/>
                <a:gd name="connsiteX3" fmla="*/ 17936 w 72037"/>
                <a:gd name="connsiteY3" fmla="*/ 78676 h 79054"/>
                <a:gd name="connsiteX4" fmla="*/ 72038 w 72037"/>
                <a:gd name="connsiteY4" fmla="*/ 18383 h 79054"/>
                <a:gd name="connsiteX5" fmla="*/ 30699 w 72037"/>
                <a:gd name="connsiteY5" fmla="*/ 41624 h 7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037" h="79054">
                  <a:moveTo>
                    <a:pt x="30699" y="41624"/>
                  </a:moveTo>
                  <a:cubicBezTo>
                    <a:pt x="-543" y="36290"/>
                    <a:pt x="1172" y="0"/>
                    <a:pt x="1172" y="0"/>
                  </a:cubicBezTo>
                  <a:lnTo>
                    <a:pt x="1172" y="0"/>
                  </a:lnTo>
                  <a:cubicBezTo>
                    <a:pt x="-2162" y="43243"/>
                    <a:pt x="1077" y="75152"/>
                    <a:pt x="17936" y="78676"/>
                  </a:cubicBezTo>
                  <a:cubicBezTo>
                    <a:pt x="35462" y="82391"/>
                    <a:pt x="54226" y="58483"/>
                    <a:pt x="72038" y="18383"/>
                  </a:cubicBezTo>
                  <a:cubicBezTo>
                    <a:pt x="68228" y="26098"/>
                    <a:pt x="55941" y="45910"/>
                    <a:pt x="30699" y="41624"/>
                  </a:cubicBezTo>
                  <a:close/>
                </a:path>
              </a:pathLst>
            </a:custGeom>
            <a:solidFill>
              <a:srgbClr val="1E3D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CE6DFB34-FD0F-3C4E-D518-459EA46D5F16}"/>
                </a:ext>
              </a:extLst>
            </p:cNvPr>
            <p:cNvSpPr/>
            <p:nvPr/>
          </p:nvSpPr>
          <p:spPr>
            <a:xfrm>
              <a:off x="6146943" y="3789616"/>
              <a:ext cx="156605" cy="451989"/>
            </a:xfrm>
            <a:custGeom>
              <a:avLst/>
              <a:gdLst>
                <a:gd name="connsiteX0" fmla="*/ 156605 w 156605"/>
                <a:gd name="connsiteY0" fmla="*/ 0 h 451989"/>
                <a:gd name="connsiteX1" fmla="*/ 39067 w 156605"/>
                <a:gd name="connsiteY1" fmla="*/ 14764 h 451989"/>
                <a:gd name="connsiteX2" fmla="*/ 33257 w 156605"/>
                <a:gd name="connsiteY2" fmla="*/ 213265 h 451989"/>
                <a:gd name="connsiteX3" fmla="*/ 14 w 156605"/>
                <a:gd name="connsiteY3" fmla="*/ 409766 h 451989"/>
                <a:gd name="connsiteX4" fmla="*/ 14 w 156605"/>
                <a:gd name="connsiteY4" fmla="*/ 409766 h 451989"/>
                <a:gd name="connsiteX5" fmla="*/ 29542 w 156605"/>
                <a:gd name="connsiteY5" fmla="*/ 451390 h 451989"/>
                <a:gd name="connsiteX6" fmla="*/ 70880 w 156605"/>
                <a:gd name="connsiteY6" fmla="*/ 428149 h 451989"/>
                <a:gd name="connsiteX7" fmla="*/ 129650 w 156605"/>
                <a:gd name="connsiteY7" fmla="*/ 219456 h 451989"/>
                <a:gd name="connsiteX8" fmla="*/ 156605 w 156605"/>
                <a:gd name="connsiteY8" fmla="*/ 0 h 451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605" h="451989">
                  <a:moveTo>
                    <a:pt x="156605" y="0"/>
                  </a:moveTo>
                  <a:cubicBezTo>
                    <a:pt x="113457" y="8096"/>
                    <a:pt x="74214" y="12668"/>
                    <a:pt x="39067" y="14764"/>
                  </a:cubicBezTo>
                  <a:cubicBezTo>
                    <a:pt x="39067" y="14764"/>
                    <a:pt x="50402" y="129064"/>
                    <a:pt x="33257" y="213265"/>
                  </a:cubicBezTo>
                  <a:cubicBezTo>
                    <a:pt x="21541" y="270605"/>
                    <a:pt x="4586" y="350710"/>
                    <a:pt x="14" y="409766"/>
                  </a:cubicBezTo>
                  <a:lnTo>
                    <a:pt x="14" y="409766"/>
                  </a:lnTo>
                  <a:cubicBezTo>
                    <a:pt x="14" y="409766"/>
                    <a:pt x="-1605" y="446056"/>
                    <a:pt x="29542" y="451390"/>
                  </a:cubicBezTo>
                  <a:cubicBezTo>
                    <a:pt x="54783" y="455676"/>
                    <a:pt x="67070" y="435864"/>
                    <a:pt x="70880" y="428149"/>
                  </a:cubicBezTo>
                  <a:cubicBezTo>
                    <a:pt x="93740" y="376904"/>
                    <a:pt x="114886" y="299180"/>
                    <a:pt x="129650" y="219456"/>
                  </a:cubicBezTo>
                  <a:cubicBezTo>
                    <a:pt x="156605" y="72485"/>
                    <a:pt x="156605" y="0"/>
                    <a:pt x="156605" y="0"/>
                  </a:cubicBezTo>
                  <a:close/>
                </a:path>
              </a:pathLst>
            </a:custGeom>
            <a:solidFill>
              <a:srgbClr val="F6BC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85" name="图形 364">
              <a:extLst>
                <a:ext uri="{FF2B5EF4-FFF2-40B4-BE49-F238E27FC236}">
                  <a16:creationId xmlns:a16="http://schemas.microsoft.com/office/drawing/2014/main" id="{9C1C83D1-D2DF-87D8-0F82-4836BB2CBB5D}"/>
                </a:ext>
              </a:extLst>
            </p:cNvPr>
            <p:cNvGrpSpPr/>
            <p:nvPr/>
          </p:nvGrpSpPr>
          <p:grpSpPr>
            <a:xfrm>
              <a:off x="6179504" y="3136677"/>
              <a:ext cx="236527" cy="412249"/>
              <a:chOff x="6179504" y="3136677"/>
              <a:chExt cx="236527" cy="412249"/>
            </a:xfrm>
          </p:grpSpPr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290058C8-7D8F-076E-9DBC-54C17F0D5EB1}"/>
                  </a:ext>
                </a:extLst>
              </p:cNvPr>
              <p:cNvSpPr/>
              <p:nvPr/>
            </p:nvSpPr>
            <p:spPr>
              <a:xfrm>
                <a:off x="6273270" y="3445478"/>
                <a:ext cx="19299" cy="70389"/>
              </a:xfrm>
              <a:custGeom>
                <a:avLst/>
                <a:gdLst>
                  <a:gd name="connsiteX0" fmla="*/ 85 w 19299"/>
                  <a:gd name="connsiteY0" fmla="*/ 0 h 70389"/>
                  <a:gd name="connsiteX1" fmla="*/ 18087 w 19299"/>
                  <a:gd name="connsiteY1" fmla="*/ 70390 h 70389"/>
                  <a:gd name="connsiteX2" fmla="*/ 85 w 19299"/>
                  <a:gd name="connsiteY2" fmla="*/ 0 h 70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299" h="70389">
                    <a:moveTo>
                      <a:pt x="85" y="0"/>
                    </a:moveTo>
                    <a:cubicBezTo>
                      <a:pt x="-1439" y="47625"/>
                      <a:pt x="18087" y="70390"/>
                      <a:pt x="18087" y="70390"/>
                    </a:cubicBezTo>
                    <a:cubicBezTo>
                      <a:pt x="18087" y="70390"/>
                      <a:pt x="26279" y="33814"/>
                      <a:pt x="85" y="0"/>
                    </a:cubicBezTo>
                    <a:close/>
                  </a:path>
                </a:pathLst>
              </a:custGeom>
              <a:solidFill>
                <a:srgbClr val="664B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334BCBF4-026F-FDB6-0472-33BCE94ACE34}"/>
                  </a:ext>
                </a:extLst>
              </p:cNvPr>
              <p:cNvSpPr/>
              <p:nvPr/>
            </p:nvSpPr>
            <p:spPr>
              <a:xfrm>
                <a:off x="6200298" y="3136677"/>
                <a:ext cx="215734" cy="379190"/>
              </a:xfrm>
              <a:custGeom>
                <a:avLst/>
                <a:gdLst>
                  <a:gd name="connsiteX0" fmla="*/ 43244 w 215734"/>
                  <a:gd name="connsiteY0" fmla="*/ 11716 h 379190"/>
                  <a:gd name="connsiteX1" fmla="*/ 0 w 215734"/>
                  <a:gd name="connsiteY1" fmla="*/ 0 h 379190"/>
                  <a:gd name="connsiteX2" fmla="*/ 106394 w 215734"/>
                  <a:gd name="connsiteY2" fmla="*/ 184976 h 379190"/>
                  <a:gd name="connsiteX3" fmla="*/ 73057 w 215734"/>
                  <a:gd name="connsiteY3" fmla="*/ 308801 h 379190"/>
                  <a:gd name="connsiteX4" fmla="*/ 91059 w 215734"/>
                  <a:gd name="connsiteY4" fmla="*/ 379190 h 379190"/>
                  <a:gd name="connsiteX5" fmla="*/ 135541 w 215734"/>
                  <a:gd name="connsiteY5" fmla="*/ 366998 h 379190"/>
                  <a:gd name="connsiteX6" fmla="*/ 209645 w 215734"/>
                  <a:gd name="connsiteY6" fmla="*/ 277844 h 379190"/>
                  <a:gd name="connsiteX7" fmla="*/ 43244 w 215734"/>
                  <a:gd name="connsiteY7" fmla="*/ 11716 h 379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5734" h="379190">
                    <a:moveTo>
                      <a:pt x="43244" y="11716"/>
                    </a:moveTo>
                    <a:cubicBezTo>
                      <a:pt x="24479" y="2953"/>
                      <a:pt x="0" y="0"/>
                      <a:pt x="0" y="0"/>
                    </a:cubicBezTo>
                    <a:cubicBezTo>
                      <a:pt x="0" y="0"/>
                      <a:pt x="80010" y="96869"/>
                      <a:pt x="106394" y="184976"/>
                    </a:cubicBezTo>
                    <a:cubicBezTo>
                      <a:pt x="131159" y="267748"/>
                      <a:pt x="73057" y="308801"/>
                      <a:pt x="73057" y="308801"/>
                    </a:cubicBezTo>
                    <a:cubicBezTo>
                      <a:pt x="99250" y="342519"/>
                      <a:pt x="91059" y="379190"/>
                      <a:pt x="91059" y="379190"/>
                    </a:cubicBezTo>
                    <a:cubicBezTo>
                      <a:pt x="110109" y="376047"/>
                      <a:pt x="135541" y="366998"/>
                      <a:pt x="135541" y="366998"/>
                    </a:cubicBezTo>
                    <a:cubicBezTo>
                      <a:pt x="135541" y="366998"/>
                      <a:pt x="192119" y="339757"/>
                      <a:pt x="209645" y="277844"/>
                    </a:cubicBezTo>
                    <a:cubicBezTo>
                      <a:pt x="227076" y="215932"/>
                      <a:pt x="217075" y="92488"/>
                      <a:pt x="43244" y="11716"/>
                    </a:cubicBezTo>
                    <a:close/>
                  </a:path>
                </a:pathLst>
              </a:custGeom>
              <a:solidFill>
                <a:srgbClr val="FBC73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BB1FF8DA-190A-B69F-B2F1-0E6DE7F3942C}"/>
                  </a:ext>
                </a:extLst>
              </p:cNvPr>
              <p:cNvSpPr/>
              <p:nvPr/>
            </p:nvSpPr>
            <p:spPr>
              <a:xfrm>
                <a:off x="6179504" y="3445460"/>
                <a:ext cx="112995" cy="103466"/>
              </a:xfrm>
              <a:custGeom>
                <a:avLst/>
                <a:gdLst>
                  <a:gd name="connsiteX0" fmla="*/ 112996 w 112995"/>
                  <a:gd name="connsiteY0" fmla="*/ 52691 h 103466"/>
                  <a:gd name="connsiteX1" fmla="*/ 93850 w 112995"/>
                  <a:gd name="connsiteY1" fmla="*/ 18 h 103466"/>
                  <a:gd name="connsiteX2" fmla="*/ 61656 w 112995"/>
                  <a:gd name="connsiteY2" fmla="*/ 18 h 103466"/>
                  <a:gd name="connsiteX3" fmla="*/ 57655 w 112995"/>
                  <a:gd name="connsiteY3" fmla="*/ 9543 h 103466"/>
                  <a:gd name="connsiteX4" fmla="*/ 17365 w 112995"/>
                  <a:gd name="connsiteY4" fmla="*/ 41451 h 103466"/>
                  <a:gd name="connsiteX5" fmla="*/ 45749 w 112995"/>
                  <a:gd name="connsiteY5" fmla="*/ 43642 h 103466"/>
                  <a:gd name="connsiteX6" fmla="*/ 17365 w 112995"/>
                  <a:gd name="connsiteY6" fmla="*/ 70407 h 103466"/>
                  <a:gd name="connsiteX7" fmla="*/ 59656 w 112995"/>
                  <a:gd name="connsiteY7" fmla="*/ 58787 h 103466"/>
                  <a:gd name="connsiteX8" fmla="*/ 29842 w 112995"/>
                  <a:gd name="connsiteY8" fmla="*/ 94887 h 103466"/>
                  <a:gd name="connsiteX9" fmla="*/ 79849 w 112995"/>
                  <a:gd name="connsiteY9" fmla="*/ 62311 h 103466"/>
                  <a:gd name="connsiteX10" fmla="*/ 60799 w 112995"/>
                  <a:gd name="connsiteY10" fmla="*/ 102411 h 103466"/>
                  <a:gd name="connsiteX11" fmla="*/ 112996 w 112995"/>
                  <a:gd name="connsiteY11" fmla="*/ 52691 h 103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2995" h="103466">
                    <a:moveTo>
                      <a:pt x="112996" y="52691"/>
                    </a:moveTo>
                    <a:cubicBezTo>
                      <a:pt x="112424" y="38880"/>
                      <a:pt x="108614" y="18972"/>
                      <a:pt x="93850" y="18"/>
                    </a:cubicBezTo>
                    <a:cubicBezTo>
                      <a:pt x="93850" y="18"/>
                      <a:pt x="85468" y="398"/>
                      <a:pt x="61656" y="18"/>
                    </a:cubicBezTo>
                    <a:cubicBezTo>
                      <a:pt x="37843" y="-363"/>
                      <a:pt x="41463" y="5542"/>
                      <a:pt x="57655" y="9543"/>
                    </a:cubicBezTo>
                    <a:cubicBezTo>
                      <a:pt x="73943" y="13543"/>
                      <a:pt x="54417" y="14686"/>
                      <a:pt x="17365" y="41451"/>
                    </a:cubicBezTo>
                    <a:cubicBezTo>
                      <a:pt x="-19688" y="68217"/>
                      <a:pt x="8602" y="61644"/>
                      <a:pt x="45749" y="43642"/>
                    </a:cubicBezTo>
                    <a:cubicBezTo>
                      <a:pt x="45749" y="43642"/>
                      <a:pt x="31747" y="54596"/>
                      <a:pt x="17365" y="70407"/>
                    </a:cubicBezTo>
                    <a:cubicBezTo>
                      <a:pt x="2887" y="86123"/>
                      <a:pt x="1934" y="90886"/>
                      <a:pt x="59656" y="58787"/>
                    </a:cubicBezTo>
                    <a:cubicBezTo>
                      <a:pt x="59656" y="58787"/>
                      <a:pt x="27080" y="86219"/>
                      <a:pt x="29842" y="94887"/>
                    </a:cubicBezTo>
                    <a:cubicBezTo>
                      <a:pt x="32605" y="103650"/>
                      <a:pt x="79849" y="62311"/>
                      <a:pt x="79849" y="62311"/>
                    </a:cubicBezTo>
                    <a:cubicBezTo>
                      <a:pt x="79849" y="62311"/>
                      <a:pt x="56798" y="92886"/>
                      <a:pt x="60799" y="102411"/>
                    </a:cubicBezTo>
                    <a:cubicBezTo>
                      <a:pt x="64894" y="112032"/>
                      <a:pt x="112996" y="52691"/>
                      <a:pt x="112996" y="52691"/>
                    </a:cubicBezTo>
                    <a:close/>
                  </a:path>
                </a:pathLst>
              </a:custGeom>
              <a:solidFill>
                <a:srgbClr val="F6BC8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9" name="图形 364">
              <a:extLst>
                <a:ext uri="{FF2B5EF4-FFF2-40B4-BE49-F238E27FC236}">
                  <a16:creationId xmlns:a16="http://schemas.microsoft.com/office/drawing/2014/main" id="{A8DD3D65-5F0D-9F6D-E7B8-5B8CADC3A74E}"/>
                </a:ext>
              </a:extLst>
            </p:cNvPr>
            <p:cNvGrpSpPr/>
            <p:nvPr/>
          </p:nvGrpSpPr>
          <p:grpSpPr>
            <a:xfrm>
              <a:off x="5974640" y="2942272"/>
              <a:ext cx="29214" cy="37433"/>
              <a:chOff x="5974640" y="2942272"/>
              <a:chExt cx="29214" cy="37433"/>
            </a:xfrm>
            <a:solidFill>
              <a:srgbClr val="BA885B"/>
            </a:solidFill>
          </p:grpSpPr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A4E8436E-7E3F-6C23-354C-A0C42B46F040}"/>
                  </a:ext>
                </a:extLst>
              </p:cNvPr>
              <p:cNvSpPr/>
              <p:nvPr/>
            </p:nvSpPr>
            <p:spPr>
              <a:xfrm>
                <a:off x="5974640" y="2942272"/>
                <a:ext cx="29214" cy="37433"/>
              </a:xfrm>
              <a:custGeom>
                <a:avLst/>
                <a:gdLst>
                  <a:gd name="connsiteX0" fmla="*/ 25061 w 29214"/>
                  <a:gd name="connsiteY0" fmla="*/ 37433 h 37433"/>
                  <a:gd name="connsiteX1" fmla="*/ 26014 w 29214"/>
                  <a:gd name="connsiteY1" fmla="*/ 34385 h 37433"/>
                  <a:gd name="connsiteX2" fmla="*/ 26776 w 29214"/>
                  <a:gd name="connsiteY2" fmla="*/ 30861 h 37433"/>
                  <a:gd name="connsiteX3" fmla="*/ 27157 w 29214"/>
                  <a:gd name="connsiteY3" fmla="*/ 26289 h 37433"/>
                  <a:gd name="connsiteX4" fmla="*/ 26871 w 29214"/>
                  <a:gd name="connsiteY4" fmla="*/ 20860 h 37433"/>
                  <a:gd name="connsiteX5" fmla="*/ 25442 w 29214"/>
                  <a:gd name="connsiteY5" fmla="*/ 15049 h 37433"/>
                  <a:gd name="connsiteX6" fmla="*/ 22490 w 29214"/>
                  <a:gd name="connsiteY6" fmla="*/ 9525 h 37433"/>
                  <a:gd name="connsiteX7" fmla="*/ 18013 w 29214"/>
                  <a:gd name="connsiteY7" fmla="*/ 5239 h 37433"/>
                  <a:gd name="connsiteX8" fmla="*/ 12298 w 29214"/>
                  <a:gd name="connsiteY8" fmla="*/ 3334 h 37433"/>
                  <a:gd name="connsiteX9" fmla="*/ 9440 w 29214"/>
                  <a:gd name="connsiteY9" fmla="*/ 3429 h 37433"/>
                  <a:gd name="connsiteX10" fmla="*/ 6488 w 29214"/>
                  <a:gd name="connsiteY10" fmla="*/ 4381 h 37433"/>
                  <a:gd name="connsiteX11" fmla="*/ 2868 w 29214"/>
                  <a:gd name="connsiteY11" fmla="*/ 8001 h 37433"/>
                  <a:gd name="connsiteX12" fmla="*/ 1916 w 29214"/>
                  <a:gd name="connsiteY12" fmla="*/ 12954 h 37433"/>
                  <a:gd name="connsiteX13" fmla="*/ 3059 w 29214"/>
                  <a:gd name="connsiteY13" fmla="*/ 21050 h 37433"/>
                  <a:gd name="connsiteX14" fmla="*/ 4011 w 29214"/>
                  <a:gd name="connsiteY14" fmla="*/ 24098 h 37433"/>
                  <a:gd name="connsiteX15" fmla="*/ 2487 w 29214"/>
                  <a:gd name="connsiteY15" fmla="*/ 21241 h 37433"/>
                  <a:gd name="connsiteX16" fmla="*/ 106 w 29214"/>
                  <a:gd name="connsiteY16" fmla="*/ 12954 h 37433"/>
                  <a:gd name="connsiteX17" fmla="*/ 677 w 29214"/>
                  <a:gd name="connsiteY17" fmla="*/ 6953 h 37433"/>
                  <a:gd name="connsiteX18" fmla="*/ 5345 w 29214"/>
                  <a:gd name="connsiteY18" fmla="*/ 1619 h 37433"/>
                  <a:gd name="connsiteX19" fmla="*/ 8583 w 29214"/>
                  <a:gd name="connsiteY19" fmla="*/ 381 h 37433"/>
                  <a:gd name="connsiteX20" fmla="*/ 12393 w 29214"/>
                  <a:gd name="connsiteY20" fmla="*/ 0 h 37433"/>
                  <a:gd name="connsiteX21" fmla="*/ 19632 w 29214"/>
                  <a:gd name="connsiteY21" fmla="*/ 2286 h 37433"/>
                  <a:gd name="connsiteX22" fmla="*/ 24966 w 29214"/>
                  <a:gd name="connsiteY22" fmla="*/ 7525 h 37433"/>
                  <a:gd name="connsiteX23" fmla="*/ 28014 w 29214"/>
                  <a:gd name="connsiteY23" fmla="*/ 13906 h 37433"/>
                  <a:gd name="connsiteX24" fmla="*/ 29157 w 29214"/>
                  <a:gd name="connsiteY24" fmla="*/ 20288 h 37433"/>
                  <a:gd name="connsiteX25" fmla="*/ 28967 w 29214"/>
                  <a:gd name="connsiteY25" fmla="*/ 26098 h 37433"/>
                  <a:gd name="connsiteX26" fmla="*/ 27919 w 29214"/>
                  <a:gd name="connsiteY26" fmla="*/ 30861 h 37433"/>
                  <a:gd name="connsiteX27" fmla="*/ 26585 w 29214"/>
                  <a:gd name="connsiteY27" fmla="*/ 34290 h 37433"/>
                  <a:gd name="connsiteX28" fmla="*/ 25061 w 29214"/>
                  <a:gd name="connsiteY28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9214" h="37433">
                    <a:moveTo>
                      <a:pt x="25061" y="37433"/>
                    </a:moveTo>
                    <a:cubicBezTo>
                      <a:pt x="25061" y="37433"/>
                      <a:pt x="25347" y="36290"/>
                      <a:pt x="26014" y="34385"/>
                    </a:cubicBezTo>
                    <a:cubicBezTo>
                      <a:pt x="26300" y="33433"/>
                      <a:pt x="26490" y="32194"/>
                      <a:pt x="26776" y="30861"/>
                    </a:cubicBezTo>
                    <a:cubicBezTo>
                      <a:pt x="26871" y="29432"/>
                      <a:pt x="27157" y="28003"/>
                      <a:pt x="27157" y="26289"/>
                    </a:cubicBezTo>
                    <a:cubicBezTo>
                      <a:pt x="27252" y="24574"/>
                      <a:pt x="27062" y="22765"/>
                      <a:pt x="26871" y="20860"/>
                    </a:cubicBezTo>
                    <a:cubicBezTo>
                      <a:pt x="26585" y="18955"/>
                      <a:pt x="26109" y="17050"/>
                      <a:pt x="25442" y="15049"/>
                    </a:cubicBezTo>
                    <a:cubicBezTo>
                      <a:pt x="24680" y="13144"/>
                      <a:pt x="23728" y="11240"/>
                      <a:pt x="22490" y="9525"/>
                    </a:cubicBezTo>
                    <a:cubicBezTo>
                      <a:pt x="21347" y="7715"/>
                      <a:pt x="19727" y="6382"/>
                      <a:pt x="18013" y="5239"/>
                    </a:cubicBezTo>
                    <a:cubicBezTo>
                      <a:pt x="16203" y="4191"/>
                      <a:pt x="14298" y="3524"/>
                      <a:pt x="12298" y="3334"/>
                    </a:cubicBezTo>
                    <a:cubicBezTo>
                      <a:pt x="11345" y="3334"/>
                      <a:pt x="10202" y="3429"/>
                      <a:pt x="9440" y="3429"/>
                    </a:cubicBezTo>
                    <a:cubicBezTo>
                      <a:pt x="8393" y="3715"/>
                      <a:pt x="7154" y="3905"/>
                      <a:pt x="6488" y="4381"/>
                    </a:cubicBezTo>
                    <a:cubicBezTo>
                      <a:pt x="4868" y="5048"/>
                      <a:pt x="3535" y="6382"/>
                      <a:pt x="2868" y="8001"/>
                    </a:cubicBezTo>
                    <a:cubicBezTo>
                      <a:pt x="2201" y="9620"/>
                      <a:pt x="1916" y="11335"/>
                      <a:pt x="1916" y="12954"/>
                    </a:cubicBezTo>
                    <a:cubicBezTo>
                      <a:pt x="1916" y="16288"/>
                      <a:pt x="2487" y="19145"/>
                      <a:pt x="3059" y="21050"/>
                    </a:cubicBezTo>
                    <a:cubicBezTo>
                      <a:pt x="3535" y="22955"/>
                      <a:pt x="4011" y="24098"/>
                      <a:pt x="4011" y="24098"/>
                    </a:cubicBezTo>
                    <a:cubicBezTo>
                      <a:pt x="4011" y="24098"/>
                      <a:pt x="3344" y="23146"/>
                      <a:pt x="2487" y="21241"/>
                    </a:cubicBezTo>
                    <a:cubicBezTo>
                      <a:pt x="1725" y="19336"/>
                      <a:pt x="487" y="16669"/>
                      <a:pt x="106" y="12954"/>
                    </a:cubicBezTo>
                    <a:cubicBezTo>
                      <a:pt x="-85" y="11144"/>
                      <a:pt x="-85" y="9049"/>
                      <a:pt x="677" y="6953"/>
                    </a:cubicBezTo>
                    <a:cubicBezTo>
                      <a:pt x="1344" y="4858"/>
                      <a:pt x="2963" y="2762"/>
                      <a:pt x="5345" y="1619"/>
                    </a:cubicBezTo>
                    <a:cubicBezTo>
                      <a:pt x="6583" y="857"/>
                      <a:pt x="7535" y="762"/>
                      <a:pt x="8583" y="381"/>
                    </a:cubicBezTo>
                    <a:cubicBezTo>
                      <a:pt x="10012" y="95"/>
                      <a:pt x="11155" y="0"/>
                      <a:pt x="12393" y="0"/>
                    </a:cubicBezTo>
                    <a:cubicBezTo>
                      <a:pt x="14965" y="95"/>
                      <a:pt x="17441" y="952"/>
                      <a:pt x="19632" y="2286"/>
                    </a:cubicBezTo>
                    <a:cubicBezTo>
                      <a:pt x="21728" y="3715"/>
                      <a:pt x="23633" y="5429"/>
                      <a:pt x="24966" y="7525"/>
                    </a:cubicBezTo>
                    <a:cubicBezTo>
                      <a:pt x="26395" y="9525"/>
                      <a:pt x="27252" y="11716"/>
                      <a:pt x="28014" y="13906"/>
                    </a:cubicBezTo>
                    <a:cubicBezTo>
                      <a:pt x="28681" y="16097"/>
                      <a:pt x="29062" y="18288"/>
                      <a:pt x="29157" y="20288"/>
                    </a:cubicBezTo>
                    <a:cubicBezTo>
                      <a:pt x="29252" y="22384"/>
                      <a:pt x="29252" y="24289"/>
                      <a:pt x="28967" y="26098"/>
                    </a:cubicBezTo>
                    <a:cubicBezTo>
                      <a:pt x="28871" y="27908"/>
                      <a:pt x="28205" y="29432"/>
                      <a:pt x="27919" y="30861"/>
                    </a:cubicBezTo>
                    <a:cubicBezTo>
                      <a:pt x="27443" y="32194"/>
                      <a:pt x="26966" y="33433"/>
                      <a:pt x="26585" y="34290"/>
                    </a:cubicBezTo>
                    <a:cubicBezTo>
                      <a:pt x="25633" y="36481"/>
                      <a:pt x="25061" y="37433"/>
                      <a:pt x="25061" y="37433"/>
                    </a:cubicBezTo>
                    <a:close/>
                  </a:path>
                </a:pathLst>
              </a:custGeom>
              <a:solidFill>
                <a:srgbClr val="BA88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10A67C15-5A0C-E6BA-CE40-1AD4CB1C703E}"/>
                  </a:ext>
                </a:extLst>
              </p:cNvPr>
              <p:cNvSpPr/>
              <p:nvPr/>
            </p:nvSpPr>
            <p:spPr>
              <a:xfrm>
                <a:off x="5982747" y="2946272"/>
                <a:ext cx="18747" cy="30123"/>
              </a:xfrm>
              <a:custGeom>
                <a:avLst/>
                <a:gdLst>
                  <a:gd name="connsiteX0" fmla="*/ 0 w 18747"/>
                  <a:gd name="connsiteY0" fmla="*/ 27146 h 30123"/>
                  <a:gd name="connsiteX1" fmla="*/ 1715 w 18747"/>
                  <a:gd name="connsiteY1" fmla="*/ 27908 h 30123"/>
                  <a:gd name="connsiteX2" fmla="*/ 3619 w 18747"/>
                  <a:gd name="connsiteY2" fmla="*/ 28289 h 30123"/>
                  <a:gd name="connsiteX3" fmla="*/ 4763 w 18747"/>
                  <a:gd name="connsiteY3" fmla="*/ 28289 h 30123"/>
                  <a:gd name="connsiteX4" fmla="*/ 6001 w 18747"/>
                  <a:gd name="connsiteY4" fmla="*/ 28099 h 30123"/>
                  <a:gd name="connsiteX5" fmla="*/ 7334 w 18747"/>
                  <a:gd name="connsiteY5" fmla="*/ 27718 h 30123"/>
                  <a:gd name="connsiteX6" fmla="*/ 8668 w 18747"/>
                  <a:gd name="connsiteY6" fmla="*/ 26956 h 30123"/>
                  <a:gd name="connsiteX7" fmla="*/ 9906 w 18747"/>
                  <a:gd name="connsiteY7" fmla="*/ 26003 h 30123"/>
                  <a:gd name="connsiteX8" fmla="*/ 11144 w 18747"/>
                  <a:gd name="connsiteY8" fmla="*/ 24860 h 30123"/>
                  <a:gd name="connsiteX9" fmla="*/ 12287 w 18747"/>
                  <a:gd name="connsiteY9" fmla="*/ 23622 h 30123"/>
                  <a:gd name="connsiteX10" fmla="*/ 13335 w 18747"/>
                  <a:gd name="connsiteY10" fmla="*/ 22098 h 30123"/>
                  <a:gd name="connsiteX11" fmla="*/ 14192 w 18747"/>
                  <a:gd name="connsiteY11" fmla="*/ 20479 h 30123"/>
                  <a:gd name="connsiteX12" fmla="*/ 14859 w 18747"/>
                  <a:gd name="connsiteY12" fmla="*/ 18859 h 30123"/>
                  <a:gd name="connsiteX13" fmla="*/ 15430 w 18747"/>
                  <a:gd name="connsiteY13" fmla="*/ 17145 h 30123"/>
                  <a:gd name="connsiteX14" fmla="*/ 15716 w 18747"/>
                  <a:gd name="connsiteY14" fmla="*/ 15335 h 30123"/>
                  <a:gd name="connsiteX15" fmla="*/ 15811 w 18747"/>
                  <a:gd name="connsiteY15" fmla="*/ 11811 h 30123"/>
                  <a:gd name="connsiteX16" fmla="*/ 15145 w 18747"/>
                  <a:gd name="connsiteY16" fmla="*/ 8573 h 30123"/>
                  <a:gd name="connsiteX17" fmla="*/ 14097 w 18747"/>
                  <a:gd name="connsiteY17" fmla="*/ 5715 h 30123"/>
                  <a:gd name="connsiteX18" fmla="*/ 12954 w 18747"/>
                  <a:gd name="connsiteY18" fmla="*/ 3334 h 30123"/>
                  <a:gd name="connsiteX19" fmla="*/ 11811 w 18747"/>
                  <a:gd name="connsiteY19" fmla="*/ 1619 h 30123"/>
                  <a:gd name="connsiteX20" fmla="*/ 10858 w 18747"/>
                  <a:gd name="connsiteY20" fmla="*/ 0 h 30123"/>
                  <a:gd name="connsiteX21" fmla="*/ 12287 w 18747"/>
                  <a:gd name="connsiteY21" fmla="*/ 1143 h 30123"/>
                  <a:gd name="connsiteX22" fmla="*/ 13906 w 18747"/>
                  <a:gd name="connsiteY22" fmla="*/ 2572 h 30123"/>
                  <a:gd name="connsiteX23" fmla="*/ 15621 w 18747"/>
                  <a:gd name="connsiteY23" fmla="*/ 4858 h 30123"/>
                  <a:gd name="connsiteX24" fmla="*/ 17335 w 18747"/>
                  <a:gd name="connsiteY24" fmla="*/ 7810 h 30123"/>
                  <a:gd name="connsiteX25" fmla="*/ 18478 w 18747"/>
                  <a:gd name="connsiteY25" fmla="*/ 11525 h 30123"/>
                  <a:gd name="connsiteX26" fmla="*/ 18669 w 18747"/>
                  <a:gd name="connsiteY26" fmla="*/ 15716 h 30123"/>
                  <a:gd name="connsiteX27" fmla="*/ 18383 w 18747"/>
                  <a:gd name="connsiteY27" fmla="*/ 17907 h 30123"/>
                  <a:gd name="connsiteX28" fmla="*/ 17812 w 18747"/>
                  <a:gd name="connsiteY28" fmla="*/ 20002 h 30123"/>
                  <a:gd name="connsiteX29" fmla="*/ 16954 w 18747"/>
                  <a:gd name="connsiteY29" fmla="*/ 22003 h 30123"/>
                  <a:gd name="connsiteX30" fmla="*/ 15907 w 18747"/>
                  <a:gd name="connsiteY30" fmla="*/ 23908 h 30123"/>
                  <a:gd name="connsiteX31" fmla="*/ 14573 w 18747"/>
                  <a:gd name="connsiteY31" fmla="*/ 25622 h 30123"/>
                  <a:gd name="connsiteX32" fmla="*/ 13049 w 18747"/>
                  <a:gd name="connsiteY32" fmla="*/ 27051 h 30123"/>
                  <a:gd name="connsiteX33" fmla="*/ 11430 w 18747"/>
                  <a:gd name="connsiteY33" fmla="*/ 28289 h 30123"/>
                  <a:gd name="connsiteX34" fmla="*/ 9715 w 18747"/>
                  <a:gd name="connsiteY34" fmla="*/ 29242 h 30123"/>
                  <a:gd name="connsiteX35" fmla="*/ 8001 w 18747"/>
                  <a:gd name="connsiteY35" fmla="*/ 29908 h 30123"/>
                  <a:gd name="connsiteX36" fmla="*/ 6286 w 18747"/>
                  <a:gd name="connsiteY36" fmla="*/ 30099 h 30123"/>
                  <a:gd name="connsiteX37" fmla="*/ 3334 w 18747"/>
                  <a:gd name="connsiteY37" fmla="*/ 29718 h 30123"/>
                  <a:gd name="connsiteX38" fmla="*/ 1333 w 18747"/>
                  <a:gd name="connsiteY38" fmla="*/ 28670 h 30123"/>
                  <a:gd name="connsiteX39" fmla="*/ 0 w 18747"/>
                  <a:gd name="connsiteY39" fmla="*/ 27146 h 30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8747" h="30123">
                    <a:moveTo>
                      <a:pt x="0" y="27146"/>
                    </a:moveTo>
                    <a:cubicBezTo>
                      <a:pt x="0" y="27146"/>
                      <a:pt x="571" y="27432"/>
                      <a:pt x="1715" y="27908"/>
                    </a:cubicBezTo>
                    <a:cubicBezTo>
                      <a:pt x="2286" y="28194"/>
                      <a:pt x="2953" y="28194"/>
                      <a:pt x="3619" y="28289"/>
                    </a:cubicBezTo>
                    <a:cubicBezTo>
                      <a:pt x="3905" y="28384"/>
                      <a:pt x="4381" y="28289"/>
                      <a:pt x="4763" y="28289"/>
                    </a:cubicBezTo>
                    <a:cubicBezTo>
                      <a:pt x="5143" y="28194"/>
                      <a:pt x="5620" y="28289"/>
                      <a:pt x="6001" y="28099"/>
                    </a:cubicBezTo>
                    <a:cubicBezTo>
                      <a:pt x="6382" y="28003"/>
                      <a:pt x="6858" y="27813"/>
                      <a:pt x="7334" y="27718"/>
                    </a:cubicBezTo>
                    <a:cubicBezTo>
                      <a:pt x="7715" y="27432"/>
                      <a:pt x="8191" y="27242"/>
                      <a:pt x="8668" y="26956"/>
                    </a:cubicBezTo>
                    <a:cubicBezTo>
                      <a:pt x="9144" y="26765"/>
                      <a:pt x="9525" y="26384"/>
                      <a:pt x="9906" y="26003"/>
                    </a:cubicBezTo>
                    <a:cubicBezTo>
                      <a:pt x="10287" y="25622"/>
                      <a:pt x="10763" y="25336"/>
                      <a:pt x="11144" y="24860"/>
                    </a:cubicBezTo>
                    <a:cubicBezTo>
                      <a:pt x="11525" y="24479"/>
                      <a:pt x="11906" y="24003"/>
                      <a:pt x="12287" y="23622"/>
                    </a:cubicBezTo>
                    <a:cubicBezTo>
                      <a:pt x="12668" y="23146"/>
                      <a:pt x="12954" y="22670"/>
                      <a:pt x="13335" y="22098"/>
                    </a:cubicBezTo>
                    <a:cubicBezTo>
                      <a:pt x="13716" y="21622"/>
                      <a:pt x="13906" y="21050"/>
                      <a:pt x="14192" y="20479"/>
                    </a:cubicBezTo>
                    <a:cubicBezTo>
                      <a:pt x="14478" y="19907"/>
                      <a:pt x="14764" y="19431"/>
                      <a:pt x="14859" y="18859"/>
                    </a:cubicBezTo>
                    <a:cubicBezTo>
                      <a:pt x="15049" y="18288"/>
                      <a:pt x="15240" y="17717"/>
                      <a:pt x="15430" y="17145"/>
                    </a:cubicBezTo>
                    <a:lnTo>
                      <a:pt x="15716" y="15335"/>
                    </a:lnTo>
                    <a:cubicBezTo>
                      <a:pt x="15811" y="14192"/>
                      <a:pt x="15907" y="12954"/>
                      <a:pt x="15811" y="11811"/>
                    </a:cubicBezTo>
                    <a:cubicBezTo>
                      <a:pt x="15526" y="10668"/>
                      <a:pt x="15621" y="9525"/>
                      <a:pt x="15145" y="8573"/>
                    </a:cubicBezTo>
                    <a:cubicBezTo>
                      <a:pt x="14764" y="7525"/>
                      <a:pt x="14573" y="6477"/>
                      <a:pt x="14097" y="5715"/>
                    </a:cubicBezTo>
                    <a:cubicBezTo>
                      <a:pt x="13716" y="4858"/>
                      <a:pt x="13335" y="4001"/>
                      <a:pt x="12954" y="3334"/>
                    </a:cubicBezTo>
                    <a:cubicBezTo>
                      <a:pt x="12573" y="2667"/>
                      <a:pt x="12097" y="2096"/>
                      <a:pt x="11811" y="1619"/>
                    </a:cubicBezTo>
                    <a:cubicBezTo>
                      <a:pt x="11144" y="572"/>
                      <a:pt x="10858" y="0"/>
                      <a:pt x="10858" y="0"/>
                    </a:cubicBezTo>
                    <a:cubicBezTo>
                      <a:pt x="10858" y="0"/>
                      <a:pt x="11430" y="381"/>
                      <a:pt x="12287" y="1143"/>
                    </a:cubicBezTo>
                    <a:cubicBezTo>
                      <a:pt x="12764" y="1524"/>
                      <a:pt x="13335" y="2000"/>
                      <a:pt x="13906" y="2572"/>
                    </a:cubicBezTo>
                    <a:cubicBezTo>
                      <a:pt x="14478" y="3239"/>
                      <a:pt x="15049" y="3905"/>
                      <a:pt x="15621" y="4858"/>
                    </a:cubicBezTo>
                    <a:cubicBezTo>
                      <a:pt x="16383" y="5620"/>
                      <a:pt x="16764" y="6763"/>
                      <a:pt x="17335" y="7810"/>
                    </a:cubicBezTo>
                    <a:cubicBezTo>
                      <a:pt x="18002" y="8858"/>
                      <a:pt x="18097" y="10192"/>
                      <a:pt x="18478" y="11525"/>
                    </a:cubicBezTo>
                    <a:cubicBezTo>
                      <a:pt x="18669" y="12859"/>
                      <a:pt x="18859" y="14288"/>
                      <a:pt x="18669" y="15716"/>
                    </a:cubicBezTo>
                    <a:lnTo>
                      <a:pt x="18383" y="17907"/>
                    </a:lnTo>
                    <a:cubicBezTo>
                      <a:pt x="18288" y="18669"/>
                      <a:pt x="18002" y="19336"/>
                      <a:pt x="17812" y="20002"/>
                    </a:cubicBezTo>
                    <a:cubicBezTo>
                      <a:pt x="17621" y="20669"/>
                      <a:pt x="17335" y="21336"/>
                      <a:pt x="16954" y="22003"/>
                    </a:cubicBezTo>
                    <a:cubicBezTo>
                      <a:pt x="16573" y="22670"/>
                      <a:pt x="16383" y="23336"/>
                      <a:pt x="15907" y="23908"/>
                    </a:cubicBezTo>
                    <a:cubicBezTo>
                      <a:pt x="15526" y="24479"/>
                      <a:pt x="15049" y="25051"/>
                      <a:pt x="14573" y="25622"/>
                    </a:cubicBezTo>
                    <a:cubicBezTo>
                      <a:pt x="14097" y="26099"/>
                      <a:pt x="13621" y="26575"/>
                      <a:pt x="13049" y="27051"/>
                    </a:cubicBezTo>
                    <a:cubicBezTo>
                      <a:pt x="12573" y="27527"/>
                      <a:pt x="12002" y="27908"/>
                      <a:pt x="11430" y="28289"/>
                    </a:cubicBezTo>
                    <a:cubicBezTo>
                      <a:pt x="10858" y="28670"/>
                      <a:pt x="10382" y="29051"/>
                      <a:pt x="9715" y="29242"/>
                    </a:cubicBezTo>
                    <a:cubicBezTo>
                      <a:pt x="9144" y="29432"/>
                      <a:pt x="8572" y="29718"/>
                      <a:pt x="8001" y="29908"/>
                    </a:cubicBezTo>
                    <a:cubicBezTo>
                      <a:pt x="7429" y="30004"/>
                      <a:pt x="6858" y="30099"/>
                      <a:pt x="6286" y="30099"/>
                    </a:cubicBezTo>
                    <a:cubicBezTo>
                      <a:pt x="5143" y="30194"/>
                      <a:pt x="4096" y="30004"/>
                      <a:pt x="3334" y="29718"/>
                    </a:cubicBezTo>
                    <a:cubicBezTo>
                      <a:pt x="2477" y="29337"/>
                      <a:pt x="1715" y="29051"/>
                      <a:pt x="1333" y="28670"/>
                    </a:cubicBezTo>
                    <a:cubicBezTo>
                      <a:pt x="476" y="27623"/>
                      <a:pt x="0" y="27146"/>
                      <a:pt x="0" y="27146"/>
                    </a:cubicBezTo>
                    <a:close/>
                  </a:path>
                </a:pathLst>
              </a:custGeom>
              <a:solidFill>
                <a:srgbClr val="BA88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2" name="图形 364">
              <a:extLst>
                <a:ext uri="{FF2B5EF4-FFF2-40B4-BE49-F238E27FC236}">
                  <a16:creationId xmlns:a16="http://schemas.microsoft.com/office/drawing/2014/main" id="{7BF22A33-3FE1-8656-EDAA-E42D0390459E}"/>
                </a:ext>
              </a:extLst>
            </p:cNvPr>
            <p:cNvGrpSpPr/>
            <p:nvPr/>
          </p:nvGrpSpPr>
          <p:grpSpPr>
            <a:xfrm>
              <a:off x="6167246" y="3036569"/>
              <a:ext cx="109823" cy="43411"/>
              <a:chOff x="6167246" y="3036569"/>
              <a:chExt cx="109823" cy="43411"/>
            </a:xfrm>
          </p:grpSpPr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B92037DB-5EE3-7E7C-7734-BAA63333A5F6}"/>
                  </a:ext>
                </a:extLst>
              </p:cNvPr>
              <p:cNvSpPr/>
              <p:nvPr/>
            </p:nvSpPr>
            <p:spPr>
              <a:xfrm>
                <a:off x="6172104" y="3038475"/>
                <a:ext cx="72389" cy="21056"/>
              </a:xfrm>
              <a:custGeom>
                <a:avLst/>
                <a:gdLst>
                  <a:gd name="connsiteX0" fmla="*/ 34576 w 72389"/>
                  <a:gd name="connsiteY0" fmla="*/ 19812 h 21056"/>
                  <a:gd name="connsiteX1" fmla="*/ 72390 w 72389"/>
                  <a:gd name="connsiteY1" fmla="*/ 8858 h 21056"/>
                  <a:gd name="connsiteX2" fmla="*/ 0 w 72389"/>
                  <a:gd name="connsiteY2" fmla="*/ 0 h 21056"/>
                  <a:gd name="connsiteX3" fmla="*/ 34576 w 72389"/>
                  <a:gd name="connsiteY3" fmla="*/ 19812 h 21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389" h="21056">
                    <a:moveTo>
                      <a:pt x="34576" y="19812"/>
                    </a:moveTo>
                    <a:cubicBezTo>
                      <a:pt x="59341" y="24479"/>
                      <a:pt x="68866" y="14954"/>
                      <a:pt x="72390" y="8858"/>
                    </a:cubicBezTo>
                    <a:cubicBezTo>
                      <a:pt x="51625" y="10192"/>
                      <a:pt x="24289" y="9239"/>
                      <a:pt x="0" y="0"/>
                    </a:cubicBezTo>
                    <a:cubicBezTo>
                      <a:pt x="3619" y="6477"/>
                      <a:pt x="12573" y="15716"/>
                      <a:pt x="34576" y="198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A8AD6D0E-1D2E-2593-6391-C4820C600F13}"/>
                  </a:ext>
                </a:extLst>
              </p:cNvPr>
              <p:cNvSpPr/>
              <p:nvPr/>
            </p:nvSpPr>
            <p:spPr>
              <a:xfrm>
                <a:off x="6212299" y="3044952"/>
                <a:ext cx="54483" cy="34956"/>
              </a:xfrm>
              <a:custGeom>
                <a:avLst/>
                <a:gdLst>
                  <a:gd name="connsiteX0" fmla="*/ 54483 w 54483"/>
                  <a:gd name="connsiteY0" fmla="*/ 0 h 34956"/>
                  <a:gd name="connsiteX1" fmla="*/ 32099 w 54483"/>
                  <a:gd name="connsiteY1" fmla="*/ 2381 h 34956"/>
                  <a:gd name="connsiteX2" fmla="*/ 0 w 54483"/>
                  <a:gd name="connsiteY2" fmla="*/ 14192 h 34956"/>
                  <a:gd name="connsiteX3" fmla="*/ 6096 w 54483"/>
                  <a:gd name="connsiteY3" fmla="*/ 34957 h 34956"/>
                  <a:gd name="connsiteX4" fmla="*/ 54483 w 54483"/>
                  <a:gd name="connsiteY4" fmla="*/ 0 h 34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83" h="34956">
                    <a:moveTo>
                      <a:pt x="54483" y="0"/>
                    </a:moveTo>
                    <a:cubicBezTo>
                      <a:pt x="48863" y="857"/>
                      <a:pt x="41053" y="1810"/>
                      <a:pt x="32099" y="2381"/>
                    </a:cubicBezTo>
                    <a:cubicBezTo>
                      <a:pt x="28861" y="8001"/>
                      <a:pt x="20574" y="16478"/>
                      <a:pt x="0" y="14192"/>
                    </a:cubicBezTo>
                    <a:cubicBezTo>
                      <a:pt x="4953" y="21431"/>
                      <a:pt x="6096" y="29051"/>
                      <a:pt x="6096" y="34957"/>
                    </a:cubicBezTo>
                    <a:cubicBezTo>
                      <a:pt x="41148" y="33242"/>
                      <a:pt x="54483" y="0"/>
                      <a:pt x="54483" y="0"/>
                    </a:cubicBezTo>
                    <a:close/>
                  </a:path>
                </a:pathLst>
              </a:custGeom>
              <a:solidFill>
                <a:srgbClr val="E6878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DFAEAE22-DFFD-22B9-D740-874ADC6222C7}"/>
                  </a:ext>
                </a:extLst>
              </p:cNvPr>
              <p:cNvSpPr/>
              <p:nvPr/>
            </p:nvSpPr>
            <p:spPr>
              <a:xfrm>
                <a:off x="6167291" y="3036569"/>
                <a:ext cx="51199" cy="43411"/>
              </a:xfrm>
              <a:custGeom>
                <a:avLst/>
                <a:gdLst>
                  <a:gd name="connsiteX0" fmla="*/ 45104 w 51199"/>
                  <a:gd name="connsiteY0" fmla="*/ 22574 h 43411"/>
                  <a:gd name="connsiteX1" fmla="*/ 39389 w 51199"/>
                  <a:gd name="connsiteY1" fmla="*/ 21717 h 43411"/>
                  <a:gd name="connsiteX2" fmla="*/ 4813 w 51199"/>
                  <a:gd name="connsiteY2" fmla="*/ 1905 h 43411"/>
                  <a:gd name="connsiteX3" fmla="*/ 51 w 51199"/>
                  <a:gd name="connsiteY3" fmla="*/ 0 h 43411"/>
                  <a:gd name="connsiteX4" fmla="*/ 40151 w 51199"/>
                  <a:gd name="connsiteY4" fmla="*/ 42863 h 43411"/>
                  <a:gd name="connsiteX5" fmla="*/ 51200 w 51199"/>
                  <a:gd name="connsiteY5" fmla="*/ 43339 h 43411"/>
                  <a:gd name="connsiteX6" fmla="*/ 45104 w 51199"/>
                  <a:gd name="connsiteY6" fmla="*/ 22574 h 43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199" h="43411">
                    <a:moveTo>
                      <a:pt x="45104" y="22574"/>
                    </a:moveTo>
                    <a:cubicBezTo>
                      <a:pt x="43294" y="22384"/>
                      <a:pt x="41389" y="22098"/>
                      <a:pt x="39389" y="21717"/>
                    </a:cubicBezTo>
                    <a:cubicBezTo>
                      <a:pt x="17481" y="17621"/>
                      <a:pt x="8433" y="8382"/>
                      <a:pt x="4813" y="1905"/>
                    </a:cubicBezTo>
                    <a:cubicBezTo>
                      <a:pt x="3194" y="1333"/>
                      <a:pt x="1670" y="762"/>
                      <a:pt x="51" y="0"/>
                    </a:cubicBezTo>
                    <a:cubicBezTo>
                      <a:pt x="51" y="0"/>
                      <a:pt x="-3093" y="37338"/>
                      <a:pt x="40151" y="42863"/>
                    </a:cubicBezTo>
                    <a:cubicBezTo>
                      <a:pt x="44056" y="43339"/>
                      <a:pt x="47676" y="43529"/>
                      <a:pt x="51200" y="43339"/>
                    </a:cubicBezTo>
                    <a:cubicBezTo>
                      <a:pt x="51200" y="37433"/>
                      <a:pt x="49962" y="29813"/>
                      <a:pt x="45104" y="22574"/>
                    </a:cubicBezTo>
                    <a:close/>
                  </a:path>
                </a:pathLst>
              </a:custGeom>
              <a:solidFill>
                <a:srgbClr val="CC47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E86AC40D-6EFE-4A97-9602-01E395DB9623}"/>
                  </a:ext>
                </a:extLst>
              </p:cNvPr>
              <p:cNvSpPr/>
              <p:nvPr/>
            </p:nvSpPr>
            <p:spPr>
              <a:xfrm>
                <a:off x="6167246" y="3036569"/>
                <a:ext cx="109823" cy="12763"/>
              </a:xfrm>
              <a:custGeom>
                <a:avLst/>
                <a:gdLst>
                  <a:gd name="connsiteX0" fmla="*/ 109823 w 109823"/>
                  <a:gd name="connsiteY0" fmla="*/ 6477 h 12763"/>
                  <a:gd name="connsiteX1" fmla="*/ 105156 w 109823"/>
                  <a:gd name="connsiteY1" fmla="*/ 7715 h 12763"/>
                  <a:gd name="connsiteX2" fmla="*/ 92678 w 109823"/>
                  <a:gd name="connsiteY2" fmla="*/ 10192 h 12763"/>
                  <a:gd name="connsiteX3" fmla="*/ 74867 w 109823"/>
                  <a:gd name="connsiteY3" fmla="*/ 12287 h 12763"/>
                  <a:gd name="connsiteX4" fmla="*/ 64770 w 109823"/>
                  <a:gd name="connsiteY4" fmla="*/ 12764 h 12763"/>
                  <a:gd name="connsiteX5" fmla="*/ 54293 w 109823"/>
                  <a:gd name="connsiteY5" fmla="*/ 12668 h 12763"/>
                  <a:gd name="connsiteX6" fmla="*/ 43815 w 109823"/>
                  <a:gd name="connsiteY6" fmla="*/ 11906 h 12763"/>
                  <a:gd name="connsiteX7" fmla="*/ 33719 w 109823"/>
                  <a:gd name="connsiteY7" fmla="*/ 10573 h 12763"/>
                  <a:gd name="connsiteX8" fmla="*/ 24384 w 109823"/>
                  <a:gd name="connsiteY8" fmla="*/ 8668 h 12763"/>
                  <a:gd name="connsiteX9" fmla="*/ 16193 w 109823"/>
                  <a:gd name="connsiteY9" fmla="*/ 6477 h 12763"/>
                  <a:gd name="connsiteX10" fmla="*/ 9430 w 109823"/>
                  <a:gd name="connsiteY10" fmla="*/ 4191 h 12763"/>
                  <a:gd name="connsiteX11" fmla="*/ 4381 w 109823"/>
                  <a:gd name="connsiteY11" fmla="*/ 2000 h 12763"/>
                  <a:gd name="connsiteX12" fmla="*/ 0 w 109823"/>
                  <a:gd name="connsiteY12" fmla="*/ 0 h 12763"/>
                  <a:gd name="connsiteX13" fmla="*/ 4572 w 109823"/>
                  <a:gd name="connsiteY13" fmla="*/ 1429 h 12763"/>
                  <a:gd name="connsiteX14" fmla="*/ 9811 w 109823"/>
                  <a:gd name="connsiteY14" fmla="*/ 3048 h 12763"/>
                  <a:gd name="connsiteX15" fmla="*/ 16669 w 109823"/>
                  <a:gd name="connsiteY15" fmla="*/ 4763 h 12763"/>
                  <a:gd name="connsiteX16" fmla="*/ 24860 w 109823"/>
                  <a:gd name="connsiteY16" fmla="*/ 6382 h 12763"/>
                  <a:gd name="connsiteX17" fmla="*/ 34100 w 109823"/>
                  <a:gd name="connsiteY17" fmla="*/ 7810 h 12763"/>
                  <a:gd name="connsiteX18" fmla="*/ 44005 w 109823"/>
                  <a:gd name="connsiteY18" fmla="*/ 8858 h 12763"/>
                  <a:gd name="connsiteX19" fmla="*/ 54293 w 109823"/>
                  <a:gd name="connsiteY19" fmla="*/ 9430 h 12763"/>
                  <a:gd name="connsiteX20" fmla="*/ 64579 w 109823"/>
                  <a:gd name="connsiteY20" fmla="*/ 9620 h 12763"/>
                  <a:gd name="connsiteX21" fmla="*/ 74581 w 109823"/>
                  <a:gd name="connsiteY21" fmla="*/ 9430 h 12763"/>
                  <a:gd name="connsiteX22" fmla="*/ 92297 w 109823"/>
                  <a:gd name="connsiteY22" fmla="*/ 8382 h 12763"/>
                  <a:gd name="connsiteX23" fmla="*/ 104870 w 109823"/>
                  <a:gd name="connsiteY23" fmla="*/ 7049 h 12763"/>
                  <a:gd name="connsiteX24" fmla="*/ 109823 w 109823"/>
                  <a:gd name="connsiteY24" fmla="*/ 6477 h 12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09823" h="12763">
                    <a:moveTo>
                      <a:pt x="109823" y="6477"/>
                    </a:moveTo>
                    <a:cubicBezTo>
                      <a:pt x="109823" y="6477"/>
                      <a:pt x="108204" y="7049"/>
                      <a:pt x="105156" y="7715"/>
                    </a:cubicBezTo>
                    <a:cubicBezTo>
                      <a:pt x="102203" y="8382"/>
                      <a:pt x="97917" y="9334"/>
                      <a:pt x="92678" y="10192"/>
                    </a:cubicBezTo>
                    <a:cubicBezTo>
                      <a:pt x="87535" y="10954"/>
                      <a:pt x="81439" y="11811"/>
                      <a:pt x="74867" y="12287"/>
                    </a:cubicBezTo>
                    <a:cubicBezTo>
                      <a:pt x="71628" y="12573"/>
                      <a:pt x="68199" y="12668"/>
                      <a:pt x="64770" y="12764"/>
                    </a:cubicBezTo>
                    <a:cubicBezTo>
                      <a:pt x="61341" y="12764"/>
                      <a:pt x="57817" y="12764"/>
                      <a:pt x="54293" y="12668"/>
                    </a:cubicBezTo>
                    <a:cubicBezTo>
                      <a:pt x="50768" y="12382"/>
                      <a:pt x="47244" y="12382"/>
                      <a:pt x="43815" y="11906"/>
                    </a:cubicBezTo>
                    <a:cubicBezTo>
                      <a:pt x="40386" y="11525"/>
                      <a:pt x="36957" y="11240"/>
                      <a:pt x="33719" y="10573"/>
                    </a:cubicBezTo>
                    <a:cubicBezTo>
                      <a:pt x="30480" y="10001"/>
                      <a:pt x="27337" y="9525"/>
                      <a:pt x="24384" y="8668"/>
                    </a:cubicBezTo>
                    <a:cubicBezTo>
                      <a:pt x="21431" y="7906"/>
                      <a:pt x="18669" y="7334"/>
                      <a:pt x="16193" y="6477"/>
                    </a:cubicBezTo>
                    <a:cubicBezTo>
                      <a:pt x="13716" y="5620"/>
                      <a:pt x="11430" y="4858"/>
                      <a:pt x="9430" y="4191"/>
                    </a:cubicBezTo>
                    <a:cubicBezTo>
                      <a:pt x="7429" y="3429"/>
                      <a:pt x="5810" y="2572"/>
                      <a:pt x="4381" y="2000"/>
                    </a:cubicBezTo>
                    <a:cubicBezTo>
                      <a:pt x="1619" y="762"/>
                      <a:pt x="0" y="0"/>
                      <a:pt x="0" y="0"/>
                    </a:cubicBezTo>
                    <a:cubicBezTo>
                      <a:pt x="0" y="0"/>
                      <a:pt x="1715" y="476"/>
                      <a:pt x="4572" y="1429"/>
                    </a:cubicBezTo>
                    <a:cubicBezTo>
                      <a:pt x="6001" y="1905"/>
                      <a:pt x="7715" y="2572"/>
                      <a:pt x="9811" y="3048"/>
                    </a:cubicBezTo>
                    <a:cubicBezTo>
                      <a:pt x="11906" y="3524"/>
                      <a:pt x="14192" y="4096"/>
                      <a:pt x="16669" y="4763"/>
                    </a:cubicBezTo>
                    <a:cubicBezTo>
                      <a:pt x="19145" y="5525"/>
                      <a:pt x="22003" y="5810"/>
                      <a:pt x="24860" y="6382"/>
                    </a:cubicBezTo>
                    <a:cubicBezTo>
                      <a:pt x="27718" y="7049"/>
                      <a:pt x="30861" y="7239"/>
                      <a:pt x="34100" y="7810"/>
                    </a:cubicBezTo>
                    <a:cubicBezTo>
                      <a:pt x="37243" y="8382"/>
                      <a:pt x="40672" y="8477"/>
                      <a:pt x="44005" y="8858"/>
                    </a:cubicBezTo>
                    <a:cubicBezTo>
                      <a:pt x="47434" y="9239"/>
                      <a:pt x="50864" y="9239"/>
                      <a:pt x="54293" y="9430"/>
                    </a:cubicBezTo>
                    <a:cubicBezTo>
                      <a:pt x="57722" y="9620"/>
                      <a:pt x="61246" y="9620"/>
                      <a:pt x="64579" y="9620"/>
                    </a:cubicBezTo>
                    <a:cubicBezTo>
                      <a:pt x="68008" y="9525"/>
                      <a:pt x="71342" y="9620"/>
                      <a:pt x="74581" y="9430"/>
                    </a:cubicBezTo>
                    <a:cubicBezTo>
                      <a:pt x="81058" y="9239"/>
                      <a:pt x="87154" y="8858"/>
                      <a:pt x="92297" y="8382"/>
                    </a:cubicBezTo>
                    <a:cubicBezTo>
                      <a:pt x="97441" y="7906"/>
                      <a:pt x="101822" y="7525"/>
                      <a:pt x="104870" y="7049"/>
                    </a:cubicBezTo>
                    <a:cubicBezTo>
                      <a:pt x="108014" y="6763"/>
                      <a:pt x="109823" y="6477"/>
                      <a:pt x="109823" y="6477"/>
                    </a:cubicBezTo>
                    <a:close/>
                  </a:path>
                </a:pathLst>
              </a:custGeom>
              <a:solidFill>
                <a:srgbClr val="BA88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682B9C1C-0117-B246-9C7C-462862B354AF}"/>
                </a:ext>
              </a:extLst>
            </p:cNvPr>
            <p:cNvSpPr/>
            <p:nvPr/>
          </p:nvSpPr>
          <p:spPr>
            <a:xfrm>
              <a:off x="6129908" y="2865715"/>
              <a:ext cx="62864" cy="33599"/>
            </a:xfrm>
            <a:custGeom>
              <a:avLst/>
              <a:gdLst>
                <a:gd name="connsiteX0" fmla="*/ 0 w 62864"/>
                <a:gd name="connsiteY0" fmla="*/ 33599 h 33599"/>
                <a:gd name="connsiteX1" fmla="*/ 29051 w 62864"/>
                <a:gd name="connsiteY1" fmla="*/ 262 h 33599"/>
                <a:gd name="connsiteX2" fmla="*/ 62865 w 62864"/>
                <a:gd name="connsiteY2" fmla="*/ 33599 h 33599"/>
                <a:gd name="connsiteX3" fmla="*/ 0 w 62864"/>
                <a:gd name="connsiteY3" fmla="*/ 33599 h 33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864" h="33599">
                  <a:moveTo>
                    <a:pt x="0" y="33599"/>
                  </a:moveTo>
                  <a:cubicBezTo>
                    <a:pt x="0" y="33599"/>
                    <a:pt x="2095" y="3977"/>
                    <a:pt x="29051" y="262"/>
                  </a:cubicBezTo>
                  <a:cubicBezTo>
                    <a:pt x="56007" y="-3453"/>
                    <a:pt x="62865" y="33599"/>
                    <a:pt x="62865" y="33599"/>
                  </a:cubicBezTo>
                  <a:cubicBezTo>
                    <a:pt x="62865" y="33599"/>
                    <a:pt x="31432" y="-11930"/>
                    <a:pt x="0" y="33599"/>
                  </a:cubicBezTo>
                  <a:close/>
                </a:path>
              </a:pathLst>
            </a:custGeom>
            <a:solidFill>
              <a:srgbClr val="894C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629E98B4-BC0E-0D03-B7CF-73C5A8EE2CEE}"/>
                </a:ext>
              </a:extLst>
            </p:cNvPr>
            <p:cNvSpPr/>
            <p:nvPr/>
          </p:nvSpPr>
          <p:spPr>
            <a:xfrm>
              <a:off x="6277069" y="2860316"/>
              <a:ext cx="48672" cy="29949"/>
            </a:xfrm>
            <a:custGeom>
              <a:avLst/>
              <a:gdLst>
                <a:gd name="connsiteX0" fmla="*/ 0 w 48672"/>
                <a:gd name="connsiteY0" fmla="*/ 29950 h 29949"/>
                <a:gd name="connsiteX1" fmla="*/ 20098 w 48672"/>
                <a:gd name="connsiteY1" fmla="*/ 327 h 29949"/>
                <a:gd name="connsiteX2" fmla="*/ 48673 w 48672"/>
                <a:gd name="connsiteY2" fmla="*/ 25759 h 29949"/>
                <a:gd name="connsiteX3" fmla="*/ 0 w 48672"/>
                <a:gd name="connsiteY3" fmla="*/ 29950 h 2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672" h="29949">
                  <a:moveTo>
                    <a:pt x="0" y="29950"/>
                  </a:moveTo>
                  <a:cubicBezTo>
                    <a:pt x="0" y="29950"/>
                    <a:pt x="5334" y="4042"/>
                    <a:pt x="20098" y="327"/>
                  </a:cubicBezTo>
                  <a:cubicBezTo>
                    <a:pt x="34862" y="-3388"/>
                    <a:pt x="48673" y="25759"/>
                    <a:pt x="48673" y="25759"/>
                  </a:cubicBezTo>
                  <a:cubicBezTo>
                    <a:pt x="48673" y="25759"/>
                    <a:pt x="23241" y="-10246"/>
                    <a:pt x="0" y="29950"/>
                  </a:cubicBezTo>
                  <a:close/>
                </a:path>
              </a:pathLst>
            </a:custGeom>
            <a:solidFill>
              <a:srgbClr val="894C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99" name="图形 364">
              <a:extLst>
                <a:ext uri="{FF2B5EF4-FFF2-40B4-BE49-F238E27FC236}">
                  <a16:creationId xmlns:a16="http://schemas.microsoft.com/office/drawing/2014/main" id="{1A772404-2300-1F42-154B-E03F6BDFE7EC}"/>
                </a:ext>
              </a:extLst>
            </p:cNvPr>
            <p:cNvGrpSpPr/>
            <p:nvPr/>
          </p:nvGrpSpPr>
          <p:grpSpPr>
            <a:xfrm>
              <a:off x="6146196" y="2910458"/>
              <a:ext cx="25908" cy="51435"/>
              <a:chOff x="6146196" y="2910458"/>
              <a:chExt cx="25908" cy="51435"/>
            </a:xfrm>
          </p:grpSpPr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B5546D5C-BD97-F207-0BD2-3F26F7E02F8B}"/>
                  </a:ext>
                </a:extLst>
              </p:cNvPr>
              <p:cNvSpPr/>
              <p:nvPr/>
            </p:nvSpPr>
            <p:spPr>
              <a:xfrm>
                <a:off x="6146196" y="2910458"/>
                <a:ext cx="25908" cy="51435"/>
              </a:xfrm>
              <a:custGeom>
                <a:avLst/>
                <a:gdLst>
                  <a:gd name="connsiteX0" fmla="*/ 25908 w 25908"/>
                  <a:gd name="connsiteY0" fmla="*/ 25718 h 51435"/>
                  <a:gd name="connsiteX1" fmla="*/ 12954 w 25908"/>
                  <a:gd name="connsiteY1" fmla="*/ 51436 h 51435"/>
                  <a:gd name="connsiteX2" fmla="*/ 0 w 25908"/>
                  <a:gd name="connsiteY2" fmla="*/ 25718 h 51435"/>
                  <a:gd name="connsiteX3" fmla="*/ 12954 w 25908"/>
                  <a:gd name="connsiteY3" fmla="*/ 1 h 51435"/>
                  <a:gd name="connsiteX4" fmla="*/ 25908 w 25908"/>
                  <a:gd name="connsiteY4" fmla="*/ 25718 h 51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08" h="51435">
                    <a:moveTo>
                      <a:pt x="25908" y="25718"/>
                    </a:moveTo>
                    <a:cubicBezTo>
                      <a:pt x="25908" y="39910"/>
                      <a:pt x="20098" y="51436"/>
                      <a:pt x="12954" y="51436"/>
                    </a:cubicBezTo>
                    <a:cubicBezTo>
                      <a:pt x="5810" y="51436"/>
                      <a:pt x="0" y="39910"/>
                      <a:pt x="0" y="25718"/>
                    </a:cubicBezTo>
                    <a:cubicBezTo>
                      <a:pt x="0" y="11526"/>
                      <a:pt x="5810" y="1"/>
                      <a:pt x="12954" y="1"/>
                    </a:cubicBezTo>
                    <a:cubicBezTo>
                      <a:pt x="20098" y="-95"/>
                      <a:pt x="25908" y="11431"/>
                      <a:pt x="25908" y="25718"/>
                    </a:cubicBezTo>
                    <a:close/>
                  </a:path>
                </a:pathLst>
              </a:custGeom>
              <a:solidFill>
                <a:srgbClr val="281E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3A0B2DB0-3872-530C-303D-AF406AFB4FFF}"/>
                  </a:ext>
                </a:extLst>
              </p:cNvPr>
              <p:cNvSpPr/>
              <p:nvPr/>
            </p:nvSpPr>
            <p:spPr>
              <a:xfrm>
                <a:off x="6152673" y="2916459"/>
                <a:ext cx="12763" cy="22288"/>
              </a:xfrm>
              <a:custGeom>
                <a:avLst/>
                <a:gdLst>
                  <a:gd name="connsiteX0" fmla="*/ 12764 w 12763"/>
                  <a:gd name="connsiteY0" fmla="*/ 11144 h 22288"/>
                  <a:gd name="connsiteX1" fmla="*/ 6382 w 12763"/>
                  <a:gd name="connsiteY1" fmla="*/ 22289 h 22288"/>
                  <a:gd name="connsiteX2" fmla="*/ 0 w 12763"/>
                  <a:gd name="connsiteY2" fmla="*/ 11144 h 22288"/>
                  <a:gd name="connsiteX3" fmla="*/ 6382 w 12763"/>
                  <a:gd name="connsiteY3" fmla="*/ 0 h 22288"/>
                  <a:gd name="connsiteX4" fmla="*/ 12764 w 12763"/>
                  <a:gd name="connsiteY4" fmla="*/ 11144 h 22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63" h="22288">
                    <a:moveTo>
                      <a:pt x="12764" y="11144"/>
                    </a:moveTo>
                    <a:cubicBezTo>
                      <a:pt x="12764" y="17335"/>
                      <a:pt x="9906" y="22289"/>
                      <a:pt x="6382" y="22289"/>
                    </a:cubicBezTo>
                    <a:cubicBezTo>
                      <a:pt x="2857" y="22289"/>
                      <a:pt x="0" y="17240"/>
                      <a:pt x="0" y="11144"/>
                    </a:cubicBezTo>
                    <a:cubicBezTo>
                      <a:pt x="0" y="5048"/>
                      <a:pt x="2857" y="0"/>
                      <a:pt x="6382" y="0"/>
                    </a:cubicBezTo>
                    <a:cubicBezTo>
                      <a:pt x="9906" y="0"/>
                      <a:pt x="12764" y="5048"/>
                      <a:pt x="12764" y="111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2" name="图形 364">
              <a:extLst>
                <a:ext uri="{FF2B5EF4-FFF2-40B4-BE49-F238E27FC236}">
                  <a16:creationId xmlns:a16="http://schemas.microsoft.com/office/drawing/2014/main" id="{1A8F3305-413F-DB03-59A8-F74BB96996BE}"/>
                </a:ext>
              </a:extLst>
            </p:cNvPr>
            <p:cNvGrpSpPr/>
            <p:nvPr/>
          </p:nvGrpSpPr>
          <p:grpSpPr>
            <a:xfrm>
              <a:off x="6288404" y="2894647"/>
              <a:ext cx="26003" cy="51434"/>
              <a:chOff x="6288404" y="2894647"/>
              <a:chExt cx="26003" cy="51434"/>
            </a:xfrm>
          </p:grpSpPr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68A8A5BD-F01A-F28B-1D96-73387E5DA684}"/>
                  </a:ext>
                </a:extLst>
              </p:cNvPr>
              <p:cNvSpPr/>
              <p:nvPr/>
            </p:nvSpPr>
            <p:spPr>
              <a:xfrm>
                <a:off x="6288404" y="2894647"/>
                <a:ext cx="26003" cy="51434"/>
              </a:xfrm>
              <a:custGeom>
                <a:avLst/>
                <a:gdLst>
                  <a:gd name="connsiteX0" fmla="*/ 26003 w 26003"/>
                  <a:gd name="connsiteY0" fmla="*/ 25717 h 51434"/>
                  <a:gd name="connsiteX1" fmla="*/ 13049 w 26003"/>
                  <a:gd name="connsiteY1" fmla="*/ 51435 h 51434"/>
                  <a:gd name="connsiteX2" fmla="*/ 0 w 26003"/>
                  <a:gd name="connsiteY2" fmla="*/ 25717 h 51434"/>
                  <a:gd name="connsiteX3" fmla="*/ 13049 w 26003"/>
                  <a:gd name="connsiteY3" fmla="*/ 0 h 51434"/>
                  <a:gd name="connsiteX4" fmla="*/ 26003 w 26003"/>
                  <a:gd name="connsiteY4" fmla="*/ 25717 h 51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03" h="51434">
                    <a:moveTo>
                      <a:pt x="26003" y="25717"/>
                    </a:moveTo>
                    <a:cubicBezTo>
                      <a:pt x="26003" y="39910"/>
                      <a:pt x="20193" y="51435"/>
                      <a:pt x="13049" y="51435"/>
                    </a:cubicBezTo>
                    <a:cubicBezTo>
                      <a:pt x="5905" y="51435"/>
                      <a:pt x="0" y="39910"/>
                      <a:pt x="0" y="25717"/>
                    </a:cubicBezTo>
                    <a:cubicBezTo>
                      <a:pt x="0" y="11430"/>
                      <a:pt x="5810" y="0"/>
                      <a:pt x="13049" y="0"/>
                    </a:cubicBezTo>
                    <a:cubicBezTo>
                      <a:pt x="20098" y="0"/>
                      <a:pt x="26003" y="11430"/>
                      <a:pt x="26003" y="25717"/>
                    </a:cubicBezTo>
                    <a:close/>
                  </a:path>
                </a:pathLst>
              </a:custGeom>
              <a:solidFill>
                <a:srgbClr val="281E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19C66840-162B-4AB1-3A0B-BB7E39878853}"/>
                  </a:ext>
                </a:extLst>
              </p:cNvPr>
              <p:cNvSpPr/>
              <p:nvPr/>
            </p:nvSpPr>
            <p:spPr>
              <a:xfrm>
                <a:off x="6294976" y="2900742"/>
                <a:ext cx="12763" cy="22289"/>
              </a:xfrm>
              <a:custGeom>
                <a:avLst/>
                <a:gdLst>
                  <a:gd name="connsiteX0" fmla="*/ 12764 w 12763"/>
                  <a:gd name="connsiteY0" fmla="*/ 11146 h 22289"/>
                  <a:gd name="connsiteX1" fmla="*/ 6382 w 12763"/>
                  <a:gd name="connsiteY1" fmla="*/ 22290 h 22289"/>
                  <a:gd name="connsiteX2" fmla="*/ 0 w 12763"/>
                  <a:gd name="connsiteY2" fmla="*/ 11146 h 22289"/>
                  <a:gd name="connsiteX3" fmla="*/ 6382 w 12763"/>
                  <a:gd name="connsiteY3" fmla="*/ 1 h 22289"/>
                  <a:gd name="connsiteX4" fmla="*/ 12764 w 12763"/>
                  <a:gd name="connsiteY4" fmla="*/ 11146 h 22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63" h="22289">
                    <a:moveTo>
                      <a:pt x="12764" y="11146"/>
                    </a:moveTo>
                    <a:cubicBezTo>
                      <a:pt x="12764" y="17242"/>
                      <a:pt x="9906" y="22290"/>
                      <a:pt x="6382" y="22290"/>
                    </a:cubicBezTo>
                    <a:cubicBezTo>
                      <a:pt x="2857" y="22290"/>
                      <a:pt x="0" y="17337"/>
                      <a:pt x="0" y="11146"/>
                    </a:cubicBezTo>
                    <a:cubicBezTo>
                      <a:pt x="0" y="4954"/>
                      <a:pt x="2857" y="1"/>
                      <a:pt x="6382" y="1"/>
                    </a:cubicBezTo>
                    <a:cubicBezTo>
                      <a:pt x="9906" y="-94"/>
                      <a:pt x="12764" y="4954"/>
                      <a:pt x="12764" y="111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C78991DB-7844-9C14-6D55-A62CA46ED968}"/>
                </a:ext>
              </a:extLst>
            </p:cNvPr>
            <p:cNvSpPr/>
            <p:nvPr/>
          </p:nvSpPr>
          <p:spPr>
            <a:xfrm>
              <a:off x="6253638" y="2955893"/>
              <a:ext cx="37402" cy="53082"/>
            </a:xfrm>
            <a:custGeom>
              <a:avLst/>
              <a:gdLst>
                <a:gd name="connsiteX0" fmla="*/ 13145 w 37402"/>
                <a:gd name="connsiteY0" fmla="*/ 0 h 53082"/>
                <a:gd name="connsiteX1" fmla="*/ 15811 w 37402"/>
                <a:gd name="connsiteY1" fmla="*/ 2572 h 53082"/>
                <a:gd name="connsiteX2" fmla="*/ 22574 w 37402"/>
                <a:gd name="connsiteY2" fmla="*/ 9811 h 53082"/>
                <a:gd name="connsiteX3" fmla="*/ 31052 w 37402"/>
                <a:gd name="connsiteY3" fmla="*/ 20955 h 53082"/>
                <a:gd name="connsiteX4" fmla="*/ 34957 w 37402"/>
                <a:gd name="connsiteY4" fmla="*/ 28003 h 53082"/>
                <a:gd name="connsiteX5" fmla="*/ 36481 w 37402"/>
                <a:gd name="connsiteY5" fmla="*/ 32004 h 53082"/>
                <a:gd name="connsiteX6" fmla="*/ 37052 w 37402"/>
                <a:gd name="connsiteY6" fmla="*/ 34099 h 53082"/>
                <a:gd name="connsiteX7" fmla="*/ 37338 w 37402"/>
                <a:gd name="connsiteY7" fmla="*/ 36385 h 53082"/>
                <a:gd name="connsiteX8" fmla="*/ 37148 w 37402"/>
                <a:gd name="connsiteY8" fmla="*/ 38767 h 53082"/>
                <a:gd name="connsiteX9" fmla="*/ 36862 w 37402"/>
                <a:gd name="connsiteY9" fmla="*/ 40005 h 53082"/>
                <a:gd name="connsiteX10" fmla="*/ 36481 w 37402"/>
                <a:gd name="connsiteY10" fmla="*/ 40957 h 53082"/>
                <a:gd name="connsiteX11" fmla="*/ 36100 w 37402"/>
                <a:gd name="connsiteY11" fmla="*/ 41910 h 53082"/>
                <a:gd name="connsiteX12" fmla="*/ 35528 w 37402"/>
                <a:gd name="connsiteY12" fmla="*/ 42958 h 53082"/>
                <a:gd name="connsiteX13" fmla="*/ 34290 w 37402"/>
                <a:gd name="connsiteY13" fmla="*/ 44863 h 53082"/>
                <a:gd name="connsiteX14" fmla="*/ 27527 w 37402"/>
                <a:gd name="connsiteY14" fmla="*/ 49911 h 53082"/>
                <a:gd name="connsiteX15" fmla="*/ 13621 w 37402"/>
                <a:gd name="connsiteY15" fmla="*/ 52959 h 53082"/>
                <a:gd name="connsiteX16" fmla="*/ 3715 w 37402"/>
                <a:gd name="connsiteY16" fmla="*/ 52864 h 53082"/>
                <a:gd name="connsiteX17" fmla="*/ 0 w 37402"/>
                <a:gd name="connsiteY17" fmla="*/ 52483 h 53082"/>
                <a:gd name="connsiteX18" fmla="*/ 3715 w 37402"/>
                <a:gd name="connsiteY18" fmla="*/ 52197 h 53082"/>
                <a:gd name="connsiteX19" fmla="*/ 13430 w 37402"/>
                <a:gd name="connsiteY19" fmla="*/ 51149 h 53082"/>
                <a:gd name="connsiteX20" fmla="*/ 26289 w 37402"/>
                <a:gd name="connsiteY20" fmla="*/ 47339 h 53082"/>
                <a:gd name="connsiteX21" fmla="*/ 31814 w 37402"/>
                <a:gd name="connsiteY21" fmla="*/ 42863 h 53082"/>
                <a:gd name="connsiteX22" fmla="*/ 32766 w 37402"/>
                <a:gd name="connsiteY22" fmla="*/ 41434 h 53082"/>
                <a:gd name="connsiteX23" fmla="*/ 33147 w 37402"/>
                <a:gd name="connsiteY23" fmla="*/ 40767 h 53082"/>
                <a:gd name="connsiteX24" fmla="*/ 33528 w 37402"/>
                <a:gd name="connsiteY24" fmla="*/ 39814 h 53082"/>
                <a:gd name="connsiteX25" fmla="*/ 33909 w 37402"/>
                <a:gd name="connsiteY25" fmla="*/ 38862 h 53082"/>
                <a:gd name="connsiteX26" fmla="*/ 34004 w 37402"/>
                <a:gd name="connsiteY26" fmla="*/ 38100 h 53082"/>
                <a:gd name="connsiteX27" fmla="*/ 34100 w 37402"/>
                <a:gd name="connsiteY27" fmla="*/ 36481 h 53082"/>
                <a:gd name="connsiteX28" fmla="*/ 32099 w 37402"/>
                <a:gd name="connsiteY28" fmla="*/ 29242 h 53082"/>
                <a:gd name="connsiteX29" fmla="*/ 28670 w 37402"/>
                <a:gd name="connsiteY29" fmla="*/ 22479 h 53082"/>
                <a:gd name="connsiteX30" fmla="*/ 24860 w 37402"/>
                <a:gd name="connsiteY30" fmla="*/ 16288 h 53082"/>
                <a:gd name="connsiteX31" fmla="*/ 21146 w 37402"/>
                <a:gd name="connsiteY31" fmla="*/ 10954 h 53082"/>
                <a:gd name="connsiteX32" fmla="*/ 15335 w 37402"/>
                <a:gd name="connsiteY32" fmla="*/ 3048 h 53082"/>
                <a:gd name="connsiteX33" fmla="*/ 13145 w 37402"/>
                <a:gd name="connsiteY33" fmla="*/ 0 h 53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7402" h="53082">
                  <a:moveTo>
                    <a:pt x="13145" y="0"/>
                  </a:moveTo>
                  <a:cubicBezTo>
                    <a:pt x="13145" y="0"/>
                    <a:pt x="14192" y="857"/>
                    <a:pt x="15811" y="2572"/>
                  </a:cubicBezTo>
                  <a:cubicBezTo>
                    <a:pt x="17526" y="4286"/>
                    <a:pt x="19907" y="6667"/>
                    <a:pt x="22574" y="9811"/>
                  </a:cubicBezTo>
                  <a:cubicBezTo>
                    <a:pt x="25241" y="12954"/>
                    <a:pt x="28289" y="16669"/>
                    <a:pt x="31052" y="20955"/>
                  </a:cubicBezTo>
                  <a:cubicBezTo>
                    <a:pt x="32385" y="23146"/>
                    <a:pt x="33814" y="25432"/>
                    <a:pt x="34957" y="28003"/>
                  </a:cubicBezTo>
                  <a:cubicBezTo>
                    <a:pt x="35433" y="29337"/>
                    <a:pt x="36100" y="30575"/>
                    <a:pt x="36481" y="32004"/>
                  </a:cubicBezTo>
                  <a:cubicBezTo>
                    <a:pt x="36671" y="32671"/>
                    <a:pt x="36862" y="33338"/>
                    <a:pt x="37052" y="34099"/>
                  </a:cubicBezTo>
                  <a:lnTo>
                    <a:pt x="37338" y="36385"/>
                  </a:lnTo>
                  <a:cubicBezTo>
                    <a:pt x="37529" y="37147"/>
                    <a:pt x="37243" y="38005"/>
                    <a:pt x="37148" y="38767"/>
                  </a:cubicBezTo>
                  <a:cubicBezTo>
                    <a:pt x="37052" y="39148"/>
                    <a:pt x="37148" y="39433"/>
                    <a:pt x="36862" y="40005"/>
                  </a:cubicBezTo>
                  <a:lnTo>
                    <a:pt x="36481" y="40957"/>
                  </a:lnTo>
                  <a:lnTo>
                    <a:pt x="36100" y="41910"/>
                  </a:lnTo>
                  <a:lnTo>
                    <a:pt x="35528" y="42958"/>
                  </a:lnTo>
                  <a:cubicBezTo>
                    <a:pt x="35147" y="43720"/>
                    <a:pt x="34766" y="44291"/>
                    <a:pt x="34290" y="44863"/>
                  </a:cubicBezTo>
                  <a:cubicBezTo>
                    <a:pt x="32480" y="47244"/>
                    <a:pt x="30004" y="48768"/>
                    <a:pt x="27527" y="49911"/>
                  </a:cubicBezTo>
                  <a:cubicBezTo>
                    <a:pt x="22574" y="52102"/>
                    <a:pt x="17717" y="52673"/>
                    <a:pt x="13621" y="52959"/>
                  </a:cubicBezTo>
                  <a:cubicBezTo>
                    <a:pt x="9525" y="53245"/>
                    <a:pt x="6096" y="52959"/>
                    <a:pt x="3715" y="52864"/>
                  </a:cubicBezTo>
                  <a:cubicBezTo>
                    <a:pt x="1333" y="52673"/>
                    <a:pt x="0" y="52483"/>
                    <a:pt x="0" y="52483"/>
                  </a:cubicBezTo>
                  <a:cubicBezTo>
                    <a:pt x="0" y="52483"/>
                    <a:pt x="1333" y="52388"/>
                    <a:pt x="3715" y="52197"/>
                  </a:cubicBezTo>
                  <a:cubicBezTo>
                    <a:pt x="6096" y="52102"/>
                    <a:pt x="9430" y="51721"/>
                    <a:pt x="13430" y="51149"/>
                  </a:cubicBezTo>
                  <a:cubicBezTo>
                    <a:pt x="17431" y="50578"/>
                    <a:pt x="22003" y="49530"/>
                    <a:pt x="26289" y="47339"/>
                  </a:cubicBezTo>
                  <a:cubicBezTo>
                    <a:pt x="28480" y="46291"/>
                    <a:pt x="30385" y="44767"/>
                    <a:pt x="31814" y="42863"/>
                  </a:cubicBezTo>
                  <a:cubicBezTo>
                    <a:pt x="32195" y="42386"/>
                    <a:pt x="32480" y="41910"/>
                    <a:pt x="32766" y="41434"/>
                  </a:cubicBezTo>
                  <a:lnTo>
                    <a:pt x="33147" y="40767"/>
                  </a:lnTo>
                  <a:lnTo>
                    <a:pt x="33528" y="39814"/>
                  </a:lnTo>
                  <a:lnTo>
                    <a:pt x="33909" y="38862"/>
                  </a:lnTo>
                  <a:cubicBezTo>
                    <a:pt x="34004" y="38767"/>
                    <a:pt x="34004" y="38386"/>
                    <a:pt x="34004" y="38100"/>
                  </a:cubicBezTo>
                  <a:cubicBezTo>
                    <a:pt x="34004" y="37528"/>
                    <a:pt x="34195" y="37052"/>
                    <a:pt x="34100" y="36481"/>
                  </a:cubicBezTo>
                  <a:cubicBezTo>
                    <a:pt x="34004" y="34099"/>
                    <a:pt x="33052" y="31623"/>
                    <a:pt x="32099" y="29242"/>
                  </a:cubicBezTo>
                  <a:cubicBezTo>
                    <a:pt x="31052" y="26860"/>
                    <a:pt x="29908" y="24574"/>
                    <a:pt x="28670" y="22479"/>
                  </a:cubicBezTo>
                  <a:cubicBezTo>
                    <a:pt x="27337" y="20383"/>
                    <a:pt x="26099" y="18288"/>
                    <a:pt x="24860" y="16288"/>
                  </a:cubicBezTo>
                  <a:cubicBezTo>
                    <a:pt x="23622" y="14383"/>
                    <a:pt x="22384" y="12573"/>
                    <a:pt x="21146" y="10954"/>
                  </a:cubicBezTo>
                  <a:cubicBezTo>
                    <a:pt x="18764" y="7715"/>
                    <a:pt x="16859" y="4858"/>
                    <a:pt x="15335" y="3048"/>
                  </a:cubicBezTo>
                  <a:cubicBezTo>
                    <a:pt x="14002" y="1143"/>
                    <a:pt x="13145" y="0"/>
                    <a:pt x="13145" y="0"/>
                  </a:cubicBezTo>
                  <a:close/>
                </a:path>
              </a:pathLst>
            </a:custGeom>
            <a:solidFill>
              <a:srgbClr val="BA88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039BDE95-36C8-6DF9-05EF-7D7C1A8F79E7}"/>
                </a:ext>
              </a:extLst>
            </p:cNvPr>
            <p:cNvSpPr/>
            <p:nvPr/>
          </p:nvSpPr>
          <p:spPr>
            <a:xfrm>
              <a:off x="6009988" y="3114198"/>
              <a:ext cx="121158" cy="126015"/>
            </a:xfrm>
            <a:custGeom>
              <a:avLst/>
              <a:gdLst>
                <a:gd name="connsiteX0" fmla="*/ 0 w 121158"/>
                <a:gd name="connsiteY0" fmla="*/ 29623 h 126015"/>
                <a:gd name="connsiteX1" fmla="*/ 56674 w 121158"/>
                <a:gd name="connsiteY1" fmla="*/ 0 h 126015"/>
                <a:gd name="connsiteX2" fmla="*/ 121158 w 121158"/>
                <a:gd name="connsiteY2" fmla="*/ 126016 h 126015"/>
                <a:gd name="connsiteX3" fmla="*/ 0 w 121158"/>
                <a:gd name="connsiteY3" fmla="*/ 29623 h 126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158" h="126015">
                  <a:moveTo>
                    <a:pt x="0" y="29623"/>
                  </a:moveTo>
                  <a:cubicBezTo>
                    <a:pt x="0" y="29623"/>
                    <a:pt x="26289" y="14192"/>
                    <a:pt x="56674" y="0"/>
                  </a:cubicBezTo>
                  <a:cubicBezTo>
                    <a:pt x="56674" y="0"/>
                    <a:pt x="59055" y="70961"/>
                    <a:pt x="121158" y="126016"/>
                  </a:cubicBezTo>
                  <a:cubicBezTo>
                    <a:pt x="121253" y="125920"/>
                    <a:pt x="56864" y="100584"/>
                    <a:pt x="0" y="29623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407" name="图形 364">
              <a:extLst>
                <a:ext uri="{FF2B5EF4-FFF2-40B4-BE49-F238E27FC236}">
                  <a16:creationId xmlns:a16="http://schemas.microsoft.com/office/drawing/2014/main" id="{F96F271B-C6E0-5EC7-0EB2-8CF1B0284045}"/>
                </a:ext>
              </a:extLst>
            </p:cNvPr>
            <p:cNvGrpSpPr/>
            <p:nvPr/>
          </p:nvGrpSpPr>
          <p:grpSpPr>
            <a:xfrm>
              <a:off x="6108381" y="2964037"/>
              <a:ext cx="82210" cy="36528"/>
              <a:chOff x="6108381" y="2964037"/>
              <a:chExt cx="82210" cy="36528"/>
            </a:xfrm>
          </p:grpSpPr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63ADBA59-EABA-A4BA-3AD5-D10916728D7F}"/>
                  </a:ext>
                </a:extLst>
              </p:cNvPr>
              <p:cNvSpPr/>
              <p:nvPr/>
            </p:nvSpPr>
            <p:spPr>
              <a:xfrm>
                <a:off x="6108381" y="2964037"/>
                <a:ext cx="65151" cy="18144"/>
              </a:xfrm>
              <a:custGeom>
                <a:avLst/>
                <a:gdLst>
                  <a:gd name="connsiteX0" fmla="*/ 53626 w 65151"/>
                  <a:gd name="connsiteY0" fmla="*/ 18145 h 18144"/>
                  <a:gd name="connsiteX1" fmla="*/ 0 w 65151"/>
                  <a:gd name="connsiteY1" fmla="*/ 1286 h 18144"/>
                  <a:gd name="connsiteX2" fmla="*/ 65151 w 65151"/>
                  <a:gd name="connsiteY2" fmla="*/ 8239 h 18144"/>
                  <a:gd name="connsiteX3" fmla="*/ 53626 w 65151"/>
                  <a:gd name="connsiteY3" fmla="*/ 18145 h 18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151" h="18144">
                    <a:moveTo>
                      <a:pt x="53626" y="18145"/>
                    </a:moveTo>
                    <a:cubicBezTo>
                      <a:pt x="40577" y="10620"/>
                      <a:pt x="22574" y="3286"/>
                      <a:pt x="0" y="1286"/>
                    </a:cubicBezTo>
                    <a:cubicBezTo>
                      <a:pt x="0" y="1286"/>
                      <a:pt x="36290" y="-4429"/>
                      <a:pt x="65151" y="8239"/>
                    </a:cubicBezTo>
                    <a:cubicBezTo>
                      <a:pt x="61627" y="11763"/>
                      <a:pt x="57722" y="15002"/>
                      <a:pt x="53626" y="18145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69C87E3F-8216-9396-63EA-FCA039607DB6}"/>
                  </a:ext>
                </a:extLst>
              </p:cNvPr>
              <p:cNvSpPr/>
              <p:nvPr/>
            </p:nvSpPr>
            <p:spPr>
              <a:xfrm>
                <a:off x="6167627" y="2975705"/>
                <a:ext cx="22964" cy="24860"/>
              </a:xfrm>
              <a:custGeom>
                <a:avLst/>
                <a:gdLst>
                  <a:gd name="connsiteX0" fmla="*/ 12573 w 22964"/>
                  <a:gd name="connsiteY0" fmla="*/ 0 h 24860"/>
                  <a:gd name="connsiteX1" fmla="*/ 18859 w 22964"/>
                  <a:gd name="connsiteY1" fmla="*/ 24860 h 24860"/>
                  <a:gd name="connsiteX2" fmla="*/ 0 w 22964"/>
                  <a:gd name="connsiteY2" fmla="*/ 9811 h 24860"/>
                  <a:gd name="connsiteX3" fmla="*/ 12573 w 22964"/>
                  <a:gd name="connsiteY3" fmla="*/ 0 h 24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964" h="24860">
                    <a:moveTo>
                      <a:pt x="12573" y="0"/>
                    </a:moveTo>
                    <a:cubicBezTo>
                      <a:pt x="31432" y="11621"/>
                      <a:pt x="18859" y="24860"/>
                      <a:pt x="18859" y="24860"/>
                    </a:cubicBezTo>
                    <a:cubicBezTo>
                      <a:pt x="18859" y="24860"/>
                      <a:pt x="12287" y="17717"/>
                      <a:pt x="0" y="9811"/>
                    </a:cubicBezTo>
                    <a:cubicBezTo>
                      <a:pt x="4000" y="6382"/>
                      <a:pt x="8192" y="3048"/>
                      <a:pt x="12573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1" name="图形 364">
              <a:extLst>
                <a:ext uri="{FF2B5EF4-FFF2-40B4-BE49-F238E27FC236}">
                  <a16:creationId xmlns:a16="http://schemas.microsoft.com/office/drawing/2014/main" id="{456DFDF8-BB1F-529B-EC15-6858695309A6}"/>
                </a:ext>
              </a:extLst>
            </p:cNvPr>
            <p:cNvGrpSpPr/>
            <p:nvPr/>
          </p:nvGrpSpPr>
          <p:grpSpPr>
            <a:xfrm>
              <a:off x="6298514" y="2958320"/>
              <a:ext cx="67328" cy="35386"/>
              <a:chOff x="6298514" y="2958320"/>
              <a:chExt cx="67328" cy="35386"/>
            </a:xfrm>
          </p:grpSpPr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A5731470-C786-CB8D-848D-58A32B8972FA}"/>
                  </a:ext>
                </a:extLst>
              </p:cNvPr>
              <p:cNvSpPr/>
              <p:nvPr/>
            </p:nvSpPr>
            <p:spPr>
              <a:xfrm>
                <a:off x="6311550" y="2958320"/>
                <a:ext cx="54292" cy="18146"/>
              </a:xfrm>
              <a:custGeom>
                <a:avLst/>
                <a:gdLst>
                  <a:gd name="connsiteX0" fmla="*/ 10382 w 54292"/>
                  <a:gd name="connsiteY0" fmla="*/ 18147 h 18146"/>
                  <a:gd name="connsiteX1" fmla="*/ 54293 w 54292"/>
                  <a:gd name="connsiteY1" fmla="*/ 145 h 18146"/>
                  <a:gd name="connsiteX2" fmla="*/ 0 w 54292"/>
                  <a:gd name="connsiteY2" fmla="*/ 10622 h 18146"/>
                  <a:gd name="connsiteX3" fmla="*/ 10382 w 54292"/>
                  <a:gd name="connsiteY3" fmla="*/ 18147 h 18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92" h="18146">
                    <a:moveTo>
                      <a:pt x="10382" y="18147"/>
                    </a:moveTo>
                    <a:cubicBezTo>
                      <a:pt x="20860" y="10908"/>
                      <a:pt x="35433" y="3478"/>
                      <a:pt x="54293" y="145"/>
                    </a:cubicBezTo>
                    <a:cubicBezTo>
                      <a:pt x="54293" y="145"/>
                      <a:pt x="23336" y="-2046"/>
                      <a:pt x="0" y="10622"/>
                    </a:cubicBezTo>
                    <a:cubicBezTo>
                      <a:pt x="3239" y="13384"/>
                      <a:pt x="6763" y="15861"/>
                      <a:pt x="10382" y="18147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4D24A072-582E-9A53-52DF-6BAB929AA797}"/>
                  </a:ext>
                </a:extLst>
              </p:cNvPr>
              <p:cNvSpPr/>
              <p:nvPr/>
            </p:nvSpPr>
            <p:spPr>
              <a:xfrm>
                <a:off x="6298514" y="2972371"/>
                <a:ext cx="18940" cy="21335"/>
              </a:xfrm>
              <a:custGeom>
                <a:avLst/>
                <a:gdLst>
                  <a:gd name="connsiteX0" fmla="*/ 7701 w 18940"/>
                  <a:gd name="connsiteY0" fmla="*/ 0 h 21335"/>
                  <a:gd name="connsiteX1" fmla="*/ 4177 w 18940"/>
                  <a:gd name="connsiteY1" fmla="*/ 21336 h 21335"/>
                  <a:gd name="connsiteX2" fmla="*/ 18941 w 18940"/>
                  <a:gd name="connsiteY2" fmla="*/ 7334 h 21335"/>
                  <a:gd name="connsiteX3" fmla="*/ 7701 w 18940"/>
                  <a:gd name="connsiteY3" fmla="*/ 0 h 21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940" h="21335">
                    <a:moveTo>
                      <a:pt x="7701" y="0"/>
                    </a:moveTo>
                    <a:cubicBezTo>
                      <a:pt x="-7253" y="11144"/>
                      <a:pt x="4177" y="21336"/>
                      <a:pt x="4177" y="21336"/>
                    </a:cubicBezTo>
                    <a:cubicBezTo>
                      <a:pt x="4177" y="21336"/>
                      <a:pt x="9130" y="14859"/>
                      <a:pt x="18941" y="7334"/>
                    </a:cubicBezTo>
                    <a:cubicBezTo>
                      <a:pt x="15321" y="4763"/>
                      <a:pt x="11607" y="2191"/>
                      <a:pt x="7701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D9A380AA-41AA-3B76-55CE-FA01D740C62E}"/>
                </a:ext>
              </a:extLst>
            </p:cNvPr>
            <p:cNvSpPr/>
            <p:nvPr/>
          </p:nvSpPr>
          <p:spPr>
            <a:xfrm>
              <a:off x="5983352" y="3572541"/>
              <a:ext cx="357439" cy="224339"/>
            </a:xfrm>
            <a:custGeom>
              <a:avLst/>
              <a:gdLst>
                <a:gd name="connsiteX0" fmla="*/ 3395 w 357439"/>
                <a:gd name="connsiteY0" fmla="*/ 0 h 224339"/>
                <a:gd name="connsiteX1" fmla="*/ 357439 w 357439"/>
                <a:gd name="connsiteY1" fmla="*/ 199263 h 224339"/>
                <a:gd name="connsiteX2" fmla="*/ 8157 w 357439"/>
                <a:gd name="connsiteY2" fmla="*/ 203168 h 224339"/>
                <a:gd name="connsiteX3" fmla="*/ 3395 w 357439"/>
                <a:gd name="connsiteY3" fmla="*/ 0 h 224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439" h="224339">
                  <a:moveTo>
                    <a:pt x="3395" y="0"/>
                  </a:moveTo>
                  <a:cubicBezTo>
                    <a:pt x="3395" y="0"/>
                    <a:pt x="147889" y="200025"/>
                    <a:pt x="357439" y="199263"/>
                  </a:cubicBezTo>
                  <a:cubicBezTo>
                    <a:pt x="357439" y="199263"/>
                    <a:pt x="184370" y="252984"/>
                    <a:pt x="8157" y="203168"/>
                  </a:cubicBezTo>
                  <a:cubicBezTo>
                    <a:pt x="8157" y="203168"/>
                    <a:pt x="-6416" y="89725"/>
                    <a:pt x="3395" y="0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416" name="图形 364">
              <a:extLst>
                <a:ext uri="{FF2B5EF4-FFF2-40B4-BE49-F238E27FC236}">
                  <a16:creationId xmlns:a16="http://schemas.microsoft.com/office/drawing/2014/main" id="{E72BB647-CAA1-D97F-C2E4-42395BDBABBA}"/>
                </a:ext>
              </a:extLst>
            </p:cNvPr>
            <p:cNvGrpSpPr/>
            <p:nvPr/>
          </p:nvGrpSpPr>
          <p:grpSpPr>
            <a:xfrm>
              <a:off x="5831585" y="2571746"/>
              <a:ext cx="605278" cy="522830"/>
              <a:chOff x="5831585" y="2571746"/>
              <a:chExt cx="605278" cy="522830"/>
            </a:xfrm>
          </p:grpSpPr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207F4D09-06E1-D74F-BB12-DB371A9D4749}"/>
                  </a:ext>
                </a:extLst>
              </p:cNvPr>
              <p:cNvSpPr/>
              <p:nvPr/>
            </p:nvSpPr>
            <p:spPr>
              <a:xfrm>
                <a:off x="5831585" y="2571746"/>
                <a:ext cx="605278" cy="522830"/>
              </a:xfrm>
              <a:custGeom>
                <a:avLst/>
                <a:gdLst>
                  <a:gd name="connsiteX0" fmla="*/ 581501 w 605278"/>
                  <a:gd name="connsiteY0" fmla="*/ 175073 h 522830"/>
                  <a:gd name="connsiteX1" fmla="*/ 548164 w 605278"/>
                  <a:gd name="connsiteY1" fmla="*/ 110017 h 522830"/>
                  <a:gd name="connsiteX2" fmla="*/ 469583 w 605278"/>
                  <a:gd name="connsiteY2" fmla="*/ 69536 h 522830"/>
                  <a:gd name="connsiteX3" fmla="*/ 414814 w 605278"/>
                  <a:gd name="connsiteY3" fmla="*/ 29817 h 522830"/>
                  <a:gd name="connsiteX4" fmla="*/ 320326 w 605278"/>
                  <a:gd name="connsiteY4" fmla="*/ 11529 h 522830"/>
                  <a:gd name="connsiteX5" fmla="*/ 150400 w 605278"/>
                  <a:gd name="connsiteY5" fmla="*/ 51248 h 522830"/>
                  <a:gd name="connsiteX6" fmla="*/ 6668 w 605278"/>
                  <a:gd name="connsiteY6" fmla="*/ 223555 h 522830"/>
                  <a:gd name="connsiteX7" fmla="*/ 12192 w 605278"/>
                  <a:gd name="connsiteY7" fmla="*/ 370431 h 522830"/>
                  <a:gd name="connsiteX8" fmla="*/ 84011 w 605278"/>
                  <a:gd name="connsiteY8" fmla="*/ 470443 h 522830"/>
                  <a:gd name="connsiteX9" fmla="*/ 85154 w 605278"/>
                  <a:gd name="connsiteY9" fmla="*/ 471301 h 522830"/>
                  <a:gd name="connsiteX10" fmla="*/ 251365 w 605278"/>
                  <a:gd name="connsiteY10" fmla="*/ 522831 h 522830"/>
                  <a:gd name="connsiteX11" fmla="*/ 183452 w 605278"/>
                  <a:gd name="connsiteY11" fmla="*/ 428343 h 522830"/>
                  <a:gd name="connsiteX12" fmla="*/ 127826 w 605278"/>
                  <a:gd name="connsiteY12" fmla="*/ 410626 h 522830"/>
                  <a:gd name="connsiteX13" fmla="*/ 162782 w 605278"/>
                  <a:gd name="connsiteY13" fmla="*/ 342904 h 522830"/>
                  <a:gd name="connsiteX14" fmla="*/ 196691 w 605278"/>
                  <a:gd name="connsiteY14" fmla="*/ 399006 h 522830"/>
                  <a:gd name="connsiteX15" fmla="*/ 216694 w 605278"/>
                  <a:gd name="connsiteY15" fmla="*/ 333950 h 522830"/>
                  <a:gd name="connsiteX16" fmla="*/ 237363 w 605278"/>
                  <a:gd name="connsiteY16" fmla="*/ 270037 h 522830"/>
                  <a:gd name="connsiteX17" fmla="*/ 282226 w 605278"/>
                  <a:gd name="connsiteY17" fmla="*/ 227175 h 522830"/>
                  <a:gd name="connsiteX18" fmla="*/ 377857 w 605278"/>
                  <a:gd name="connsiteY18" fmla="*/ 156499 h 522830"/>
                  <a:gd name="connsiteX19" fmla="*/ 448151 w 605278"/>
                  <a:gd name="connsiteY19" fmla="*/ 194980 h 522830"/>
                  <a:gd name="connsiteX20" fmla="*/ 505301 w 605278"/>
                  <a:gd name="connsiteY20" fmla="*/ 266037 h 522830"/>
                  <a:gd name="connsiteX21" fmla="*/ 513207 w 605278"/>
                  <a:gd name="connsiteY21" fmla="*/ 327568 h 522830"/>
                  <a:gd name="connsiteX22" fmla="*/ 539401 w 605278"/>
                  <a:gd name="connsiteY22" fmla="*/ 302994 h 522830"/>
                  <a:gd name="connsiteX23" fmla="*/ 561594 w 605278"/>
                  <a:gd name="connsiteY23" fmla="*/ 274419 h 522830"/>
                  <a:gd name="connsiteX24" fmla="*/ 581406 w 605278"/>
                  <a:gd name="connsiteY24" fmla="*/ 226794 h 522830"/>
                  <a:gd name="connsiteX25" fmla="*/ 581501 w 605278"/>
                  <a:gd name="connsiteY25" fmla="*/ 175073 h 522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05278" h="522830">
                    <a:moveTo>
                      <a:pt x="581501" y="175073"/>
                    </a:moveTo>
                    <a:cubicBezTo>
                      <a:pt x="549783" y="164786"/>
                      <a:pt x="550545" y="152880"/>
                      <a:pt x="548164" y="110017"/>
                    </a:cubicBezTo>
                    <a:cubicBezTo>
                      <a:pt x="545783" y="67155"/>
                      <a:pt x="507683" y="68774"/>
                      <a:pt x="469583" y="69536"/>
                    </a:cubicBezTo>
                    <a:cubicBezTo>
                      <a:pt x="431483" y="70298"/>
                      <a:pt x="425958" y="50486"/>
                      <a:pt x="414814" y="29817"/>
                    </a:cubicBezTo>
                    <a:cubicBezTo>
                      <a:pt x="403670" y="9147"/>
                      <a:pt x="375857" y="-14665"/>
                      <a:pt x="320326" y="11529"/>
                    </a:cubicBezTo>
                    <a:cubicBezTo>
                      <a:pt x="264700" y="37722"/>
                      <a:pt x="238506" y="13148"/>
                      <a:pt x="150400" y="51248"/>
                    </a:cubicBezTo>
                    <a:cubicBezTo>
                      <a:pt x="62294" y="89348"/>
                      <a:pt x="20193" y="171930"/>
                      <a:pt x="6668" y="223555"/>
                    </a:cubicBezTo>
                    <a:cubicBezTo>
                      <a:pt x="6668" y="223555"/>
                      <a:pt x="-11525" y="298231"/>
                      <a:pt x="12192" y="370431"/>
                    </a:cubicBezTo>
                    <a:cubicBezTo>
                      <a:pt x="36005" y="442630"/>
                      <a:pt x="84011" y="470443"/>
                      <a:pt x="84011" y="470443"/>
                    </a:cubicBezTo>
                    <a:lnTo>
                      <a:pt x="85154" y="471301"/>
                    </a:lnTo>
                    <a:cubicBezTo>
                      <a:pt x="93440" y="478063"/>
                      <a:pt x="150305" y="521307"/>
                      <a:pt x="251365" y="522831"/>
                    </a:cubicBezTo>
                    <a:cubicBezTo>
                      <a:pt x="222123" y="509686"/>
                      <a:pt x="192024" y="482826"/>
                      <a:pt x="183452" y="428343"/>
                    </a:cubicBezTo>
                    <a:cubicBezTo>
                      <a:pt x="183452" y="428343"/>
                      <a:pt x="150114" y="445012"/>
                      <a:pt x="127826" y="410626"/>
                    </a:cubicBezTo>
                    <a:cubicBezTo>
                      <a:pt x="105632" y="376241"/>
                      <a:pt x="131445" y="335569"/>
                      <a:pt x="162782" y="342904"/>
                    </a:cubicBezTo>
                    <a:cubicBezTo>
                      <a:pt x="188881" y="349000"/>
                      <a:pt x="182404" y="382623"/>
                      <a:pt x="196691" y="399006"/>
                    </a:cubicBezTo>
                    <a:cubicBezTo>
                      <a:pt x="196691" y="399006"/>
                      <a:pt x="183737" y="358143"/>
                      <a:pt x="216694" y="333950"/>
                    </a:cubicBezTo>
                    <a:cubicBezTo>
                      <a:pt x="249650" y="309757"/>
                      <a:pt x="236887" y="295088"/>
                      <a:pt x="237363" y="270037"/>
                    </a:cubicBezTo>
                    <a:cubicBezTo>
                      <a:pt x="237744" y="245082"/>
                      <a:pt x="247650" y="227937"/>
                      <a:pt x="282226" y="227175"/>
                    </a:cubicBezTo>
                    <a:cubicBezTo>
                      <a:pt x="316706" y="226413"/>
                      <a:pt x="370713" y="218793"/>
                      <a:pt x="377857" y="156499"/>
                    </a:cubicBezTo>
                    <a:cubicBezTo>
                      <a:pt x="377857" y="156499"/>
                      <a:pt x="381000" y="182693"/>
                      <a:pt x="448151" y="194980"/>
                    </a:cubicBezTo>
                    <a:cubicBezTo>
                      <a:pt x="515207" y="207268"/>
                      <a:pt x="507778" y="230985"/>
                      <a:pt x="505301" y="266037"/>
                    </a:cubicBezTo>
                    <a:cubicBezTo>
                      <a:pt x="503301" y="294231"/>
                      <a:pt x="513207" y="327568"/>
                      <a:pt x="513207" y="327568"/>
                    </a:cubicBezTo>
                    <a:cubicBezTo>
                      <a:pt x="513207" y="327568"/>
                      <a:pt x="511588" y="304518"/>
                      <a:pt x="539401" y="302994"/>
                    </a:cubicBezTo>
                    <a:cubicBezTo>
                      <a:pt x="567214" y="301375"/>
                      <a:pt x="567976" y="291850"/>
                      <a:pt x="561594" y="274419"/>
                    </a:cubicBezTo>
                    <a:cubicBezTo>
                      <a:pt x="555212" y="256988"/>
                      <a:pt x="549688" y="237938"/>
                      <a:pt x="581406" y="226794"/>
                    </a:cubicBezTo>
                    <a:cubicBezTo>
                      <a:pt x="613220" y="215554"/>
                      <a:pt x="613220" y="185360"/>
                      <a:pt x="581501" y="175073"/>
                    </a:cubicBezTo>
                    <a:close/>
                  </a:path>
                </a:pathLst>
              </a:custGeom>
              <a:solidFill>
                <a:srgbClr val="93572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6EA2288C-B01F-8112-867C-040B1AD10D97}"/>
                  </a:ext>
                </a:extLst>
              </p:cNvPr>
              <p:cNvSpPr/>
              <p:nvPr/>
            </p:nvSpPr>
            <p:spPr>
              <a:xfrm>
                <a:off x="5838838" y="2600257"/>
                <a:ext cx="283735" cy="320012"/>
              </a:xfrm>
              <a:custGeom>
                <a:avLst/>
                <a:gdLst>
                  <a:gd name="connsiteX0" fmla="*/ 7320 w 283735"/>
                  <a:gd name="connsiteY0" fmla="*/ 320013 h 320012"/>
                  <a:gd name="connsiteX1" fmla="*/ 65042 w 283735"/>
                  <a:gd name="connsiteY1" fmla="*/ 88841 h 320012"/>
                  <a:gd name="connsiteX2" fmla="*/ 283736 w 283735"/>
                  <a:gd name="connsiteY2" fmla="*/ 2068 h 320012"/>
                  <a:gd name="connsiteX3" fmla="*/ 7320 w 283735"/>
                  <a:gd name="connsiteY3" fmla="*/ 320013 h 320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3735" h="320012">
                    <a:moveTo>
                      <a:pt x="7320" y="320013"/>
                    </a:moveTo>
                    <a:cubicBezTo>
                      <a:pt x="7320" y="320013"/>
                      <a:pt x="-30304" y="198950"/>
                      <a:pt x="65042" y="88841"/>
                    </a:cubicBezTo>
                    <a:cubicBezTo>
                      <a:pt x="160292" y="-21268"/>
                      <a:pt x="283736" y="2068"/>
                      <a:pt x="283736" y="2068"/>
                    </a:cubicBezTo>
                    <a:cubicBezTo>
                      <a:pt x="283736" y="2068"/>
                      <a:pt x="65042" y="88936"/>
                      <a:pt x="7320" y="320013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9" name="图形 364">
              <a:extLst>
                <a:ext uri="{FF2B5EF4-FFF2-40B4-BE49-F238E27FC236}">
                  <a16:creationId xmlns:a16="http://schemas.microsoft.com/office/drawing/2014/main" id="{C2F18922-E98E-4EE2-152E-34EF91E857E1}"/>
                </a:ext>
              </a:extLst>
            </p:cNvPr>
            <p:cNvGrpSpPr/>
            <p:nvPr/>
          </p:nvGrpSpPr>
          <p:grpSpPr>
            <a:xfrm>
              <a:off x="5729294" y="2795301"/>
              <a:ext cx="214939" cy="479202"/>
              <a:chOff x="5729294" y="2795301"/>
              <a:chExt cx="214939" cy="479202"/>
            </a:xfrm>
          </p:grpSpPr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D1D34C37-4B76-B67B-D2BA-257DE1C3652D}"/>
                  </a:ext>
                </a:extLst>
              </p:cNvPr>
              <p:cNvSpPr/>
              <p:nvPr/>
            </p:nvSpPr>
            <p:spPr>
              <a:xfrm>
                <a:off x="5729294" y="2795301"/>
                <a:ext cx="214939" cy="479202"/>
              </a:xfrm>
              <a:custGeom>
                <a:avLst/>
                <a:gdLst>
                  <a:gd name="connsiteX0" fmla="*/ 114483 w 214939"/>
                  <a:gd name="connsiteY0" fmla="*/ 146876 h 479202"/>
                  <a:gd name="connsiteX1" fmla="*/ 108959 w 214939"/>
                  <a:gd name="connsiteY1" fmla="*/ 0 h 479202"/>
                  <a:gd name="connsiteX2" fmla="*/ 22472 w 214939"/>
                  <a:gd name="connsiteY2" fmla="*/ 72200 h 479202"/>
                  <a:gd name="connsiteX3" fmla="*/ 58190 w 214939"/>
                  <a:gd name="connsiteY3" fmla="*/ 206407 h 479202"/>
                  <a:gd name="connsiteX4" fmla="*/ 183 w 214939"/>
                  <a:gd name="connsiteY4" fmla="*/ 292132 h 479202"/>
                  <a:gd name="connsiteX5" fmla="*/ 66858 w 214939"/>
                  <a:gd name="connsiteY5" fmla="*/ 373952 h 479202"/>
                  <a:gd name="connsiteX6" fmla="*/ 42284 w 214939"/>
                  <a:gd name="connsiteY6" fmla="*/ 411290 h 479202"/>
                  <a:gd name="connsiteX7" fmla="*/ 81146 w 214939"/>
                  <a:gd name="connsiteY7" fmla="*/ 414052 h 479202"/>
                  <a:gd name="connsiteX8" fmla="*/ 70001 w 214939"/>
                  <a:gd name="connsiteY8" fmla="*/ 456533 h 479202"/>
                  <a:gd name="connsiteX9" fmla="*/ 96957 w 214939"/>
                  <a:gd name="connsiteY9" fmla="*/ 479203 h 479202"/>
                  <a:gd name="connsiteX10" fmla="*/ 114864 w 214939"/>
                  <a:gd name="connsiteY10" fmla="*/ 458153 h 479202"/>
                  <a:gd name="connsiteX11" fmla="*/ 163632 w 214939"/>
                  <a:gd name="connsiteY11" fmla="*/ 387858 h 479202"/>
                  <a:gd name="connsiteX12" fmla="*/ 195446 w 214939"/>
                  <a:gd name="connsiteY12" fmla="*/ 386239 h 479202"/>
                  <a:gd name="connsiteX13" fmla="*/ 180777 w 214939"/>
                  <a:gd name="connsiteY13" fmla="*/ 367570 h 479202"/>
                  <a:gd name="connsiteX14" fmla="*/ 214877 w 214939"/>
                  <a:gd name="connsiteY14" fmla="*/ 304038 h 479202"/>
                  <a:gd name="connsiteX15" fmla="*/ 186302 w 214939"/>
                  <a:gd name="connsiteY15" fmla="*/ 246888 h 479202"/>
                  <a:gd name="connsiteX16" fmla="*/ 114483 w 214939"/>
                  <a:gd name="connsiteY16" fmla="*/ 146876 h 47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4939" h="479202">
                    <a:moveTo>
                      <a:pt x="114483" y="146876"/>
                    </a:moveTo>
                    <a:cubicBezTo>
                      <a:pt x="90671" y="74676"/>
                      <a:pt x="108959" y="0"/>
                      <a:pt x="108959" y="0"/>
                    </a:cubicBezTo>
                    <a:cubicBezTo>
                      <a:pt x="108959" y="0"/>
                      <a:pt x="47808" y="3143"/>
                      <a:pt x="22472" y="72200"/>
                    </a:cubicBezTo>
                    <a:cubicBezTo>
                      <a:pt x="-2960" y="141256"/>
                      <a:pt x="59810" y="173831"/>
                      <a:pt x="58190" y="206407"/>
                    </a:cubicBezTo>
                    <a:cubicBezTo>
                      <a:pt x="56571" y="238982"/>
                      <a:pt x="4184" y="249269"/>
                      <a:pt x="183" y="292132"/>
                    </a:cubicBezTo>
                    <a:cubicBezTo>
                      <a:pt x="-3817" y="334994"/>
                      <a:pt x="58952" y="346901"/>
                      <a:pt x="66858" y="373952"/>
                    </a:cubicBezTo>
                    <a:cubicBezTo>
                      <a:pt x="74764" y="400907"/>
                      <a:pt x="42284" y="411290"/>
                      <a:pt x="42284" y="411290"/>
                    </a:cubicBezTo>
                    <a:cubicBezTo>
                      <a:pt x="42284" y="411290"/>
                      <a:pt x="62572" y="421577"/>
                      <a:pt x="81146" y="414052"/>
                    </a:cubicBezTo>
                    <a:cubicBezTo>
                      <a:pt x="81146" y="414052"/>
                      <a:pt x="58952" y="433292"/>
                      <a:pt x="70001" y="456533"/>
                    </a:cubicBezTo>
                    <a:cubicBezTo>
                      <a:pt x="77526" y="472440"/>
                      <a:pt x="96957" y="479203"/>
                      <a:pt x="96957" y="479203"/>
                    </a:cubicBezTo>
                    <a:cubicBezTo>
                      <a:pt x="96957" y="479203"/>
                      <a:pt x="92576" y="465296"/>
                      <a:pt x="114864" y="458153"/>
                    </a:cubicBezTo>
                    <a:cubicBezTo>
                      <a:pt x="137057" y="451009"/>
                      <a:pt x="191445" y="433197"/>
                      <a:pt x="163632" y="387858"/>
                    </a:cubicBezTo>
                    <a:cubicBezTo>
                      <a:pt x="163632" y="387858"/>
                      <a:pt x="178682" y="393763"/>
                      <a:pt x="195446" y="386239"/>
                    </a:cubicBezTo>
                    <a:cubicBezTo>
                      <a:pt x="195446" y="386239"/>
                      <a:pt x="178777" y="386239"/>
                      <a:pt x="180777" y="367570"/>
                    </a:cubicBezTo>
                    <a:cubicBezTo>
                      <a:pt x="182777" y="348901"/>
                      <a:pt x="213353" y="333470"/>
                      <a:pt x="214877" y="304038"/>
                    </a:cubicBezTo>
                    <a:cubicBezTo>
                      <a:pt x="216496" y="274701"/>
                      <a:pt x="186302" y="246888"/>
                      <a:pt x="186302" y="246888"/>
                    </a:cubicBezTo>
                    <a:cubicBezTo>
                      <a:pt x="186302" y="246888"/>
                      <a:pt x="138296" y="219075"/>
                      <a:pt x="114483" y="146876"/>
                    </a:cubicBezTo>
                    <a:close/>
                  </a:path>
                </a:pathLst>
              </a:custGeom>
              <a:solidFill>
                <a:srgbClr val="894C2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232F7B4B-93CC-6BAA-EFA3-3E0D38A022D3}"/>
                  </a:ext>
                </a:extLst>
              </p:cNvPr>
              <p:cNvSpPr/>
              <p:nvPr/>
            </p:nvSpPr>
            <p:spPr>
              <a:xfrm>
                <a:off x="5739667" y="2808731"/>
                <a:ext cx="103217" cy="395610"/>
              </a:xfrm>
              <a:custGeom>
                <a:avLst/>
                <a:gdLst>
                  <a:gd name="connsiteX0" fmla="*/ 77916 w 103217"/>
                  <a:gd name="connsiteY0" fmla="*/ 0 h 395610"/>
                  <a:gd name="connsiteX1" fmla="*/ 15146 w 103217"/>
                  <a:gd name="connsiteY1" fmla="*/ 91916 h 395610"/>
                  <a:gd name="connsiteX2" fmla="*/ 46388 w 103217"/>
                  <a:gd name="connsiteY2" fmla="*/ 212789 h 395610"/>
                  <a:gd name="connsiteX3" fmla="*/ 28672 w 103217"/>
                  <a:gd name="connsiteY3" fmla="*/ 318421 h 395610"/>
                  <a:gd name="connsiteX4" fmla="*/ 46674 w 103217"/>
                  <a:gd name="connsiteY4" fmla="*/ 395383 h 395610"/>
                  <a:gd name="connsiteX5" fmla="*/ 102776 w 103217"/>
                  <a:gd name="connsiteY5" fmla="*/ 346996 h 395610"/>
                  <a:gd name="connsiteX6" fmla="*/ 75344 w 103217"/>
                  <a:gd name="connsiteY6" fmla="*/ 249555 h 395610"/>
                  <a:gd name="connsiteX7" fmla="*/ 71629 w 103217"/>
                  <a:gd name="connsiteY7" fmla="*/ 137446 h 395610"/>
                  <a:gd name="connsiteX8" fmla="*/ 77916 w 103217"/>
                  <a:gd name="connsiteY8" fmla="*/ 0 h 395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217" h="395610">
                    <a:moveTo>
                      <a:pt x="77916" y="0"/>
                    </a:moveTo>
                    <a:cubicBezTo>
                      <a:pt x="77916" y="0"/>
                      <a:pt x="11241" y="24289"/>
                      <a:pt x="15146" y="91916"/>
                    </a:cubicBezTo>
                    <a:cubicBezTo>
                      <a:pt x="19147" y="159544"/>
                      <a:pt x="77725" y="176213"/>
                      <a:pt x="46388" y="212789"/>
                    </a:cubicBezTo>
                    <a:cubicBezTo>
                      <a:pt x="15146" y="249269"/>
                      <a:pt x="-30383" y="275558"/>
                      <a:pt x="28672" y="318421"/>
                    </a:cubicBezTo>
                    <a:cubicBezTo>
                      <a:pt x="69153" y="347758"/>
                      <a:pt x="74677" y="384334"/>
                      <a:pt x="46674" y="395383"/>
                    </a:cubicBezTo>
                    <a:cubicBezTo>
                      <a:pt x="46674" y="395383"/>
                      <a:pt x="96966" y="401765"/>
                      <a:pt x="102776" y="346996"/>
                    </a:cubicBezTo>
                    <a:cubicBezTo>
                      <a:pt x="108682" y="292227"/>
                      <a:pt x="53056" y="301752"/>
                      <a:pt x="75344" y="249555"/>
                    </a:cubicBezTo>
                    <a:cubicBezTo>
                      <a:pt x="97537" y="197453"/>
                      <a:pt x="94870" y="174784"/>
                      <a:pt x="71629" y="137446"/>
                    </a:cubicBezTo>
                    <a:cubicBezTo>
                      <a:pt x="48293" y="100108"/>
                      <a:pt x="24004" y="63056"/>
                      <a:pt x="77916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22" name="图形 364">
              <a:extLst>
                <a:ext uri="{FF2B5EF4-FFF2-40B4-BE49-F238E27FC236}">
                  <a16:creationId xmlns:a16="http://schemas.microsoft.com/office/drawing/2014/main" id="{B8C058A3-7004-F06E-6719-5D88670237BD}"/>
                </a:ext>
              </a:extLst>
            </p:cNvPr>
            <p:cNvGrpSpPr/>
            <p:nvPr/>
          </p:nvGrpSpPr>
          <p:grpSpPr>
            <a:xfrm>
              <a:off x="5994367" y="2835878"/>
              <a:ext cx="395001" cy="157734"/>
              <a:chOff x="5994367" y="2835878"/>
              <a:chExt cx="395001" cy="157734"/>
            </a:xfrm>
          </p:grpSpPr>
          <p:grpSp>
            <p:nvGrpSpPr>
              <p:cNvPr id="423" name="图形 364">
                <a:extLst>
                  <a:ext uri="{FF2B5EF4-FFF2-40B4-BE49-F238E27FC236}">
                    <a16:creationId xmlns:a16="http://schemas.microsoft.com/office/drawing/2014/main" id="{80BB5DAD-8594-F5DA-A866-9CEFD2432CF0}"/>
                  </a:ext>
                </a:extLst>
              </p:cNvPr>
              <p:cNvGrpSpPr/>
              <p:nvPr/>
            </p:nvGrpSpPr>
            <p:grpSpPr>
              <a:xfrm>
                <a:off x="5994367" y="2835878"/>
                <a:ext cx="395001" cy="157734"/>
                <a:chOff x="5994367" y="2835878"/>
                <a:chExt cx="395001" cy="157734"/>
              </a:xfrm>
            </p:grpSpPr>
            <p:sp>
              <p:nvSpPr>
                <p:cNvPr id="424" name="任意多边形: 形状 423">
                  <a:extLst>
                    <a:ext uri="{FF2B5EF4-FFF2-40B4-BE49-F238E27FC236}">
                      <a16:creationId xmlns:a16="http://schemas.microsoft.com/office/drawing/2014/main" id="{2926067C-5231-7DE9-70BB-4419694C00FA}"/>
                    </a:ext>
                  </a:extLst>
                </p:cNvPr>
                <p:cNvSpPr/>
                <p:nvPr/>
              </p:nvSpPr>
              <p:spPr>
                <a:xfrm>
                  <a:off x="5994367" y="2913126"/>
                  <a:ext cx="97726" cy="14478"/>
                </a:xfrm>
                <a:custGeom>
                  <a:avLst/>
                  <a:gdLst>
                    <a:gd name="connsiteX0" fmla="*/ 16859 w 97726"/>
                    <a:gd name="connsiteY0" fmla="*/ 14478 h 14478"/>
                    <a:gd name="connsiteX1" fmla="*/ 0 w 97726"/>
                    <a:gd name="connsiteY1" fmla="*/ 1524 h 14478"/>
                    <a:gd name="connsiteX2" fmla="*/ 97441 w 97726"/>
                    <a:gd name="connsiteY2" fmla="*/ 0 h 14478"/>
                    <a:gd name="connsiteX3" fmla="*/ 97727 w 97726"/>
                    <a:gd name="connsiteY3" fmla="*/ 12668 h 14478"/>
                    <a:gd name="connsiteX4" fmla="*/ 16859 w 97726"/>
                    <a:gd name="connsiteY4" fmla="*/ 14478 h 14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726" h="14478">
                      <a:moveTo>
                        <a:pt x="16859" y="14478"/>
                      </a:moveTo>
                      <a:cubicBezTo>
                        <a:pt x="8382" y="2381"/>
                        <a:pt x="0" y="1524"/>
                        <a:pt x="0" y="1524"/>
                      </a:cubicBezTo>
                      <a:lnTo>
                        <a:pt x="97441" y="0"/>
                      </a:lnTo>
                      <a:lnTo>
                        <a:pt x="97727" y="12668"/>
                      </a:lnTo>
                      <a:lnTo>
                        <a:pt x="16859" y="14478"/>
                      </a:lnTo>
                      <a:close/>
                    </a:path>
                  </a:pathLst>
                </a:custGeom>
                <a:solidFill>
                  <a:srgbClr val="D6800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5" name="任意多边形: 形状 424">
                  <a:extLst>
                    <a:ext uri="{FF2B5EF4-FFF2-40B4-BE49-F238E27FC236}">
                      <a16:creationId xmlns:a16="http://schemas.microsoft.com/office/drawing/2014/main" id="{83500F29-C4FA-8EAB-C3AA-28DD7B3FE2C1}"/>
                    </a:ext>
                  </a:extLst>
                </p:cNvPr>
                <p:cNvSpPr/>
                <p:nvPr/>
              </p:nvSpPr>
              <p:spPr>
                <a:xfrm>
                  <a:off x="6343839" y="2893409"/>
                  <a:ext cx="32775" cy="14478"/>
                </a:xfrm>
                <a:custGeom>
                  <a:avLst/>
                  <a:gdLst>
                    <a:gd name="connsiteX0" fmla="*/ 4286 w 32775"/>
                    <a:gd name="connsiteY0" fmla="*/ 14478 h 14478"/>
                    <a:gd name="connsiteX1" fmla="*/ 0 w 32775"/>
                    <a:gd name="connsiteY1" fmla="*/ 1905 h 14478"/>
                    <a:gd name="connsiteX2" fmla="*/ 31718 w 32775"/>
                    <a:gd name="connsiteY2" fmla="*/ 0 h 14478"/>
                    <a:gd name="connsiteX3" fmla="*/ 32671 w 32775"/>
                    <a:gd name="connsiteY3" fmla="*/ 12668 h 14478"/>
                    <a:gd name="connsiteX4" fmla="*/ 4286 w 32775"/>
                    <a:gd name="connsiteY4" fmla="*/ 14478 h 14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775" h="14478">
                      <a:moveTo>
                        <a:pt x="4286" y="14478"/>
                      </a:moveTo>
                      <a:lnTo>
                        <a:pt x="0" y="1905"/>
                      </a:lnTo>
                      <a:lnTo>
                        <a:pt x="31718" y="0"/>
                      </a:lnTo>
                      <a:cubicBezTo>
                        <a:pt x="33242" y="7334"/>
                        <a:pt x="32671" y="12668"/>
                        <a:pt x="32671" y="12668"/>
                      </a:cubicBezTo>
                      <a:lnTo>
                        <a:pt x="4286" y="14478"/>
                      </a:lnTo>
                      <a:close/>
                    </a:path>
                  </a:pathLst>
                </a:custGeom>
                <a:solidFill>
                  <a:srgbClr val="D6800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6" name="任意多边形: 形状 425">
                  <a:extLst>
                    <a:ext uri="{FF2B5EF4-FFF2-40B4-BE49-F238E27FC236}">
                      <a16:creationId xmlns:a16="http://schemas.microsoft.com/office/drawing/2014/main" id="{253E2E15-B624-854A-FA7E-71E6C3EB5336}"/>
                    </a:ext>
                  </a:extLst>
                </p:cNvPr>
                <p:cNvSpPr/>
                <p:nvPr/>
              </p:nvSpPr>
              <p:spPr>
                <a:xfrm>
                  <a:off x="6084378" y="2835878"/>
                  <a:ext cx="304990" cy="157734"/>
                </a:xfrm>
                <a:custGeom>
                  <a:avLst/>
                  <a:gdLst>
                    <a:gd name="connsiteX0" fmla="*/ 234601 w 304990"/>
                    <a:gd name="connsiteY0" fmla="*/ 0 h 157734"/>
                    <a:gd name="connsiteX1" fmla="*/ 164306 w 304990"/>
                    <a:gd name="connsiteY1" fmla="*/ 67818 h 157734"/>
                    <a:gd name="connsiteX2" fmla="*/ 164402 w 304990"/>
                    <a:gd name="connsiteY2" fmla="*/ 71819 h 157734"/>
                    <a:gd name="connsiteX3" fmla="*/ 153162 w 304990"/>
                    <a:gd name="connsiteY3" fmla="*/ 72866 h 157734"/>
                    <a:gd name="connsiteX4" fmla="*/ 76962 w 304990"/>
                    <a:gd name="connsiteY4" fmla="*/ 9144 h 157734"/>
                    <a:gd name="connsiteX5" fmla="*/ 0 w 304990"/>
                    <a:gd name="connsiteY5" fmla="*/ 83439 h 157734"/>
                    <a:gd name="connsiteX6" fmla="*/ 76962 w 304990"/>
                    <a:gd name="connsiteY6" fmla="*/ 157734 h 157734"/>
                    <a:gd name="connsiteX7" fmla="*/ 154019 w 304990"/>
                    <a:gd name="connsiteY7" fmla="*/ 83439 h 157734"/>
                    <a:gd name="connsiteX8" fmla="*/ 154019 w 304990"/>
                    <a:gd name="connsiteY8" fmla="*/ 82868 h 157734"/>
                    <a:gd name="connsiteX9" fmla="*/ 166021 w 304990"/>
                    <a:gd name="connsiteY9" fmla="*/ 82201 h 157734"/>
                    <a:gd name="connsiteX10" fmla="*/ 234696 w 304990"/>
                    <a:gd name="connsiteY10" fmla="*/ 135541 h 157734"/>
                    <a:gd name="connsiteX11" fmla="*/ 304991 w 304990"/>
                    <a:gd name="connsiteY11" fmla="*/ 67723 h 157734"/>
                    <a:gd name="connsiteX12" fmla="*/ 234601 w 304990"/>
                    <a:gd name="connsiteY12" fmla="*/ 0 h 157734"/>
                    <a:gd name="connsiteX13" fmla="*/ 76962 w 304990"/>
                    <a:gd name="connsiteY13" fmla="*/ 145161 h 157734"/>
                    <a:gd name="connsiteX14" fmla="*/ 12668 w 304990"/>
                    <a:gd name="connsiteY14" fmla="*/ 83534 h 157734"/>
                    <a:gd name="connsiteX15" fmla="*/ 76962 w 304990"/>
                    <a:gd name="connsiteY15" fmla="*/ 21908 h 157734"/>
                    <a:gd name="connsiteX16" fmla="*/ 141256 w 304990"/>
                    <a:gd name="connsiteY16" fmla="*/ 83534 h 157734"/>
                    <a:gd name="connsiteX17" fmla="*/ 76962 w 304990"/>
                    <a:gd name="connsiteY17" fmla="*/ 145161 h 157734"/>
                    <a:gd name="connsiteX18" fmla="*/ 234601 w 304990"/>
                    <a:gd name="connsiteY18" fmla="*/ 122968 h 157734"/>
                    <a:gd name="connsiteX19" fmla="*/ 177070 w 304990"/>
                    <a:gd name="connsiteY19" fmla="*/ 67818 h 157734"/>
                    <a:gd name="connsiteX20" fmla="*/ 234601 w 304990"/>
                    <a:gd name="connsiteY20" fmla="*/ 12668 h 157734"/>
                    <a:gd name="connsiteX21" fmla="*/ 292132 w 304990"/>
                    <a:gd name="connsiteY21" fmla="*/ 67818 h 157734"/>
                    <a:gd name="connsiteX22" fmla="*/ 234601 w 304990"/>
                    <a:gd name="connsiteY22" fmla="*/ 122968 h 157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04990" h="157734">
                      <a:moveTo>
                        <a:pt x="234601" y="0"/>
                      </a:moveTo>
                      <a:cubicBezTo>
                        <a:pt x="195834" y="0"/>
                        <a:pt x="164306" y="30480"/>
                        <a:pt x="164306" y="67818"/>
                      </a:cubicBezTo>
                      <a:cubicBezTo>
                        <a:pt x="164306" y="69152"/>
                        <a:pt x="164402" y="70485"/>
                        <a:pt x="164402" y="71819"/>
                      </a:cubicBezTo>
                      <a:cubicBezTo>
                        <a:pt x="160306" y="71152"/>
                        <a:pt x="156401" y="71723"/>
                        <a:pt x="153162" y="72866"/>
                      </a:cubicBezTo>
                      <a:cubicBezTo>
                        <a:pt x="147828" y="36862"/>
                        <a:pt x="115633" y="9144"/>
                        <a:pt x="76962" y="9144"/>
                      </a:cubicBezTo>
                      <a:cubicBezTo>
                        <a:pt x="34481" y="9144"/>
                        <a:pt x="0" y="42481"/>
                        <a:pt x="0" y="83439"/>
                      </a:cubicBezTo>
                      <a:cubicBezTo>
                        <a:pt x="0" y="124397"/>
                        <a:pt x="34576" y="157734"/>
                        <a:pt x="76962" y="157734"/>
                      </a:cubicBezTo>
                      <a:cubicBezTo>
                        <a:pt x="119444" y="157734"/>
                        <a:pt x="154019" y="124397"/>
                        <a:pt x="154019" y="83439"/>
                      </a:cubicBezTo>
                      <a:cubicBezTo>
                        <a:pt x="154019" y="83249"/>
                        <a:pt x="154019" y="83058"/>
                        <a:pt x="154019" y="82868"/>
                      </a:cubicBezTo>
                      <a:cubicBezTo>
                        <a:pt x="156591" y="81439"/>
                        <a:pt x="161163" y="79724"/>
                        <a:pt x="166021" y="82201"/>
                      </a:cubicBezTo>
                      <a:cubicBezTo>
                        <a:pt x="172879" y="112681"/>
                        <a:pt x="201073" y="135541"/>
                        <a:pt x="234696" y="135541"/>
                      </a:cubicBezTo>
                      <a:cubicBezTo>
                        <a:pt x="273463" y="135541"/>
                        <a:pt x="304991" y="105061"/>
                        <a:pt x="304991" y="67723"/>
                      </a:cubicBezTo>
                      <a:cubicBezTo>
                        <a:pt x="304895" y="30480"/>
                        <a:pt x="273368" y="0"/>
                        <a:pt x="234601" y="0"/>
                      </a:cubicBezTo>
                      <a:close/>
                      <a:moveTo>
                        <a:pt x="76962" y="145161"/>
                      </a:moveTo>
                      <a:cubicBezTo>
                        <a:pt x="41529" y="145161"/>
                        <a:pt x="12668" y="117539"/>
                        <a:pt x="12668" y="83534"/>
                      </a:cubicBezTo>
                      <a:cubicBezTo>
                        <a:pt x="12668" y="49530"/>
                        <a:pt x="41529" y="21908"/>
                        <a:pt x="76962" y="21908"/>
                      </a:cubicBezTo>
                      <a:cubicBezTo>
                        <a:pt x="112395" y="21908"/>
                        <a:pt x="141256" y="49530"/>
                        <a:pt x="141256" y="83534"/>
                      </a:cubicBezTo>
                      <a:cubicBezTo>
                        <a:pt x="141351" y="117539"/>
                        <a:pt x="112490" y="145161"/>
                        <a:pt x="76962" y="145161"/>
                      </a:cubicBezTo>
                      <a:close/>
                      <a:moveTo>
                        <a:pt x="234601" y="122968"/>
                      </a:moveTo>
                      <a:cubicBezTo>
                        <a:pt x="202883" y="122968"/>
                        <a:pt x="177070" y="98203"/>
                        <a:pt x="177070" y="67818"/>
                      </a:cubicBezTo>
                      <a:cubicBezTo>
                        <a:pt x="177070" y="37433"/>
                        <a:pt x="202883" y="12668"/>
                        <a:pt x="234601" y="12668"/>
                      </a:cubicBezTo>
                      <a:cubicBezTo>
                        <a:pt x="266319" y="12668"/>
                        <a:pt x="292132" y="37433"/>
                        <a:pt x="292132" y="67818"/>
                      </a:cubicBezTo>
                      <a:cubicBezTo>
                        <a:pt x="292132" y="98203"/>
                        <a:pt x="266319" y="122968"/>
                        <a:pt x="234601" y="122968"/>
                      </a:cubicBezTo>
                      <a:close/>
                    </a:path>
                  </a:pathLst>
                </a:custGeom>
                <a:solidFill>
                  <a:srgbClr val="ED931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847C5F6F-6300-C94B-DA40-657F6791F5FA}"/>
                  </a:ext>
                </a:extLst>
              </p:cNvPr>
              <p:cNvSpPr/>
              <p:nvPr/>
            </p:nvSpPr>
            <p:spPr>
              <a:xfrm>
                <a:off x="6085902" y="2848927"/>
                <a:ext cx="83534" cy="142874"/>
              </a:xfrm>
              <a:custGeom>
                <a:avLst/>
                <a:gdLst>
                  <a:gd name="connsiteX0" fmla="*/ 7715 w 83534"/>
                  <a:gd name="connsiteY0" fmla="*/ 71818 h 142874"/>
                  <a:gd name="connsiteX1" fmla="*/ 83153 w 83534"/>
                  <a:gd name="connsiteY1" fmla="*/ 381 h 142874"/>
                  <a:gd name="connsiteX2" fmla="*/ 83534 w 83534"/>
                  <a:gd name="connsiteY2" fmla="*/ 381 h 142874"/>
                  <a:gd name="connsiteX3" fmla="*/ 75438 w 83534"/>
                  <a:gd name="connsiteY3" fmla="*/ 0 h 142874"/>
                  <a:gd name="connsiteX4" fmla="*/ 0 w 83534"/>
                  <a:gd name="connsiteY4" fmla="*/ 71437 h 142874"/>
                  <a:gd name="connsiteX5" fmla="*/ 75057 w 83534"/>
                  <a:gd name="connsiteY5" fmla="*/ 142875 h 142874"/>
                  <a:gd name="connsiteX6" fmla="*/ 7715 w 83534"/>
                  <a:gd name="connsiteY6" fmla="*/ 71818 h 142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534" h="142874">
                    <a:moveTo>
                      <a:pt x="7715" y="71818"/>
                    </a:moveTo>
                    <a:cubicBezTo>
                      <a:pt x="7715" y="32385"/>
                      <a:pt x="41529" y="381"/>
                      <a:pt x="83153" y="381"/>
                    </a:cubicBezTo>
                    <a:cubicBezTo>
                      <a:pt x="83249" y="381"/>
                      <a:pt x="83439" y="381"/>
                      <a:pt x="83534" y="381"/>
                    </a:cubicBezTo>
                    <a:cubicBezTo>
                      <a:pt x="80867" y="95"/>
                      <a:pt x="78200" y="0"/>
                      <a:pt x="75438" y="0"/>
                    </a:cubicBezTo>
                    <a:cubicBezTo>
                      <a:pt x="33814" y="0"/>
                      <a:pt x="0" y="32004"/>
                      <a:pt x="0" y="71437"/>
                    </a:cubicBezTo>
                    <a:cubicBezTo>
                      <a:pt x="0" y="110776"/>
                      <a:pt x="33528" y="142685"/>
                      <a:pt x="75057" y="142875"/>
                    </a:cubicBezTo>
                    <a:cubicBezTo>
                      <a:pt x="37243" y="139065"/>
                      <a:pt x="7715" y="108680"/>
                      <a:pt x="7715" y="71818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ED4890A2-684B-E9FA-FB1B-C8CFD2061F0A}"/>
                  </a:ext>
                </a:extLst>
              </p:cNvPr>
              <p:cNvSpPr/>
              <p:nvPr/>
            </p:nvSpPr>
            <p:spPr>
              <a:xfrm>
                <a:off x="6250780" y="2840259"/>
                <a:ext cx="75152" cy="128682"/>
              </a:xfrm>
              <a:custGeom>
                <a:avLst/>
                <a:gdLst>
                  <a:gd name="connsiteX0" fmla="*/ 6858 w 75152"/>
                  <a:gd name="connsiteY0" fmla="*/ 64675 h 128682"/>
                  <a:gd name="connsiteX1" fmla="*/ 74771 w 75152"/>
                  <a:gd name="connsiteY1" fmla="*/ 381 h 128682"/>
                  <a:gd name="connsiteX2" fmla="*/ 75152 w 75152"/>
                  <a:gd name="connsiteY2" fmla="*/ 381 h 128682"/>
                  <a:gd name="connsiteX3" fmla="*/ 67913 w 75152"/>
                  <a:gd name="connsiteY3" fmla="*/ 0 h 128682"/>
                  <a:gd name="connsiteX4" fmla="*/ 0 w 75152"/>
                  <a:gd name="connsiteY4" fmla="*/ 64294 h 128682"/>
                  <a:gd name="connsiteX5" fmla="*/ 67532 w 75152"/>
                  <a:gd name="connsiteY5" fmla="*/ 128683 h 128682"/>
                  <a:gd name="connsiteX6" fmla="*/ 6858 w 75152"/>
                  <a:gd name="connsiteY6" fmla="*/ 64675 h 128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152" h="128682">
                    <a:moveTo>
                      <a:pt x="6858" y="64675"/>
                    </a:moveTo>
                    <a:cubicBezTo>
                      <a:pt x="6858" y="29146"/>
                      <a:pt x="37243" y="381"/>
                      <a:pt x="74771" y="381"/>
                    </a:cubicBezTo>
                    <a:cubicBezTo>
                      <a:pt x="74867" y="381"/>
                      <a:pt x="75057" y="381"/>
                      <a:pt x="75152" y="381"/>
                    </a:cubicBezTo>
                    <a:cubicBezTo>
                      <a:pt x="72771" y="95"/>
                      <a:pt x="70390" y="0"/>
                      <a:pt x="67913" y="0"/>
                    </a:cubicBezTo>
                    <a:cubicBezTo>
                      <a:pt x="30385" y="0"/>
                      <a:pt x="0" y="28861"/>
                      <a:pt x="0" y="64294"/>
                    </a:cubicBezTo>
                    <a:cubicBezTo>
                      <a:pt x="0" y="99727"/>
                      <a:pt x="30194" y="128492"/>
                      <a:pt x="67532" y="128683"/>
                    </a:cubicBezTo>
                    <a:cubicBezTo>
                      <a:pt x="33528" y="125254"/>
                      <a:pt x="6858" y="97917"/>
                      <a:pt x="6858" y="64675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E710F67B-AAF1-E3CD-E07E-B943E86D2A2E}"/>
                  </a:ext>
                </a:extLst>
              </p:cNvPr>
              <p:cNvSpPr/>
              <p:nvPr/>
            </p:nvSpPr>
            <p:spPr>
              <a:xfrm>
                <a:off x="6002368" y="2914840"/>
                <a:ext cx="80581" cy="7905"/>
              </a:xfrm>
              <a:custGeom>
                <a:avLst/>
                <a:gdLst>
                  <a:gd name="connsiteX0" fmla="*/ 0 w 80581"/>
                  <a:gd name="connsiteY0" fmla="*/ 1619 h 7905"/>
                  <a:gd name="connsiteX1" fmla="*/ 80582 w 80581"/>
                  <a:gd name="connsiteY1" fmla="*/ 0 h 7905"/>
                  <a:gd name="connsiteX2" fmla="*/ 78581 w 80581"/>
                  <a:gd name="connsiteY2" fmla="*/ 7906 h 7905"/>
                  <a:gd name="connsiteX3" fmla="*/ 0 w 80581"/>
                  <a:gd name="connsiteY3" fmla="*/ 1619 h 7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581" h="7905">
                    <a:moveTo>
                      <a:pt x="0" y="1619"/>
                    </a:moveTo>
                    <a:lnTo>
                      <a:pt x="80582" y="0"/>
                    </a:lnTo>
                    <a:cubicBezTo>
                      <a:pt x="80582" y="0"/>
                      <a:pt x="78581" y="2572"/>
                      <a:pt x="78581" y="7906"/>
                    </a:cubicBezTo>
                    <a:cubicBezTo>
                      <a:pt x="78581" y="7906"/>
                      <a:pt x="53435" y="2191"/>
                      <a:pt x="0" y="1619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30" name="图形 364">
              <a:extLst>
                <a:ext uri="{FF2B5EF4-FFF2-40B4-BE49-F238E27FC236}">
                  <a16:creationId xmlns:a16="http://schemas.microsoft.com/office/drawing/2014/main" id="{AD42C88E-2EB0-03F6-91B6-1BE3635CCAF7}"/>
                </a:ext>
              </a:extLst>
            </p:cNvPr>
            <p:cNvGrpSpPr/>
            <p:nvPr/>
          </p:nvGrpSpPr>
          <p:grpSpPr>
            <a:xfrm>
              <a:off x="6045517" y="3138995"/>
              <a:ext cx="415194" cy="337057"/>
              <a:chOff x="6045517" y="3138995"/>
              <a:chExt cx="415194" cy="337057"/>
            </a:xfrm>
          </p:grpSpPr>
          <p:grpSp>
            <p:nvGrpSpPr>
              <p:cNvPr id="431" name="图形 364">
                <a:extLst>
                  <a:ext uri="{FF2B5EF4-FFF2-40B4-BE49-F238E27FC236}">
                    <a16:creationId xmlns:a16="http://schemas.microsoft.com/office/drawing/2014/main" id="{67B8434E-01B5-41A0-D223-5B9B031AA7B1}"/>
                  </a:ext>
                </a:extLst>
              </p:cNvPr>
              <p:cNvGrpSpPr/>
              <p:nvPr/>
            </p:nvGrpSpPr>
            <p:grpSpPr>
              <a:xfrm>
                <a:off x="6045517" y="3138995"/>
                <a:ext cx="415194" cy="337057"/>
                <a:chOff x="6045517" y="3138995"/>
                <a:chExt cx="415194" cy="337057"/>
              </a:xfrm>
            </p:grpSpPr>
            <p:sp>
              <p:nvSpPr>
                <p:cNvPr id="432" name="任意多边形: 形状 431">
                  <a:extLst>
                    <a:ext uri="{FF2B5EF4-FFF2-40B4-BE49-F238E27FC236}">
                      <a16:creationId xmlns:a16="http://schemas.microsoft.com/office/drawing/2014/main" id="{27F57551-B41A-9DCE-11C3-15334958754A}"/>
                    </a:ext>
                  </a:extLst>
                </p:cNvPr>
                <p:cNvSpPr/>
                <p:nvPr/>
              </p:nvSpPr>
              <p:spPr>
                <a:xfrm>
                  <a:off x="6113049" y="3211734"/>
                  <a:ext cx="347662" cy="264318"/>
                </a:xfrm>
                <a:custGeom>
                  <a:avLst/>
                  <a:gdLst>
                    <a:gd name="connsiteX0" fmla="*/ 0 w 347662"/>
                    <a:gd name="connsiteY0" fmla="*/ 264319 h 264318"/>
                    <a:gd name="connsiteX1" fmla="*/ 201359 w 347662"/>
                    <a:gd name="connsiteY1" fmla="*/ 231362 h 264318"/>
                    <a:gd name="connsiteX2" fmla="*/ 347663 w 347662"/>
                    <a:gd name="connsiteY2" fmla="*/ 0 h 264318"/>
                    <a:gd name="connsiteX3" fmla="*/ 76676 w 347662"/>
                    <a:gd name="connsiteY3" fmla="*/ 69056 h 264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7662" h="264318">
                      <a:moveTo>
                        <a:pt x="0" y="264319"/>
                      </a:moveTo>
                      <a:lnTo>
                        <a:pt x="201359" y="231362"/>
                      </a:lnTo>
                      <a:lnTo>
                        <a:pt x="347663" y="0"/>
                      </a:lnTo>
                      <a:lnTo>
                        <a:pt x="76676" y="69056"/>
                      </a:lnTo>
                      <a:close/>
                    </a:path>
                  </a:pathLst>
                </a:custGeom>
                <a:solidFill>
                  <a:srgbClr val="13A56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" name="任意多边形: 形状 432">
                  <a:extLst>
                    <a:ext uri="{FF2B5EF4-FFF2-40B4-BE49-F238E27FC236}">
                      <a16:creationId xmlns:a16="http://schemas.microsoft.com/office/drawing/2014/main" id="{B3915BCE-EAC2-495E-191E-F65D73198118}"/>
                    </a:ext>
                  </a:extLst>
                </p:cNvPr>
                <p:cNvSpPr/>
                <p:nvPr/>
              </p:nvSpPr>
              <p:spPr>
                <a:xfrm>
                  <a:off x="6100762" y="3204114"/>
                  <a:ext cx="322421" cy="271938"/>
                </a:xfrm>
                <a:custGeom>
                  <a:avLst/>
                  <a:gdLst>
                    <a:gd name="connsiteX0" fmla="*/ 78676 w 322421"/>
                    <a:gd name="connsiteY0" fmla="*/ 61150 h 271938"/>
                    <a:gd name="connsiteX1" fmla="*/ 0 w 322421"/>
                    <a:gd name="connsiteY1" fmla="*/ 257651 h 271938"/>
                    <a:gd name="connsiteX2" fmla="*/ 12287 w 322421"/>
                    <a:gd name="connsiteY2" fmla="*/ 271939 h 271938"/>
                    <a:gd name="connsiteX3" fmla="*/ 88964 w 322421"/>
                    <a:gd name="connsiteY3" fmla="*/ 76676 h 271938"/>
                    <a:gd name="connsiteX4" fmla="*/ 310896 w 322421"/>
                    <a:gd name="connsiteY4" fmla="*/ 20098 h 271938"/>
                    <a:gd name="connsiteX5" fmla="*/ 322421 w 322421"/>
                    <a:gd name="connsiteY5" fmla="*/ 0 h 271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2421" h="271938">
                      <a:moveTo>
                        <a:pt x="78676" y="61150"/>
                      </a:moveTo>
                      <a:lnTo>
                        <a:pt x="0" y="257651"/>
                      </a:lnTo>
                      <a:lnTo>
                        <a:pt x="12287" y="271939"/>
                      </a:lnTo>
                      <a:lnTo>
                        <a:pt x="88964" y="76676"/>
                      </a:lnTo>
                      <a:lnTo>
                        <a:pt x="310896" y="20098"/>
                      </a:lnTo>
                      <a:lnTo>
                        <a:pt x="322421" y="0"/>
                      </a:lnTo>
                      <a:close/>
                    </a:path>
                  </a:pathLst>
                </a:custGeom>
                <a:solidFill>
                  <a:srgbClr val="E4E8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4" name="任意多边形: 形状 433">
                  <a:extLst>
                    <a:ext uri="{FF2B5EF4-FFF2-40B4-BE49-F238E27FC236}">
                      <a16:creationId xmlns:a16="http://schemas.microsoft.com/office/drawing/2014/main" id="{C717CCD5-3636-D997-93A1-B60375B87848}"/>
                    </a:ext>
                  </a:extLst>
                </p:cNvPr>
                <p:cNvSpPr/>
                <p:nvPr/>
              </p:nvSpPr>
              <p:spPr>
                <a:xfrm>
                  <a:off x="6089903" y="3197828"/>
                  <a:ext cx="332327" cy="263937"/>
                </a:xfrm>
                <a:custGeom>
                  <a:avLst/>
                  <a:gdLst>
                    <a:gd name="connsiteX0" fmla="*/ 77343 w 332327"/>
                    <a:gd name="connsiteY0" fmla="*/ 57150 h 263937"/>
                    <a:gd name="connsiteX1" fmla="*/ 0 w 332327"/>
                    <a:gd name="connsiteY1" fmla="*/ 251365 h 263937"/>
                    <a:gd name="connsiteX2" fmla="*/ 10858 w 332327"/>
                    <a:gd name="connsiteY2" fmla="*/ 263938 h 263937"/>
                    <a:gd name="connsiteX3" fmla="*/ 89535 w 332327"/>
                    <a:gd name="connsiteY3" fmla="*/ 67437 h 263937"/>
                    <a:gd name="connsiteX4" fmla="*/ 327946 w 332327"/>
                    <a:gd name="connsiteY4" fmla="*/ 7620 h 263937"/>
                    <a:gd name="connsiteX5" fmla="*/ 332327 w 332327"/>
                    <a:gd name="connsiteY5" fmla="*/ 0 h 26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2327" h="263937">
                      <a:moveTo>
                        <a:pt x="77343" y="57150"/>
                      </a:moveTo>
                      <a:lnTo>
                        <a:pt x="0" y="251365"/>
                      </a:lnTo>
                      <a:lnTo>
                        <a:pt x="10858" y="263938"/>
                      </a:lnTo>
                      <a:lnTo>
                        <a:pt x="89535" y="67437"/>
                      </a:lnTo>
                      <a:lnTo>
                        <a:pt x="327946" y="7620"/>
                      </a:lnTo>
                      <a:lnTo>
                        <a:pt x="332327" y="0"/>
                      </a:lnTo>
                      <a:close/>
                    </a:path>
                  </a:pathLst>
                </a:custGeom>
                <a:solidFill>
                  <a:srgbClr val="DBDC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" name="任意多边形: 形状 434">
                  <a:extLst>
                    <a:ext uri="{FF2B5EF4-FFF2-40B4-BE49-F238E27FC236}">
                      <a16:creationId xmlns:a16="http://schemas.microsoft.com/office/drawing/2014/main" id="{D379C956-25C7-6881-96D1-FFFA6D1AA0C0}"/>
                    </a:ext>
                  </a:extLst>
                </p:cNvPr>
                <p:cNvSpPr/>
                <p:nvPr/>
              </p:nvSpPr>
              <p:spPr>
                <a:xfrm>
                  <a:off x="6081330" y="3190684"/>
                  <a:ext cx="340899" cy="258508"/>
                </a:xfrm>
                <a:custGeom>
                  <a:avLst/>
                  <a:gdLst>
                    <a:gd name="connsiteX0" fmla="*/ 81153 w 340899"/>
                    <a:gd name="connsiteY0" fmla="*/ 55816 h 258508"/>
                    <a:gd name="connsiteX1" fmla="*/ 0 w 340899"/>
                    <a:gd name="connsiteY1" fmla="*/ 248602 h 258508"/>
                    <a:gd name="connsiteX2" fmla="*/ 8573 w 340899"/>
                    <a:gd name="connsiteY2" fmla="*/ 258509 h 258508"/>
                    <a:gd name="connsiteX3" fmla="*/ 85916 w 340899"/>
                    <a:gd name="connsiteY3" fmla="*/ 64294 h 258508"/>
                    <a:gd name="connsiteX4" fmla="*/ 336804 w 340899"/>
                    <a:gd name="connsiteY4" fmla="*/ 8001 h 258508"/>
                    <a:gd name="connsiteX5" fmla="*/ 340900 w 340899"/>
                    <a:gd name="connsiteY5" fmla="*/ 0 h 258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0899" h="258508">
                      <a:moveTo>
                        <a:pt x="81153" y="55816"/>
                      </a:moveTo>
                      <a:lnTo>
                        <a:pt x="0" y="248602"/>
                      </a:lnTo>
                      <a:lnTo>
                        <a:pt x="8573" y="258509"/>
                      </a:lnTo>
                      <a:lnTo>
                        <a:pt x="85916" y="64294"/>
                      </a:lnTo>
                      <a:lnTo>
                        <a:pt x="336804" y="8001"/>
                      </a:lnTo>
                      <a:lnTo>
                        <a:pt x="340900" y="0"/>
                      </a:lnTo>
                      <a:close/>
                    </a:path>
                  </a:pathLst>
                </a:custGeom>
                <a:solidFill>
                  <a:srgbClr val="E4E8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" name="任意多边形: 形状 435">
                  <a:extLst>
                    <a:ext uri="{FF2B5EF4-FFF2-40B4-BE49-F238E27FC236}">
                      <a16:creationId xmlns:a16="http://schemas.microsoft.com/office/drawing/2014/main" id="{52EC9E49-7262-4A37-45FC-F8617B2AE857}"/>
                    </a:ext>
                  </a:extLst>
                </p:cNvPr>
                <p:cNvSpPr/>
                <p:nvPr/>
              </p:nvSpPr>
              <p:spPr>
                <a:xfrm>
                  <a:off x="6066852" y="3173158"/>
                  <a:ext cx="393858" cy="266128"/>
                </a:xfrm>
                <a:custGeom>
                  <a:avLst/>
                  <a:gdLst>
                    <a:gd name="connsiteX0" fmla="*/ 393859 w 393858"/>
                    <a:gd name="connsiteY0" fmla="*/ 38576 h 266128"/>
                    <a:gd name="connsiteX1" fmla="*/ 370046 w 393858"/>
                    <a:gd name="connsiteY1" fmla="*/ 0 h 266128"/>
                    <a:gd name="connsiteX2" fmla="*/ 348996 w 393858"/>
                    <a:gd name="connsiteY2" fmla="*/ 2381 h 266128"/>
                    <a:gd name="connsiteX3" fmla="*/ 87916 w 393858"/>
                    <a:gd name="connsiteY3" fmla="*/ 46863 h 266128"/>
                    <a:gd name="connsiteX4" fmla="*/ 0 w 393858"/>
                    <a:gd name="connsiteY4" fmla="*/ 249460 h 266128"/>
                    <a:gd name="connsiteX5" fmla="*/ 14478 w 393858"/>
                    <a:gd name="connsiteY5" fmla="*/ 266129 h 266128"/>
                    <a:gd name="connsiteX6" fmla="*/ 95631 w 393858"/>
                    <a:gd name="connsiteY6" fmla="*/ 73342 h 266128"/>
                    <a:gd name="connsiteX7" fmla="*/ 355378 w 393858"/>
                    <a:gd name="connsiteY7" fmla="*/ 17526 h 266128"/>
                    <a:gd name="connsiteX8" fmla="*/ 351282 w 393858"/>
                    <a:gd name="connsiteY8" fmla="*/ 25527 h 266128"/>
                    <a:gd name="connsiteX9" fmla="*/ 355378 w 393858"/>
                    <a:gd name="connsiteY9" fmla="*/ 24670 h 266128"/>
                    <a:gd name="connsiteX10" fmla="*/ 350996 w 393858"/>
                    <a:gd name="connsiteY10" fmla="*/ 32290 h 266128"/>
                    <a:gd name="connsiteX11" fmla="*/ 356330 w 393858"/>
                    <a:gd name="connsiteY11" fmla="*/ 30956 h 266128"/>
                    <a:gd name="connsiteX12" fmla="*/ 344805 w 393858"/>
                    <a:gd name="connsiteY12" fmla="*/ 51054 h 266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93858" h="266128">
                      <a:moveTo>
                        <a:pt x="393859" y="38576"/>
                      </a:moveTo>
                      <a:lnTo>
                        <a:pt x="370046" y="0"/>
                      </a:lnTo>
                      <a:lnTo>
                        <a:pt x="348996" y="2381"/>
                      </a:lnTo>
                      <a:lnTo>
                        <a:pt x="87916" y="46863"/>
                      </a:lnTo>
                      <a:lnTo>
                        <a:pt x="0" y="249460"/>
                      </a:lnTo>
                      <a:lnTo>
                        <a:pt x="14478" y="266129"/>
                      </a:lnTo>
                      <a:lnTo>
                        <a:pt x="95631" y="73342"/>
                      </a:lnTo>
                      <a:lnTo>
                        <a:pt x="355378" y="17526"/>
                      </a:lnTo>
                      <a:lnTo>
                        <a:pt x="351282" y="25527"/>
                      </a:lnTo>
                      <a:lnTo>
                        <a:pt x="355378" y="24670"/>
                      </a:lnTo>
                      <a:lnTo>
                        <a:pt x="350996" y="32290"/>
                      </a:lnTo>
                      <a:lnTo>
                        <a:pt x="356330" y="30956"/>
                      </a:lnTo>
                      <a:lnTo>
                        <a:pt x="344805" y="51054"/>
                      </a:lnTo>
                      <a:close/>
                    </a:path>
                  </a:pathLst>
                </a:custGeom>
                <a:solidFill>
                  <a:srgbClr val="0A8C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" name="任意多边形: 形状 436">
                  <a:extLst>
                    <a:ext uri="{FF2B5EF4-FFF2-40B4-BE49-F238E27FC236}">
                      <a16:creationId xmlns:a16="http://schemas.microsoft.com/office/drawing/2014/main" id="{D6F69611-BD1F-40F5-CD3C-4BB3634198F4}"/>
                    </a:ext>
                  </a:extLst>
                </p:cNvPr>
                <p:cNvSpPr/>
                <p:nvPr/>
              </p:nvSpPr>
              <p:spPr>
                <a:xfrm>
                  <a:off x="6045517" y="3138995"/>
                  <a:ext cx="377775" cy="283622"/>
                </a:xfrm>
                <a:custGeom>
                  <a:avLst/>
                  <a:gdLst>
                    <a:gd name="connsiteX0" fmla="*/ 358045 w 377775"/>
                    <a:gd name="connsiteY0" fmla="*/ 254 h 283622"/>
                    <a:gd name="connsiteX1" fmla="*/ 83820 w 377775"/>
                    <a:gd name="connsiteY1" fmla="*/ 35020 h 283622"/>
                    <a:gd name="connsiteX2" fmla="*/ 0 w 377775"/>
                    <a:gd name="connsiteY2" fmla="*/ 258858 h 283622"/>
                    <a:gd name="connsiteX3" fmla="*/ 21431 w 377775"/>
                    <a:gd name="connsiteY3" fmla="*/ 283623 h 283622"/>
                    <a:gd name="connsiteX4" fmla="*/ 109347 w 377775"/>
                    <a:gd name="connsiteY4" fmla="*/ 81026 h 283622"/>
                    <a:gd name="connsiteX5" fmla="*/ 363474 w 377775"/>
                    <a:gd name="connsiteY5" fmla="*/ 25971 h 283622"/>
                    <a:gd name="connsiteX6" fmla="*/ 377571 w 377775"/>
                    <a:gd name="connsiteY6" fmla="*/ 18923 h 283622"/>
                    <a:gd name="connsiteX7" fmla="*/ 358045 w 377775"/>
                    <a:gd name="connsiteY7" fmla="*/ 254 h 283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77775" h="283622">
                      <a:moveTo>
                        <a:pt x="358045" y="254"/>
                      </a:moveTo>
                      <a:cubicBezTo>
                        <a:pt x="343186" y="2540"/>
                        <a:pt x="83820" y="35020"/>
                        <a:pt x="83820" y="35020"/>
                      </a:cubicBezTo>
                      <a:lnTo>
                        <a:pt x="0" y="258858"/>
                      </a:lnTo>
                      <a:lnTo>
                        <a:pt x="21431" y="283623"/>
                      </a:lnTo>
                      <a:lnTo>
                        <a:pt x="109347" y="81026"/>
                      </a:lnTo>
                      <a:cubicBezTo>
                        <a:pt x="109347" y="81026"/>
                        <a:pt x="351091" y="27686"/>
                        <a:pt x="363474" y="25971"/>
                      </a:cubicBezTo>
                      <a:cubicBezTo>
                        <a:pt x="371951" y="24828"/>
                        <a:pt x="376142" y="23304"/>
                        <a:pt x="377571" y="18923"/>
                      </a:cubicBezTo>
                      <a:cubicBezTo>
                        <a:pt x="379095" y="10541"/>
                        <a:pt x="372047" y="-1937"/>
                        <a:pt x="358045" y="254"/>
                      </a:cubicBezTo>
                      <a:close/>
                    </a:path>
                  </a:pathLst>
                </a:custGeom>
                <a:solidFill>
                  <a:srgbClr val="0A8C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" name="任意多边形: 形状 437">
                  <a:extLst>
                    <a:ext uri="{FF2B5EF4-FFF2-40B4-BE49-F238E27FC236}">
                      <a16:creationId xmlns:a16="http://schemas.microsoft.com/office/drawing/2014/main" id="{CD683BCB-5281-9BE2-397B-AFBD292D51B7}"/>
                    </a:ext>
                  </a:extLst>
                </p:cNvPr>
                <p:cNvSpPr/>
                <p:nvPr/>
              </p:nvSpPr>
              <p:spPr>
                <a:xfrm>
                  <a:off x="6154673" y="3157823"/>
                  <a:ext cx="268223" cy="62198"/>
                </a:xfrm>
                <a:custGeom>
                  <a:avLst/>
                  <a:gdLst>
                    <a:gd name="connsiteX0" fmla="*/ 254127 w 268223"/>
                    <a:gd name="connsiteY0" fmla="*/ 7144 h 62198"/>
                    <a:gd name="connsiteX1" fmla="*/ 0 w 268223"/>
                    <a:gd name="connsiteY1" fmla="*/ 62198 h 62198"/>
                    <a:gd name="connsiteX2" fmla="*/ 261080 w 268223"/>
                    <a:gd name="connsiteY2" fmla="*/ 17717 h 62198"/>
                    <a:gd name="connsiteX3" fmla="*/ 267843 w 268223"/>
                    <a:gd name="connsiteY3" fmla="*/ 1429 h 62198"/>
                    <a:gd name="connsiteX4" fmla="*/ 268224 w 268223"/>
                    <a:gd name="connsiteY4" fmla="*/ 0 h 62198"/>
                    <a:gd name="connsiteX5" fmla="*/ 254127 w 268223"/>
                    <a:gd name="connsiteY5" fmla="*/ 7144 h 621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8223" h="62198">
                      <a:moveTo>
                        <a:pt x="254127" y="7144"/>
                      </a:moveTo>
                      <a:cubicBezTo>
                        <a:pt x="241840" y="8763"/>
                        <a:pt x="0" y="62198"/>
                        <a:pt x="0" y="62198"/>
                      </a:cubicBezTo>
                      <a:lnTo>
                        <a:pt x="261080" y="17717"/>
                      </a:lnTo>
                      <a:cubicBezTo>
                        <a:pt x="261080" y="17717"/>
                        <a:pt x="265081" y="9811"/>
                        <a:pt x="267843" y="1429"/>
                      </a:cubicBezTo>
                      <a:cubicBezTo>
                        <a:pt x="267938" y="953"/>
                        <a:pt x="268129" y="476"/>
                        <a:pt x="268224" y="0"/>
                      </a:cubicBezTo>
                      <a:cubicBezTo>
                        <a:pt x="266891" y="4477"/>
                        <a:pt x="262604" y="6001"/>
                        <a:pt x="254127" y="7144"/>
                      </a:cubicBezTo>
                      <a:close/>
                    </a:path>
                  </a:pathLst>
                </a:custGeom>
                <a:solidFill>
                  <a:srgbClr val="13A56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39" name="图形 364">
                  <a:extLst>
                    <a:ext uri="{FF2B5EF4-FFF2-40B4-BE49-F238E27FC236}">
                      <a16:creationId xmlns:a16="http://schemas.microsoft.com/office/drawing/2014/main" id="{F72EE5F9-4EE8-5685-385F-9379869B2261}"/>
                    </a:ext>
                  </a:extLst>
                </p:cNvPr>
                <p:cNvGrpSpPr/>
                <p:nvPr/>
              </p:nvGrpSpPr>
              <p:grpSpPr>
                <a:xfrm>
                  <a:off x="6050184" y="3149917"/>
                  <a:ext cx="353091" cy="272700"/>
                  <a:chOff x="6050184" y="3149917"/>
                  <a:chExt cx="353091" cy="272700"/>
                </a:xfrm>
              </p:grpSpPr>
              <p:sp>
                <p:nvSpPr>
                  <p:cNvPr id="440" name="任意多边形: 形状 439">
                    <a:extLst>
                      <a:ext uri="{FF2B5EF4-FFF2-40B4-BE49-F238E27FC236}">
                        <a16:creationId xmlns:a16="http://schemas.microsoft.com/office/drawing/2014/main" id="{EB67DA19-E6C1-1343-C0DB-68E842AB9B54}"/>
                      </a:ext>
                    </a:extLst>
                  </p:cNvPr>
                  <p:cNvSpPr/>
                  <p:nvPr/>
                </p:nvSpPr>
                <p:spPr>
                  <a:xfrm>
                    <a:off x="6050184" y="3149917"/>
                    <a:ext cx="347757" cy="261937"/>
                  </a:xfrm>
                  <a:custGeom>
                    <a:avLst/>
                    <a:gdLst>
                      <a:gd name="connsiteX0" fmla="*/ 347758 w 347757"/>
                      <a:gd name="connsiteY0" fmla="*/ 6572 h 261937"/>
                      <a:gd name="connsiteX1" fmla="*/ 347758 w 347757"/>
                      <a:gd name="connsiteY1" fmla="*/ 0 h 261937"/>
                      <a:gd name="connsiteX2" fmla="*/ 89726 w 347757"/>
                      <a:gd name="connsiteY2" fmla="*/ 40767 h 261937"/>
                      <a:gd name="connsiteX3" fmla="*/ 0 w 347757"/>
                      <a:gd name="connsiteY3" fmla="*/ 253460 h 261937"/>
                      <a:gd name="connsiteX4" fmla="*/ 7334 w 347757"/>
                      <a:gd name="connsiteY4" fmla="*/ 261937 h 261937"/>
                      <a:gd name="connsiteX5" fmla="*/ 100108 w 347757"/>
                      <a:gd name="connsiteY5" fmla="*/ 54197 h 261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7757" h="261937">
                        <a:moveTo>
                          <a:pt x="347758" y="6572"/>
                        </a:moveTo>
                        <a:lnTo>
                          <a:pt x="347758" y="0"/>
                        </a:lnTo>
                        <a:lnTo>
                          <a:pt x="89726" y="40767"/>
                        </a:lnTo>
                        <a:lnTo>
                          <a:pt x="0" y="253460"/>
                        </a:lnTo>
                        <a:lnTo>
                          <a:pt x="7334" y="261937"/>
                        </a:lnTo>
                        <a:lnTo>
                          <a:pt x="100108" y="54197"/>
                        </a:lnTo>
                        <a:close/>
                      </a:path>
                    </a:pathLst>
                  </a:custGeom>
                  <a:solidFill>
                    <a:srgbClr val="DBDCD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1" name="任意多边形: 形状 440">
                    <a:extLst>
                      <a:ext uri="{FF2B5EF4-FFF2-40B4-BE49-F238E27FC236}">
                        <a16:creationId xmlns:a16="http://schemas.microsoft.com/office/drawing/2014/main" id="{8F90DCDC-6DF2-B432-75BF-22797D4A09A6}"/>
                      </a:ext>
                    </a:extLst>
                  </p:cNvPr>
                  <p:cNvSpPr/>
                  <p:nvPr/>
                </p:nvSpPr>
                <p:spPr>
                  <a:xfrm>
                    <a:off x="6057518" y="3155727"/>
                    <a:ext cx="345757" cy="266890"/>
                  </a:xfrm>
                  <a:custGeom>
                    <a:avLst/>
                    <a:gdLst>
                      <a:gd name="connsiteX0" fmla="*/ 92774 w 345757"/>
                      <a:gd name="connsiteY0" fmla="*/ 48387 h 266890"/>
                      <a:gd name="connsiteX1" fmla="*/ 0 w 345757"/>
                      <a:gd name="connsiteY1" fmla="*/ 256127 h 266890"/>
                      <a:gd name="connsiteX2" fmla="*/ 9334 w 345757"/>
                      <a:gd name="connsiteY2" fmla="*/ 266891 h 266890"/>
                      <a:gd name="connsiteX3" fmla="*/ 97250 w 345757"/>
                      <a:gd name="connsiteY3" fmla="*/ 64294 h 266890"/>
                      <a:gd name="connsiteX4" fmla="*/ 345758 w 345757"/>
                      <a:gd name="connsiteY4" fmla="*/ 10287 h 266890"/>
                      <a:gd name="connsiteX5" fmla="*/ 345758 w 345757"/>
                      <a:gd name="connsiteY5" fmla="*/ 0 h 266890"/>
                      <a:gd name="connsiteX6" fmla="*/ 340423 w 345757"/>
                      <a:gd name="connsiteY6" fmla="*/ 762 h 266890"/>
                      <a:gd name="connsiteX7" fmla="*/ 92774 w 345757"/>
                      <a:gd name="connsiteY7" fmla="*/ 48387 h 2668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45757" h="266890">
                        <a:moveTo>
                          <a:pt x="92774" y="48387"/>
                        </a:moveTo>
                        <a:lnTo>
                          <a:pt x="0" y="256127"/>
                        </a:lnTo>
                        <a:lnTo>
                          <a:pt x="9334" y="266891"/>
                        </a:lnTo>
                        <a:lnTo>
                          <a:pt x="97250" y="64294"/>
                        </a:lnTo>
                        <a:cubicBezTo>
                          <a:pt x="97250" y="64294"/>
                          <a:pt x="307372" y="17907"/>
                          <a:pt x="345758" y="10287"/>
                        </a:cubicBezTo>
                        <a:lnTo>
                          <a:pt x="345758" y="0"/>
                        </a:lnTo>
                        <a:lnTo>
                          <a:pt x="340423" y="762"/>
                        </a:lnTo>
                        <a:lnTo>
                          <a:pt x="92774" y="48387"/>
                        </a:lnTo>
                        <a:close/>
                      </a:path>
                    </a:pathLst>
                  </a:custGeom>
                  <a:solidFill>
                    <a:srgbClr val="E4E8E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D32BB834-E5F7-201F-452B-0BA1B09F42D3}"/>
                  </a:ext>
                </a:extLst>
              </p:cNvPr>
              <p:cNvSpPr/>
              <p:nvPr/>
            </p:nvSpPr>
            <p:spPr>
              <a:xfrm>
                <a:off x="6137528" y="3220021"/>
                <a:ext cx="308895" cy="208692"/>
              </a:xfrm>
              <a:custGeom>
                <a:avLst/>
                <a:gdLst>
                  <a:gd name="connsiteX0" fmla="*/ 308896 w 308895"/>
                  <a:gd name="connsiteY0" fmla="*/ 0 h 208692"/>
                  <a:gd name="connsiteX1" fmla="*/ 55340 w 308895"/>
                  <a:gd name="connsiteY1" fmla="*/ 69152 h 208692"/>
                  <a:gd name="connsiteX2" fmla="*/ 0 w 308895"/>
                  <a:gd name="connsiteY2" fmla="*/ 208693 h 208692"/>
                  <a:gd name="connsiteX3" fmla="*/ 308896 w 308895"/>
                  <a:gd name="connsiteY3" fmla="*/ 0 h 208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895" h="208692">
                    <a:moveTo>
                      <a:pt x="308896" y="0"/>
                    </a:moveTo>
                    <a:lnTo>
                      <a:pt x="55340" y="69152"/>
                    </a:lnTo>
                    <a:lnTo>
                      <a:pt x="0" y="208693"/>
                    </a:lnTo>
                    <a:cubicBezTo>
                      <a:pt x="0" y="208693"/>
                      <a:pt x="110395" y="59817"/>
                      <a:pt x="30889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3" name="图形 364">
              <a:extLst>
                <a:ext uri="{FF2B5EF4-FFF2-40B4-BE49-F238E27FC236}">
                  <a16:creationId xmlns:a16="http://schemas.microsoft.com/office/drawing/2014/main" id="{9E5A41CE-B196-E3FC-2BE7-44F12F860230}"/>
                </a:ext>
              </a:extLst>
            </p:cNvPr>
            <p:cNvGrpSpPr/>
            <p:nvPr/>
          </p:nvGrpSpPr>
          <p:grpSpPr>
            <a:xfrm>
              <a:off x="5921894" y="3172396"/>
              <a:ext cx="390250" cy="352841"/>
              <a:chOff x="5921894" y="3172396"/>
              <a:chExt cx="390250" cy="352841"/>
            </a:xfrm>
          </p:grpSpPr>
          <p:grpSp>
            <p:nvGrpSpPr>
              <p:cNvPr id="444" name="图形 364">
                <a:extLst>
                  <a:ext uri="{FF2B5EF4-FFF2-40B4-BE49-F238E27FC236}">
                    <a16:creationId xmlns:a16="http://schemas.microsoft.com/office/drawing/2014/main" id="{3234DD4A-E1B8-7DA2-5D0E-A57905935CB5}"/>
                  </a:ext>
                </a:extLst>
              </p:cNvPr>
              <p:cNvGrpSpPr/>
              <p:nvPr/>
            </p:nvGrpSpPr>
            <p:grpSpPr>
              <a:xfrm>
                <a:off x="5921894" y="3172396"/>
                <a:ext cx="390250" cy="352841"/>
                <a:chOff x="5921894" y="3172396"/>
                <a:chExt cx="390250" cy="352841"/>
              </a:xfrm>
            </p:grpSpPr>
            <p:sp>
              <p:nvSpPr>
                <p:cNvPr id="445" name="任意多边形: 形状 444">
                  <a:extLst>
                    <a:ext uri="{FF2B5EF4-FFF2-40B4-BE49-F238E27FC236}">
                      <a16:creationId xmlns:a16="http://schemas.microsoft.com/office/drawing/2014/main" id="{DABC1E9D-2ED2-4C79-8D7F-C9B8DA251C3C}"/>
                    </a:ext>
                  </a:extLst>
                </p:cNvPr>
                <p:cNvSpPr/>
                <p:nvPr/>
              </p:nvSpPr>
              <p:spPr>
                <a:xfrm>
                  <a:off x="6196869" y="3369665"/>
                  <a:ext cx="115275" cy="117323"/>
                </a:xfrm>
                <a:custGeom>
                  <a:avLst/>
                  <a:gdLst>
                    <a:gd name="connsiteX0" fmla="*/ 14573 w 115275"/>
                    <a:gd name="connsiteY0" fmla="*/ 117246 h 117323"/>
                    <a:gd name="connsiteX1" fmla="*/ 0 w 115275"/>
                    <a:gd name="connsiteY1" fmla="*/ 70383 h 117323"/>
                    <a:gd name="connsiteX2" fmla="*/ 21431 w 115275"/>
                    <a:gd name="connsiteY2" fmla="*/ 15519 h 117323"/>
                    <a:gd name="connsiteX3" fmla="*/ 27242 w 115275"/>
                    <a:gd name="connsiteY3" fmla="*/ 50952 h 117323"/>
                    <a:gd name="connsiteX4" fmla="*/ 91249 w 115275"/>
                    <a:gd name="connsiteY4" fmla="*/ 660 h 117323"/>
                    <a:gd name="connsiteX5" fmla="*/ 57912 w 115275"/>
                    <a:gd name="connsiteY5" fmla="*/ 48285 h 117323"/>
                    <a:gd name="connsiteX6" fmla="*/ 111252 w 115275"/>
                    <a:gd name="connsiteY6" fmla="*/ 19710 h 117323"/>
                    <a:gd name="connsiteX7" fmla="*/ 67437 w 115275"/>
                    <a:gd name="connsiteY7" fmla="*/ 66859 h 117323"/>
                    <a:gd name="connsiteX8" fmla="*/ 115062 w 115275"/>
                    <a:gd name="connsiteY8" fmla="*/ 54667 h 117323"/>
                    <a:gd name="connsiteX9" fmla="*/ 72676 w 115275"/>
                    <a:gd name="connsiteY9" fmla="*/ 78956 h 117323"/>
                    <a:gd name="connsiteX10" fmla="*/ 115252 w 115275"/>
                    <a:gd name="connsiteY10" fmla="*/ 83718 h 117323"/>
                    <a:gd name="connsiteX11" fmla="*/ 69818 w 115275"/>
                    <a:gd name="connsiteY11" fmla="*/ 91624 h 117323"/>
                    <a:gd name="connsiteX12" fmla="*/ 14573 w 115275"/>
                    <a:gd name="connsiteY12" fmla="*/ 117246 h 117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5275" h="117323">
                      <a:moveTo>
                        <a:pt x="14573" y="117246"/>
                      </a:moveTo>
                      <a:cubicBezTo>
                        <a:pt x="14383" y="95244"/>
                        <a:pt x="6477" y="79527"/>
                        <a:pt x="0" y="70383"/>
                      </a:cubicBezTo>
                      <a:cubicBezTo>
                        <a:pt x="0" y="70383"/>
                        <a:pt x="9239" y="9709"/>
                        <a:pt x="21431" y="15519"/>
                      </a:cubicBezTo>
                      <a:cubicBezTo>
                        <a:pt x="33623" y="21330"/>
                        <a:pt x="27242" y="50952"/>
                        <a:pt x="27242" y="50952"/>
                      </a:cubicBezTo>
                      <a:cubicBezTo>
                        <a:pt x="27242" y="50952"/>
                        <a:pt x="83915" y="-6769"/>
                        <a:pt x="91249" y="660"/>
                      </a:cubicBezTo>
                      <a:cubicBezTo>
                        <a:pt x="98679" y="8090"/>
                        <a:pt x="57912" y="48285"/>
                        <a:pt x="57912" y="48285"/>
                      </a:cubicBezTo>
                      <a:cubicBezTo>
                        <a:pt x="57912" y="48285"/>
                        <a:pt x="102108" y="8566"/>
                        <a:pt x="111252" y="19710"/>
                      </a:cubicBezTo>
                      <a:cubicBezTo>
                        <a:pt x="120396" y="30855"/>
                        <a:pt x="67437" y="66859"/>
                        <a:pt x="67437" y="66859"/>
                      </a:cubicBezTo>
                      <a:cubicBezTo>
                        <a:pt x="67437" y="66859"/>
                        <a:pt x="111347" y="46761"/>
                        <a:pt x="115062" y="54667"/>
                      </a:cubicBezTo>
                      <a:cubicBezTo>
                        <a:pt x="118777" y="62573"/>
                        <a:pt x="72676" y="78956"/>
                        <a:pt x="72676" y="78956"/>
                      </a:cubicBezTo>
                      <a:cubicBezTo>
                        <a:pt x="72676" y="78956"/>
                        <a:pt x="114967" y="75813"/>
                        <a:pt x="115252" y="83718"/>
                      </a:cubicBezTo>
                      <a:cubicBezTo>
                        <a:pt x="115538" y="91624"/>
                        <a:pt x="69818" y="91624"/>
                        <a:pt x="69818" y="91624"/>
                      </a:cubicBezTo>
                      <a:cubicBezTo>
                        <a:pt x="69818" y="91624"/>
                        <a:pt x="55245" y="118961"/>
                        <a:pt x="14573" y="117246"/>
                      </a:cubicBezTo>
                      <a:close/>
                    </a:path>
                  </a:pathLst>
                </a:custGeom>
                <a:solidFill>
                  <a:srgbClr val="FBCCA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" name="任意多边形: 形状 445">
                  <a:extLst>
                    <a:ext uri="{FF2B5EF4-FFF2-40B4-BE49-F238E27FC236}">
                      <a16:creationId xmlns:a16="http://schemas.microsoft.com/office/drawing/2014/main" id="{595E0B16-EFD2-64B4-2240-8F685880EF59}"/>
                    </a:ext>
                  </a:extLst>
                </p:cNvPr>
                <p:cNvSpPr/>
                <p:nvPr/>
              </p:nvSpPr>
              <p:spPr>
                <a:xfrm>
                  <a:off x="5921894" y="3172396"/>
                  <a:ext cx="289486" cy="352841"/>
                </a:xfrm>
                <a:custGeom>
                  <a:avLst/>
                  <a:gdLst>
                    <a:gd name="connsiteX0" fmla="*/ 266784 w 289486"/>
                    <a:gd name="connsiteY0" fmla="*/ 258032 h 352841"/>
                    <a:gd name="connsiteX1" fmla="*/ 266784 w 289486"/>
                    <a:gd name="connsiteY1" fmla="*/ 258032 h 352841"/>
                    <a:gd name="connsiteX2" fmla="*/ 106097 w 289486"/>
                    <a:gd name="connsiteY2" fmla="*/ 111157 h 352841"/>
                    <a:gd name="connsiteX3" fmla="*/ 52662 w 289486"/>
                    <a:gd name="connsiteY3" fmla="*/ 0 h 352841"/>
                    <a:gd name="connsiteX4" fmla="*/ 12657 w 289486"/>
                    <a:gd name="connsiteY4" fmla="*/ 55531 h 352841"/>
                    <a:gd name="connsiteX5" fmla="*/ 61425 w 289486"/>
                    <a:gd name="connsiteY5" fmla="*/ 300418 h 352841"/>
                    <a:gd name="connsiteX6" fmla="*/ 259545 w 289486"/>
                    <a:gd name="connsiteY6" fmla="*/ 339090 h 352841"/>
                    <a:gd name="connsiteX7" fmla="*/ 289072 w 289486"/>
                    <a:gd name="connsiteY7" fmla="*/ 324231 h 352841"/>
                    <a:gd name="connsiteX8" fmla="*/ 266784 w 289486"/>
                    <a:gd name="connsiteY8" fmla="*/ 258032 h 352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9486" h="352841">
                      <a:moveTo>
                        <a:pt x="266784" y="258032"/>
                      </a:moveTo>
                      <a:cubicBezTo>
                        <a:pt x="266784" y="258032"/>
                        <a:pt x="266784" y="258032"/>
                        <a:pt x="266784" y="258032"/>
                      </a:cubicBezTo>
                      <a:cubicBezTo>
                        <a:pt x="132100" y="278606"/>
                        <a:pt x="114098" y="204026"/>
                        <a:pt x="106097" y="111157"/>
                      </a:cubicBezTo>
                      <a:cubicBezTo>
                        <a:pt x="98191" y="18383"/>
                        <a:pt x="52852" y="0"/>
                        <a:pt x="52662" y="0"/>
                      </a:cubicBezTo>
                      <a:cubicBezTo>
                        <a:pt x="37707" y="12859"/>
                        <a:pt x="21610" y="31242"/>
                        <a:pt x="12657" y="55531"/>
                      </a:cubicBezTo>
                      <a:cubicBezTo>
                        <a:pt x="-6965" y="108966"/>
                        <a:pt x="-12394" y="240411"/>
                        <a:pt x="61425" y="300418"/>
                      </a:cubicBezTo>
                      <a:cubicBezTo>
                        <a:pt x="139720" y="370713"/>
                        <a:pt x="218301" y="355378"/>
                        <a:pt x="259545" y="339090"/>
                      </a:cubicBezTo>
                      <a:cubicBezTo>
                        <a:pt x="278118" y="331756"/>
                        <a:pt x="289072" y="324231"/>
                        <a:pt x="289072" y="324231"/>
                      </a:cubicBezTo>
                      <a:cubicBezTo>
                        <a:pt x="293073" y="280606"/>
                        <a:pt x="266784" y="258032"/>
                        <a:pt x="266784" y="258032"/>
                      </a:cubicBezTo>
                      <a:close/>
                    </a:path>
                  </a:pathLst>
                </a:custGeom>
                <a:solidFill>
                  <a:srgbClr val="FBC7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94AA8815-714B-F8E3-0610-DC0FF45C4249}"/>
                  </a:ext>
                </a:extLst>
              </p:cNvPr>
              <p:cNvSpPr/>
              <p:nvPr/>
            </p:nvSpPr>
            <p:spPr>
              <a:xfrm>
                <a:off x="5925386" y="3177920"/>
                <a:ext cx="205855" cy="325373"/>
              </a:xfrm>
              <a:custGeom>
                <a:avLst/>
                <a:gdLst>
                  <a:gd name="connsiteX0" fmla="*/ 49265 w 205855"/>
                  <a:gd name="connsiteY0" fmla="*/ 0 h 325373"/>
                  <a:gd name="connsiteX1" fmla="*/ 7355 w 205855"/>
                  <a:gd name="connsiteY1" fmla="*/ 188119 h 325373"/>
                  <a:gd name="connsiteX2" fmla="*/ 205856 w 205855"/>
                  <a:gd name="connsiteY2" fmla="*/ 323088 h 325373"/>
                  <a:gd name="connsiteX3" fmla="*/ 49265 w 205855"/>
                  <a:gd name="connsiteY3" fmla="*/ 0 h 325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855" h="325373">
                    <a:moveTo>
                      <a:pt x="49265" y="0"/>
                    </a:moveTo>
                    <a:cubicBezTo>
                      <a:pt x="49265" y="0"/>
                      <a:pt x="-22744" y="50768"/>
                      <a:pt x="7355" y="188119"/>
                    </a:cubicBezTo>
                    <a:cubicBezTo>
                      <a:pt x="37549" y="325469"/>
                      <a:pt x="153468" y="330994"/>
                      <a:pt x="205856" y="323088"/>
                    </a:cubicBezTo>
                    <a:cubicBezTo>
                      <a:pt x="205856" y="323183"/>
                      <a:pt x="-6933" y="283845"/>
                      <a:pt x="49265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CF782017-7923-6A4B-D04B-5CF5092AD049}"/>
              </a:ext>
            </a:extLst>
          </p:cNvPr>
          <p:cNvSpPr txBox="1"/>
          <p:nvPr/>
        </p:nvSpPr>
        <p:spPr>
          <a:xfrm>
            <a:off x="1633488" y="1725348"/>
            <a:ext cx="58913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幼儿园竞聘</a:t>
            </a:r>
          </a:p>
        </p:txBody>
      </p:sp>
      <p:sp>
        <p:nvSpPr>
          <p:cNvPr id="361" name="任意多边形: 形状 360">
            <a:extLst>
              <a:ext uri="{FF2B5EF4-FFF2-40B4-BE49-F238E27FC236}">
                <a16:creationId xmlns:a16="http://schemas.microsoft.com/office/drawing/2014/main" id="{DCEB2AF8-2F59-26D8-D0DA-8C001419E851}"/>
              </a:ext>
            </a:extLst>
          </p:cNvPr>
          <p:cNvSpPr/>
          <p:nvPr/>
        </p:nvSpPr>
        <p:spPr>
          <a:xfrm>
            <a:off x="661055" y="713638"/>
            <a:ext cx="1321958" cy="780810"/>
          </a:xfrm>
          <a:custGeom>
            <a:avLst/>
            <a:gdLst>
              <a:gd name="connsiteX0" fmla="*/ 625179 w 1321958"/>
              <a:gd name="connsiteY0" fmla="*/ 0 h 780810"/>
              <a:gd name="connsiteX1" fmla="*/ 948909 w 1321958"/>
              <a:gd name="connsiteY1" fmla="*/ 172126 h 780810"/>
              <a:gd name="connsiteX2" fmla="*/ 961500 w 1321958"/>
              <a:gd name="connsiteY2" fmla="*/ 195323 h 780810"/>
              <a:gd name="connsiteX3" fmla="*/ 1002447 w 1321958"/>
              <a:gd name="connsiteY3" fmla="*/ 182613 h 780810"/>
              <a:gd name="connsiteX4" fmla="*/ 1056039 w 1321958"/>
              <a:gd name="connsiteY4" fmla="*/ 177210 h 780810"/>
              <a:gd name="connsiteX5" fmla="*/ 1321958 w 1321958"/>
              <a:gd name="connsiteY5" fmla="*/ 443129 h 780810"/>
              <a:gd name="connsiteX6" fmla="*/ 1056039 w 1321958"/>
              <a:gd name="connsiteY6" fmla="*/ 709048 h 780810"/>
              <a:gd name="connsiteX7" fmla="*/ 907361 w 1321958"/>
              <a:gd name="connsiteY7" fmla="*/ 663633 h 780810"/>
              <a:gd name="connsiteX8" fmla="*/ 905107 w 1321958"/>
              <a:gd name="connsiteY8" fmla="*/ 661773 h 780810"/>
              <a:gd name="connsiteX9" fmla="*/ 901237 w 1321958"/>
              <a:gd name="connsiteY9" fmla="*/ 666463 h 780810"/>
              <a:gd name="connsiteX10" fmla="*/ 625179 w 1321958"/>
              <a:gd name="connsiteY10" fmla="*/ 780810 h 780810"/>
              <a:gd name="connsiteX11" fmla="*/ 349121 w 1321958"/>
              <a:gd name="connsiteY11" fmla="*/ 666463 h 780810"/>
              <a:gd name="connsiteX12" fmla="*/ 327096 w 1321958"/>
              <a:gd name="connsiteY12" fmla="*/ 639768 h 780810"/>
              <a:gd name="connsiteX13" fmla="*/ 278081 w 1321958"/>
              <a:gd name="connsiteY13" fmla="*/ 672815 h 780810"/>
              <a:gd name="connsiteX14" fmla="*/ 200167 w 1321958"/>
              <a:gd name="connsiteY14" fmla="*/ 688545 h 780810"/>
              <a:gd name="connsiteX15" fmla="*/ 0 w 1321958"/>
              <a:gd name="connsiteY15" fmla="*/ 488378 h 780810"/>
              <a:gd name="connsiteX16" fmla="*/ 200167 w 1321958"/>
              <a:gd name="connsiteY16" fmla="*/ 288211 h 780810"/>
              <a:gd name="connsiteX17" fmla="*/ 240508 w 1321958"/>
              <a:gd name="connsiteY17" fmla="*/ 292278 h 780810"/>
              <a:gd name="connsiteX18" fmla="*/ 248019 w 1321958"/>
              <a:gd name="connsiteY18" fmla="*/ 294609 h 780810"/>
              <a:gd name="connsiteX19" fmla="*/ 265454 w 1321958"/>
              <a:gd name="connsiteY19" fmla="*/ 238442 h 780810"/>
              <a:gd name="connsiteX20" fmla="*/ 625179 w 1321958"/>
              <a:gd name="connsiteY20" fmla="*/ 0 h 78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21958" h="780810">
                <a:moveTo>
                  <a:pt x="625179" y="0"/>
                </a:moveTo>
                <a:cubicBezTo>
                  <a:pt x="759938" y="0"/>
                  <a:pt x="878751" y="68277"/>
                  <a:pt x="948909" y="172126"/>
                </a:cubicBezTo>
                <a:lnTo>
                  <a:pt x="961500" y="195323"/>
                </a:lnTo>
                <a:lnTo>
                  <a:pt x="1002447" y="182613"/>
                </a:lnTo>
                <a:cubicBezTo>
                  <a:pt x="1019758" y="179070"/>
                  <a:pt x="1037681" y="177210"/>
                  <a:pt x="1056039" y="177210"/>
                </a:cubicBezTo>
                <a:cubicBezTo>
                  <a:pt x="1202902" y="177210"/>
                  <a:pt x="1321958" y="296266"/>
                  <a:pt x="1321958" y="443129"/>
                </a:cubicBezTo>
                <a:cubicBezTo>
                  <a:pt x="1321958" y="589992"/>
                  <a:pt x="1202902" y="709048"/>
                  <a:pt x="1056039" y="709048"/>
                </a:cubicBezTo>
                <a:cubicBezTo>
                  <a:pt x="1000965" y="709048"/>
                  <a:pt x="949802" y="692306"/>
                  <a:pt x="907361" y="663633"/>
                </a:cubicBezTo>
                <a:lnTo>
                  <a:pt x="905107" y="661773"/>
                </a:lnTo>
                <a:lnTo>
                  <a:pt x="901237" y="666463"/>
                </a:lnTo>
                <a:cubicBezTo>
                  <a:pt x="830588" y="737113"/>
                  <a:pt x="732987" y="780810"/>
                  <a:pt x="625179" y="780810"/>
                </a:cubicBezTo>
                <a:cubicBezTo>
                  <a:pt x="517372" y="780810"/>
                  <a:pt x="419770" y="737113"/>
                  <a:pt x="349121" y="666463"/>
                </a:cubicBezTo>
                <a:lnTo>
                  <a:pt x="327096" y="639768"/>
                </a:lnTo>
                <a:lnTo>
                  <a:pt x="278081" y="672815"/>
                </a:lnTo>
                <a:cubicBezTo>
                  <a:pt x="254133" y="682944"/>
                  <a:pt x="227804" y="688545"/>
                  <a:pt x="200167" y="688545"/>
                </a:cubicBezTo>
                <a:cubicBezTo>
                  <a:pt x="89618" y="688545"/>
                  <a:pt x="0" y="598927"/>
                  <a:pt x="0" y="488378"/>
                </a:cubicBezTo>
                <a:cubicBezTo>
                  <a:pt x="0" y="377829"/>
                  <a:pt x="89618" y="288211"/>
                  <a:pt x="200167" y="288211"/>
                </a:cubicBezTo>
                <a:cubicBezTo>
                  <a:pt x="213986" y="288211"/>
                  <a:pt x="227477" y="289611"/>
                  <a:pt x="240508" y="292278"/>
                </a:cubicBezTo>
                <a:lnTo>
                  <a:pt x="248019" y="294609"/>
                </a:lnTo>
                <a:lnTo>
                  <a:pt x="265454" y="238442"/>
                </a:lnTo>
                <a:cubicBezTo>
                  <a:pt x="324721" y="98319"/>
                  <a:pt x="463468" y="0"/>
                  <a:pt x="625179" y="0"/>
                </a:cubicBez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0" name="任意多边形: 形状 359">
            <a:extLst>
              <a:ext uri="{FF2B5EF4-FFF2-40B4-BE49-F238E27FC236}">
                <a16:creationId xmlns:a16="http://schemas.microsoft.com/office/drawing/2014/main" id="{6C6AF5AE-6FBF-6FA0-A3B0-9139F7EC79E0}"/>
              </a:ext>
            </a:extLst>
          </p:cNvPr>
          <p:cNvSpPr/>
          <p:nvPr/>
        </p:nvSpPr>
        <p:spPr>
          <a:xfrm>
            <a:off x="1949659" y="404377"/>
            <a:ext cx="749618" cy="442760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2 h 442760"/>
              <a:gd name="connsiteX8" fmla="*/ 511049 w 749618"/>
              <a:gd name="connsiteY8" fmla="*/ 377919 h 442760"/>
              <a:gd name="connsiteX9" fmla="*/ 354509 w 749618"/>
              <a:gd name="connsiteY9" fmla="*/ 442760 h 442760"/>
              <a:gd name="connsiteX10" fmla="*/ 197970 w 749618"/>
              <a:gd name="connsiteY10" fmla="*/ 377919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8" y="402067"/>
                  <a:pt x="558174" y="397848"/>
                  <a:pt x="540134" y="390217"/>
                </a:cubicBezTo>
                <a:lnTo>
                  <a:pt x="514438" y="372892"/>
                </a:lnTo>
                <a:lnTo>
                  <a:pt x="511049" y="377919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19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0" y="0"/>
                  <a:pt x="354509" y="0"/>
                </a:cubicBezTo>
                <a:close/>
              </a:path>
            </a:pathLst>
          </a:custGeom>
          <a:blipFill dpi="0" rotWithShape="1">
            <a:blip r:embed="rId3" cstate="screen">
              <a:alphaModFix amt="56000"/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9" name="任意多边形: 形状 358">
            <a:extLst>
              <a:ext uri="{FF2B5EF4-FFF2-40B4-BE49-F238E27FC236}">
                <a16:creationId xmlns:a16="http://schemas.microsoft.com/office/drawing/2014/main" id="{D7005705-040C-6C91-70CE-DEBAAFA2D63F}"/>
              </a:ext>
            </a:extLst>
          </p:cNvPr>
          <p:cNvSpPr/>
          <p:nvPr/>
        </p:nvSpPr>
        <p:spPr>
          <a:xfrm>
            <a:off x="7538330" y="3110564"/>
            <a:ext cx="749618" cy="442760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3 h 442760"/>
              <a:gd name="connsiteX8" fmla="*/ 511049 w 749618"/>
              <a:gd name="connsiteY8" fmla="*/ 377920 h 442760"/>
              <a:gd name="connsiteX9" fmla="*/ 354509 w 749618"/>
              <a:gd name="connsiteY9" fmla="*/ 442760 h 442760"/>
              <a:gd name="connsiteX10" fmla="*/ 197970 w 749618"/>
              <a:gd name="connsiteY10" fmla="*/ 377920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9" y="402067"/>
                  <a:pt x="558174" y="397848"/>
                  <a:pt x="540134" y="390217"/>
                </a:cubicBezTo>
                <a:lnTo>
                  <a:pt x="514438" y="372893"/>
                </a:lnTo>
                <a:lnTo>
                  <a:pt x="511049" y="377920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20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1" y="0"/>
                  <a:pt x="354509" y="0"/>
                </a:cubicBezTo>
                <a:close/>
              </a:path>
            </a:pathLst>
          </a:custGeom>
          <a:blipFill dpi="0" rotWithShape="1">
            <a:blip r:embed="rId3" cstate="screen">
              <a:alphaModFix amt="28000"/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2" name="任意多边形: 形状 361">
            <a:extLst>
              <a:ext uri="{FF2B5EF4-FFF2-40B4-BE49-F238E27FC236}">
                <a16:creationId xmlns:a16="http://schemas.microsoft.com/office/drawing/2014/main" id="{4380D960-D2A3-200E-6103-2B2EBFD85622}"/>
              </a:ext>
            </a:extLst>
          </p:cNvPr>
          <p:cNvSpPr/>
          <p:nvPr/>
        </p:nvSpPr>
        <p:spPr>
          <a:xfrm>
            <a:off x="2273148" y="1258940"/>
            <a:ext cx="512988" cy="302994"/>
          </a:xfrm>
          <a:custGeom>
            <a:avLst/>
            <a:gdLst>
              <a:gd name="connsiteX0" fmla="*/ 625179 w 1321958"/>
              <a:gd name="connsiteY0" fmla="*/ 0 h 780810"/>
              <a:gd name="connsiteX1" fmla="*/ 948909 w 1321958"/>
              <a:gd name="connsiteY1" fmla="*/ 172126 h 780810"/>
              <a:gd name="connsiteX2" fmla="*/ 961500 w 1321958"/>
              <a:gd name="connsiteY2" fmla="*/ 195323 h 780810"/>
              <a:gd name="connsiteX3" fmla="*/ 1002447 w 1321958"/>
              <a:gd name="connsiteY3" fmla="*/ 182613 h 780810"/>
              <a:gd name="connsiteX4" fmla="*/ 1056039 w 1321958"/>
              <a:gd name="connsiteY4" fmla="*/ 177210 h 780810"/>
              <a:gd name="connsiteX5" fmla="*/ 1321958 w 1321958"/>
              <a:gd name="connsiteY5" fmla="*/ 443129 h 780810"/>
              <a:gd name="connsiteX6" fmla="*/ 1056039 w 1321958"/>
              <a:gd name="connsiteY6" fmla="*/ 709048 h 780810"/>
              <a:gd name="connsiteX7" fmla="*/ 907361 w 1321958"/>
              <a:gd name="connsiteY7" fmla="*/ 663633 h 780810"/>
              <a:gd name="connsiteX8" fmla="*/ 905107 w 1321958"/>
              <a:gd name="connsiteY8" fmla="*/ 661773 h 780810"/>
              <a:gd name="connsiteX9" fmla="*/ 901237 w 1321958"/>
              <a:gd name="connsiteY9" fmla="*/ 666463 h 780810"/>
              <a:gd name="connsiteX10" fmla="*/ 625179 w 1321958"/>
              <a:gd name="connsiteY10" fmla="*/ 780810 h 780810"/>
              <a:gd name="connsiteX11" fmla="*/ 349121 w 1321958"/>
              <a:gd name="connsiteY11" fmla="*/ 666463 h 780810"/>
              <a:gd name="connsiteX12" fmla="*/ 327096 w 1321958"/>
              <a:gd name="connsiteY12" fmla="*/ 639768 h 780810"/>
              <a:gd name="connsiteX13" fmla="*/ 278081 w 1321958"/>
              <a:gd name="connsiteY13" fmla="*/ 672815 h 780810"/>
              <a:gd name="connsiteX14" fmla="*/ 200167 w 1321958"/>
              <a:gd name="connsiteY14" fmla="*/ 688545 h 780810"/>
              <a:gd name="connsiteX15" fmla="*/ 0 w 1321958"/>
              <a:gd name="connsiteY15" fmla="*/ 488378 h 780810"/>
              <a:gd name="connsiteX16" fmla="*/ 200167 w 1321958"/>
              <a:gd name="connsiteY16" fmla="*/ 288211 h 780810"/>
              <a:gd name="connsiteX17" fmla="*/ 240508 w 1321958"/>
              <a:gd name="connsiteY17" fmla="*/ 292278 h 780810"/>
              <a:gd name="connsiteX18" fmla="*/ 248019 w 1321958"/>
              <a:gd name="connsiteY18" fmla="*/ 294609 h 780810"/>
              <a:gd name="connsiteX19" fmla="*/ 265454 w 1321958"/>
              <a:gd name="connsiteY19" fmla="*/ 238442 h 780810"/>
              <a:gd name="connsiteX20" fmla="*/ 625179 w 1321958"/>
              <a:gd name="connsiteY20" fmla="*/ 0 h 78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21958" h="780810">
                <a:moveTo>
                  <a:pt x="625179" y="0"/>
                </a:moveTo>
                <a:cubicBezTo>
                  <a:pt x="759938" y="0"/>
                  <a:pt x="878751" y="68277"/>
                  <a:pt x="948909" y="172126"/>
                </a:cubicBezTo>
                <a:lnTo>
                  <a:pt x="961500" y="195323"/>
                </a:lnTo>
                <a:lnTo>
                  <a:pt x="1002447" y="182613"/>
                </a:lnTo>
                <a:cubicBezTo>
                  <a:pt x="1019758" y="179070"/>
                  <a:pt x="1037681" y="177210"/>
                  <a:pt x="1056039" y="177210"/>
                </a:cubicBezTo>
                <a:cubicBezTo>
                  <a:pt x="1202902" y="177210"/>
                  <a:pt x="1321958" y="296266"/>
                  <a:pt x="1321958" y="443129"/>
                </a:cubicBezTo>
                <a:cubicBezTo>
                  <a:pt x="1321958" y="589992"/>
                  <a:pt x="1202902" y="709048"/>
                  <a:pt x="1056039" y="709048"/>
                </a:cubicBezTo>
                <a:cubicBezTo>
                  <a:pt x="1000965" y="709048"/>
                  <a:pt x="949802" y="692306"/>
                  <a:pt x="907361" y="663633"/>
                </a:cubicBezTo>
                <a:lnTo>
                  <a:pt x="905107" y="661773"/>
                </a:lnTo>
                <a:lnTo>
                  <a:pt x="901237" y="666463"/>
                </a:lnTo>
                <a:cubicBezTo>
                  <a:pt x="830588" y="737113"/>
                  <a:pt x="732987" y="780810"/>
                  <a:pt x="625179" y="780810"/>
                </a:cubicBezTo>
                <a:cubicBezTo>
                  <a:pt x="517372" y="780810"/>
                  <a:pt x="419770" y="737113"/>
                  <a:pt x="349121" y="666463"/>
                </a:cubicBezTo>
                <a:lnTo>
                  <a:pt x="327096" y="639768"/>
                </a:lnTo>
                <a:lnTo>
                  <a:pt x="278081" y="672815"/>
                </a:lnTo>
                <a:cubicBezTo>
                  <a:pt x="254133" y="682944"/>
                  <a:pt x="227804" y="688545"/>
                  <a:pt x="200167" y="688545"/>
                </a:cubicBezTo>
                <a:cubicBezTo>
                  <a:pt x="89618" y="688545"/>
                  <a:pt x="0" y="598927"/>
                  <a:pt x="0" y="488378"/>
                </a:cubicBezTo>
                <a:cubicBezTo>
                  <a:pt x="0" y="377829"/>
                  <a:pt x="89618" y="288211"/>
                  <a:pt x="200167" y="288211"/>
                </a:cubicBezTo>
                <a:cubicBezTo>
                  <a:pt x="213986" y="288211"/>
                  <a:pt x="227477" y="289611"/>
                  <a:pt x="240508" y="292278"/>
                </a:cubicBezTo>
                <a:lnTo>
                  <a:pt x="248019" y="294609"/>
                </a:lnTo>
                <a:lnTo>
                  <a:pt x="265454" y="238442"/>
                </a:lnTo>
                <a:cubicBezTo>
                  <a:pt x="324721" y="98319"/>
                  <a:pt x="463468" y="0"/>
                  <a:pt x="625179" y="0"/>
                </a:cubicBezTo>
                <a:close/>
              </a:path>
            </a:pathLst>
          </a:custGeom>
          <a:blipFill dpi="0"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8" name="任意多边形: 形状 747">
            <a:extLst>
              <a:ext uri="{FF2B5EF4-FFF2-40B4-BE49-F238E27FC236}">
                <a16:creationId xmlns:a16="http://schemas.microsoft.com/office/drawing/2014/main" id="{AF5E7D2C-0662-A494-4060-C5DA4256115B}"/>
              </a:ext>
            </a:extLst>
          </p:cNvPr>
          <p:cNvSpPr/>
          <p:nvPr/>
        </p:nvSpPr>
        <p:spPr>
          <a:xfrm>
            <a:off x="10948622" y="566318"/>
            <a:ext cx="582204" cy="599430"/>
          </a:xfrm>
          <a:custGeom>
            <a:avLst/>
            <a:gdLst>
              <a:gd name="connsiteX0" fmla="*/ 98254 w 253022"/>
              <a:gd name="connsiteY0" fmla="*/ 260266 h 260508"/>
              <a:gd name="connsiteX1" fmla="*/ 150407 w 253022"/>
              <a:gd name="connsiteY1" fmla="*/ 217648 h 260508"/>
              <a:gd name="connsiteX2" fmla="*/ 150546 w 253022"/>
              <a:gd name="connsiteY2" fmla="*/ 215975 h 260508"/>
              <a:gd name="connsiteX3" fmla="*/ 219316 w 253022"/>
              <a:gd name="connsiteY3" fmla="*/ 215117 h 260508"/>
              <a:gd name="connsiteX4" fmla="*/ 211601 w 253022"/>
              <a:gd name="connsiteY4" fmla="*/ 128726 h 260508"/>
              <a:gd name="connsiteX5" fmla="*/ 241224 w 253022"/>
              <a:gd name="connsiteY5" fmla="*/ 48525 h 260508"/>
              <a:gd name="connsiteX6" fmla="*/ 185121 w 253022"/>
              <a:gd name="connsiteY6" fmla="*/ 42810 h 260508"/>
              <a:gd name="connsiteX7" fmla="*/ 179311 w 253022"/>
              <a:gd name="connsiteY7" fmla="*/ 20998 h 260508"/>
              <a:gd name="connsiteX8" fmla="*/ 125781 w 253022"/>
              <a:gd name="connsiteY8" fmla="*/ 1948 h 260508"/>
              <a:gd name="connsiteX9" fmla="*/ 78727 w 253022"/>
              <a:gd name="connsiteY9" fmla="*/ 83863 h 260508"/>
              <a:gd name="connsiteX10" fmla="*/ 146 w 253022"/>
              <a:gd name="connsiteY10" fmla="*/ 131488 h 260508"/>
              <a:gd name="connsiteX11" fmla="*/ 28721 w 253022"/>
              <a:gd name="connsiteY11" fmla="*/ 185114 h 260508"/>
              <a:gd name="connsiteX12" fmla="*/ 71393 w 253022"/>
              <a:gd name="connsiteY12" fmla="*/ 180351 h 260508"/>
              <a:gd name="connsiteX13" fmla="*/ 50819 w 253022"/>
              <a:gd name="connsiteY13" fmla="*/ 221309 h 260508"/>
              <a:gd name="connsiteX14" fmla="*/ 98254 w 253022"/>
              <a:gd name="connsiteY14" fmla="*/ 260266 h 260508"/>
              <a:gd name="connsiteX15" fmla="*/ 86252 w 253022"/>
              <a:gd name="connsiteY15" fmla="*/ 104723 h 260508"/>
              <a:gd name="connsiteX16" fmla="*/ 86252 w 253022"/>
              <a:gd name="connsiteY16" fmla="*/ 104723 h 260508"/>
              <a:gd name="connsiteX17" fmla="*/ 84347 w 253022"/>
              <a:gd name="connsiteY17" fmla="*/ 113676 h 260508"/>
              <a:gd name="connsiteX18" fmla="*/ 85395 w 253022"/>
              <a:gd name="connsiteY18" fmla="*/ 117391 h 260508"/>
              <a:gd name="connsiteX19" fmla="*/ 89205 w 253022"/>
              <a:gd name="connsiteY19" fmla="*/ 159301 h 260508"/>
              <a:gd name="connsiteX20" fmla="*/ 56439 w 253022"/>
              <a:gd name="connsiteY20" fmla="*/ 173588 h 260508"/>
              <a:gd name="connsiteX21" fmla="*/ 22530 w 253022"/>
              <a:gd name="connsiteY21" fmla="*/ 166826 h 260508"/>
              <a:gd name="connsiteX22" fmla="*/ 12433 w 253022"/>
              <a:gd name="connsiteY22" fmla="*/ 147776 h 260508"/>
              <a:gd name="connsiteX23" fmla="*/ 33388 w 253022"/>
              <a:gd name="connsiteY23" fmla="*/ 103104 h 260508"/>
              <a:gd name="connsiteX24" fmla="*/ 85776 w 253022"/>
              <a:gd name="connsiteY24" fmla="*/ 104723 h 260508"/>
              <a:gd name="connsiteX25" fmla="*/ 151689 w 253022"/>
              <a:gd name="connsiteY25" fmla="*/ 97008 h 260508"/>
              <a:gd name="connsiteX26" fmla="*/ 119590 w 253022"/>
              <a:gd name="connsiteY26" fmla="*/ 132155 h 260508"/>
              <a:gd name="connsiteX27" fmla="*/ 107112 w 253022"/>
              <a:gd name="connsiteY27" fmla="*/ 161778 h 260508"/>
              <a:gd name="connsiteX28" fmla="*/ 102825 w 253022"/>
              <a:gd name="connsiteY28" fmla="*/ 158253 h 260508"/>
              <a:gd name="connsiteX29" fmla="*/ 101301 w 253022"/>
              <a:gd name="connsiteY29" fmla="*/ 156729 h 260508"/>
              <a:gd name="connsiteX30" fmla="*/ 95682 w 253022"/>
              <a:gd name="connsiteY30" fmla="*/ 121582 h 260508"/>
              <a:gd name="connsiteX31" fmla="*/ 98634 w 253022"/>
              <a:gd name="connsiteY31" fmla="*/ 125202 h 260508"/>
              <a:gd name="connsiteX32" fmla="*/ 94443 w 253022"/>
              <a:gd name="connsiteY32" fmla="*/ 137584 h 260508"/>
              <a:gd name="connsiteX33" fmla="*/ 103969 w 253022"/>
              <a:gd name="connsiteY33" fmla="*/ 141775 h 260508"/>
              <a:gd name="connsiteX34" fmla="*/ 151212 w 253022"/>
              <a:gd name="connsiteY34" fmla="*/ 97008 h 260508"/>
              <a:gd name="connsiteX35" fmla="*/ 102254 w 253022"/>
              <a:gd name="connsiteY35" fmla="*/ 109771 h 260508"/>
              <a:gd name="connsiteX36" fmla="*/ 97872 w 253022"/>
              <a:gd name="connsiteY36" fmla="*/ 105389 h 260508"/>
              <a:gd name="connsiteX37" fmla="*/ 123685 w 253022"/>
              <a:gd name="connsiteY37" fmla="*/ 83577 h 260508"/>
              <a:gd name="connsiteX38" fmla="*/ 101778 w 253022"/>
              <a:gd name="connsiteY38" fmla="*/ 109771 h 260508"/>
              <a:gd name="connsiteX39" fmla="*/ 156070 w 253022"/>
              <a:gd name="connsiteY39" fmla="*/ 77196 h 260508"/>
              <a:gd name="connsiteX40" fmla="*/ 162262 w 253022"/>
              <a:gd name="connsiteY40" fmla="*/ 77862 h 260508"/>
              <a:gd name="connsiteX41" fmla="*/ 163595 w 253022"/>
              <a:gd name="connsiteY41" fmla="*/ 77862 h 260508"/>
              <a:gd name="connsiteX42" fmla="*/ 170548 w 253022"/>
              <a:gd name="connsiteY42" fmla="*/ 80148 h 260508"/>
              <a:gd name="connsiteX43" fmla="*/ 169786 w 253022"/>
              <a:gd name="connsiteY43" fmla="*/ 80148 h 260508"/>
              <a:gd name="connsiteX44" fmla="*/ 152737 w 253022"/>
              <a:gd name="connsiteY44" fmla="*/ 84435 h 260508"/>
              <a:gd name="connsiteX45" fmla="*/ 154546 w 253022"/>
              <a:gd name="connsiteY45" fmla="*/ 83196 h 260508"/>
              <a:gd name="connsiteX46" fmla="*/ 155404 w 253022"/>
              <a:gd name="connsiteY46" fmla="*/ 77196 h 260508"/>
              <a:gd name="connsiteX47" fmla="*/ 174358 w 253022"/>
              <a:gd name="connsiteY47" fmla="*/ 82625 h 260508"/>
              <a:gd name="connsiteX48" fmla="*/ 185026 w 253022"/>
              <a:gd name="connsiteY48" fmla="*/ 94722 h 260508"/>
              <a:gd name="connsiteX49" fmla="*/ 183312 w 253022"/>
              <a:gd name="connsiteY49" fmla="*/ 94722 h 260508"/>
              <a:gd name="connsiteX50" fmla="*/ 150641 w 253022"/>
              <a:gd name="connsiteY50" fmla="*/ 115772 h 260508"/>
              <a:gd name="connsiteX51" fmla="*/ 126257 w 253022"/>
              <a:gd name="connsiteY51" fmla="*/ 146538 h 260508"/>
              <a:gd name="connsiteX52" fmla="*/ 125495 w 253022"/>
              <a:gd name="connsiteY52" fmla="*/ 142347 h 260508"/>
              <a:gd name="connsiteX53" fmla="*/ 141402 w 253022"/>
              <a:gd name="connsiteY53" fmla="*/ 120344 h 260508"/>
              <a:gd name="connsiteX54" fmla="*/ 174454 w 253022"/>
              <a:gd name="connsiteY54" fmla="*/ 88816 h 260508"/>
              <a:gd name="connsiteX55" fmla="*/ 173882 w 253022"/>
              <a:gd name="connsiteY55" fmla="*/ 82625 h 260508"/>
              <a:gd name="connsiteX56" fmla="*/ 174358 w 253022"/>
              <a:gd name="connsiteY56" fmla="*/ 112057 h 260508"/>
              <a:gd name="connsiteX57" fmla="*/ 151403 w 253022"/>
              <a:gd name="connsiteY57" fmla="*/ 134727 h 260508"/>
              <a:gd name="connsiteX58" fmla="*/ 131496 w 253022"/>
              <a:gd name="connsiteY58" fmla="*/ 165397 h 260508"/>
              <a:gd name="connsiteX59" fmla="*/ 131496 w 253022"/>
              <a:gd name="connsiteY59" fmla="*/ 168731 h 260508"/>
              <a:gd name="connsiteX60" fmla="*/ 125971 w 253022"/>
              <a:gd name="connsiteY60" fmla="*/ 168731 h 260508"/>
              <a:gd name="connsiteX61" fmla="*/ 118066 w 253022"/>
              <a:gd name="connsiteY61" fmla="*/ 167017 h 260508"/>
              <a:gd name="connsiteX62" fmla="*/ 134925 w 253022"/>
              <a:gd name="connsiteY62" fmla="*/ 153586 h 260508"/>
              <a:gd name="connsiteX63" fmla="*/ 173596 w 253022"/>
              <a:gd name="connsiteY63" fmla="*/ 112057 h 260508"/>
              <a:gd name="connsiteX64" fmla="*/ 169977 w 253022"/>
              <a:gd name="connsiteY64" fmla="*/ 55955 h 260508"/>
              <a:gd name="connsiteX65" fmla="*/ 162642 w 253022"/>
              <a:gd name="connsiteY65" fmla="*/ 66718 h 260508"/>
              <a:gd name="connsiteX66" fmla="*/ 162642 w 253022"/>
              <a:gd name="connsiteY66" fmla="*/ 66718 h 260508"/>
              <a:gd name="connsiteX67" fmla="*/ 162642 w 253022"/>
              <a:gd name="connsiteY67" fmla="*/ 66718 h 260508"/>
              <a:gd name="connsiteX68" fmla="*/ 160833 w 253022"/>
              <a:gd name="connsiteY68" fmla="*/ 66718 h 260508"/>
              <a:gd name="connsiteX69" fmla="*/ 96539 w 253022"/>
              <a:gd name="connsiteY69" fmla="*/ 89483 h 260508"/>
              <a:gd name="connsiteX70" fmla="*/ 121209 w 253022"/>
              <a:gd name="connsiteY70" fmla="*/ 14807 h 260508"/>
              <a:gd name="connsiteX71" fmla="*/ 165405 w 253022"/>
              <a:gd name="connsiteY71" fmla="*/ 20046 h 260508"/>
              <a:gd name="connsiteX72" fmla="*/ 169215 w 253022"/>
              <a:gd name="connsiteY72" fmla="*/ 55955 h 260508"/>
              <a:gd name="connsiteX73" fmla="*/ 194646 w 253022"/>
              <a:gd name="connsiteY73" fmla="*/ 124725 h 260508"/>
              <a:gd name="connsiteX74" fmla="*/ 173882 w 253022"/>
              <a:gd name="connsiteY74" fmla="*/ 69861 h 260508"/>
              <a:gd name="connsiteX75" fmla="*/ 179407 w 253022"/>
              <a:gd name="connsiteY75" fmla="*/ 61194 h 260508"/>
              <a:gd name="connsiteX76" fmla="*/ 238176 w 253022"/>
              <a:gd name="connsiteY76" fmla="*/ 61194 h 260508"/>
              <a:gd name="connsiteX77" fmla="*/ 199504 w 253022"/>
              <a:gd name="connsiteY77" fmla="*/ 123487 h 260508"/>
              <a:gd name="connsiteX78" fmla="*/ 198361 w 253022"/>
              <a:gd name="connsiteY78" fmla="*/ 124535 h 260508"/>
              <a:gd name="connsiteX79" fmla="*/ 193504 w 253022"/>
              <a:gd name="connsiteY79" fmla="*/ 124725 h 260508"/>
              <a:gd name="connsiteX80" fmla="*/ 178263 w 253022"/>
              <a:gd name="connsiteY80" fmla="*/ 125297 h 260508"/>
              <a:gd name="connsiteX81" fmla="*/ 153117 w 253022"/>
              <a:gd name="connsiteY81" fmla="*/ 150443 h 260508"/>
              <a:gd name="connsiteX82" fmla="*/ 174454 w 253022"/>
              <a:gd name="connsiteY82" fmla="*/ 125011 h 260508"/>
              <a:gd name="connsiteX83" fmla="*/ 186645 w 253022"/>
              <a:gd name="connsiteY83" fmla="*/ 112152 h 260508"/>
              <a:gd name="connsiteX84" fmla="*/ 183312 w 253022"/>
              <a:gd name="connsiteY84" fmla="*/ 123963 h 260508"/>
              <a:gd name="connsiteX85" fmla="*/ 177501 w 253022"/>
              <a:gd name="connsiteY85" fmla="*/ 125297 h 260508"/>
              <a:gd name="connsiteX86" fmla="*/ 140163 w 253022"/>
              <a:gd name="connsiteY86" fmla="*/ 178923 h 260508"/>
              <a:gd name="connsiteX87" fmla="*/ 140163 w 253022"/>
              <a:gd name="connsiteY87" fmla="*/ 178923 h 260508"/>
              <a:gd name="connsiteX88" fmla="*/ 190170 w 253022"/>
              <a:gd name="connsiteY88" fmla="*/ 136346 h 260508"/>
              <a:gd name="connsiteX89" fmla="*/ 190741 w 253022"/>
              <a:gd name="connsiteY89" fmla="*/ 134822 h 260508"/>
              <a:gd name="connsiteX90" fmla="*/ 192170 w 253022"/>
              <a:gd name="connsiteY90" fmla="*/ 134822 h 260508"/>
              <a:gd name="connsiteX91" fmla="*/ 204648 w 253022"/>
              <a:gd name="connsiteY91" fmla="*/ 212355 h 260508"/>
              <a:gd name="connsiteX92" fmla="*/ 144684 w 253022"/>
              <a:gd name="connsiteY92" fmla="*/ 194251 h 260508"/>
              <a:gd name="connsiteX93" fmla="*/ 139783 w 253022"/>
              <a:gd name="connsiteY93" fmla="*/ 178922 h 260508"/>
              <a:gd name="connsiteX94" fmla="*/ 95301 w 253022"/>
              <a:gd name="connsiteY94" fmla="*/ 249312 h 260508"/>
              <a:gd name="connsiteX95" fmla="*/ 60725 w 253022"/>
              <a:gd name="connsiteY95" fmla="*/ 218166 h 260508"/>
              <a:gd name="connsiteX96" fmla="*/ 97968 w 253022"/>
              <a:gd name="connsiteY96" fmla="*/ 175398 h 260508"/>
              <a:gd name="connsiteX97" fmla="*/ 99873 w 253022"/>
              <a:gd name="connsiteY97" fmla="*/ 170350 h 260508"/>
              <a:gd name="connsiteX98" fmla="*/ 111398 w 253022"/>
              <a:gd name="connsiteY98" fmla="*/ 176732 h 260508"/>
              <a:gd name="connsiteX99" fmla="*/ 129686 w 253022"/>
              <a:gd name="connsiteY99" fmla="*/ 179875 h 260508"/>
              <a:gd name="connsiteX100" fmla="*/ 129686 w 253022"/>
              <a:gd name="connsiteY100" fmla="*/ 179875 h 260508"/>
              <a:gd name="connsiteX101" fmla="*/ 130639 w 253022"/>
              <a:gd name="connsiteY101" fmla="*/ 184257 h 260508"/>
              <a:gd name="connsiteX102" fmla="*/ 130639 w 253022"/>
              <a:gd name="connsiteY102" fmla="*/ 192067 h 260508"/>
              <a:gd name="connsiteX103" fmla="*/ 94920 w 253022"/>
              <a:gd name="connsiteY103" fmla="*/ 249312 h 260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3022" h="260508">
                <a:moveTo>
                  <a:pt x="98254" y="260266"/>
                </a:moveTo>
                <a:cubicBezTo>
                  <a:pt x="124424" y="262899"/>
                  <a:pt x="147774" y="243819"/>
                  <a:pt x="150407" y="217648"/>
                </a:cubicBezTo>
                <a:cubicBezTo>
                  <a:pt x="150463" y="217091"/>
                  <a:pt x="150509" y="216533"/>
                  <a:pt x="150546" y="215975"/>
                </a:cubicBezTo>
                <a:cubicBezTo>
                  <a:pt x="170547" y="232678"/>
                  <a:pt x="199737" y="232314"/>
                  <a:pt x="219316" y="215117"/>
                </a:cubicBezTo>
                <a:cubicBezTo>
                  <a:pt x="247891" y="190162"/>
                  <a:pt x="243033" y="143013"/>
                  <a:pt x="211601" y="128726"/>
                </a:cubicBezTo>
                <a:cubicBezTo>
                  <a:pt x="238557" y="111486"/>
                  <a:pt x="270846" y="78910"/>
                  <a:pt x="241224" y="48525"/>
                </a:cubicBezTo>
                <a:cubicBezTo>
                  <a:pt x="226451" y="33127"/>
                  <a:pt x="202695" y="30707"/>
                  <a:pt x="185121" y="42810"/>
                </a:cubicBezTo>
                <a:cubicBezTo>
                  <a:pt x="185636" y="35098"/>
                  <a:pt x="183594" y="27432"/>
                  <a:pt x="179311" y="20998"/>
                </a:cubicBezTo>
                <a:cubicBezTo>
                  <a:pt x="167448" y="3762"/>
                  <a:pt x="145866" y="-3919"/>
                  <a:pt x="125781" y="1948"/>
                </a:cubicBezTo>
                <a:cubicBezTo>
                  <a:pt x="90253" y="10616"/>
                  <a:pt x="62344" y="51859"/>
                  <a:pt x="78727" y="83863"/>
                </a:cubicBezTo>
                <a:cubicBezTo>
                  <a:pt x="49486" y="71481"/>
                  <a:pt x="2527" y="100722"/>
                  <a:pt x="146" y="131488"/>
                </a:cubicBezTo>
                <a:cubicBezTo>
                  <a:pt x="-1473" y="150538"/>
                  <a:pt x="10528" y="177208"/>
                  <a:pt x="28721" y="185114"/>
                </a:cubicBezTo>
                <a:cubicBezTo>
                  <a:pt x="41389" y="190543"/>
                  <a:pt x="57296" y="186638"/>
                  <a:pt x="71393" y="180351"/>
                </a:cubicBezTo>
                <a:cubicBezTo>
                  <a:pt x="57201" y="190543"/>
                  <a:pt x="45104" y="202735"/>
                  <a:pt x="50819" y="221309"/>
                </a:cubicBezTo>
                <a:cubicBezTo>
                  <a:pt x="57320" y="242677"/>
                  <a:pt x="76029" y="258042"/>
                  <a:pt x="98254" y="260266"/>
                </a:cubicBezTo>
                <a:close/>
                <a:moveTo>
                  <a:pt x="86252" y="104723"/>
                </a:moveTo>
                <a:lnTo>
                  <a:pt x="86252" y="104723"/>
                </a:lnTo>
                <a:cubicBezTo>
                  <a:pt x="85271" y="107623"/>
                  <a:pt x="84632" y="110628"/>
                  <a:pt x="84347" y="113676"/>
                </a:cubicBezTo>
                <a:cubicBezTo>
                  <a:pt x="84168" y="115006"/>
                  <a:pt x="84548" y="116351"/>
                  <a:pt x="85395" y="117391"/>
                </a:cubicBezTo>
                <a:cubicBezTo>
                  <a:pt x="79190" y="131056"/>
                  <a:pt x="80637" y="146979"/>
                  <a:pt x="89205" y="159301"/>
                </a:cubicBezTo>
                <a:cubicBezTo>
                  <a:pt x="78906" y="165381"/>
                  <a:pt x="67902" y="170179"/>
                  <a:pt x="56439" y="173588"/>
                </a:cubicBezTo>
                <a:cubicBezTo>
                  <a:pt x="42532" y="177303"/>
                  <a:pt x="32150" y="178065"/>
                  <a:pt x="22530" y="166826"/>
                </a:cubicBezTo>
                <a:cubicBezTo>
                  <a:pt x="17875" y="161248"/>
                  <a:pt x="14436" y="154759"/>
                  <a:pt x="12433" y="147776"/>
                </a:cubicBezTo>
                <a:cubicBezTo>
                  <a:pt x="6147" y="127297"/>
                  <a:pt x="17767" y="114248"/>
                  <a:pt x="33388" y="103104"/>
                </a:cubicBezTo>
                <a:cubicBezTo>
                  <a:pt x="49009" y="91959"/>
                  <a:pt x="74632" y="82149"/>
                  <a:pt x="85776" y="104723"/>
                </a:cubicBezTo>
                <a:close/>
                <a:moveTo>
                  <a:pt x="151689" y="97008"/>
                </a:moveTo>
                <a:cubicBezTo>
                  <a:pt x="139597" y="107372"/>
                  <a:pt x="128817" y="119175"/>
                  <a:pt x="119590" y="132155"/>
                </a:cubicBezTo>
                <a:cubicBezTo>
                  <a:pt x="116065" y="137679"/>
                  <a:pt x="104254" y="152729"/>
                  <a:pt x="107112" y="161778"/>
                </a:cubicBezTo>
                <a:cubicBezTo>
                  <a:pt x="105622" y="160679"/>
                  <a:pt x="104191" y="159502"/>
                  <a:pt x="102825" y="158253"/>
                </a:cubicBezTo>
                <a:cubicBezTo>
                  <a:pt x="102417" y="157655"/>
                  <a:pt x="101900" y="157138"/>
                  <a:pt x="101301" y="156729"/>
                </a:cubicBezTo>
                <a:cubicBezTo>
                  <a:pt x="92072" y="147438"/>
                  <a:pt x="89809" y="133288"/>
                  <a:pt x="95682" y="121582"/>
                </a:cubicBezTo>
                <a:cubicBezTo>
                  <a:pt x="95929" y="123238"/>
                  <a:pt x="97062" y="124627"/>
                  <a:pt x="98634" y="125202"/>
                </a:cubicBezTo>
                <a:cubicBezTo>
                  <a:pt x="96812" y="129173"/>
                  <a:pt x="95408" y="133323"/>
                  <a:pt x="94443" y="137584"/>
                </a:cubicBezTo>
                <a:cubicBezTo>
                  <a:pt x="93205" y="143109"/>
                  <a:pt x="100349" y="145299"/>
                  <a:pt x="103969" y="141775"/>
                </a:cubicBezTo>
                <a:cubicBezTo>
                  <a:pt x="117304" y="127488"/>
                  <a:pt x="132353" y="107104"/>
                  <a:pt x="151212" y="97008"/>
                </a:cubicBezTo>
                <a:close/>
                <a:moveTo>
                  <a:pt x="102254" y="109771"/>
                </a:moveTo>
                <a:cubicBezTo>
                  <a:pt x="101803" y="107564"/>
                  <a:pt x="100079" y="105840"/>
                  <a:pt x="97872" y="105389"/>
                </a:cubicBezTo>
                <a:cubicBezTo>
                  <a:pt x="103521" y="95208"/>
                  <a:pt x="112704" y="87448"/>
                  <a:pt x="123685" y="83577"/>
                </a:cubicBezTo>
                <a:cubicBezTo>
                  <a:pt x="115708" y="91722"/>
                  <a:pt x="108383" y="100480"/>
                  <a:pt x="101778" y="109771"/>
                </a:cubicBezTo>
                <a:close/>
                <a:moveTo>
                  <a:pt x="156070" y="77196"/>
                </a:moveTo>
                <a:cubicBezTo>
                  <a:pt x="158147" y="77271"/>
                  <a:pt x="160216" y="77494"/>
                  <a:pt x="162262" y="77862"/>
                </a:cubicBezTo>
                <a:lnTo>
                  <a:pt x="163595" y="77862"/>
                </a:lnTo>
                <a:cubicBezTo>
                  <a:pt x="165986" y="78379"/>
                  <a:pt x="168317" y="79145"/>
                  <a:pt x="170548" y="80148"/>
                </a:cubicBezTo>
                <a:cubicBezTo>
                  <a:pt x="170297" y="80100"/>
                  <a:pt x="170038" y="80100"/>
                  <a:pt x="169786" y="80148"/>
                </a:cubicBezTo>
                <a:cubicBezTo>
                  <a:pt x="163907" y="80638"/>
                  <a:pt x="158148" y="82086"/>
                  <a:pt x="152737" y="84435"/>
                </a:cubicBezTo>
                <a:lnTo>
                  <a:pt x="154546" y="83196"/>
                </a:lnTo>
                <a:cubicBezTo>
                  <a:pt x="156269" y="81679"/>
                  <a:pt x="156632" y="79135"/>
                  <a:pt x="155404" y="77196"/>
                </a:cubicBezTo>
                <a:close/>
                <a:moveTo>
                  <a:pt x="174358" y="82625"/>
                </a:moveTo>
                <a:cubicBezTo>
                  <a:pt x="179039" y="85506"/>
                  <a:pt x="182753" y="89718"/>
                  <a:pt x="185026" y="94722"/>
                </a:cubicBezTo>
                <a:lnTo>
                  <a:pt x="183312" y="94722"/>
                </a:lnTo>
                <a:cubicBezTo>
                  <a:pt x="171256" y="99738"/>
                  <a:pt x="160192" y="106867"/>
                  <a:pt x="150641" y="115772"/>
                </a:cubicBezTo>
                <a:cubicBezTo>
                  <a:pt x="141908" y="125533"/>
                  <a:pt x="133766" y="135806"/>
                  <a:pt x="126257" y="146538"/>
                </a:cubicBezTo>
                <a:cubicBezTo>
                  <a:pt x="112922" y="162349"/>
                  <a:pt x="122923" y="146538"/>
                  <a:pt x="125495" y="142347"/>
                </a:cubicBezTo>
                <a:cubicBezTo>
                  <a:pt x="130122" y="134547"/>
                  <a:pt x="135446" y="127183"/>
                  <a:pt x="141402" y="120344"/>
                </a:cubicBezTo>
                <a:cubicBezTo>
                  <a:pt x="151498" y="108819"/>
                  <a:pt x="164166" y="100151"/>
                  <a:pt x="174454" y="88816"/>
                </a:cubicBezTo>
                <a:cubicBezTo>
                  <a:pt x="175782" y="86885"/>
                  <a:pt x="175541" y="84280"/>
                  <a:pt x="173882" y="82625"/>
                </a:cubicBezTo>
                <a:close/>
                <a:moveTo>
                  <a:pt x="174358" y="112057"/>
                </a:moveTo>
                <a:cubicBezTo>
                  <a:pt x="167310" y="120534"/>
                  <a:pt x="155308" y="129488"/>
                  <a:pt x="151403" y="134727"/>
                </a:cubicBezTo>
                <a:cubicBezTo>
                  <a:pt x="143722" y="144232"/>
                  <a:pt x="137050" y="154511"/>
                  <a:pt x="131496" y="165397"/>
                </a:cubicBezTo>
                <a:cubicBezTo>
                  <a:pt x="131067" y="166467"/>
                  <a:pt x="131067" y="167661"/>
                  <a:pt x="131496" y="168731"/>
                </a:cubicBezTo>
                <a:cubicBezTo>
                  <a:pt x="129656" y="168826"/>
                  <a:pt x="127812" y="168826"/>
                  <a:pt x="125971" y="168731"/>
                </a:cubicBezTo>
                <a:cubicBezTo>
                  <a:pt x="123288" y="168408"/>
                  <a:pt x="120641" y="167834"/>
                  <a:pt x="118066" y="167017"/>
                </a:cubicBezTo>
                <a:cubicBezTo>
                  <a:pt x="124760" y="164086"/>
                  <a:pt x="130572" y="159456"/>
                  <a:pt x="134925" y="153586"/>
                </a:cubicBezTo>
                <a:cubicBezTo>
                  <a:pt x="147307" y="137679"/>
                  <a:pt x="157308" y="122916"/>
                  <a:pt x="173596" y="112057"/>
                </a:cubicBezTo>
                <a:close/>
                <a:moveTo>
                  <a:pt x="169977" y="55955"/>
                </a:moveTo>
                <a:cubicBezTo>
                  <a:pt x="167125" y="59248"/>
                  <a:pt x="164664" y="62859"/>
                  <a:pt x="162642" y="66718"/>
                </a:cubicBezTo>
                <a:cubicBezTo>
                  <a:pt x="162642" y="66718"/>
                  <a:pt x="162642" y="66718"/>
                  <a:pt x="162642" y="66718"/>
                </a:cubicBezTo>
                <a:lnTo>
                  <a:pt x="162642" y="66718"/>
                </a:lnTo>
                <a:lnTo>
                  <a:pt x="160833" y="66718"/>
                </a:lnTo>
                <a:cubicBezTo>
                  <a:pt x="137121" y="64676"/>
                  <a:pt x="113683" y="72975"/>
                  <a:pt x="96539" y="89483"/>
                </a:cubicBezTo>
                <a:cubicBezTo>
                  <a:pt x="70631" y="64813"/>
                  <a:pt x="92253" y="26332"/>
                  <a:pt x="121209" y="14807"/>
                </a:cubicBezTo>
                <a:cubicBezTo>
                  <a:pt x="135724" y="7917"/>
                  <a:pt x="152903" y="9953"/>
                  <a:pt x="165405" y="20046"/>
                </a:cubicBezTo>
                <a:cubicBezTo>
                  <a:pt x="175565" y="29333"/>
                  <a:pt x="177200" y="44742"/>
                  <a:pt x="169215" y="55955"/>
                </a:cubicBezTo>
                <a:close/>
                <a:moveTo>
                  <a:pt x="194646" y="124725"/>
                </a:moveTo>
                <a:cubicBezTo>
                  <a:pt x="201028" y="101961"/>
                  <a:pt x="196075" y="78339"/>
                  <a:pt x="173882" y="69861"/>
                </a:cubicBezTo>
                <a:cubicBezTo>
                  <a:pt x="175913" y="67097"/>
                  <a:pt x="177758" y="64201"/>
                  <a:pt x="179407" y="61194"/>
                </a:cubicBezTo>
                <a:cubicBezTo>
                  <a:pt x="195504" y="44049"/>
                  <a:pt x="223983" y="37381"/>
                  <a:pt x="238176" y="61194"/>
                </a:cubicBezTo>
                <a:cubicBezTo>
                  <a:pt x="254845" y="89769"/>
                  <a:pt x="220078" y="111676"/>
                  <a:pt x="199504" y="123487"/>
                </a:cubicBezTo>
                <a:cubicBezTo>
                  <a:pt x="199039" y="123732"/>
                  <a:pt x="198646" y="124093"/>
                  <a:pt x="198361" y="124535"/>
                </a:cubicBezTo>
                <a:cubicBezTo>
                  <a:pt x="196740" y="124436"/>
                  <a:pt x="195112" y="124500"/>
                  <a:pt x="193504" y="124725"/>
                </a:cubicBezTo>
                <a:close/>
                <a:moveTo>
                  <a:pt x="178263" y="125297"/>
                </a:moveTo>
                <a:cubicBezTo>
                  <a:pt x="171064" y="134783"/>
                  <a:pt x="162604" y="143243"/>
                  <a:pt x="153117" y="150443"/>
                </a:cubicBezTo>
                <a:cubicBezTo>
                  <a:pt x="159327" y="141248"/>
                  <a:pt x="166478" y="132724"/>
                  <a:pt x="174454" y="125011"/>
                </a:cubicBezTo>
                <a:cubicBezTo>
                  <a:pt x="179053" y="121266"/>
                  <a:pt x="183151" y="116944"/>
                  <a:pt x="186645" y="112152"/>
                </a:cubicBezTo>
                <a:cubicBezTo>
                  <a:pt x="185927" y="116190"/>
                  <a:pt x="184810" y="120146"/>
                  <a:pt x="183312" y="123963"/>
                </a:cubicBezTo>
                <a:cubicBezTo>
                  <a:pt x="181294" y="123062"/>
                  <a:pt x="178924" y="123606"/>
                  <a:pt x="177501" y="125297"/>
                </a:cubicBezTo>
                <a:close/>
                <a:moveTo>
                  <a:pt x="140163" y="178923"/>
                </a:moveTo>
                <a:lnTo>
                  <a:pt x="140163" y="178923"/>
                </a:lnTo>
                <a:cubicBezTo>
                  <a:pt x="162513" y="173215"/>
                  <a:pt x="180972" y="157500"/>
                  <a:pt x="190170" y="136346"/>
                </a:cubicBezTo>
                <a:cubicBezTo>
                  <a:pt x="190334" y="135828"/>
                  <a:pt x="190525" y="135320"/>
                  <a:pt x="190741" y="134822"/>
                </a:cubicBezTo>
                <a:cubicBezTo>
                  <a:pt x="191212" y="134919"/>
                  <a:pt x="191699" y="134919"/>
                  <a:pt x="192170" y="134822"/>
                </a:cubicBezTo>
                <a:cubicBezTo>
                  <a:pt x="237414" y="134822"/>
                  <a:pt x="236366" y="194067"/>
                  <a:pt x="204648" y="212355"/>
                </a:cubicBezTo>
                <a:cubicBezTo>
                  <a:pt x="183090" y="223914"/>
                  <a:pt x="156243" y="215809"/>
                  <a:pt x="144684" y="194251"/>
                </a:cubicBezTo>
                <a:cubicBezTo>
                  <a:pt x="142128" y="189483"/>
                  <a:pt x="140467" y="184288"/>
                  <a:pt x="139783" y="178922"/>
                </a:cubicBezTo>
                <a:close/>
                <a:moveTo>
                  <a:pt x="95301" y="249312"/>
                </a:moveTo>
                <a:cubicBezTo>
                  <a:pt x="81013" y="246836"/>
                  <a:pt x="62820" y="233787"/>
                  <a:pt x="60725" y="218166"/>
                </a:cubicBezTo>
                <a:cubicBezTo>
                  <a:pt x="57963" y="198449"/>
                  <a:pt x="85299" y="185019"/>
                  <a:pt x="97968" y="175398"/>
                </a:cubicBezTo>
                <a:cubicBezTo>
                  <a:pt x="99610" y="174290"/>
                  <a:pt x="100373" y="172266"/>
                  <a:pt x="99873" y="170350"/>
                </a:cubicBezTo>
                <a:cubicBezTo>
                  <a:pt x="103357" y="173068"/>
                  <a:pt x="107246" y="175221"/>
                  <a:pt x="111398" y="176732"/>
                </a:cubicBezTo>
                <a:cubicBezTo>
                  <a:pt x="117255" y="178873"/>
                  <a:pt x="123450" y="179938"/>
                  <a:pt x="129686" y="179875"/>
                </a:cubicBezTo>
                <a:lnTo>
                  <a:pt x="129686" y="179875"/>
                </a:lnTo>
                <a:cubicBezTo>
                  <a:pt x="129902" y="181356"/>
                  <a:pt x="130220" y="182820"/>
                  <a:pt x="130639" y="184257"/>
                </a:cubicBezTo>
                <a:cubicBezTo>
                  <a:pt x="128582" y="186454"/>
                  <a:pt x="128582" y="189870"/>
                  <a:pt x="130639" y="192067"/>
                </a:cubicBezTo>
                <a:cubicBezTo>
                  <a:pt x="156166" y="218547"/>
                  <a:pt x="126829" y="254742"/>
                  <a:pt x="94920" y="249312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49" name="任意多边形: 形状 748">
            <a:extLst>
              <a:ext uri="{FF2B5EF4-FFF2-40B4-BE49-F238E27FC236}">
                <a16:creationId xmlns:a16="http://schemas.microsoft.com/office/drawing/2014/main" id="{9C07F827-1462-5D7A-2693-5492DF9EC2B5}"/>
              </a:ext>
            </a:extLst>
          </p:cNvPr>
          <p:cNvSpPr/>
          <p:nvPr/>
        </p:nvSpPr>
        <p:spPr>
          <a:xfrm>
            <a:off x="3987426" y="5367924"/>
            <a:ext cx="882591" cy="451600"/>
          </a:xfrm>
          <a:custGeom>
            <a:avLst/>
            <a:gdLst>
              <a:gd name="connsiteX0" fmla="*/ 386171 w 396859"/>
              <a:gd name="connsiteY0" fmla="*/ 40936 h 203063"/>
              <a:gd name="connsiteX1" fmla="*/ 221770 w 396859"/>
              <a:gd name="connsiteY1" fmla="*/ 47698 h 203063"/>
              <a:gd name="connsiteX2" fmla="*/ 74132 w 396859"/>
              <a:gd name="connsiteY2" fmla="*/ 9598 h 203063"/>
              <a:gd name="connsiteX3" fmla="*/ 68703 w 396859"/>
              <a:gd name="connsiteY3" fmla="*/ 14742 h 203063"/>
              <a:gd name="connsiteX4" fmla="*/ 65179 w 396859"/>
              <a:gd name="connsiteY4" fmla="*/ 17218 h 203063"/>
              <a:gd name="connsiteX5" fmla="*/ 123 w 396859"/>
              <a:gd name="connsiteY5" fmla="*/ 157141 h 203063"/>
              <a:gd name="connsiteX6" fmla="*/ 7396 w 396859"/>
              <a:gd name="connsiteY6" fmla="*/ 167341 h 203063"/>
              <a:gd name="connsiteX7" fmla="*/ 9648 w 396859"/>
              <a:gd name="connsiteY7" fmla="*/ 167428 h 203063"/>
              <a:gd name="connsiteX8" fmla="*/ 26412 w 396859"/>
              <a:gd name="connsiteY8" fmla="*/ 184096 h 203063"/>
              <a:gd name="connsiteX9" fmla="*/ 30699 w 396859"/>
              <a:gd name="connsiteY9" fmla="*/ 185716 h 203063"/>
              <a:gd name="connsiteX10" fmla="*/ 43626 w 396859"/>
              <a:gd name="connsiteY10" fmla="*/ 189500 h 203063"/>
              <a:gd name="connsiteX11" fmla="*/ 44224 w 396859"/>
              <a:gd name="connsiteY11" fmla="*/ 189145 h 203063"/>
              <a:gd name="connsiteX12" fmla="*/ 78133 w 396859"/>
              <a:gd name="connsiteY12" fmla="*/ 170571 h 203063"/>
              <a:gd name="connsiteX13" fmla="*/ 97183 w 396859"/>
              <a:gd name="connsiteY13" fmla="*/ 171619 h 203063"/>
              <a:gd name="connsiteX14" fmla="*/ 132807 w 396859"/>
              <a:gd name="connsiteY14" fmla="*/ 179239 h 203063"/>
              <a:gd name="connsiteX15" fmla="*/ 133473 w 396859"/>
              <a:gd name="connsiteY15" fmla="*/ 179239 h 203063"/>
              <a:gd name="connsiteX16" fmla="*/ 158429 w 396859"/>
              <a:gd name="connsiteY16" fmla="*/ 191716 h 203063"/>
              <a:gd name="connsiteX17" fmla="*/ 161191 w 396859"/>
              <a:gd name="connsiteY17" fmla="*/ 192669 h 203063"/>
              <a:gd name="connsiteX18" fmla="*/ 168356 w 396859"/>
              <a:gd name="connsiteY18" fmla="*/ 202781 h 203063"/>
              <a:gd name="connsiteX19" fmla="*/ 173288 w 396859"/>
              <a:gd name="connsiteY19" fmla="*/ 202194 h 203063"/>
              <a:gd name="connsiteX20" fmla="*/ 325688 w 396859"/>
              <a:gd name="connsiteY20" fmla="*/ 202861 h 203063"/>
              <a:gd name="connsiteX21" fmla="*/ 330069 w 396859"/>
              <a:gd name="connsiteY21" fmla="*/ 202861 h 203063"/>
              <a:gd name="connsiteX22" fmla="*/ 337880 w 396859"/>
              <a:gd name="connsiteY22" fmla="*/ 199527 h 203063"/>
              <a:gd name="connsiteX23" fmla="*/ 357501 w 396859"/>
              <a:gd name="connsiteY23" fmla="*/ 173809 h 203063"/>
              <a:gd name="connsiteX24" fmla="*/ 359501 w 396859"/>
              <a:gd name="connsiteY24" fmla="*/ 172857 h 203063"/>
              <a:gd name="connsiteX25" fmla="*/ 375789 w 396859"/>
              <a:gd name="connsiteY25" fmla="*/ 127804 h 203063"/>
              <a:gd name="connsiteX26" fmla="*/ 396649 w 396859"/>
              <a:gd name="connsiteY26" fmla="*/ 50080 h 203063"/>
              <a:gd name="connsiteX27" fmla="*/ 386171 w 396859"/>
              <a:gd name="connsiteY27" fmla="*/ 40936 h 203063"/>
              <a:gd name="connsiteX28" fmla="*/ 34508 w 396859"/>
              <a:gd name="connsiteY28" fmla="*/ 167523 h 203063"/>
              <a:gd name="connsiteX29" fmla="*/ 27269 w 396859"/>
              <a:gd name="connsiteY29" fmla="*/ 161046 h 203063"/>
              <a:gd name="connsiteX30" fmla="*/ 35556 w 396859"/>
              <a:gd name="connsiteY30" fmla="*/ 153616 h 203063"/>
              <a:gd name="connsiteX31" fmla="*/ 33651 w 396859"/>
              <a:gd name="connsiteY31" fmla="*/ 161617 h 203063"/>
              <a:gd name="connsiteX32" fmla="*/ 34508 w 396859"/>
              <a:gd name="connsiteY32" fmla="*/ 167523 h 203063"/>
              <a:gd name="connsiteX33" fmla="*/ 22507 w 396859"/>
              <a:gd name="connsiteY33" fmla="*/ 140281 h 203063"/>
              <a:gd name="connsiteX34" fmla="*/ 79657 w 396859"/>
              <a:gd name="connsiteY34" fmla="*/ 28934 h 203063"/>
              <a:gd name="connsiteX35" fmla="*/ 80800 w 396859"/>
              <a:gd name="connsiteY35" fmla="*/ 26934 h 203063"/>
              <a:gd name="connsiteX36" fmla="*/ 80800 w 396859"/>
              <a:gd name="connsiteY36" fmla="*/ 26934 h 203063"/>
              <a:gd name="connsiteX37" fmla="*/ 206339 w 396859"/>
              <a:gd name="connsiteY37" fmla="*/ 59890 h 203063"/>
              <a:gd name="connsiteX38" fmla="*/ 212912 w 396859"/>
              <a:gd name="connsiteY38" fmla="*/ 65510 h 203063"/>
              <a:gd name="connsiteX39" fmla="*/ 173288 w 396859"/>
              <a:gd name="connsiteY39" fmla="*/ 140472 h 203063"/>
              <a:gd name="connsiteX40" fmla="*/ 172430 w 396859"/>
              <a:gd name="connsiteY40" fmla="*/ 139805 h 203063"/>
              <a:gd name="connsiteX41" fmla="*/ 22507 w 396859"/>
              <a:gd name="connsiteY41" fmla="*/ 140281 h 203063"/>
              <a:gd name="connsiteX42" fmla="*/ 343119 w 396859"/>
              <a:gd name="connsiteY42" fmla="*/ 162760 h 203063"/>
              <a:gd name="connsiteX43" fmla="*/ 343119 w 396859"/>
              <a:gd name="connsiteY43" fmla="*/ 162760 h 203063"/>
              <a:gd name="connsiteX44" fmla="*/ 273300 w 396859"/>
              <a:gd name="connsiteY44" fmla="*/ 139710 h 203063"/>
              <a:gd name="connsiteX45" fmla="*/ 263775 w 396859"/>
              <a:gd name="connsiteY45" fmla="*/ 144568 h 203063"/>
              <a:gd name="connsiteX46" fmla="*/ 248821 w 396859"/>
              <a:gd name="connsiteY46" fmla="*/ 141520 h 203063"/>
              <a:gd name="connsiteX47" fmla="*/ 344071 w 396859"/>
              <a:gd name="connsiteY47" fmla="*/ 160570 h 203063"/>
              <a:gd name="connsiteX48" fmla="*/ 343119 w 396859"/>
              <a:gd name="connsiteY48" fmla="*/ 162760 h 203063"/>
              <a:gd name="connsiteX49" fmla="*/ 143094 w 396859"/>
              <a:gd name="connsiteY49" fmla="*/ 157236 h 203063"/>
              <a:gd name="connsiteX50" fmla="*/ 132521 w 396859"/>
              <a:gd name="connsiteY50" fmla="*/ 144568 h 203063"/>
              <a:gd name="connsiteX51" fmla="*/ 154619 w 396859"/>
              <a:gd name="connsiteY51" fmla="*/ 152092 h 203063"/>
              <a:gd name="connsiteX52" fmla="*/ 143094 w 396859"/>
              <a:gd name="connsiteY52" fmla="*/ 157236 h 203063"/>
              <a:gd name="connsiteX53" fmla="*/ 170335 w 396859"/>
              <a:gd name="connsiteY53" fmla="*/ 183525 h 203063"/>
              <a:gd name="connsiteX54" fmla="*/ 165382 w 396859"/>
              <a:gd name="connsiteY54" fmla="*/ 175238 h 203063"/>
              <a:gd name="connsiteX55" fmla="*/ 157381 w 396859"/>
              <a:gd name="connsiteY55" fmla="*/ 170952 h 203063"/>
              <a:gd name="connsiteX56" fmla="*/ 167668 w 396859"/>
              <a:gd name="connsiteY56" fmla="*/ 166475 h 203063"/>
              <a:gd name="connsiteX57" fmla="*/ 172811 w 396859"/>
              <a:gd name="connsiteY57" fmla="*/ 161046 h 203063"/>
              <a:gd name="connsiteX58" fmla="*/ 179765 w 396859"/>
              <a:gd name="connsiteY58" fmla="*/ 161617 h 203063"/>
              <a:gd name="connsiteX59" fmla="*/ 179765 w 396859"/>
              <a:gd name="connsiteY59" fmla="*/ 161617 h 203063"/>
              <a:gd name="connsiteX60" fmla="*/ 198053 w 396859"/>
              <a:gd name="connsiteY60" fmla="*/ 173714 h 203063"/>
              <a:gd name="connsiteX61" fmla="*/ 198053 w 396859"/>
              <a:gd name="connsiteY61" fmla="*/ 173714 h 203063"/>
              <a:gd name="connsiteX62" fmla="*/ 170335 w 396859"/>
              <a:gd name="connsiteY62" fmla="*/ 183525 h 203063"/>
              <a:gd name="connsiteX63" fmla="*/ 363121 w 396859"/>
              <a:gd name="connsiteY63" fmla="*/ 104467 h 203063"/>
              <a:gd name="connsiteX64" fmla="*/ 356263 w 396859"/>
              <a:gd name="connsiteY64" fmla="*/ 130375 h 203063"/>
              <a:gd name="connsiteX65" fmla="*/ 353501 w 396859"/>
              <a:gd name="connsiteY65" fmla="*/ 145234 h 203063"/>
              <a:gd name="connsiteX66" fmla="*/ 196814 w 396859"/>
              <a:gd name="connsiteY66" fmla="*/ 135709 h 203063"/>
              <a:gd name="connsiteX67" fmla="*/ 238439 w 396859"/>
              <a:gd name="connsiteY67" fmla="*/ 56842 h 203063"/>
              <a:gd name="connsiteX68" fmla="*/ 238439 w 396859"/>
              <a:gd name="connsiteY68" fmla="*/ 56842 h 203063"/>
              <a:gd name="connsiteX69" fmla="*/ 372551 w 396859"/>
              <a:gd name="connsiteY69" fmla="*/ 57509 h 203063"/>
              <a:gd name="connsiteX70" fmla="*/ 374551 w 396859"/>
              <a:gd name="connsiteY70" fmla="*/ 61510 h 203063"/>
              <a:gd name="connsiteX71" fmla="*/ 363121 w 396859"/>
              <a:gd name="connsiteY71" fmla="*/ 104467 h 20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396859" h="203063">
                <a:moveTo>
                  <a:pt x="386171" y="40936"/>
                </a:moveTo>
                <a:cubicBezTo>
                  <a:pt x="358644" y="-19262"/>
                  <a:pt x="259298" y="6646"/>
                  <a:pt x="221770" y="47698"/>
                </a:cubicBezTo>
                <a:cubicBezTo>
                  <a:pt x="200339" y="-12595"/>
                  <a:pt x="124901" y="-3451"/>
                  <a:pt x="74132" y="9598"/>
                </a:cubicBezTo>
                <a:cubicBezTo>
                  <a:pt x="71498" y="10153"/>
                  <a:pt x="69399" y="12141"/>
                  <a:pt x="68703" y="14742"/>
                </a:cubicBezTo>
                <a:cubicBezTo>
                  <a:pt x="67337" y="15254"/>
                  <a:pt x="66123" y="16106"/>
                  <a:pt x="65179" y="17218"/>
                </a:cubicBezTo>
                <a:cubicBezTo>
                  <a:pt x="31220" y="57106"/>
                  <a:pt x="8735" y="105468"/>
                  <a:pt x="123" y="157141"/>
                </a:cubicBezTo>
                <a:cubicBezTo>
                  <a:pt x="-685" y="161966"/>
                  <a:pt x="2571" y="166532"/>
                  <a:pt x="7396" y="167341"/>
                </a:cubicBezTo>
                <a:cubicBezTo>
                  <a:pt x="8140" y="167466"/>
                  <a:pt x="8897" y="167495"/>
                  <a:pt x="9648" y="167428"/>
                </a:cubicBezTo>
                <a:cubicBezTo>
                  <a:pt x="13932" y="174158"/>
                  <a:pt x="19658" y="179851"/>
                  <a:pt x="26412" y="184096"/>
                </a:cubicBezTo>
                <a:cubicBezTo>
                  <a:pt x="27728" y="184898"/>
                  <a:pt x="29182" y="185447"/>
                  <a:pt x="30699" y="185716"/>
                </a:cubicBezTo>
                <a:cubicBezTo>
                  <a:pt x="33223" y="190331"/>
                  <a:pt x="39011" y="192025"/>
                  <a:pt x="43626" y="189500"/>
                </a:cubicBezTo>
                <a:cubicBezTo>
                  <a:pt x="43830" y="189389"/>
                  <a:pt x="44029" y="189270"/>
                  <a:pt x="44224" y="189145"/>
                </a:cubicBezTo>
                <a:cubicBezTo>
                  <a:pt x="54405" y="181094"/>
                  <a:pt x="65868" y="174815"/>
                  <a:pt x="78133" y="170571"/>
                </a:cubicBezTo>
                <a:cubicBezTo>
                  <a:pt x="84502" y="170234"/>
                  <a:pt x="90889" y="170585"/>
                  <a:pt x="97183" y="171619"/>
                </a:cubicBezTo>
                <a:cubicBezTo>
                  <a:pt x="109434" y="171876"/>
                  <a:pt x="121523" y="174462"/>
                  <a:pt x="132807" y="179239"/>
                </a:cubicBezTo>
                <a:lnTo>
                  <a:pt x="133473" y="179239"/>
                </a:lnTo>
                <a:cubicBezTo>
                  <a:pt x="142023" y="182918"/>
                  <a:pt x="150355" y="187084"/>
                  <a:pt x="158429" y="191716"/>
                </a:cubicBezTo>
                <a:cubicBezTo>
                  <a:pt x="159307" y="192146"/>
                  <a:pt x="160235" y="192466"/>
                  <a:pt x="161191" y="192669"/>
                </a:cubicBezTo>
                <a:cubicBezTo>
                  <a:pt x="160377" y="197440"/>
                  <a:pt x="163585" y="201967"/>
                  <a:pt x="168356" y="202781"/>
                </a:cubicBezTo>
                <a:cubicBezTo>
                  <a:pt x="170022" y="203065"/>
                  <a:pt x="171735" y="202861"/>
                  <a:pt x="173288" y="202194"/>
                </a:cubicBezTo>
                <a:cubicBezTo>
                  <a:pt x="224723" y="178286"/>
                  <a:pt x="274062" y="184096"/>
                  <a:pt x="325688" y="202861"/>
                </a:cubicBezTo>
                <a:cubicBezTo>
                  <a:pt x="327135" y="203132"/>
                  <a:pt x="328621" y="203132"/>
                  <a:pt x="330069" y="202861"/>
                </a:cubicBezTo>
                <a:cubicBezTo>
                  <a:pt x="333085" y="203248"/>
                  <a:pt x="336073" y="201972"/>
                  <a:pt x="337880" y="199527"/>
                </a:cubicBezTo>
                <a:lnTo>
                  <a:pt x="357501" y="173809"/>
                </a:lnTo>
                <a:cubicBezTo>
                  <a:pt x="358202" y="173571"/>
                  <a:pt x="358874" y="173251"/>
                  <a:pt x="359501" y="172857"/>
                </a:cubicBezTo>
                <a:cubicBezTo>
                  <a:pt x="371408" y="164665"/>
                  <a:pt x="372455" y="140472"/>
                  <a:pt x="375789" y="127804"/>
                </a:cubicBezTo>
                <a:lnTo>
                  <a:pt x="396649" y="50080"/>
                </a:lnTo>
                <a:cubicBezTo>
                  <a:pt x="398078" y="43793"/>
                  <a:pt x="391982" y="40078"/>
                  <a:pt x="386171" y="40936"/>
                </a:cubicBezTo>
                <a:close/>
                <a:moveTo>
                  <a:pt x="34508" y="167523"/>
                </a:moveTo>
                <a:cubicBezTo>
                  <a:pt x="31836" y="165673"/>
                  <a:pt x="29404" y="163497"/>
                  <a:pt x="27269" y="161046"/>
                </a:cubicBezTo>
                <a:cubicBezTo>
                  <a:pt x="29796" y="158319"/>
                  <a:pt x="32570" y="155832"/>
                  <a:pt x="35556" y="153616"/>
                </a:cubicBezTo>
                <a:cubicBezTo>
                  <a:pt x="34985" y="156283"/>
                  <a:pt x="34318" y="158950"/>
                  <a:pt x="33651" y="161617"/>
                </a:cubicBezTo>
                <a:cubicBezTo>
                  <a:pt x="33111" y="163620"/>
                  <a:pt x="33421" y="165757"/>
                  <a:pt x="34508" y="167523"/>
                </a:cubicBezTo>
                <a:close/>
                <a:moveTo>
                  <a:pt x="22507" y="140281"/>
                </a:moveTo>
                <a:cubicBezTo>
                  <a:pt x="32561" y="99197"/>
                  <a:pt x="52138" y="61054"/>
                  <a:pt x="79657" y="28934"/>
                </a:cubicBezTo>
                <a:cubicBezTo>
                  <a:pt x="80108" y="28310"/>
                  <a:pt x="80492" y="27640"/>
                  <a:pt x="80800" y="26934"/>
                </a:cubicBezTo>
                <a:lnTo>
                  <a:pt x="80800" y="26934"/>
                </a:lnTo>
                <a:cubicBezTo>
                  <a:pt x="123758" y="15694"/>
                  <a:pt x="190814" y="4931"/>
                  <a:pt x="206339" y="59890"/>
                </a:cubicBezTo>
                <a:cubicBezTo>
                  <a:pt x="206989" y="63045"/>
                  <a:pt x="209694" y="65359"/>
                  <a:pt x="212912" y="65510"/>
                </a:cubicBezTo>
                <a:lnTo>
                  <a:pt x="173288" y="140472"/>
                </a:lnTo>
                <a:cubicBezTo>
                  <a:pt x="173020" y="140227"/>
                  <a:pt x="172734" y="140004"/>
                  <a:pt x="172430" y="139805"/>
                </a:cubicBezTo>
                <a:cubicBezTo>
                  <a:pt x="129377" y="119136"/>
                  <a:pt x="62988" y="107896"/>
                  <a:pt x="22507" y="140281"/>
                </a:cubicBezTo>
                <a:close/>
                <a:moveTo>
                  <a:pt x="343119" y="162760"/>
                </a:moveTo>
                <a:lnTo>
                  <a:pt x="343119" y="162760"/>
                </a:lnTo>
                <a:cubicBezTo>
                  <a:pt x="324735" y="146854"/>
                  <a:pt x="296065" y="144949"/>
                  <a:pt x="273300" y="139710"/>
                </a:cubicBezTo>
                <a:cubicBezTo>
                  <a:pt x="269341" y="138562"/>
                  <a:pt x="265170" y="140688"/>
                  <a:pt x="263775" y="144568"/>
                </a:cubicBezTo>
                <a:cubicBezTo>
                  <a:pt x="258863" y="143223"/>
                  <a:pt x="253867" y="142205"/>
                  <a:pt x="248821" y="141520"/>
                </a:cubicBezTo>
                <a:cubicBezTo>
                  <a:pt x="282825" y="136376"/>
                  <a:pt x="317972" y="139329"/>
                  <a:pt x="344071" y="160570"/>
                </a:cubicBezTo>
                <a:cubicBezTo>
                  <a:pt x="343404" y="161617"/>
                  <a:pt x="343309" y="162189"/>
                  <a:pt x="343119" y="162760"/>
                </a:cubicBezTo>
                <a:close/>
                <a:moveTo>
                  <a:pt x="143094" y="157236"/>
                </a:moveTo>
                <a:cubicBezTo>
                  <a:pt x="141026" y="151984"/>
                  <a:pt x="137318" y="147541"/>
                  <a:pt x="132521" y="144568"/>
                </a:cubicBezTo>
                <a:cubicBezTo>
                  <a:pt x="140013" y="146687"/>
                  <a:pt x="147390" y="149199"/>
                  <a:pt x="154619" y="152092"/>
                </a:cubicBezTo>
                <a:cubicBezTo>
                  <a:pt x="150428" y="153712"/>
                  <a:pt x="146808" y="155426"/>
                  <a:pt x="143094" y="157236"/>
                </a:cubicBezTo>
                <a:close/>
                <a:moveTo>
                  <a:pt x="170335" y="183525"/>
                </a:moveTo>
                <a:cubicBezTo>
                  <a:pt x="170310" y="180069"/>
                  <a:pt x="168414" y="176897"/>
                  <a:pt x="165382" y="175238"/>
                </a:cubicBezTo>
                <a:lnTo>
                  <a:pt x="157381" y="170952"/>
                </a:lnTo>
                <a:lnTo>
                  <a:pt x="167668" y="166475"/>
                </a:lnTo>
                <a:cubicBezTo>
                  <a:pt x="170148" y="165586"/>
                  <a:pt x="172057" y="163570"/>
                  <a:pt x="172811" y="161046"/>
                </a:cubicBezTo>
                <a:cubicBezTo>
                  <a:pt x="174992" y="162040"/>
                  <a:pt x="177451" y="162243"/>
                  <a:pt x="179765" y="161617"/>
                </a:cubicBezTo>
                <a:cubicBezTo>
                  <a:pt x="179765" y="161617"/>
                  <a:pt x="179765" y="161617"/>
                  <a:pt x="179765" y="161617"/>
                </a:cubicBezTo>
                <a:cubicBezTo>
                  <a:pt x="186914" y="163770"/>
                  <a:pt x="193274" y="167977"/>
                  <a:pt x="198053" y="173714"/>
                </a:cubicBezTo>
                <a:lnTo>
                  <a:pt x="198053" y="173714"/>
                </a:lnTo>
                <a:cubicBezTo>
                  <a:pt x="188574" y="176266"/>
                  <a:pt x="179308" y="179546"/>
                  <a:pt x="170335" y="183525"/>
                </a:cubicBezTo>
                <a:close/>
                <a:moveTo>
                  <a:pt x="363121" y="104467"/>
                </a:moveTo>
                <a:lnTo>
                  <a:pt x="356263" y="130375"/>
                </a:lnTo>
                <a:cubicBezTo>
                  <a:pt x="355501" y="133042"/>
                  <a:pt x="354644" y="139234"/>
                  <a:pt x="353501" y="145234"/>
                </a:cubicBezTo>
                <a:cubicBezTo>
                  <a:pt x="311019" y="111135"/>
                  <a:pt x="246916" y="119136"/>
                  <a:pt x="196814" y="135709"/>
                </a:cubicBezTo>
                <a:cubicBezTo>
                  <a:pt x="210721" y="109420"/>
                  <a:pt x="224596" y="83131"/>
                  <a:pt x="238439" y="56842"/>
                </a:cubicBezTo>
                <a:lnTo>
                  <a:pt x="238439" y="56842"/>
                </a:lnTo>
                <a:cubicBezTo>
                  <a:pt x="269204" y="27410"/>
                  <a:pt x="359216" y="-1546"/>
                  <a:pt x="372551" y="57509"/>
                </a:cubicBezTo>
                <a:cubicBezTo>
                  <a:pt x="372891" y="58983"/>
                  <a:pt x="373576" y="60354"/>
                  <a:pt x="374551" y="61510"/>
                </a:cubicBezTo>
                <a:cubicBezTo>
                  <a:pt x="370836" y="75892"/>
                  <a:pt x="367026" y="89989"/>
                  <a:pt x="363121" y="104467"/>
                </a:cubicBez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80" name="组合 779">
            <a:extLst>
              <a:ext uri="{FF2B5EF4-FFF2-40B4-BE49-F238E27FC236}">
                <a16:creationId xmlns:a16="http://schemas.microsoft.com/office/drawing/2014/main" id="{BB69101D-4D75-6636-0445-16ABFC5BD4AF}"/>
              </a:ext>
            </a:extLst>
          </p:cNvPr>
          <p:cNvGrpSpPr/>
          <p:nvPr/>
        </p:nvGrpSpPr>
        <p:grpSpPr>
          <a:xfrm rot="3102375">
            <a:off x="5836037" y="5255820"/>
            <a:ext cx="479188" cy="683907"/>
            <a:chOff x="3638704" y="5343099"/>
            <a:chExt cx="371321" cy="529957"/>
          </a:xfr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grpSpPr>
        <p:sp>
          <p:nvSpPr>
            <p:cNvPr id="750" name="任意多边形: 形状 749">
              <a:extLst>
                <a:ext uri="{FF2B5EF4-FFF2-40B4-BE49-F238E27FC236}">
                  <a16:creationId xmlns:a16="http://schemas.microsoft.com/office/drawing/2014/main" id="{B3C449C7-B22E-40E3-C0B3-9A6D1873BD74}"/>
                </a:ext>
              </a:extLst>
            </p:cNvPr>
            <p:cNvSpPr/>
            <p:nvPr/>
          </p:nvSpPr>
          <p:spPr>
            <a:xfrm>
              <a:off x="3638704" y="5499955"/>
              <a:ext cx="293939" cy="373101"/>
            </a:xfrm>
            <a:custGeom>
              <a:avLst/>
              <a:gdLst>
                <a:gd name="connsiteX0" fmla="*/ 186019 w 186309"/>
                <a:gd name="connsiteY0" fmla="*/ 70783 h 236485"/>
                <a:gd name="connsiteX1" fmla="*/ 117249 w 186309"/>
                <a:gd name="connsiteY1" fmla="*/ 5346 h 236485"/>
                <a:gd name="connsiteX2" fmla="*/ 24857 w 186309"/>
                <a:gd name="connsiteY2" fmla="*/ 137553 h 236485"/>
                <a:gd name="connsiteX3" fmla="*/ 27047 w 186309"/>
                <a:gd name="connsiteY3" fmla="*/ 138696 h 236485"/>
                <a:gd name="connsiteX4" fmla="*/ 27047 w 186309"/>
                <a:gd name="connsiteY4" fmla="*/ 191560 h 236485"/>
                <a:gd name="connsiteX5" fmla="*/ 27047 w 186309"/>
                <a:gd name="connsiteY5" fmla="*/ 191560 h 236485"/>
                <a:gd name="connsiteX6" fmla="*/ 47669 w 186309"/>
                <a:gd name="connsiteY6" fmla="*/ 234565 h 236485"/>
                <a:gd name="connsiteX7" fmla="*/ 90674 w 186309"/>
                <a:gd name="connsiteY7" fmla="*/ 213943 h 236485"/>
                <a:gd name="connsiteX8" fmla="*/ 90674 w 186309"/>
                <a:gd name="connsiteY8" fmla="*/ 211276 h 236485"/>
                <a:gd name="connsiteX9" fmla="*/ 95056 w 186309"/>
                <a:gd name="connsiteY9" fmla="*/ 207466 h 236485"/>
                <a:gd name="connsiteX10" fmla="*/ 105152 w 186309"/>
                <a:gd name="connsiteY10" fmla="*/ 168414 h 236485"/>
                <a:gd name="connsiteX11" fmla="*/ 186019 w 186309"/>
                <a:gd name="connsiteY11" fmla="*/ 70783 h 236485"/>
                <a:gd name="connsiteX12" fmla="*/ 43621 w 186309"/>
                <a:gd name="connsiteY12" fmla="*/ 209181 h 236485"/>
                <a:gd name="connsiteX13" fmla="*/ 53146 w 186309"/>
                <a:gd name="connsiteY13" fmla="*/ 214134 h 236485"/>
                <a:gd name="connsiteX14" fmla="*/ 64671 w 186309"/>
                <a:gd name="connsiteY14" fmla="*/ 216991 h 236485"/>
                <a:gd name="connsiteX15" fmla="*/ 43916 w 186309"/>
                <a:gd name="connsiteY15" fmla="*/ 209825 h 236485"/>
                <a:gd name="connsiteX16" fmla="*/ 43621 w 186309"/>
                <a:gd name="connsiteY16" fmla="*/ 209181 h 236485"/>
                <a:gd name="connsiteX17" fmla="*/ 102295 w 186309"/>
                <a:gd name="connsiteY17" fmla="*/ 150412 h 236485"/>
                <a:gd name="connsiteX18" fmla="*/ 95246 w 186309"/>
                <a:gd name="connsiteY18" fmla="*/ 155269 h 236485"/>
                <a:gd name="connsiteX19" fmla="*/ 86483 w 186309"/>
                <a:gd name="connsiteY19" fmla="*/ 165366 h 236485"/>
                <a:gd name="connsiteX20" fmla="*/ 84007 w 186309"/>
                <a:gd name="connsiteY20" fmla="*/ 191655 h 236485"/>
                <a:gd name="connsiteX21" fmla="*/ 56194 w 186309"/>
                <a:gd name="connsiteY21" fmla="*/ 195084 h 236485"/>
                <a:gd name="connsiteX22" fmla="*/ 42380 w 186309"/>
                <a:gd name="connsiteY22" fmla="*/ 148459 h 236485"/>
                <a:gd name="connsiteX23" fmla="*/ 44478 w 186309"/>
                <a:gd name="connsiteY23" fmla="*/ 145078 h 236485"/>
                <a:gd name="connsiteX24" fmla="*/ 42387 w 186309"/>
                <a:gd name="connsiteY24" fmla="*/ 131770 h 236485"/>
                <a:gd name="connsiteX25" fmla="*/ 39049 w 186309"/>
                <a:gd name="connsiteY25" fmla="*/ 130219 h 236485"/>
                <a:gd name="connsiteX26" fmla="*/ 35810 w 186309"/>
                <a:gd name="connsiteY26" fmla="*/ 122694 h 236485"/>
                <a:gd name="connsiteX27" fmla="*/ 108295 w 186309"/>
                <a:gd name="connsiteY27" fmla="*/ 21634 h 236485"/>
                <a:gd name="connsiteX28" fmla="*/ 123154 w 186309"/>
                <a:gd name="connsiteY28" fmla="*/ 23729 h 236485"/>
                <a:gd name="connsiteX29" fmla="*/ 148110 w 186309"/>
                <a:gd name="connsiteY29" fmla="*/ 41255 h 236485"/>
                <a:gd name="connsiteX30" fmla="*/ 160683 w 186309"/>
                <a:gd name="connsiteY30" fmla="*/ 99643 h 236485"/>
                <a:gd name="connsiteX31" fmla="*/ 102295 w 186309"/>
                <a:gd name="connsiteY31" fmla="*/ 150412 h 23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6309" h="236485">
                  <a:moveTo>
                    <a:pt x="186019" y="70783"/>
                  </a:moveTo>
                  <a:cubicBezTo>
                    <a:pt x="184210" y="51733"/>
                    <a:pt x="140681" y="-3608"/>
                    <a:pt x="117249" y="5346"/>
                  </a:cubicBezTo>
                  <a:cubicBezTo>
                    <a:pt x="44478" y="-25039"/>
                    <a:pt x="-44009" y="81546"/>
                    <a:pt x="24857" y="137553"/>
                  </a:cubicBezTo>
                  <a:cubicBezTo>
                    <a:pt x="25534" y="138027"/>
                    <a:pt x="26270" y="138412"/>
                    <a:pt x="27047" y="138696"/>
                  </a:cubicBezTo>
                  <a:cubicBezTo>
                    <a:pt x="18087" y="155178"/>
                    <a:pt x="18087" y="175077"/>
                    <a:pt x="27047" y="191560"/>
                  </a:cubicBezTo>
                  <a:lnTo>
                    <a:pt x="27047" y="191560"/>
                  </a:lnTo>
                  <a:cubicBezTo>
                    <a:pt x="20866" y="209130"/>
                    <a:pt x="30099" y="228384"/>
                    <a:pt x="47669" y="234565"/>
                  </a:cubicBezTo>
                  <a:cubicBezTo>
                    <a:pt x="65239" y="240746"/>
                    <a:pt x="84493" y="231513"/>
                    <a:pt x="90674" y="213943"/>
                  </a:cubicBezTo>
                  <a:cubicBezTo>
                    <a:pt x="90810" y="213060"/>
                    <a:pt x="90810" y="212160"/>
                    <a:pt x="90674" y="211276"/>
                  </a:cubicBezTo>
                  <a:cubicBezTo>
                    <a:pt x="92244" y="210137"/>
                    <a:pt x="93710" y="208862"/>
                    <a:pt x="95056" y="207466"/>
                  </a:cubicBezTo>
                  <a:cubicBezTo>
                    <a:pt x="103538" y="196337"/>
                    <a:pt x="107178" y="182260"/>
                    <a:pt x="105152" y="168414"/>
                  </a:cubicBezTo>
                  <a:cubicBezTo>
                    <a:pt x="148300" y="166985"/>
                    <a:pt x="190210" y="113359"/>
                    <a:pt x="186019" y="70783"/>
                  </a:cubicBezTo>
                  <a:close/>
                  <a:moveTo>
                    <a:pt x="43621" y="209181"/>
                  </a:moveTo>
                  <a:cubicBezTo>
                    <a:pt x="46625" y="211142"/>
                    <a:pt x="49815" y="212801"/>
                    <a:pt x="53146" y="214134"/>
                  </a:cubicBezTo>
                  <a:cubicBezTo>
                    <a:pt x="56856" y="215554"/>
                    <a:pt x="60727" y="216514"/>
                    <a:pt x="64671" y="216991"/>
                  </a:cubicBezTo>
                  <a:cubicBezTo>
                    <a:pt x="56961" y="220744"/>
                    <a:pt x="47669" y="217535"/>
                    <a:pt x="43916" y="209825"/>
                  </a:cubicBezTo>
                  <a:cubicBezTo>
                    <a:pt x="43813" y="209613"/>
                    <a:pt x="43714" y="209398"/>
                    <a:pt x="43621" y="209181"/>
                  </a:cubicBezTo>
                  <a:close/>
                  <a:moveTo>
                    <a:pt x="102295" y="150412"/>
                  </a:moveTo>
                  <a:cubicBezTo>
                    <a:pt x="99155" y="150379"/>
                    <a:pt x="96333" y="152323"/>
                    <a:pt x="95246" y="155269"/>
                  </a:cubicBezTo>
                  <a:cubicBezTo>
                    <a:pt x="90058" y="155675"/>
                    <a:pt x="86155" y="160171"/>
                    <a:pt x="86483" y="165366"/>
                  </a:cubicBezTo>
                  <a:cubicBezTo>
                    <a:pt x="87964" y="174195"/>
                    <a:pt x="87110" y="183257"/>
                    <a:pt x="84007" y="191655"/>
                  </a:cubicBezTo>
                  <a:cubicBezTo>
                    <a:pt x="78482" y="202132"/>
                    <a:pt x="64957" y="199656"/>
                    <a:pt x="56194" y="195084"/>
                  </a:cubicBezTo>
                  <a:cubicBezTo>
                    <a:pt x="39504" y="186023"/>
                    <a:pt x="33319" y="165149"/>
                    <a:pt x="42380" y="148459"/>
                  </a:cubicBezTo>
                  <a:cubicBezTo>
                    <a:pt x="43014" y="147292"/>
                    <a:pt x="43714" y="146163"/>
                    <a:pt x="44478" y="145078"/>
                  </a:cubicBezTo>
                  <a:cubicBezTo>
                    <a:pt x="47576" y="140826"/>
                    <a:pt x="46640" y="134868"/>
                    <a:pt x="42387" y="131770"/>
                  </a:cubicBezTo>
                  <a:cubicBezTo>
                    <a:pt x="41386" y="131041"/>
                    <a:pt x="40252" y="130514"/>
                    <a:pt x="39049" y="130219"/>
                  </a:cubicBezTo>
                  <a:cubicBezTo>
                    <a:pt x="39333" y="127321"/>
                    <a:pt x="38110" y="124479"/>
                    <a:pt x="35810" y="122694"/>
                  </a:cubicBezTo>
                  <a:cubicBezTo>
                    <a:pt x="-16006" y="80212"/>
                    <a:pt x="54860" y="1536"/>
                    <a:pt x="108295" y="21634"/>
                  </a:cubicBezTo>
                  <a:cubicBezTo>
                    <a:pt x="111058" y="27444"/>
                    <a:pt x="119059" y="31159"/>
                    <a:pt x="123154" y="23729"/>
                  </a:cubicBezTo>
                  <a:cubicBezTo>
                    <a:pt x="123154" y="23729"/>
                    <a:pt x="146205" y="39636"/>
                    <a:pt x="148110" y="41255"/>
                  </a:cubicBezTo>
                  <a:cubicBezTo>
                    <a:pt x="166155" y="54936"/>
                    <a:pt x="171498" y="79748"/>
                    <a:pt x="160683" y="99643"/>
                  </a:cubicBezTo>
                  <a:cubicBezTo>
                    <a:pt x="150491" y="124694"/>
                    <a:pt x="131060" y="149269"/>
                    <a:pt x="102295" y="1504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1" name="任意多边形: 形状 750">
              <a:extLst>
                <a:ext uri="{FF2B5EF4-FFF2-40B4-BE49-F238E27FC236}">
                  <a16:creationId xmlns:a16="http://schemas.microsoft.com/office/drawing/2014/main" id="{FC1BC400-8983-3246-99C2-A98C59870E7D}"/>
                </a:ext>
              </a:extLst>
            </p:cNvPr>
            <p:cNvSpPr/>
            <p:nvPr/>
          </p:nvSpPr>
          <p:spPr>
            <a:xfrm>
              <a:off x="3745138" y="5365673"/>
              <a:ext cx="43918" cy="85946"/>
            </a:xfrm>
            <a:custGeom>
              <a:avLst/>
              <a:gdLst>
                <a:gd name="connsiteX0" fmla="*/ 27213 w 27837"/>
                <a:gd name="connsiteY0" fmla="*/ 41786 h 54476"/>
                <a:gd name="connsiteX1" fmla="*/ 17688 w 27837"/>
                <a:gd name="connsiteY1" fmla="*/ 5591 h 54476"/>
                <a:gd name="connsiteX2" fmla="*/ 5591 w 27837"/>
                <a:gd name="connsiteY2" fmla="*/ 638 h 54476"/>
                <a:gd name="connsiteX3" fmla="*/ 638 w 27837"/>
                <a:gd name="connsiteY3" fmla="*/ 12735 h 54476"/>
                <a:gd name="connsiteX4" fmla="*/ 10163 w 27837"/>
                <a:gd name="connsiteY4" fmla="*/ 48835 h 54476"/>
                <a:gd name="connsiteX5" fmla="*/ 22165 w 27837"/>
                <a:gd name="connsiteY5" fmla="*/ 53883 h 54476"/>
                <a:gd name="connsiteX6" fmla="*/ 27213 w 27837"/>
                <a:gd name="connsiteY6" fmla="*/ 41786 h 54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37" h="54476">
                  <a:moveTo>
                    <a:pt x="27213" y="41786"/>
                  </a:moveTo>
                  <a:cubicBezTo>
                    <a:pt x="23879" y="29785"/>
                    <a:pt x="20641" y="17688"/>
                    <a:pt x="17688" y="5591"/>
                  </a:cubicBezTo>
                  <a:cubicBezTo>
                    <a:pt x="15603" y="997"/>
                    <a:pt x="10299" y="-1175"/>
                    <a:pt x="5591" y="638"/>
                  </a:cubicBezTo>
                  <a:cubicBezTo>
                    <a:pt x="997" y="2723"/>
                    <a:pt x="-1175" y="8027"/>
                    <a:pt x="638" y="12735"/>
                  </a:cubicBezTo>
                  <a:lnTo>
                    <a:pt x="10163" y="48835"/>
                  </a:lnTo>
                  <a:cubicBezTo>
                    <a:pt x="12209" y="53416"/>
                    <a:pt x="17459" y="55624"/>
                    <a:pt x="22165" y="53883"/>
                  </a:cubicBezTo>
                  <a:cubicBezTo>
                    <a:pt x="26795" y="51834"/>
                    <a:pt x="29013" y="46520"/>
                    <a:pt x="27213" y="417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2" name="任意多边形: 形状 751">
              <a:extLst>
                <a:ext uri="{FF2B5EF4-FFF2-40B4-BE49-F238E27FC236}">
                  <a16:creationId xmlns:a16="http://schemas.microsoft.com/office/drawing/2014/main" id="{B53C293F-2D1A-83A4-548D-DCB2E541AD84}"/>
                </a:ext>
              </a:extLst>
            </p:cNvPr>
            <p:cNvSpPr/>
            <p:nvPr/>
          </p:nvSpPr>
          <p:spPr>
            <a:xfrm>
              <a:off x="3846292" y="5343099"/>
              <a:ext cx="61655" cy="110060"/>
            </a:xfrm>
            <a:custGeom>
              <a:avLst/>
              <a:gdLst>
                <a:gd name="connsiteX0" fmla="*/ 38059 w 39079"/>
                <a:gd name="connsiteY0" fmla="*/ 12278 h 69760"/>
                <a:gd name="connsiteX1" fmla="*/ 21009 w 39079"/>
                <a:gd name="connsiteY1" fmla="*/ 5230 h 69760"/>
                <a:gd name="connsiteX2" fmla="*/ 340 w 39079"/>
                <a:gd name="connsiteY2" fmla="*/ 59999 h 69760"/>
                <a:gd name="connsiteX3" fmla="*/ 18628 w 39079"/>
                <a:gd name="connsiteY3" fmla="*/ 62285 h 69760"/>
                <a:gd name="connsiteX4" fmla="*/ 38059 w 39079"/>
                <a:gd name="connsiteY4" fmla="*/ 12278 h 69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79" h="69760">
                  <a:moveTo>
                    <a:pt x="38059" y="12278"/>
                  </a:moveTo>
                  <a:cubicBezTo>
                    <a:pt x="43393" y="1706"/>
                    <a:pt x="26343" y="-5343"/>
                    <a:pt x="21009" y="5230"/>
                  </a:cubicBezTo>
                  <a:cubicBezTo>
                    <a:pt x="12178" y="22694"/>
                    <a:pt x="5249" y="41055"/>
                    <a:pt x="340" y="59999"/>
                  </a:cubicBezTo>
                  <a:cubicBezTo>
                    <a:pt x="-2708" y="71429"/>
                    <a:pt x="15675" y="73619"/>
                    <a:pt x="18628" y="62285"/>
                  </a:cubicBezTo>
                  <a:cubicBezTo>
                    <a:pt x="23331" y="44980"/>
                    <a:pt x="29844" y="28219"/>
                    <a:pt x="38059" y="122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3" name="任意多边形: 形状 752">
              <a:extLst>
                <a:ext uri="{FF2B5EF4-FFF2-40B4-BE49-F238E27FC236}">
                  <a16:creationId xmlns:a16="http://schemas.microsoft.com/office/drawing/2014/main" id="{CEA5E207-DF73-60BC-5217-BC909ACC4A1C}"/>
                </a:ext>
              </a:extLst>
            </p:cNvPr>
            <p:cNvSpPr/>
            <p:nvPr/>
          </p:nvSpPr>
          <p:spPr>
            <a:xfrm>
              <a:off x="3928242" y="5426643"/>
              <a:ext cx="81783" cy="66003"/>
            </a:xfrm>
            <a:custGeom>
              <a:avLst/>
              <a:gdLst>
                <a:gd name="connsiteX0" fmla="*/ 40980 w 51837"/>
                <a:gd name="connsiteY0" fmla="*/ 94 h 41835"/>
                <a:gd name="connsiteX1" fmla="*/ 1833 w 51837"/>
                <a:gd name="connsiteY1" fmla="*/ 27049 h 41835"/>
                <a:gd name="connsiteX2" fmla="*/ 3452 w 51837"/>
                <a:gd name="connsiteY2" fmla="*/ 40003 h 41835"/>
                <a:gd name="connsiteX3" fmla="*/ 16406 w 51837"/>
                <a:gd name="connsiteY3" fmla="*/ 38384 h 41835"/>
                <a:gd name="connsiteX4" fmla="*/ 48029 w 51837"/>
                <a:gd name="connsiteY4" fmla="*/ 17143 h 41835"/>
                <a:gd name="connsiteX5" fmla="*/ 49930 w 51837"/>
                <a:gd name="connsiteY5" fmla="*/ 3808 h 41835"/>
                <a:gd name="connsiteX6" fmla="*/ 40980 w 51837"/>
                <a:gd name="connsiteY6" fmla="*/ 94 h 41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837" h="41835">
                  <a:moveTo>
                    <a:pt x="40980" y="94"/>
                  </a:moveTo>
                  <a:cubicBezTo>
                    <a:pt x="26340" y="6516"/>
                    <a:pt x="13055" y="15664"/>
                    <a:pt x="1833" y="27049"/>
                  </a:cubicBezTo>
                  <a:cubicBezTo>
                    <a:pt x="-1137" y="31116"/>
                    <a:pt x="-427" y="36792"/>
                    <a:pt x="3452" y="40003"/>
                  </a:cubicBezTo>
                  <a:cubicBezTo>
                    <a:pt x="7519" y="42973"/>
                    <a:pt x="13195" y="42263"/>
                    <a:pt x="16406" y="38384"/>
                  </a:cubicBezTo>
                  <a:cubicBezTo>
                    <a:pt x="25537" y="29402"/>
                    <a:pt x="36260" y="22199"/>
                    <a:pt x="48029" y="17143"/>
                  </a:cubicBezTo>
                  <a:cubicBezTo>
                    <a:pt x="52236" y="13986"/>
                    <a:pt x="53087" y="8015"/>
                    <a:pt x="49930" y="3808"/>
                  </a:cubicBezTo>
                  <a:cubicBezTo>
                    <a:pt x="47846" y="1032"/>
                    <a:pt x="44417" y="-391"/>
                    <a:pt x="40980" y="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4" name="任意多边形: 形状 753">
              <a:extLst>
                <a:ext uri="{FF2B5EF4-FFF2-40B4-BE49-F238E27FC236}">
                  <a16:creationId xmlns:a16="http://schemas.microsoft.com/office/drawing/2014/main" id="{769D60EC-2310-001E-F12F-FB730088BB66}"/>
                </a:ext>
              </a:extLst>
            </p:cNvPr>
            <p:cNvSpPr/>
            <p:nvPr/>
          </p:nvSpPr>
          <p:spPr>
            <a:xfrm>
              <a:off x="3716221" y="5616111"/>
              <a:ext cx="113513" cy="96227"/>
            </a:xfrm>
            <a:custGeom>
              <a:avLst/>
              <a:gdLst>
                <a:gd name="connsiteX0" fmla="*/ 71831 w 71949"/>
                <a:gd name="connsiteY0" fmla="*/ 22591 h 60992"/>
                <a:gd name="connsiteX1" fmla="*/ 58401 w 71949"/>
                <a:gd name="connsiteY1" fmla="*/ 9923 h 60992"/>
                <a:gd name="connsiteX2" fmla="*/ 38493 w 71949"/>
                <a:gd name="connsiteY2" fmla="*/ 21067 h 60992"/>
                <a:gd name="connsiteX3" fmla="*/ 36684 w 71949"/>
                <a:gd name="connsiteY3" fmla="*/ 16019 h 60992"/>
                <a:gd name="connsiteX4" fmla="*/ 32302 w 71949"/>
                <a:gd name="connsiteY4" fmla="*/ 6494 h 60992"/>
                <a:gd name="connsiteX5" fmla="*/ 27635 w 71949"/>
                <a:gd name="connsiteY5" fmla="*/ 4970 h 60992"/>
                <a:gd name="connsiteX6" fmla="*/ 11919 w 71949"/>
                <a:gd name="connsiteY6" fmla="*/ 16 h 60992"/>
                <a:gd name="connsiteX7" fmla="*/ 1727 w 71949"/>
                <a:gd name="connsiteY7" fmla="*/ 3541 h 60992"/>
                <a:gd name="connsiteX8" fmla="*/ 488 w 71949"/>
                <a:gd name="connsiteY8" fmla="*/ 18590 h 60992"/>
                <a:gd name="connsiteX9" fmla="*/ 13157 w 71949"/>
                <a:gd name="connsiteY9" fmla="*/ 51070 h 60992"/>
                <a:gd name="connsiteX10" fmla="*/ 16871 w 71949"/>
                <a:gd name="connsiteY10" fmla="*/ 52785 h 60992"/>
                <a:gd name="connsiteX11" fmla="*/ 16372 w 71949"/>
                <a:gd name="connsiteY11" fmla="*/ 59366 h 60992"/>
                <a:gd name="connsiteX12" fmla="*/ 20301 w 71949"/>
                <a:gd name="connsiteY12" fmla="*/ 60976 h 60992"/>
                <a:gd name="connsiteX13" fmla="*/ 51447 w 71949"/>
                <a:gd name="connsiteY13" fmla="*/ 48213 h 60992"/>
                <a:gd name="connsiteX14" fmla="*/ 63258 w 71949"/>
                <a:gd name="connsiteY14" fmla="*/ 37735 h 60992"/>
                <a:gd name="connsiteX15" fmla="*/ 65449 w 71949"/>
                <a:gd name="connsiteY15" fmla="*/ 36402 h 60992"/>
                <a:gd name="connsiteX16" fmla="*/ 69069 w 71949"/>
                <a:gd name="connsiteY16" fmla="*/ 30020 h 60992"/>
                <a:gd name="connsiteX17" fmla="*/ 71831 w 71949"/>
                <a:gd name="connsiteY17" fmla="*/ 22591 h 6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1949" h="60992">
                  <a:moveTo>
                    <a:pt x="71831" y="22591"/>
                  </a:moveTo>
                  <a:cubicBezTo>
                    <a:pt x="72974" y="14399"/>
                    <a:pt x="65640" y="10113"/>
                    <a:pt x="58401" y="9923"/>
                  </a:cubicBezTo>
                  <a:cubicBezTo>
                    <a:pt x="50253" y="9824"/>
                    <a:pt x="42669" y="14070"/>
                    <a:pt x="38493" y="21067"/>
                  </a:cubicBezTo>
                  <a:cubicBezTo>
                    <a:pt x="38076" y="19323"/>
                    <a:pt x="37469" y="17630"/>
                    <a:pt x="36684" y="16019"/>
                  </a:cubicBezTo>
                  <a:cubicBezTo>
                    <a:pt x="37672" y="12206"/>
                    <a:pt x="35841" y="8224"/>
                    <a:pt x="32302" y="6494"/>
                  </a:cubicBezTo>
                  <a:cubicBezTo>
                    <a:pt x="30830" y="5759"/>
                    <a:pt x="29257" y="5246"/>
                    <a:pt x="27635" y="4970"/>
                  </a:cubicBezTo>
                  <a:cubicBezTo>
                    <a:pt x="23122" y="1559"/>
                    <a:pt x="17571" y="-190"/>
                    <a:pt x="11919" y="16"/>
                  </a:cubicBezTo>
                  <a:cubicBezTo>
                    <a:pt x="8197" y="-145"/>
                    <a:pt x="4554" y="1115"/>
                    <a:pt x="1727" y="3541"/>
                  </a:cubicBezTo>
                  <a:cubicBezTo>
                    <a:pt x="-940" y="6874"/>
                    <a:pt x="203" y="14590"/>
                    <a:pt x="488" y="18590"/>
                  </a:cubicBezTo>
                  <a:cubicBezTo>
                    <a:pt x="1534" y="30402"/>
                    <a:pt x="5928" y="41670"/>
                    <a:pt x="13157" y="51070"/>
                  </a:cubicBezTo>
                  <a:cubicBezTo>
                    <a:pt x="13987" y="52280"/>
                    <a:pt x="15412" y="52938"/>
                    <a:pt x="16871" y="52785"/>
                  </a:cubicBezTo>
                  <a:cubicBezTo>
                    <a:pt x="14916" y="54464"/>
                    <a:pt x="14692" y="57411"/>
                    <a:pt x="16372" y="59366"/>
                  </a:cubicBezTo>
                  <a:cubicBezTo>
                    <a:pt x="17348" y="60502"/>
                    <a:pt x="18809" y="61101"/>
                    <a:pt x="20301" y="60976"/>
                  </a:cubicBezTo>
                  <a:cubicBezTo>
                    <a:pt x="31560" y="59296"/>
                    <a:pt x="42246" y="54917"/>
                    <a:pt x="51447" y="48213"/>
                  </a:cubicBezTo>
                  <a:cubicBezTo>
                    <a:pt x="55712" y="45109"/>
                    <a:pt x="59668" y="41600"/>
                    <a:pt x="63258" y="37735"/>
                  </a:cubicBezTo>
                  <a:lnTo>
                    <a:pt x="65449" y="36402"/>
                  </a:lnTo>
                  <a:cubicBezTo>
                    <a:pt x="67459" y="34843"/>
                    <a:pt x="68762" y="32545"/>
                    <a:pt x="69069" y="30020"/>
                  </a:cubicBezTo>
                  <a:cubicBezTo>
                    <a:pt x="70433" y="27732"/>
                    <a:pt x="71370" y="25215"/>
                    <a:pt x="71831" y="225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55" name="任意多边形: 形状 754">
            <a:extLst>
              <a:ext uri="{FF2B5EF4-FFF2-40B4-BE49-F238E27FC236}">
                <a16:creationId xmlns:a16="http://schemas.microsoft.com/office/drawing/2014/main" id="{BDDD4E49-B8C6-154C-CA7A-20712CDBF968}"/>
              </a:ext>
            </a:extLst>
          </p:cNvPr>
          <p:cNvSpPr/>
          <p:nvPr/>
        </p:nvSpPr>
        <p:spPr>
          <a:xfrm rot="21376022">
            <a:off x="2483887" y="5364014"/>
            <a:ext cx="604499" cy="489060"/>
          </a:xfrm>
          <a:custGeom>
            <a:avLst/>
            <a:gdLst>
              <a:gd name="connsiteX0" fmla="*/ 290321 w 292272"/>
              <a:gd name="connsiteY0" fmla="*/ 221266 h 236458"/>
              <a:gd name="connsiteX1" fmla="*/ 279272 w 292272"/>
              <a:gd name="connsiteY1" fmla="*/ 209169 h 236458"/>
              <a:gd name="connsiteX2" fmla="*/ 276224 w 292272"/>
              <a:gd name="connsiteY2" fmla="*/ 206883 h 236458"/>
              <a:gd name="connsiteX3" fmla="*/ 258222 w 292272"/>
              <a:gd name="connsiteY3" fmla="*/ 154210 h 236458"/>
              <a:gd name="connsiteX4" fmla="*/ 252126 w 292272"/>
              <a:gd name="connsiteY4" fmla="*/ 148780 h 236458"/>
              <a:gd name="connsiteX5" fmla="*/ 250887 w 292272"/>
              <a:gd name="connsiteY5" fmla="*/ 147447 h 236458"/>
              <a:gd name="connsiteX6" fmla="*/ 108012 w 292272"/>
              <a:gd name="connsiteY6" fmla="*/ 35338 h 236458"/>
              <a:gd name="connsiteX7" fmla="*/ 104774 w 292272"/>
              <a:gd name="connsiteY7" fmla="*/ 29337 h 236458"/>
              <a:gd name="connsiteX8" fmla="*/ 71532 w 292272"/>
              <a:gd name="connsiteY8" fmla="*/ 5525 h 236458"/>
              <a:gd name="connsiteX9" fmla="*/ 48100 w 292272"/>
              <a:gd name="connsiteY9" fmla="*/ 0 h 236458"/>
              <a:gd name="connsiteX10" fmla="*/ 10857 w 292272"/>
              <a:gd name="connsiteY10" fmla="*/ 14859 h 236458"/>
              <a:gd name="connsiteX11" fmla="*/ 1332 w 292272"/>
              <a:gd name="connsiteY11" fmla="*/ 49244 h 236458"/>
              <a:gd name="connsiteX12" fmla="*/ 3809 w 292272"/>
              <a:gd name="connsiteY12" fmla="*/ 58769 h 236458"/>
              <a:gd name="connsiteX13" fmla="*/ 22192 w 292272"/>
              <a:gd name="connsiteY13" fmla="*/ 75533 h 236458"/>
              <a:gd name="connsiteX14" fmla="*/ 37908 w 292272"/>
              <a:gd name="connsiteY14" fmla="*/ 93821 h 236458"/>
              <a:gd name="connsiteX15" fmla="*/ 42956 w 292272"/>
              <a:gd name="connsiteY15" fmla="*/ 96393 h 236458"/>
              <a:gd name="connsiteX16" fmla="*/ 57530 w 292272"/>
              <a:gd name="connsiteY16" fmla="*/ 114205 h 236458"/>
              <a:gd name="connsiteX17" fmla="*/ 137730 w 292272"/>
              <a:gd name="connsiteY17" fmla="*/ 179070 h 236458"/>
              <a:gd name="connsiteX18" fmla="*/ 189737 w 292272"/>
              <a:gd name="connsiteY18" fmla="*/ 212503 h 236458"/>
              <a:gd name="connsiteX19" fmla="*/ 196881 w 292272"/>
              <a:gd name="connsiteY19" fmla="*/ 218694 h 236458"/>
              <a:gd name="connsiteX20" fmla="*/ 260793 w 292272"/>
              <a:gd name="connsiteY20" fmla="*/ 227743 h 236458"/>
              <a:gd name="connsiteX21" fmla="*/ 268413 w 292272"/>
              <a:gd name="connsiteY21" fmla="*/ 225076 h 236458"/>
              <a:gd name="connsiteX22" fmla="*/ 275462 w 292272"/>
              <a:gd name="connsiteY22" fmla="*/ 232886 h 236458"/>
              <a:gd name="connsiteX23" fmla="*/ 288416 w 292272"/>
              <a:gd name="connsiteY23" fmla="*/ 234696 h 236458"/>
              <a:gd name="connsiteX24" fmla="*/ 290401 w 292272"/>
              <a:gd name="connsiteY24" fmla="*/ 221373 h 236458"/>
              <a:gd name="connsiteX25" fmla="*/ 290321 w 292272"/>
              <a:gd name="connsiteY25" fmla="*/ 221266 h 236458"/>
              <a:gd name="connsiteX26" fmla="*/ 29622 w 292272"/>
              <a:gd name="connsiteY26" fmla="*/ 56388 h 236458"/>
              <a:gd name="connsiteX27" fmla="*/ 20097 w 292272"/>
              <a:gd name="connsiteY27" fmla="*/ 47720 h 236458"/>
              <a:gd name="connsiteX28" fmla="*/ 20097 w 292272"/>
              <a:gd name="connsiteY28" fmla="*/ 45911 h 236458"/>
              <a:gd name="connsiteX29" fmla="*/ 53625 w 292272"/>
              <a:gd name="connsiteY29" fmla="*/ 17812 h 236458"/>
              <a:gd name="connsiteX30" fmla="*/ 56292 w 292272"/>
              <a:gd name="connsiteY30" fmla="*/ 16764 h 236458"/>
              <a:gd name="connsiteX31" fmla="*/ 57911 w 292272"/>
              <a:gd name="connsiteY31" fmla="*/ 18098 h 236458"/>
              <a:gd name="connsiteX32" fmla="*/ 65435 w 292272"/>
              <a:gd name="connsiteY32" fmla="*/ 23241 h 236458"/>
              <a:gd name="connsiteX33" fmla="*/ 57530 w 292272"/>
              <a:gd name="connsiteY33" fmla="*/ 27527 h 236458"/>
              <a:gd name="connsiteX34" fmla="*/ 56387 w 292272"/>
              <a:gd name="connsiteY34" fmla="*/ 28766 h 236458"/>
              <a:gd name="connsiteX35" fmla="*/ 48957 w 292272"/>
              <a:gd name="connsiteY35" fmla="*/ 28766 h 236458"/>
              <a:gd name="connsiteX36" fmla="*/ 29622 w 292272"/>
              <a:gd name="connsiteY36" fmla="*/ 56388 h 236458"/>
              <a:gd name="connsiteX37" fmla="*/ 182784 w 292272"/>
              <a:gd name="connsiteY37" fmla="*/ 195167 h 236458"/>
              <a:gd name="connsiteX38" fmla="*/ 182212 w 292272"/>
              <a:gd name="connsiteY38" fmla="*/ 196310 h 236458"/>
              <a:gd name="connsiteX39" fmla="*/ 48862 w 292272"/>
              <a:gd name="connsiteY39" fmla="*/ 50673 h 236458"/>
              <a:gd name="connsiteX40" fmla="*/ 49910 w 292272"/>
              <a:gd name="connsiteY40" fmla="*/ 52102 h 236458"/>
              <a:gd name="connsiteX41" fmla="*/ 186117 w 292272"/>
              <a:gd name="connsiteY41" fmla="*/ 171355 h 236458"/>
              <a:gd name="connsiteX42" fmla="*/ 182784 w 292272"/>
              <a:gd name="connsiteY42" fmla="*/ 195167 h 236458"/>
              <a:gd name="connsiteX43" fmla="*/ 67245 w 292272"/>
              <a:gd name="connsiteY43" fmla="*/ 42767 h 236458"/>
              <a:gd name="connsiteX44" fmla="*/ 67722 w 292272"/>
              <a:gd name="connsiteY44" fmla="*/ 42767 h 236458"/>
              <a:gd name="connsiteX45" fmla="*/ 84581 w 292272"/>
              <a:gd name="connsiteY45" fmla="*/ 40100 h 236458"/>
              <a:gd name="connsiteX46" fmla="*/ 87248 w 292272"/>
              <a:gd name="connsiteY46" fmla="*/ 43244 h 236458"/>
              <a:gd name="connsiteX47" fmla="*/ 217740 w 292272"/>
              <a:gd name="connsiteY47" fmla="*/ 145733 h 236458"/>
              <a:gd name="connsiteX48" fmla="*/ 197071 w 292272"/>
              <a:gd name="connsiteY48" fmla="*/ 156877 h 236458"/>
              <a:gd name="connsiteX49" fmla="*/ 67626 w 292272"/>
              <a:gd name="connsiteY49" fmla="*/ 42482 h 236458"/>
              <a:gd name="connsiteX50" fmla="*/ 244315 w 292272"/>
              <a:gd name="connsiteY50" fmla="*/ 204692 h 236458"/>
              <a:gd name="connsiteX51" fmla="*/ 244791 w 292272"/>
              <a:gd name="connsiteY51" fmla="*/ 206312 h 236458"/>
              <a:gd name="connsiteX52" fmla="*/ 203167 w 292272"/>
              <a:gd name="connsiteY52" fmla="*/ 200406 h 236458"/>
              <a:gd name="connsiteX53" fmla="*/ 203167 w 292272"/>
              <a:gd name="connsiteY53" fmla="*/ 200406 h 236458"/>
              <a:gd name="connsiteX54" fmla="*/ 216974 w 292272"/>
              <a:gd name="connsiteY54" fmla="*/ 164440 h 236458"/>
              <a:gd name="connsiteX55" fmla="*/ 237647 w 292272"/>
              <a:gd name="connsiteY55" fmla="*/ 163830 h 236458"/>
              <a:gd name="connsiteX56" fmla="*/ 241839 w 292272"/>
              <a:gd name="connsiteY56" fmla="*/ 163830 h 236458"/>
              <a:gd name="connsiteX57" fmla="*/ 250792 w 292272"/>
              <a:gd name="connsiteY57" fmla="*/ 190024 h 236458"/>
              <a:gd name="connsiteX58" fmla="*/ 244696 w 292272"/>
              <a:gd name="connsiteY58" fmla="*/ 204788 h 236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292272" h="236458">
                <a:moveTo>
                  <a:pt x="290321" y="221266"/>
                </a:moveTo>
                <a:lnTo>
                  <a:pt x="279272" y="209169"/>
                </a:lnTo>
                <a:cubicBezTo>
                  <a:pt x="278388" y="208245"/>
                  <a:pt x="277359" y="207472"/>
                  <a:pt x="276224" y="206883"/>
                </a:cubicBezTo>
                <a:lnTo>
                  <a:pt x="258222" y="154210"/>
                </a:lnTo>
                <a:cubicBezTo>
                  <a:pt x="257455" y="151346"/>
                  <a:pt x="255059" y="149212"/>
                  <a:pt x="252126" y="148780"/>
                </a:cubicBezTo>
                <a:cubicBezTo>
                  <a:pt x="251791" y="148269"/>
                  <a:pt x="251372" y="147819"/>
                  <a:pt x="250887" y="147447"/>
                </a:cubicBezTo>
                <a:lnTo>
                  <a:pt x="108012" y="35338"/>
                </a:lnTo>
                <a:cubicBezTo>
                  <a:pt x="107953" y="32935"/>
                  <a:pt x="106750" y="30705"/>
                  <a:pt x="104774" y="29337"/>
                </a:cubicBezTo>
                <a:cubicBezTo>
                  <a:pt x="94010" y="20955"/>
                  <a:pt x="82866" y="13049"/>
                  <a:pt x="71532" y="5525"/>
                </a:cubicBezTo>
                <a:cubicBezTo>
                  <a:pt x="63755" y="3541"/>
                  <a:pt x="55943" y="1699"/>
                  <a:pt x="48100" y="0"/>
                </a:cubicBezTo>
                <a:cubicBezTo>
                  <a:pt x="34495" y="1183"/>
                  <a:pt x="21540" y="6351"/>
                  <a:pt x="10857" y="14859"/>
                </a:cubicBezTo>
                <a:cubicBezTo>
                  <a:pt x="1461" y="23613"/>
                  <a:pt x="-2221" y="36903"/>
                  <a:pt x="1332" y="49244"/>
                </a:cubicBezTo>
                <a:cubicBezTo>
                  <a:pt x="-510" y="52572"/>
                  <a:pt x="579" y="56760"/>
                  <a:pt x="3809" y="58769"/>
                </a:cubicBezTo>
                <a:cubicBezTo>
                  <a:pt x="10338" y="63900"/>
                  <a:pt x="16483" y="69503"/>
                  <a:pt x="22192" y="75533"/>
                </a:cubicBezTo>
                <a:cubicBezTo>
                  <a:pt x="27717" y="81439"/>
                  <a:pt x="32384" y="88011"/>
                  <a:pt x="37908" y="93821"/>
                </a:cubicBezTo>
                <a:cubicBezTo>
                  <a:pt x="39185" y="95312"/>
                  <a:pt x="41000" y="96236"/>
                  <a:pt x="42956" y="96393"/>
                </a:cubicBezTo>
                <a:cubicBezTo>
                  <a:pt x="47161" y="102836"/>
                  <a:pt x="52047" y="108807"/>
                  <a:pt x="57530" y="114205"/>
                </a:cubicBezTo>
                <a:cubicBezTo>
                  <a:pt x="83055" y="137279"/>
                  <a:pt x="109829" y="158934"/>
                  <a:pt x="137730" y="179070"/>
                </a:cubicBezTo>
                <a:cubicBezTo>
                  <a:pt x="151732" y="190214"/>
                  <a:pt x="170020" y="213455"/>
                  <a:pt x="189737" y="212503"/>
                </a:cubicBezTo>
                <a:cubicBezTo>
                  <a:pt x="190616" y="215840"/>
                  <a:pt x="193452" y="218298"/>
                  <a:pt x="196881" y="218694"/>
                </a:cubicBezTo>
                <a:lnTo>
                  <a:pt x="260793" y="227743"/>
                </a:lnTo>
                <a:cubicBezTo>
                  <a:pt x="263622" y="228216"/>
                  <a:pt x="266497" y="227210"/>
                  <a:pt x="268413" y="225076"/>
                </a:cubicBezTo>
                <a:lnTo>
                  <a:pt x="275462" y="232886"/>
                </a:lnTo>
                <a:cubicBezTo>
                  <a:pt x="278618" y="236828"/>
                  <a:pt x="284301" y="237622"/>
                  <a:pt x="288416" y="234696"/>
                </a:cubicBezTo>
                <a:cubicBezTo>
                  <a:pt x="292643" y="231565"/>
                  <a:pt x="293532" y="225600"/>
                  <a:pt x="290401" y="221373"/>
                </a:cubicBezTo>
                <a:cubicBezTo>
                  <a:pt x="290375" y="221337"/>
                  <a:pt x="290348" y="221301"/>
                  <a:pt x="290321" y="221266"/>
                </a:cubicBezTo>
                <a:close/>
                <a:moveTo>
                  <a:pt x="29622" y="56388"/>
                </a:moveTo>
                <a:cubicBezTo>
                  <a:pt x="26478" y="53340"/>
                  <a:pt x="23145" y="50578"/>
                  <a:pt x="20097" y="47720"/>
                </a:cubicBezTo>
                <a:cubicBezTo>
                  <a:pt x="20138" y="47118"/>
                  <a:pt x="20138" y="46513"/>
                  <a:pt x="20097" y="45911"/>
                </a:cubicBezTo>
                <a:cubicBezTo>
                  <a:pt x="13429" y="25241"/>
                  <a:pt x="39147" y="20288"/>
                  <a:pt x="53625" y="17812"/>
                </a:cubicBezTo>
                <a:cubicBezTo>
                  <a:pt x="54573" y="17639"/>
                  <a:pt x="55479" y="17283"/>
                  <a:pt x="56292" y="16764"/>
                </a:cubicBezTo>
                <a:cubicBezTo>
                  <a:pt x="56787" y="17259"/>
                  <a:pt x="57330" y="17706"/>
                  <a:pt x="57911" y="18098"/>
                </a:cubicBezTo>
                <a:lnTo>
                  <a:pt x="65435" y="23241"/>
                </a:lnTo>
                <a:cubicBezTo>
                  <a:pt x="62638" y="24347"/>
                  <a:pt x="59983" y="25786"/>
                  <a:pt x="57530" y="27527"/>
                </a:cubicBezTo>
                <a:cubicBezTo>
                  <a:pt x="57101" y="27893"/>
                  <a:pt x="56717" y="28309"/>
                  <a:pt x="56387" y="28766"/>
                </a:cubicBezTo>
                <a:cubicBezTo>
                  <a:pt x="54078" y="27477"/>
                  <a:pt x="51266" y="27477"/>
                  <a:pt x="48957" y="28766"/>
                </a:cubicBezTo>
                <a:cubicBezTo>
                  <a:pt x="37731" y="33483"/>
                  <a:pt x="30211" y="44226"/>
                  <a:pt x="29622" y="56388"/>
                </a:cubicBezTo>
                <a:close/>
                <a:moveTo>
                  <a:pt x="182784" y="195167"/>
                </a:moveTo>
                <a:cubicBezTo>
                  <a:pt x="182537" y="195518"/>
                  <a:pt x="182344" y="195903"/>
                  <a:pt x="182212" y="196310"/>
                </a:cubicBezTo>
                <a:cubicBezTo>
                  <a:pt x="186784" y="180785"/>
                  <a:pt x="21049" y="83439"/>
                  <a:pt x="48862" y="50673"/>
                </a:cubicBezTo>
                <a:cubicBezTo>
                  <a:pt x="49180" y="51172"/>
                  <a:pt x="49530" y="51649"/>
                  <a:pt x="49910" y="52102"/>
                </a:cubicBezTo>
                <a:cubicBezTo>
                  <a:pt x="95820" y="91345"/>
                  <a:pt x="141223" y="131096"/>
                  <a:pt x="186117" y="171355"/>
                </a:cubicBezTo>
                <a:cubicBezTo>
                  <a:pt x="182827" y="178832"/>
                  <a:pt x="181673" y="187074"/>
                  <a:pt x="182784" y="195167"/>
                </a:cubicBezTo>
                <a:close/>
                <a:moveTo>
                  <a:pt x="67245" y="42767"/>
                </a:moveTo>
                <a:cubicBezTo>
                  <a:pt x="67245" y="42767"/>
                  <a:pt x="67245" y="42767"/>
                  <a:pt x="67722" y="42767"/>
                </a:cubicBezTo>
                <a:cubicBezTo>
                  <a:pt x="72606" y="39270"/>
                  <a:pt x="78855" y="38281"/>
                  <a:pt x="84581" y="40100"/>
                </a:cubicBezTo>
                <a:cubicBezTo>
                  <a:pt x="85230" y="41330"/>
                  <a:pt x="86140" y="42403"/>
                  <a:pt x="87248" y="43244"/>
                </a:cubicBezTo>
                <a:lnTo>
                  <a:pt x="217740" y="145733"/>
                </a:lnTo>
                <a:cubicBezTo>
                  <a:pt x="210003" y="147597"/>
                  <a:pt x="202881" y="151437"/>
                  <a:pt x="197071" y="156877"/>
                </a:cubicBezTo>
                <a:cubicBezTo>
                  <a:pt x="154463" y="118205"/>
                  <a:pt x="111314" y="80074"/>
                  <a:pt x="67626" y="42482"/>
                </a:cubicBezTo>
                <a:close/>
                <a:moveTo>
                  <a:pt x="244315" y="204692"/>
                </a:moveTo>
                <a:cubicBezTo>
                  <a:pt x="244315" y="205359"/>
                  <a:pt x="244315" y="205740"/>
                  <a:pt x="244791" y="206312"/>
                </a:cubicBezTo>
                <a:lnTo>
                  <a:pt x="203167" y="200406"/>
                </a:lnTo>
                <a:lnTo>
                  <a:pt x="203167" y="200406"/>
                </a:lnTo>
                <a:cubicBezTo>
                  <a:pt x="197048" y="186662"/>
                  <a:pt x="203229" y="170559"/>
                  <a:pt x="216974" y="164440"/>
                </a:cubicBezTo>
                <a:cubicBezTo>
                  <a:pt x="223517" y="161527"/>
                  <a:pt x="230944" y="161308"/>
                  <a:pt x="237647" y="163830"/>
                </a:cubicBezTo>
                <a:cubicBezTo>
                  <a:pt x="239027" y="164141"/>
                  <a:pt x="240459" y="164141"/>
                  <a:pt x="241839" y="163830"/>
                </a:cubicBezTo>
                <a:cubicBezTo>
                  <a:pt x="244887" y="172593"/>
                  <a:pt x="247839" y="181356"/>
                  <a:pt x="250792" y="190024"/>
                </a:cubicBezTo>
                <a:cubicBezTo>
                  <a:pt x="246173" y="193429"/>
                  <a:pt x="243825" y="199116"/>
                  <a:pt x="244696" y="204788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55" name="组合 854">
            <a:extLst>
              <a:ext uri="{FF2B5EF4-FFF2-40B4-BE49-F238E27FC236}">
                <a16:creationId xmlns:a16="http://schemas.microsoft.com/office/drawing/2014/main" id="{C4A64EDA-F235-264B-D611-AC0E9E59EFC6}"/>
              </a:ext>
            </a:extLst>
          </p:cNvPr>
          <p:cNvGrpSpPr/>
          <p:nvPr/>
        </p:nvGrpSpPr>
        <p:grpSpPr>
          <a:xfrm>
            <a:off x="-327591" y="4463234"/>
            <a:ext cx="2475340" cy="2139758"/>
            <a:chOff x="291762" y="4919372"/>
            <a:chExt cx="1951215" cy="1686689"/>
          </a:xfrm>
        </p:grpSpPr>
        <p:grpSp>
          <p:nvGrpSpPr>
            <p:cNvPr id="785" name="图形 782">
              <a:extLst>
                <a:ext uri="{FF2B5EF4-FFF2-40B4-BE49-F238E27FC236}">
                  <a16:creationId xmlns:a16="http://schemas.microsoft.com/office/drawing/2014/main" id="{E9025D51-6D2F-4B04-EBD0-9432E5DC6907}"/>
                </a:ext>
              </a:extLst>
            </p:cNvPr>
            <p:cNvGrpSpPr/>
            <p:nvPr/>
          </p:nvGrpSpPr>
          <p:grpSpPr>
            <a:xfrm flipH="1">
              <a:off x="291762" y="4919372"/>
              <a:ext cx="1951215" cy="1686689"/>
              <a:chOff x="1914029" y="4725724"/>
              <a:chExt cx="1951215" cy="1686689"/>
            </a:xfrm>
          </p:grpSpPr>
          <p:grpSp>
            <p:nvGrpSpPr>
              <p:cNvPr id="786" name="图形 782">
                <a:extLst>
                  <a:ext uri="{FF2B5EF4-FFF2-40B4-BE49-F238E27FC236}">
                    <a16:creationId xmlns:a16="http://schemas.microsoft.com/office/drawing/2014/main" id="{CCCB857D-8EF7-F83C-688C-FCA6E7DA6083}"/>
                  </a:ext>
                </a:extLst>
              </p:cNvPr>
              <p:cNvGrpSpPr/>
              <p:nvPr/>
            </p:nvGrpSpPr>
            <p:grpSpPr>
              <a:xfrm>
                <a:off x="1914029" y="6002938"/>
                <a:ext cx="1090847" cy="409475"/>
                <a:chOff x="1914029" y="6002938"/>
                <a:chExt cx="1090847" cy="409475"/>
              </a:xfrm>
            </p:grpSpPr>
            <p:sp>
              <p:nvSpPr>
                <p:cNvPr id="787" name="任意多边形: 形状 786">
                  <a:extLst>
                    <a:ext uri="{FF2B5EF4-FFF2-40B4-BE49-F238E27FC236}">
                      <a16:creationId xmlns:a16="http://schemas.microsoft.com/office/drawing/2014/main" id="{10B586C3-D1D8-80FE-2B6C-73A7D61D13D4}"/>
                    </a:ext>
                  </a:extLst>
                </p:cNvPr>
                <p:cNvSpPr/>
                <p:nvPr/>
              </p:nvSpPr>
              <p:spPr>
                <a:xfrm>
                  <a:off x="1914029" y="6025092"/>
                  <a:ext cx="1090847" cy="387321"/>
                </a:xfrm>
                <a:custGeom>
                  <a:avLst/>
                  <a:gdLst>
                    <a:gd name="connsiteX0" fmla="*/ 0 w 1090847"/>
                    <a:gd name="connsiteY0" fmla="*/ 236119 h 387321"/>
                    <a:gd name="connsiteX1" fmla="*/ 383975 w 1090847"/>
                    <a:gd name="connsiteY1" fmla="*/ 250046 h 387321"/>
                    <a:gd name="connsiteX2" fmla="*/ 805353 w 1090847"/>
                    <a:gd name="connsiteY2" fmla="*/ 387322 h 387321"/>
                    <a:gd name="connsiteX3" fmla="*/ 1090847 w 1090847"/>
                    <a:gd name="connsiteY3" fmla="*/ 168277 h 387321"/>
                    <a:gd name="connsiteX4" fmla="*/ 632067 w 1090847"/>
                    <a:gd name="connsiteY4" fmla="*/ 64425 h 387321"/>
                    <a:gd name="connsiteX5" fmla="*/ 325683 w 1090847"/>
                    <a:gd name="connsiteY5" fmla="*/ 1954 h 387321"/>
                    <a:gd name="connsiteX6" fmla="*/ 0 w 1090847"/>
                    <a:gd name="connsiteY6" fmla="*/ 236119 h 387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90847" h="387321">
                      <a:moveTo>
                        <a:pt x="0" y="236119"/>
                      </a:moveTo>
                      <a:cubicBezTo>
                        <a:pt x="0" y="236119"/>
                        <a:pt x="257840" y="190361"/>
                        <a:pt x="383975" y="250046"/>
                      </a:cubicBezTo>
                      <a:cubicBezTo>
                        <a:pt x="383975" y="250046"/>
                        <a:pt x="582130" y="257805"/>
                        <a:pt x="805353" y="387322"/>
                      </a:cubicBezTo>
                      <a:cubicBezTo>
                        <a:pt x="805353" y="387322"/>
                        <a:pt x="1036733" y="193345"/>
                        <a:pt x="1090847" y="168277"/>
                      </a:cubicBezTo>
                      <a:cubicBezTo>
                        <a:pt x="1090847" y="168277"/>
                        <a:pt x="986796" y="43535"/>
                        <a:pt x="632067" y="64425"/>
                      </a:cubicBezTo>
                      <a:cubicBezTo>
                        <a:pt x="632067" y="64425"/>
                        <a:pt x="446446" y="-13166"/>
                        <a:pt x="325683" y="1954"/>
                      </a:cubicBezTo>
                      <a:lnTo>
                        <a:pt x="0" y="236119"/>
                      </a:lnTo>
                      <a:close/>
                    </a:path>
                  </a:pathLst>
                </a:custGeom>
                <a:solidFill>
                  <a:srgbClr val="925F2D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8" name="任意多边形: 形状 787">
                  <a:extLst>
                    <a:ext uri="{FF2B5EF4-FFF2-40B4-BE49-F238E27FC236}">
                      <a16:creationId xmlns:a16="http://schemas.microsoft.com/office/drawing/2014/main" id="{42C37477-F7F3-6988-143A-812F40DB1F9A}"/>
                    </a:ext>
                  </a:extLst>
                </p:cNvPr>
                <p:cNvSpPr/>
                <p:nvPr/>
              </p:nvSpPr>
              <p:spPr>
                <a:xfrm>
                  <a:off x="1914029" y="6027046"/>
                  <a:ext cx="1084281" cy="371640"/>
                </a:xfrm>
                <a:custGeom>
                  <a:avLst/>
                  <a:gdLst>
                    <a:gd name="connsiteX0" fmla="*/ 383975 w 1084281"/>
                    <a:gd name="connsiteY0" fmla="*/ 248092 h 371640"/>
                    <a:gd name="connsiteX1" fmla="*/ 0 w 1084281"/>
                    <a:gd name="connsiteY1" fmla="*/ 220438 h 371640"/>
                    <a:gd name="connsiteX2" fmla="*/ 325683 w 1084281"/>
                    <a:gd name="connsiteY2" fmla="*/ 0 h 371640"/>
                    <a:gd name="connsiteX3" fmla="*/ 632067 w 1084281"/>
                    <a:gd name="connsiteY3" fmla="*/ 62471 h 371640"/>
                    <a:gd name="connsiteX4" fmla="*/ 1084282 w 1084281"/>
                    <a:gd name="connsiteY4" fmla="*/ 147025 h 371640"/>
                    <a:gd name="connsiteX5" fmla="*/ 809929 w 1084281"/>
                    <a:gd name="connsiteY5" fmla="*/ 371640 h 371640"/>
                    <a:gd name="connsiteX6" fmla="*/ 383975 w 1084281"/>
                    <a:gd name="connsiteY6" fmla="*/ 248092 h 371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84281" h="371640">
                      <a:moveTo>
                        <a:pt x="383975" y="248092"/>
                      </a:moveTo>
                      <a:cubicBezTo>
                        <a:pt x="383975" y="248092"/>
                        <a:pt x="275945" y="156574"/>
                        <a:pt x="0" y="220438"/>
                      </a:cubicBezTo>
                      <a:lnTo>
                        <a:pt x="325683" y="0"/>
                      </a:lnTo>
                      <a:lnTo>
                        <a:pt x="632067" y="62471"/>
                      </a:lnTo>
                      <a:cubicBezTo>
                        <a:pt x="632067" y="62471"/>
                        <a:pt x="937456" y="25068"/>
                        <a:pt x="1084282" y="147025"/>
                      </a:cubicBezTo>
                      <a:cubicBezTo>
                        <a:pt x="1084282" y="147025"/>
                        <a:pt x="893886" y="284699"/>
                        <a:pt x="809929" y="371640"/>
                      </a:cubicBezTo>
                      <a:cubicBezTo>
                        <a:pt x="809929" y="371441"/>
                        <a:pt x="581732" y="224417"/>
                        <a:pt x="383975" y="248092"/>
                      </a:cubicBezTo>
                      <a:close/>
                    </a:path>
                  </a:pathLst>
                </a:custGeom>
                <a:solidFill>
                  <a:srgbClr val="E4C2A3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89" name="图形 782">
                  <a:extLst>
                    <a:ext uri="{FF2B5EF4-FFF2-40B4-BE49-F238E27FC236}">
                      <a16:creationId xmlns:a16="http://schemas.microsoft.com/office/drawing/2014/main" id="{E20FFCC7-A510-6422-F826-E5C1BC484DE3}"/>
                    </a:ext>
                  </a:extLst>
                </p:cNvPr>
                <p:cNvGrpSpPr/>
                <p:nvPr/>
              </p:nvGrpSpPr>
              <p:grpSpPr>
                <a:xfrm>
                  <a:off x="1914029" y="6002938"/>
                  <a:ext cx="1079905" cy="357554"/>
                  <a:chOff x="1914029" y="6002938"/>
                  <a:chExt cx="1079905" cy="357554"/>
                </a:xfrm>
              </p:grpSpPr>
              <p:sp>
                <p:nvSpPr>
                  <p:cNvPr id="790" name="任意多边形: 形状 789">
                    <a:extLst>
                      <a:ext uri="{FF2B5EF4-FFF2-40B4-BE49-F238E27FC236}">
                        <a16:creationId xmlns:a16="http://schemas.microsoft.com/office/drawing/2014/main" id="{E6B39973-831B-5DF4-856C-3848AF1F6DD8}"/>
                      </a:ext>
                    </a:extLst>
                  </p:cNvPr>
                  <p:cNvSpPr/>
                  <p:nvPr/>
                </p:nvSpPr>
                <p:spPr>
                  <a:xfrm>
                    <a:off x="2298004" y="6053467"/>
                    <a:ext cx="695929" cy="307024"/>
                  </a:xfrm>
                  <a:custGeom>
                    <a:avLst/>
                    <a:gdLst>
                      <a:gd name="connsiteX0" fmla="*/ 243914 w 695929"/>
                      <a:gd name="connsiteY0" fmla="*/ 22520 h 307024"/>
                      <a:gd name="connsiteX1" fmla="*/ 0 w 695929"/>
                      <a:gd name="connsiteY1" fmla="*/ 221670 h 307024"/>
                      <a:gd name="connsiteX2" fmla="*/ 242123 w 695929"/>
                      <a:gd name="connsiteY2" fmla="*/ 227639 h 307024"/>
                      <a:gd name="connsiteX3" fmla="*/ 432519 w 695929"/>
                      <a:gd name="connsiteY3" fmla="*/ 307020 h 307024"/>
                      <a:gd name="connsiteX4" fmla="*/ 695930 w 695929"/>
                      <a:gd name="connsiteY4" fmla="*/ 99116 h 307024"/>
                      <a:gd name="connsiteX5" fmla="*/ 243914 w 695929"/>
                      <a:gd name="connsiteY5" fmla="*/ 22520 h 3070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5929" h="307024">
                        <a:moveTo>
                          <a:pt x="243914" y="22520"/>
                        </a:moveTo>
                        <a:lnTo>
                          <a:pt x="0" y="221670"/>
                        </a:lnTo>
                        <a:cubicBezTo>
                          <a:pt x="0" y="221670"/>
                          <a:pt x="94303" y="184267"/>
                          <a:pt x="242123" y="227639"/>
                        </a:cubicBezTo>
                        <a:cubicBezTo>
                          <a:pt x="389944" y="271010"/>
                          <a:pt x="429734" y="306224"/>
                          <a:pt x="432519" y="307020"/>
                        </a:cubicBezTo>
                        <a:cubicBezTo>
                          <a:pt x="435304" y="308015"/>
                          <a:pt x="625700" y="138906"/>
                          <a:pt x="695930" y="99116"/>
                        </a:cubicBezTo>
                        <a:cubicBezTo>
                          <a:pt x="695731" y="99116"/>
                          <a:pt x="475691" y="-56861"/>
                          <a:pt x="243914" y="22520"/>
                        </a:cubicBezTo>
                        <a:close/>
                      </a:path>
                    </a:pathLst>
                  </a:custGeom>
                  <a:solidFill>
                    <a:srgbClr val="FFE8C9"/>
                  </a:solidFill>
                  <a:ln w="19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1" name="任意多边形: 形状 790">
                    <a:extLst>
                      <a:ext uri="{FF2B5EF4-FFF2-40B4-BE49-F238E27FC236}">
                        <a16:creationId xmlns:a16="http://schemas.microsoft.com/office/drawing/2014/main" id="{441146C4-9529-2092-B6EC-5DC44CE46CD6}"/>
                      </a:ext>
                    </a:extLst>
                  </p:cNvPr>
                  <p:cNvSpPr/>
                  <p:nvPr/>
                </p:nvSpPr>
                <p:spPr>
                  <a:xfrm>
                    <a:off x="1914029" y="6002938"/>
                    <a:ext cx="627690" cy="272398"/>
                  </a:xfrm>
                  <a:custGeom>
                    <a:avLst/>
                    <a:gdLst>
                      <a:gd name="connsiteX0" fmla="*/ 322101 w 627690"/>
                      <a:gd name="connsiteY0" fmla="*/ 7396 h 272398"/>
                      <a:gd name="connsiteX1" fmla="*/ 0 w 627690"/>
                      <a:gd name="connsiteY1" fmla="*/ 224651 h 272398"/>
                      <a:gd name="connsiteX2" fmla="*/ 224019 w 627690"/>
                      <a:gd name="connsiteY2" fmla="*/ 199782 h 272398"/>
                      <a:gd name="connsiteX3" fmla="*/ 383776 w 627690"/>
                      <a:gd name="connsiteY3" fmla="*/ 272399 h 272398"/>
                      <a:gd name="connsiteX4" fmla="*/ 627690 w 627690"/>
                      <a:gd name="connsiteY4" fmla="*/ 73249 h 272398"/>
                      <a:gd name="connsiteX5" fmla="*/ 322101 w 627690"/>
                      <a:gd name="connsiteY5" fmla="*/ 7396 h 272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7690" h="272398">
                        <a:moveTo>
                          <a:pt x="322101" y="7396"/>
                        </a:moveTo>
                        <a:lnTo>
                          <a:pt x="0" y="224651"/>
                        </a:lnTo>
                        <a:cubicBezTo>
                          <a:pt x="0" y="224651"/>
                          <a:pt x="124344" y="193017"/>
                          <a:pt x="224019" y="199782"/>
                        </a:cubicBezTo>
                        <a:cubicBezTo>
                          <a:pt x="292458" y="204358"/>
                          <a:pt x="366268" y="234001"/>
                          <a:pt x="383776" y="272399"/>
                        </a:cubicBezTo>
                        <a:lnTo>
                          <a:pt x="627690" y="73249"/>
                        </a:lnTo>
                        <a:cubicBezTo>
                          <a:pt x="627889" y="73050"/>
                          <a:pt x="501157" y="-27619"/>
                          <a:pt x="322101" y="7396"/>
                        </a:cubicBezTo>
                        <a:close/>
                      </a:path>
                    </a:pathLst>
                  </a:custGeom>
                  <a:solidFill>
                    <a:srgbClr val="FFF2E1"/>
                  </a:solidFill>
                  <a:ln w="19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792" name="图形 782">
                <a:extLst>
                  <a:ext uri="{FF2B5EF4-FFF2-40B4-BE49-F238E27FC236}">
                    <a16:creationId xmlns:a16="http://schemas.microsoft.com/office/drawing/2014/main" id="{DFA7AD3B-24D1-94F3-49E8-DF9DBDAB55B4}"/>
                  </a:ext>
                </a:extLst>
              </p:cNvPr>
              <p:cNvGrpSpPr/>
              <p:nvPr/>
            </p:nvGrpSpPr>
            <p:grpSpPr>
              <a:xfrm>
                <a:off x="3404369" y="5451984"/>
                <a:ext cx="460874" cy="440174"/>
                <a:chOff x="3404369" y="5451984"/>
                <a:chExt cx="460874" cy="440174"/>
              </a:xfrm>
            </p:grpSpPr>
            <p:sp>
              <p:nvSpPr>
                <p:cNvPr id="793" name="任意多边形: 形状 792">
                  <a:extLst>
                    <a:ext uri="{FF2B5EF4-FFF2-40B4-BE49-F238E27FC236}">
                      <a16:creationId xmlns:a16="http://schemas.microsoft.com/office/drawing/2014/main" id="{D6F6A1A8-190F-56E2-EB6A-ED41100DDB4A}"/>
                    </a:ext>
                  </a:extLst>
                </p:cNvPr>
                <p:cNvSpPr/>
                <p:nvPr/>
              </p:nvSpPr>
              <p:spPr>
                <a:xfrm>
                  <a:off x="3404369" y="5451988"/>
                  <a:ext cx="460874" cy="440169"/>
                </a:xfrm>
                <a:custGeom>
                  <a:avLst/>
                  <a:gdLst>
                    <a:gd name="connsiteX0" fmla="*/ 0 w 460874"/>
                    <a:gd name="connsiteY0" fmla="*/ 253155 h 440169"/>
                    <a:gd name="connsiteX1" fmla="*/ 231579 w 460874"/>
                    <a:gd name="connsiteY1" fmla="*/ 270464 h 440169"/>
                    <a:gd name="connsiteX2" fmla="*/ 444058 w 460874"/>
                    <a:gd name="connsiteY2" fmla="*/ 289 h 440169"/>
                    <a:gd name="connsiteX3" fmla="*/ 286091 w 460874"/>
                    <a:gd name="connsiteY3" fmla="*/ 384662 h 440169"/>
                    <a:gd name="connsiteX4" fmla="*/ 69036 w 460874"/>
                    <a:gd name="connsiteY4" fmla="*/ 440169 h 440169"/>
                    <a:gd name="connsiteX5" fmla="*/ 0 w 460874"/>
                    <a:gd name="connsiteY5" fmla="*/ 253155 h 440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0874" h="440169">
                      <a:moveTo>
                        <a:pt x="0" y="253155"/>
                      </a:moveTo>
                      <a:cubicBezTo>
                        <a:pt x="0" y="253155"/>
                        <a:pt x="187213" y="290359"/>
                        <a:pt x="231579" y="270464"/>
                      </a:cubicBezTo>
                      <a:cubicBezTo>
                        <a:pt x="275945" y="250569"/>
                        <a:pt x="373033" y="-9858"/>
                        <a:pt x="444058" y="289"/>
                      </a:cubicBezTo>
                      <a:cubicBezTo>
                        <a:pt x="515283" y="10435"/>
                        <a:pt x="340604" y="328359"/>
                        <a:pt x="286091" y="384662"/>
                      </a:cubicBezTo>
                      <a:cubicBezTo>
                        <a:pt x="231579" y="440965"/>
                        <a:pt x="69036" y="440169"/>
                        <a:pt x="69036" y="440169"/>
                      </a:cubicBezTo>
                      <a:cubicBezTo>
                        <a:pt x="69036" y="440169"/>
                        <a:pt x="43769" y="298914"/>
                        <a:pt x="0" y="253155"/>
                      </a:cubicBezTo>
                      <a:close/>
                    </a:path>
                  </a:pathLst>
                </a:custGeom>
                <a:solidFill>
                  <a:srgbClr val="F1C7A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4" name="任意多边形: 形状 793">
                  <a:extLst>
                    <a:ext uri="{FF2B5EF4-FFF2-40B4-BE49-F238E27FC236}">
                      <a16:creationId xmlns:a16="http://schemas.microsoft.com/office/drawing/2014/main" id="{FBB4440C-9A6D-2CCA-8ADC-026F0F33BFB3}"/>
                    </a:ext>
                  </a:extLst>
                </p:cNvPr>
                <p:cNvSpPr/>
                <p:nvPr/>
              </p:nvSpPr>
              <p:spPr>
                <a:xfrm>
                  <a:off x="3700010" y="5451984"/>
                  <a:ext cx="165019" cy="225306"/>
                </a:xfrm>
                <a:custGeom>
                  <a:avLst/>
                  <a:gdLst>
                    <a:gd name="connsiteX0" fmla="*/ 71821 w 165019"/>
                    <a:gd name="connsiteY0" fmla="*/ 208396 h 225306"/>
                    <a:gd name="connsiteX1" fmla="*/ 91319 w 165019"/>
                    <a:gd name="connsiteY1" fmla="*/ 225307 h 225306"/>
                    <a:gd name="connsiteX2" fmla="*/ 148218 w 165019"/>
                    <a:gd name="connsiteY2" fmla="*/ 293 h 225306"/>
                    <a:gd name="connsiteX3" fmla="*/ 0 w 165019"/>
                    <a:gd name="connsiteY3" fmla="*/ 180145 h 225306"/>
                    <a:gd name="connsiteX4" fmla="*/ 71821 w 165019"/>
                    <a:gd name="connsiteY4" fmla="*/ 208396 h 225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5019" h="225306">
                      <a:moveTo>
                        <a:pt x="71821" y="208396"/>
                      </a:moveTo>
                      <a:cubicBezTo>
                        <a:pt x="78586" y="213767"/>
                        <a:pt x="85151" y="219338"/>
                        <a:pt x="91319" y="225307"/>
                      </a:cubicBezTo>
                      <a:cubicBezTo>
                        <a:pt x="145831" y="121255"/>
                        <a:pt x="190595" y="6461"/>
                        <a:pt x="148218" y="293"/>
                      </a:cubicBezTo>
                      <a:cubicBezTo>
                        <a:pt x="102460" y="-6272"/>
                        <a:pt x="46157" y="98774"/>
                        <a:pt x="0" y="180145"/>
                      </a:cubicBezTo>
                      <a:cubicBezTo>
                        <a:pt x="26460" y="183129"/>
                        <a:pt x="48544" y="190092"/>
                        <a:pt x="71821" y="208396"/>
                      </a:cubicBezTo>
                      <a:close/>
                    </a:path>
                  </a:pathLst>
                </a:custGeom>
                <a:solidFill>
                  <a:srgbClr val="8CCBC1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5" name="任意多边形: 形状 794">
                  <a:extLst>
                    <a:ext uri="{FF2B5EF4-FFF2-40B4-BE49-F238E27FC236}">
                      <a16:creationId xmlns:a16="http://schemas.microsoft.com/office/drawing/2014/main" id="{7DE6F382-B8F8-E123-1786-B62468BAD1B1}"/>
                    </a:ext>
                  </a:extLst>
                </p:cNvPr>
                <p:cNvSpPr/>
                <p:nvPr/>
              </p:nvSpPr>
              <p:spPr>
                <a:xfrm>
                  <a:off x="3716324" y="5586370"/>
                  <a:ext cx="94302" cy="67245"/>
                </a:xfrm>
                <a:custGeom>
                  <a:avLst/>
                  <a:gdLst>
                    <a:gd name="connsiteX0" fmla="*/ 9749 w 94302"/>
                    <a:gd name="connsiteY0" fmla="*/ 0 h 67245"/>
                    <a:gd name="connsiteX1" fmla="*/ 0 w 94302"/>
                    <a:gd name="connsiteY1" fmla="*/ 17110 h 67245"/>
                    <a:gd name="connsiteX2" fmla="*/ 87141 w 94302"/>
                    <a:gd name="connsiteY2" fmla="*/ 67245 h 67245"/>
                    <a:gd name="connsiteX3" fmla="*/ 94303 w 94302"/>
                    <a:gd name="connsiteY3" fmla="*/ 52523 h 67245"/>
                    <a:gd name="connsiteX4" fmla="*/ 9749 w 94302"/>
                    <a:gd name="connsiteY4" fmla="*/ 0 h 67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302" h="67245">
                      <a:moveTo>
                        <a:pt x="9749" y="0"/>
                      </a:moveTo>
                      <a:cubicBezTo>
                        <a:pt x="6565" y="5770"/>
                        <a:pt x="3183" y="11539"/>
                        <a:pt x="0" y="17110"/>
                      </a:cubicBezTo>
                      <a:cubicBezTo>
                        <a:pt x="34021" y="22680"/>
                        <a:pt x="63266" y="42178"/>
                        <a:pt x="87141" y="67245"/>
                      </a:cubicBezTo>
                      <a:cubicBezTo>
                        <a:pt x="89528" y="62272"/>
                        <a:pt x="92114" y="57497"/>
                        <a:pt x="94303" y="52523"/>
                      </a:cubicBezTo>
                      <a:cubicBezTo>
                        <a:pt x="72020" y="25665"/>
                        <a:pt x="43570" y="2984"/>
                        <a:pt x="9749" y="0"/>
                      </a:cubicBezTo>
                      <a:close/>
                    </a:path>
                  </a:pathLst>
                </a:custGeom>
                <a:solidFill>
                  <a:srgbClr val="127DC2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6" name="任意多边形: 形状 795">
                  <a:extLst>
                    <a:ext uri="{FF2B5EF4-FFF2-40B4-BE49-F238E27FC236}">
                      <a16:creationId xmlns:a16="http://schemas.microsoft.com/office/drawing/2014/main" id="{3579C7F0-5142-14FC-5A61-BA3DD0D131D8}"/>
                    </a:ext>
                  </a:extLst>
                </p:cNvPr>
                <p:cNvSpPr/>
                <p:nvPr/>
              </p:nvSpPr>
              <p:spPr>
                <a:xfrm>
                  <a:off x="3742387" y="5451994"/>
                  <a:ext cx="122644" cy="156260"/>
                </a:xfrm>
                <a:custGeom>
                  <a:avLst/>
                  <a:gdLst>
                    <a:gd name="connsiteX0" fmla="*/ 82763 w 122644"/>
                    <a:gd name="connsiteY0" fmla="*/ 156261 h 156260"/>
                    <a:gd name="connsiteX1" fmla="*/ 105842 w 122644"/>
                    <a:gd name="connsiteY1" fmla="*/ 283 h 156260"/>
                    <a:gd name="connsiteX2" fmla="*/ 0 w 122644"/>
                    <a:gd name="connsiteY2" fmla="*/ 106523 h 156260"/>
                    <a:gd name="connsiteX3" fmla="*/ 82763 w 122644"/>
                    <a:gd name="connsiteY3" fmla="*/ 156261 h 156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644" h="156260">
                      <a:moveTo>
                        <a:pt x="82763" y="156261"/>
                      </a:moveTo>
                      <a:cubicBezTo>
                        <a:pt x="118973" y="75885"/>
                        <a:pt x="138868" y="5058"/>
                        <a:pt x="105842" y="283"/>
                      </a:cubicBezTo>
                      <a:cubicBezTo>
                        <a:pt x="73413" y="-4293"/>
                        <a:pt x="35612" y="47236"/>
                        <a:pt x="0" y="106523"/>
                      </a:cubicBezTo>
                      <a:cubicBezTo>
                        <a:pt x="34021" y="101947"/>
                        <a:pt x="64659" y="127612"/>
                        <a:pt x="82763" y="156261"/>
                      </a:cubicBezTo>
                      <a:close/>
                    </a:path>
                  </a:pathLst>
                </a:custGeom>
                <a:solidFill>
                  <a:srgbClr val="E23127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7" name="任意多边形: 形状 796">
                  <a:extLst>
                    <a:ext uri="{FF2B5EF4-FFF2-40B4-BE49-F238E27FC236}">
                      <a16:creationId xmlns:a16="http://schemas.microsoft.com/office/drawing/2014/main" id="{0C080232-513E-AC43-1522-C440B2567F8B}"/>
                    </a:ext>
                  </a:extLst>
                </p:cNvPr>
                <p:cNvSpPr/>
                <p:nvPr/>
              </p:nvSpPr>
              <p:spPr>
                <a:xfrm>
                  <a:off x="3696031" y="5622977"/>
                  <a:ext cx="99873" cy="64261"/>
                </a:xfrm>
                <a:custGeom>
                  <a:avLst/>
                  <a:gdLst>
                    <a:gd name="connsiteX0" fmla="*/ 9351 w 99873"/>
                    <a:gd name="connsiteY0" fmla="*/ 0 h 64261"/>
                    <a:gd name="connsiteX1" fmla="*/ 0 w 99873"/>
                    <a:gd name="connsiteY1" fmla="*/ 16314 h 64261"/>
                    <a:gd name="connsiteX2" fmla="*/ 65853 w 99873"/>
                    <a:gd name="connsiteY2" fmla="*/ 42774 h 64261"/>
                    <a:gd name="connsiteX3" fmla="*/ 90125 w 99873"/>
                    <a:gd name="connsiteY3" fmla="*/ 64261 h 64261"/>
                    <a:gd name="connsiteX4" fmla="*/ 99873 w 99873"/>
                    <a:gd name="connsiteY4" fmla="*/ 45560 h 64261"/>
                    <a:gd name="connsiteX5" fmla="*/ 9351 w 99873"/>
                    <a:gd name="connsiteY5" fmla="*/ 0 h 64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9873" h="64261">
                      <a:moveTo>
                        <a:pt x="9351" y="0"/>
                      </a:moveTo>
                      <a:cubicBezTo>
                        <a:pt x="6167" y="5571"/>
                        <a:pt x="3183" y="10942"/>
                        <a:pt x="0" y="16314"/>
                      </a:cubicBezTo>
                      <a:cubicBezTo>
                        <a:pt x="22879" y="19895"/>
                        <a:pt x="44764" y="28649"/>
                        <a:pt x="65853" y="42774"/>
                      </a:cubicBezTo>
                      <a:cubicBezTo>
                        <a:pt x="75203" y="49141"/>
                        <a:pt x="83161" y="56303"/>
                        <a:pt x="90125" y="64261"/>
                      </a:cubicBezTo>
                      <a:cubicBezTo>
                        <a:pt x="93507" y="58094"/>
                        <a:pt x="96690" y="51926"/>
                        <a:pt x="99873" y="45560"/>
                      </a:cubicBezTo>
                      <a:cubicBezTo>
                        <a:pt x="74607" y="20492"/>
                        <a:pt x="45958" y="1194"/>
                        <a:pt x="9351" y="0"/>
                      </a:cubicBezTo>
                      <a:close/>
                    </a:path>
                  </a:pathLst>
                </a:custGeom>
                <a:solidFill>
                  <a:srgbClr val="127DC2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8" name="任意多边形: 形状 797">
                  <a:extLst>
                    <a:ext uri="{FF2B5EF4-FFF2-40B4-BE49-F238E27FC236}">
                      <a16:creationId xmlns:a16="http://schemas.microsoft.com/office/drawing/2014/main" id="{891E950B-2AEA-CCB8-9521-9BE1F88BFAF2}"/>
                    </a:ext>
                  </a:extLst>
                </p:cNvPr>
                <p:cNvSpPr/>
                <p:nvPr/>
              </p:nvSpPr>
              <p:spPr>
                <a:xfrm>
                  <a:off x="3814598" y="5538769"/>
                  <a:ext cx="21144" cy="39951"/>
                </a:xfrm>
                <a:custGeom>
                  <a:avLst/>
                  <a:gdLst>
                    <a:gd name="connsiteX0" fmla="*/ 6573 w 21144"/>
                    <a:gd name="connsiteY0" fmla="*/ 20942 h 39951"/>
                    <a:gd name="connsiteX1" fmla="*/ 20898 w 21144"/>
                    <a:gd name="connsiteY1" fmla="*/ 848 h 39951"/>
                    <a:gd name="connsiteX2" fmla="*/ 19903 w 21144"/>
                    <a:gd name="connsiteY2" fmla="*/ 52 h 39951"/>
                    <a:gd name="connsiteX3" fmla="*/ 605 w 21144"/>
                    <a:gd name="connsiteY3" fmla="*/ 19748 h 39951"/>
                    <a:gd name="connsiteX4" fmla="*/ 207 w 21144"/>
                    <a:gd name="connsiteY4" fmla="*/ 22732 h 39951"/>
                    <a:gd name="connsiteX5" fmla="*/ 18113 w 21144"/>
                    <a:gd name="connsiteY5" fmla="*/ 39643 h 39951"/>
                    <a:gd name="connsiteX6" fmla="*/ 21097 w 21144"/>
                    <a:gd name="connsiteY6" fmla="*/ 37852 h 39951"/>
                    <a:gd name="connsiteX7" fmla="*/ 6573 w 21144"/>
                    <a:gd name="connsiteY7" fmla="*/ 20942 h 39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44" h="39951">
                      <a:moveTo>
                        <a:pt x="6573" y="20942"/>
                      </a:moveTo>
                      <a:cubicBezTo>
                        <a:pt x="9558" y="13381"/>
                        <a:pt x="17715" y="8209"/>
                        <a:pt x="20898" y="848"/>
                      </a:cubicBezTo>
                      <a:cubicBezTo>
                        <a:pt x="21097" y="251"/>
                        <a:pt x="20500" y="-147"/>
                        <a:pt x="19903" y="52"/>
                      </a:cubicBezTo>
                      <a:cubicBezTo>
                        <a:pt x="12940" y="5423"/>
                        <a:pt x="5977" y="12785"/>
                        <a:pt x="605" y="19748"/>
                      </a:cubicBezTo>
                      <a:cubicBezTo>
                        <a:pt x="8" y="20544"/>
                        <a:pt x="-191" y="21936"/>
                        <a:pt x="207" y="22732"/>
                      </a:cubicBezTo>
                      <a:cubicBezTo>
                        <a:pt x="4186" y="29298"/>
                        <a:pt x="11547" y="35863"/>
                        <a:pt x="18113" y="39643"/>
                      </a:cubicBezTo>
                      <a:cubicBezTo>
                        <a:pt x="19306" y="40439"/>
                        <a:pt x="21495" y="39643"/>
                        <a:pt x="21097" y="37852"/>
                      </a:cubicBezTo>
                      <a:cubicBezTo>
                        <a:pt x="19505" y="31088"/>
                        <a:pt x="11746" y="25915"/>
                        <a:pt x="6573" y="20942"/>
                      </a:cubicBezTo>
                      <a:close/>
                    </a:path>
                  </a:pathLst>
                </a:custGeom>
                <a:solidFill>
                  <a:srgbClr val="962620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9" name="任意多边形: 形状 798">
                  <a:extLst>
                    <a:ext uri="{FF2B5EF4-FFF2-40B4-BE49-F238E27FC236}">
                      <a16:creationId xmlns:a16="http://schemas.microsoft.com/office/drawing/2014/main" id="{E170D258-D769-D62A-6BEA-3D4C3B41D96E}"/>
                    </a:ext>
                  </a:extLst>
                </p:cNvPr>
                <p:cNvSpPr/>
                <p:nvPr/>
              </p:nvSpPr>
              <p:spPr>
                <a:xfrm>
                  <a:off x="3843721" y="5501918"/>
                  <a:ext cx="16263" cy="17781"/>
                </a:xfrm>
                <a:custGeom>
                  <a:avLst/>
                  <a:gdLst>
                    <a:gd name="connsiteX0" fmla="*/ 14256 w 16263"/>
                    <a:gd name="connsiteY0" fmla="*/ 6065 h 17781"/>
                    <a:gd name="connsiteX1" fmla="*/ 12068 w 16263"/>
                    <a:gd name="connsiteY1" fmla="*/ 7060 h 17781"/>
                    <a:gd name="connsiteX2" fmla="*/ 8487 w 16263"/>
                    <a:gd name="connsiteY2" fmla="*/ 494 h 17781"/>
                    <a:gd name="connsiteX3" fmla="*/ 6497 w 16263"/>
                    <a:gd name="connsiteY3" fmla="*/ 1688 h 17781"/>
                    <a:gd name="connsiteX4" fmla="*/ 8885 w 16263"/>
                    <a:gd name="connsiteY4" fmla="*/ 8651 h 17781"/>
                    <a:gd name="connsiteX5" fmla="*/ 330 w 16263"/>
                    <a:gd name="connsiteY5" fmla="*/ 13426 h 17781"/>
                    <a:gd name="connsiteX6" fmla="*/ 1125 w 16263"/>
                    <a:gd name="connsiteY6" fmla="*/ 14819 h 17781"/>
                    <a:gd name="connsiteX7" fmla="*/ 9680 w 16263"/>
                    <a:gd name="connsiteY7" fmla="*/ 11437 h 17781"/>
                    <a:gd name="connsiteX8" fmla="*/ 12466 w 16263"/>
                    <a:gd name="connsiteY8" fmla="*/ 17206 h 17781"/>
                    <a:gd name="connsiteX9" fmla="*/ 15251 w 16263"/>
                    <a:gd name="connsiteY9" fmla="*/ 16013 h 17781"/>
                    <a:gd name="connsiteX10" fmla="*/ 13261 w 16263"/>
                    <a:gd name="connsiteY10" fmla="*/ 9646 h 17781"/>
                    <a:gd name="connsiteX11" fmla="*/ 15649 w 16263"/>
                    <a:gd name="connsiteY11" fmla="*/ 8254 h 17781"/>
                    <a:gd name="connsiteX12" fmla="*/ 14256 w 16263"/>
                    <a:gd name="connsiteY12" fmla="*/ 6065 h 17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263" h="17781">
                      <a:moveTo>
                        <a:pt x="14256" y="6065"/>
                      </a:moveTo>
                      <a:cubicBezTo>
                        <a:pt x="13460" y="6463"/>
                        <a:pt x="12863" y="6861"/>
                        <a:pt x="12068" y="7060"/>
                      </a:cubicBezTo>
                      <a:cubicBezTo>
                        <a:pt x="11073" y="4871"/>
                        <a:pt x="9680" y="2683"/>
                        <a:pt x="8487" y="494"/>
                      </a:cubicBezTo>
                      <a:cubicBezTo>
                        <a:pt x="7691" y="-699"/>
                        <a:pt x="6099" y="494"/>
                        <a:pt x="6497" y="1688"/>
                      </a:cubicBezTo>
                      <a:cubicBezTo>
                        <a:pt x="7492" y="3877"/>
                        <a:pt x="8089" y="6264"/>
                        <a:pt x="8885" y="8651"/>
                      </a:cubicBezTo>
                      <a:cubicBezTo>
                        <a:pt x="5900" y="10243"/>
                        <a:pt x="3115" y="11636"/>
                        <a:pt x="330" y="13426"/>
                      </a:cubicBezTo>
                      <a:cubicBezTo>
                        <a:pt x="-466" y="14023"/>
                        <a:pt x="330" y="15217"/>
                        <a:pt x="1125" y="14819"/>
                      </a:cubicBezTo>
                      <a:cubicBezTo>
                        <a:pt x="3911" y="13625"/>
                        <a:pt x="6895" y="12630"/>
                        <a:pt x="9680" y="11437"/>
                      </a:cubicBezTo>
                      <a:cubicBezTo>
                        <a:pt x="10277" y="13426"/>
                        <a:pt x="11073" y="15615"/>
                        <a:pt x="12466" y="17206"/>
                      </a:cubicBezTo>
                      <a:cubicBezTo>
                        <a:pt x="13460" y="18400"/>
                        <a:pt x="15251" y="17604"/>
                        <a:pt x="15251" y="16013"/>
                      </a:cubicBezTo>
                      <a:cubicBezTo>
                        <a:pt x="15052" y="13824"/>
                        <a:pt x="14057" y="11636"/>
                        <a:pt x="13261" y="9646"/>
                      </a:cubicBezTo>
                      <a:cubicBezTo>
                        <a:pt x="14057" y="9248"/>
                        <a:pt x="14853" y="8850"/>
                        <a:pt x="15649" y="8254"/>
                      </a:cubicBezTo>
                      <a:cubicBezTo>
                        <a:pt x="17041" y="7458"/>
                        <a:pt x="15848" y="5468"/>
                        <a:pt x="14256" y="6065"/>
                      </a:cubicBezTo>
                      <a:close/>
                    </a:path>
                  </a:pathLst>
                </a:custGeom>
                <a:solidFill>
                  <a:srgbClr val="FBF8F9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0" name="任意多边形: 形状 799">
                  <a:extLst>
                    <a:ext uri="{FF2B5EF4-FFF2-40B4-BE49-F238E27FC236}">
                      <a16:creationId xmlns:a16="http://schemas.microsoft.com/office/drawing/2014/main" id="{CD98EF7A-2C61-0ED3-8C8B-09A9A5EE47D0}"/>
                    </a:ext>
                  </a:extLst>
                </p:cNvPr>
                <p:cNvSpPr/>
                <p:nvPr/>
              </p:nvSpPr>
              <p:spPr>
                <a:xfrm>
                  <a:off x="3836635" y="5526367"/>
                  <a:ext cx="19863" cy="21576"/>
                </a:xfrm>
                <a:custGeom>
                  <a:avLst/>
                  <a:gdLst>
                    <a:gd name="connsiteX0" fmla="*/ 19551 w 19863"/>
                    <a:gd name="connsiteY0" fmla="*/ 2506 h 21576"/>
                    <a:gd name="connsiteX1" fmla="*/ 17760 w 19863"/>
                    <a:gd name="connsiteY1" fmla="*/ 119 h 21576"/>
                    <a:gd name="connsiteX2" fmla="*/ 7415 w 19863"/>
                    <a:gd name="connsiteY2" fmla="*/ 7480 h 21576"/>
                    <a:gd name="connsiteX3" fmla="*/ 4431 w 19863"/>
                    <a:gd name="connsiteY3" fmla="*/ 2307 h 21576"/>
                    <a:gd name="connsiteX4" fmla="*/ 3436 w 19863"/>
                    <a:gd name="connsiteY4" fmla="*/ 2506 h 21576"/>
                    <a:gd name="connsiteX5" fmla="*/ 5624 w 19863"/>
                    <a:gd name="connsiteY5" fmla="*/ 8872 h 21576"/>
                    <a:gd name="connsiteX6" fmla="*/ 651 w 19863"/>
                    <a:gd name="connsiteY6" fmla="*/ 12056 h 21576"/>
                    <a:gd name="connsiteX7" fmla="*/ 1247 w 19863"/>
                    <a:gd name="connsiteY7" fmla="*/ 14244 h 21576"/>
                    <a:gd name="connsiteX8" fmla="*/ 6818 w 19863"/>
                    <a:gd name="connsiteY8" fmla="*/ 11658 h 21576"/>
                    <a:gd name="connsiteX9" fmla="*/ 7017 w 19863"/>
                    <a:gd name="connsiteY9" fmla="*/ 12056 h 21576"/>
                    <a:gd name="connsiteX10" fmla="*/ 11593 w 19863"/>
                    <a:gd name="connsiteY10" fmla="*/ 21207 h 21576"/>
                    <a:gd name="connsiteX11" fmla="*/ 13383 w 19863"/>
                    <a:gd name="connsiteY11" fmla="*/ 20412 h 21576"/>
                    <a:gd name="connsiteX12" fmla="*/ 9206 w 19863"/>
                    <a:gd name="connsiteY12" fmla="*/ 10066 h 21576"/>
                    <a:gd name="connsiteX13" fmla="*/ 10001 w 19863"/>
                    <a:gd name="connsiteY13" fmla="*/ 9469 h 21576"/>
                    <a:gd name="connsiteX14" fmla="*/ 19551 w 19863"/>
                    <a:gd name="connsiteY14" fmla="*/ 2506 h 21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9863" h="21576">
                      <a:moveTo>
                        <a:pt x="19551" y="2506"/>
                      </a:moveTo>
                      <a:cubicBezTo>
                        <a:pt x="20546" y="1312"/>
                        <a:pt x="18954" y="-478"/>
                        <a:pt x="17760" y="119"/>
                      </a:cubicBezTo>
                      <a:cubicBezTo>
                        <a:pt x="13781" y="1909"/>
                        <a:pt x="10797" y="4893"/>
                        <a:pt x="7415" y="7480"/>
                      </a:cubicBezTo>
                      <a:cubicBezTo>
                        <a:pt x="6221" y="5689"/>
                        <a:pt x="5227" y="3899"/>
                        <a:pt x="4431" y="2307"/>
                      </a:cubicBezTo>
                      <a:cubicBezTo>
                        <a:pt x="4232" y="1710"/>
                        <a:pt x="3237" y="1909"/>
                        <a:pt x="3436" y="2506"/>
                      </a:cubicBezTo>
                      <a:cubicBezTo>
                        <a:pt x="4033" y="4694"/>
                        <a:pt x="4630" y="6883"/>
                        <a:pt x="5624" y="8872"/>
                      </a:cubicBezTo>
                      <a:cubicBezTo>
                        <a:pt x="4033" y="10066"/>
                        <a:pt x="2441" y="11260"/>
                        <a:pt x="651" y="12056"/>
                      </a:cubicBezTo>
                      <a:cubicBezTo>
                        <a:pt x="-543" y="12652"/>
                        <a:pt x="54" y="14642"/>
                        <a:pt x="1247" y="14244"/>
                      </a:cubicBezTo>
                      <a:cubicBezTo>
                        <a:pt x="3237" y="13647"/>
                        <a:pt x="5028" y="12851"/>
                        <a:pt x="6818" y="11658"/>
                      </a:cubicBezTo>
                      <a:cubicBezTo>
                        <a:pt x="6818" y="11857"/>
                        <a:pt x="6818" y="11857"/>
                        <a:pt x="7017" y="12056"/>
                      </a:cubicBezTo>
                      <a:cubicBezTo>
                        <a:pt x="8609" y="15040"/>
                        <a:pt x="9604" y="18422"/>
                        <a:pt x="11593" y="21207"/>
                      </a:cubicBezTo>
                      <a:cubicBezTo>
                        <a:pt x="12190" y="22003"/>
                        <a:pt x="13383" y="21406"/>
                        <a:pt x="13383" y="20412"/>
                      </a:cubicBezTo>
                      <a:cubicBezTo>
                        <a:pt x="13185" y="16830"/>
                        <a:pt x="11394" y="13249"/>
                        <a:pt x="9206" y="10066"/>
                      </a:cubicBezTo>
                      <a:cubicBezTo>
                        <a:pt x="9405" y="9867"/>
                        <a:pt x="9802" y="9668"/>
                        <a:pt x="10001" y="9469"/>
                      </a:cubicBezTo>
                      <a:cubicBezTo>
                        <a:pt x="13582" y="7679"/>
                        <a:pt x="16965" y="5490"/>
                        <a:pt x="19551" y="2506"/>
                      </a:cubicBezTo>
                      <a:close/>
                    </a:path>
                  </a:pathLst>
                </a:custGeom>
                <a:solidFill>
                  <a:srgbClr val="FBF8F9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01" name="图形 782">
                <a:extLst>
                  <a:ext uri="{FF2B5EF4-FFF2-40B4-BE49-F238E27FC236}">
                    <a16:creationId xmlns:a16="http://schemas.microsoft.com/office/drawing/2014/main" id="{15D0D3D6-34F6-AC0F-6283-D6A1767E44E3}"/>
                  </a:ext>
                </a:extLst>
              </p:cNvPr>
              <p:cNvGrpSpPr/>
              <p:nvPr/>
            </p:nvGrpSpPr>
            <p:grpSpPr>
              <a:xfrm>
                <a:off x="3462054" y="5436614"/>
                <a:ext cx="313189" cy="522789"/>
                <a:chOff x="3462054" y="5436614"/>
                <a:chExt cx="313189" cy="522789"/>
              </a:xfrm>
            </p:grpSpPr>
            <p:sp>
              <p:nvSpPr>
                <p:cNvPr id="802" name="任意多边形: 形状 801">
                  <a:extLst>
                    <a:ext uri="{FF2B5EF4-FFF2-40B4-BE49-F238E27FC236}">
                      <a16:creationId xmlns:a16="http://schemas.microsoft.com/office/drawing/2014/main" id="{A5E99D52-2C29-3F83-AD5A-21314E1CE65A}"/>
                    </a:ext>
                  </a:extLst>
                </p:cNvPr>
                <p:cNvSpPr/>
                <p:nvPr/>
              </p:nvSpPr>
              <p:spPr>
                <a:xfrm>
                  <a:off x="3462054" y="5436634"/>
                  <a:ext cx="312902" cy="522768"/>
                </a:xfrm>
                <a:custGeom>
                  <a:avLst/>
                  <a:gdLst>
                    <a:gd name="connsiteX0" fmla="*/ 11 w 312902"/>
                    <a:gd name="connsiteY0" fmla="*/ 329189 h 522768"/>
                    <a:gd name="connsiteX1" fmla="*/ 116397 w 312902"/>
                    <a:gd name="connsiteY1" fmla="*/ 333566 h 522768"/>
                    <a:gd name="connsiteX2" fmla="*/ 180062 w 312902"/>
                    <a:gd name="connsiteY2" fmla="*/ 162071 h 522768"/>
                    <a:gd name="connsiteX3" fmla="*/ 290280 w 312902"/>
                    <a:gd name="connsiteY3" fmla="*/ 522 h 522768"/>
                    <a:gd name="connsiteX4" fmla="*/ 257652 w 312902"/>
                    <a:gd name="connsiteY4" fmla="*/ 333367 h 522768"/>
                    <a:gd name="connsiteX5" fmla="*/ 43780 w 312902"/>
                    <a:gd name="connsiteY5" fmla="*/ 522768 h 522768"/>
                    <a:gd name="connsiteX6" fmla="*/ 25676 w 312902"/>
                    <a:gd name="connsiteY6" fmla="*/ 522768 h 522768"/>
                    <a:gd name="connsiteX7" fmla="*/ 11 w 312902"/>
                    <a:gd name="connsiteY7" fmla="*/ 329189 h 52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2902" h="522768">
                      <a:moveTo>
                        <a:pt x="11" y="329189"/>
                      </a:moveTo>
                      <a:cubicBezTo>
                        <a:pt x="-1183" y="327001"/>
                        <a:pt x="94314" y="356843"/>
                        <a:pt x="116397" y="333566"/>
                      </a:cubicBezTo>
                      <a:cubicBezTo>
                        <a:pt x="138481" y="310488"/>
                        <a:pt x="162156" y="209222"/>
                        <a:pt x="180062" y="162071"/>
                      </a:cubicBezTo>
                      <a:cubicBezTo>
                        <a:pt x="198166" y="114919"/>
                        <a:pt x="241736" y="-9027"/>
                        <a:pt x="290280" y="522"/>
                      </a:cubicBezTo>
                      <a:cubicBezTo>
                        <a:pt x="338824" y="10271"/>
                        <a:pt x="300427" y="189924"/>
                        <a:pt x="257652" y="333367"/>
                      </a:cubicBezTo>
                      <a:cubicBezTo>
                        <a:pt x="214878" y="476811"/>
                        <a:pt x="190208" y="512423"/>
                        <a:pt x="43780" y="522768"/>
                      </a:cubicBezTo>
                      <a:lnTo>
                        <a:pt x="25676" y="522768"/>
                      </a:lnTo>
                      <a:cubicBezTo>
                        <a:pt x="25676" y="522967"/>
                        <a:pt x="37414" y="395639"/>
                        <a:pt x="11" y="329189"/>
                      </a:cubicBezTo>
                      <a:close/>
                    </a:path>
                  </a:pathLst>
                </a:custGeom>
                <a:solidFill>
                  <a:srgbClr val="F4D9BF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3" name="任意多边形: 形状 802">
                  <a:extLst>
                    <a:ext uri="{FF2B5EF4-FFF2-40B4-BE49-F238E27FC236}">
                      <a16:creationId xmlns:a16="http://schemas.microsoft.com/office/drawing/2014/main" id="{2543A5BD-7939-C067-AFAA-28D5F5F8D75E}"/>
                    </a:ext>
                  </a:extLst>
                </p:cNvPr>
                <p:cNvSpPr/>
                <p:nvPr/>
              </p:nvSpPr>
              <p:spPr>
                <a:xfrm>
                  <a:off x="3624210" y="5436614"/>
                  <a:ext cx="151033" cy="243461"/>
                </a:xfrm>
                <a:custGeom>
                  <a:avLst/>
                  <a:gdLst>
                    <a:gd name="connsiteX0" fmla="*/ 87936 w 151033"/>
                    <a:gd name="connsiteY0" fmla="*/ 218991 h 243461"/>
                    <a:gd name="connsiteX1" fmla="*/ 120564 w 151033"/>
                    <a:gd name="connsiteY1" fmla="*/ 243462 h 243461"/>
                    <a:gd name="connsiteX2" fmla="*/ 128323 w 151033"/>
                    <a:gd name="connsiteY2" fmla="*/ 543 h 243461"/>
                    <a:gd name="connsiteX3" fmla="*/ 18105 w 151033"/>
                    <a:gd name="connsiteY3" fmla="*/ 162091 h 243461"/>
                    <a:gd name="connsiteX4" fmla="*/ 0 w 151033"/>
                    <a:gd name="connsiteY4" fmla="*/ 217200 h 243461"/>
                    <a:gd name="connsiteX5" fmla="*/ 87936 w 151033"/>
                    <a:gd name="connsiteY5" fmla="*/ 218991 h 243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1033" h="243461">
                      <a:moveTo>
                        <a:pt x="87936" y="218991"/>
                      </a:moveTo>
                      <a:cubicBezTo>
                        <a:pt x="100271" y="225556"/>
                        <a:pt x="111015" y="233912"/>
                        <a:pt x="120564" y="243462"/>
                      </a:cubicBezTo>
                      <a:cubicBezTo>
                        <a:pt x="150606" y="124091"/>
                        <a:pt x="167119" y="8302"/>
                        <a:pt x="128323" y="543"/>
                      </a:cubicBezTo>
                      <a:cubicBezTo>
                        <a:pt x="79779" y="-9206"/>
                        <a:pt x="36209" y="114940"/>
                        <a:pt x="18105" y="162091"/>
                      </a:cubicBezTo>
                      <a:cubicBezTo>
                        <a:pt x="12534" y="176615"/>
                        <a:pt x="6565" y="196112"/>
                        <a:pt x="0" y="217200"/>
                      </a:cubicBezTo>
                      <a:cubicBezTo>
                        <a:pt x="28251" y="206258"/>
                        <a:pt x="58691" y="203672"/>
                        <a:pt x="87936" y="218991"/>
                      </a:cubicBezTo>
                      <a:close/>
                    </a:path>
                  </a:pathLst>
                </a:custGeom>
                <a:solidFill>
                  <a:srgbClr val="8CCBC1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4" name="任意多边形: 形状 803">
                  <a:extLst>
                    <a:ext uri="{FF2B5EF4-FFF2-40B4-BE49-F238E27FC236}">
                      <a16:creationId xmlns:a16="http://schemas.microsoft.com/office/drawing/2014/main" id="{38B40AD3-2D30-BAE8-13D3-A0744C5C8390}"/>
                    </a:ext>
                  </a:extLst>
                </p:cNvPr>
                <p:cNvSpPr/>
                <p:nvPr/>
              </p:nvSpPr>
              <p:spPr>
                <a:xfrm>
                  <a:off x="3656639" y="5436807"/>
                  <a:ext cx="118330" cy="143992"/>
                </a:xfrm>
                <a:custGeom>
                  <a:avLst/>
                  <a:gdLst>
                    <a:gd name="connsiteX0" fmla="*/ 85350 w 118330"/>
                    <a:gd name="connsiteY0" fmla="*/ 128275 h 143992"/>
                    <a:gd name="connsiteX1" fmla="*/ 109423 w 118330"/>
                    <a:gd name="connsiteY1" fmla="*/ 143992 h 143992"/>
                    <a:gd name="connsiteX2" fmla="*/ 95695 w 118330"/>
                    <a:gd name="connsiteY2" fmla="*/ 549 h 143992"/>
                    <a:gd name="connsiteX3" fmla="*/ 0 w 118330"/>
                    <a:gd name="connsiteY3" fmla="*/ 124495 h 143992"/>
                    <a:gd name="connsiteX4" fmla="*/ 85350 w 118330"/>
                    <a:gd name="connsiteY4" fmla="*/ 128275 h 1439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8330" h="143992">
                      <a:moveTo>
                        <a:pt x="85350" y="128275"/>
                      </a:moveTo>
                      <a:cubicBezTo>
                        <a:pt x="94502" y="132652"/>
                        <a:pt x="102261" y="137825"/>
                        <a:pt x="109423" y="143992"/>
                      </a:cubicBezTo>
                      <a:cubicBezTo>
                        <a:pt x="122753" y="66600"/>
                        <a:pt x="123350" y="6119"/>
                        <a:pt x="95695" y="549"/>
                      </a:cubicBezTo>
                      <a:cubicBezTo>
                        <a:pt x="57298" y="-7210"/>
                        <a:pt x="21885" y="68988"/>
                        <a:pt x="0" y="124495"/>
                      </a:cubicBezTo>
                      <a:cubicBezTo>
                        <a:pt x="26262" y="111563"/>
                        <a:pt x="59287" y="115741"/>
                        <a:pt x="85350" y="128275"/>
                      </a:cubicBezTo>
                      <a:close/>
                    </a:path>
                  </a:pathLst>
                </a:custGeom>
                <a:solidFill>
                  <a:srgbClr val="E23127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5" name="任意多边形: 形状 804">
                  <a:extLst>
                    <a:ext uri="{FF2B5EF4-FFF2-40B4-BE49-F238E27FC236}">
                      <a16:creationId xmlns:a16="http://schemas.microsoft.com/office/drawing/2014/main" id="{77556F8C-FBF4-F0EB-6D13-871823414BDA}"/>
                    </a:ext>
                  </a:extLst>
                </p:cNvPr>
                <p:cNvSpPr/>
                <p:nvPr/>
              </p:nvSpPr>
              <p:spPr>
                <a:xfrm>
                  <a:off x="3639330" y="5585932"/>
                  <a:ext cx="117381" cy="58133"/>
                </a:xfrm>
                <a:custGeom>
                  <a:avLst/>
                  <a:gdLst>
                    <a:gd name="connsiteX0" fmla="*/ 96292 w 117381"/>
                    <a:gd name="connsiteY0" fmla="*/ 24511 h 58133"/>
                    <a:gd name="connsiteX1" fmla="*/ 6963 w 117381"/>
                    <a:gd name="connsiteY1" fmla="*/ 2229 h 58133"/>
                    <a:gd name="connsiteX2" fmla="*/ 2984 w 117381"/>
                    <a:gd name="connsiteY2" fmla="*/ 12972 h 58133"/>
                    <a:gd name="connsiteX3" fmla="*/ 0 w 117381"/>
                    <a:gd name="connsiteY3" fmla="*/ 20930 h 58133"/>
                    <a:gd name="connsiteX4" fmla="*/ 113999 w 117381"/>
                    <a:gd name="connsiteY4" fmla="*/ 58134 h 58133"/>
                    <a:gd name="connsiteX5" fmla="*/ 117381 w 117381"/>
                    <a:gd name="connsiteY5" fmla="*/ 43013 h 58133"/>
                    <a:gd name="connsiteX6" fmla="*/ 96292 w 117381"/>
                    <a:gd name="connsiteY6" fmla="*/ 24511 h 58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7381" h="58133">
                      <a:moveTo>
                        <a:pt x="96292" y="24511"/>
                      </a:moveTo>
                      <a:cubicBezTo>
                        <a:pt x="74408" y="8197"/>
                        <a:pt x="37005" y="-5531"/>
                        <a:pt x="6963" y="2229"/>
                      </a:cubicBezTo>
                      <a:cubicBezTo>
                        <a:pt x="5571" y="6009"/>
                        <a:pt x="4178" y="9590"/>
                        <a:pt x="2984" y="12972"/>
                      </a:cubicBezTo>
                      <a:cubicBezTo>
                        <a:pt x="1989" y="15558"/>
                        <a:pt x="995" y="18145"/>
                        <a:pt x="0" y="20930"/>
                      </a:cubicBezTo>
                      <a:cubicBezTo>
                        <a:pt x="37602" y="8993"/>
                        <a:pt x="81570" y="31275"/>
                        <a:pt x="113999" y="58134"/>
                      </a:cubicBezTo>
                      <a:cubicBezTo>
                        <a:pt x="114596" y="55945"/>
                        <a:pt x="116983" y="45202"/>
                        <a:pt x="117381" y="43013"/>
                      </a:cubicBezTo>
                      <a:cubicBezTo>
                        <a:pt x="111611" y="35453"/>
                        <a:pt x="103852" y="30082"/>
                        <a:pt x="96292" y="24511"/>
                      </a:cubicBezTo>
                      <a:close/>
                    </a:path>
                  </a:pathLst>
                </a:custGeom>
                <a:solidFill>
                  <a:srgbClr val="127DC2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6" name="任意多边形: 形状 805">
                  <a:extLst>
                    <a:ext uri="{FF2B5EF4-FFF2-40B4-BE49-F238E27FC236}">
                      <a16:creationId xmlns:a16="http://schemas.microsoft.com/office/drawing/2014/main" id="{F5569707-62F2-D1C4-E13E-32770BE672A0}"/>
                    </a:ext>
                  </a:extLst>
                </p:cNvPr>
                <p:cNvSpPr/>
                <p:nvPr/>
              </p:nvSpPr>
              <p:spPr>
                <a:xfrm>
                  <a:off x="3624210" y="5625633"/>
                  <a:ext cx="123548" cy="54442"/>
                </a:xfrm>
                <a:custGeom>
                  <a:avLst/>
                  <a:gdLst>
                    <a:gd name="connsiteX0" fmla="*/ 6366 w 123548"/>
                    <a:gd name="connsiteY0" fmla="*/ 7490 h 54442"/>
                    <a:gd name="connsiteX1" fmla="*/ 0 w 123548"/>
                    <a:gd name="connsiteY1" fmla="*/ 28181 h 54442"/>
                    <a:gd name="connsiteX2" fmla="*/ 87737 w 123548"/>
                    <a:gd name="connsiteY2" fmla="*/ 29972 h 54442"/>
                    <a:gd name="connsiteX3" fmla="*/ 120365 w 123548"/>
                    <a:gd name="connsiteY3" fmla="*/ 54443 h 54442"/>
                    <a:gd name="connsiteX4" fmla="*/ 123548 w 123548"/>
                    <a:gd name="connsiteY4" fmla="*/ 41710 h 54442"/>
                    <a:gd name="connsiteX5" fmla="*/ 6366 w 123548"/>
                    <a:gd name="connsiteY5" fmla="*/ 7490 h 54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3548" h="54442">
                      <a:moveTo>
                        <a:pt x="6366" y="7490"/>
                      </a:moveTo>
                      <a:cubicBezTo>
                        <a:pt x="4377" y="14056"/>
                        <a:pt x="2188" y="21019"/>
                        <a:pt x="0" y="28181"/>
                      </a:cubicBezTo>
                      <a:cubicBezTo>
                        <a:pt x="28251" y="17239"/>
                        <a:pt x="58691" y="14653"/>
                        <a:pt x="87737" y="29972"/>
                      </a:cubicBezTo>
                      <a:cubicBezTo>
                        <a:pt x="100072" y="36537"/>
                        <a:pt x="110816" y="44893"/>
                        <a:pt x="120365" y="54443"/>
                      </a:cubicBezTo>
                      <a:cubicBezTo>
                        <a:pt x="121360" y="50265"/>
                        <a:pt x="122554" y="45888"/>
                        <a:pt x="123548" y="41710"/>
                      </a:cubicBezTo>
                      <a:cubicBezTo>
                        <a:pt x="91915" y="9082"/>
                        <a:pt x="50136" y="-12007"/>
                        <a:pt x="6366" y="7490"/>
                      </a:cubicBezTo>
                      <a:close/>
                    </a:path>
                  </a:pathLst>
                </a:custGeom>
                <a:solidFill>
                  <a:srgbClr val="127DC2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7" name="任意多边形: 形状 806">
                  <a:extLst>
                    <a:ext uri="{FF2B5EF4-FFF2-40B4-BE49-F238E27FC236}">
                      <a16:creationId xmlns:a16="http://schemas.microsoft.com/office/drawing/2014/main" id="{08987824-795A-D46E-504B-4FD4870D27DA}"/>
                    </a:ext>
                  </a:extLst>
                </p:cNvPr>
                <p:cNvSpPr/>
                <p:nvPr/>
              </p:nvSpPr>
              <p:spPr>
                <a:xfrm>
                  <a:off x="3735320" y="5511866"/>
                  <a:ext cx="33070" cy="33135"/>
                </a:xfrm>
                <a:custGeom>
                  <a:avLst/>
                  <a:gdLst>
                    <a:gd name="connsiteX0" fmla="*/ 32333 w 33070"/>
                    <a:gd name="connsiteY0" fmla="*/ 30138 h 33135"/>
                    <a:gd name="connsiteX1" fmla="*/ 11443 w 33070"/>
                    <a:gd name="connsiteY1" fmla="*/ 22379 h 33135"/>
                    <a:gd name="connsiteX2" fmla="*/ 6271 w 33070"/>
                    <a:gd name="connsiteY2" fmla="*/ 20390 h 33135"/>
                    <a:gd name="connsiteX3" fmla="*/ 6470 w 33070"/>
                    <a:gd name="connsiteY3" fmla="*/ 12630 h 33135"/>
                    <a:gd name="connsiteX4" fmla="*/ 10250 w 33070"/>
                    <a:gd name="connsiteY4" fmla="*/ 1688 h 33135"/>
                    <a:gd name="connsiteX5" fmla="*/ 8061 w 33070"/>
                    <a:gd name="connsiteY5" fmla="*/ 494 h 33135"/>
                    <a:gd name="connsiteX6" fmla="*/ 1098 w 33070"/>
                    <a:gd name="connsiteY6" fmla="*/ 15217 h 33135"/>
                    <a:gd name="connsiteX7" fmla="*/ 1894 w 33070"/>
                    <a:gd name="connsiteY7" fmla="*/ 23573 h 33135"/>
                    <a:gd name="connsiteX8" fmla="*/ 15223 w 33070"/>
                    <a:gd name="connsiteY8" fmla="*/ 29143 h 33135"/>
                    <a:gd name="connsiteX9" fmla="*/ 30742 w 33070"/>
                    <a:gd name="connsiteY9" fmla="*/ 33122 h 33135"/>
                    <a:gd name="connsiteX10" fmla="*/ 32333 w 33070"/>
                    <a:gd name="connsiteY10" fmla="*/ 30138 h 33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3070" h="33135">
                      <a:moveTo>
                        <a:pt x="32333" y="30138"/>
                      </a:moveTo>
                      <a:cubicBezTo>
                        <a:pt x="26365" y="25960"/>
                        <a:pt x="18208" y="24766"/>
                        <a:pt x="11443" y="22379"/>
                      </a:cubicBezTo>
                      <a:cubicBezTo>
                        <a:pt x="9653" y="21782"/>
                        <a:pt x="8061" y="20986"/>
                        <a:pt x="6271" y="20390"/>
                      </a:cubicBezTo>
                      <a:cubicBezTo>
                        <a:pt x="3684" y="19395"/>
                        <a:pt x="6072" y="14023"/>
                        <a:pt x="6470" y="12630"/>
                      </a:cubicBezTo>
                      <a:cubicBezTo>
                        <a:pt x="7663" y="9049"/>
                        <a:pt x="8857" y="5269"/>
                        <a:pt x="10250" y="1688"/>
                      </a:cubicBezTo>
                      <a:cubicBezTo>
                        <a:pt x="10847" y="494"/>
                        <a:pt x="8857" y="-699"/>
                        <a:pt x="8061" y="494"/>
                      </a:cubicBezTo>
                      <a:cubicBezTo>
                        <a:pt x="5276" y="5269"/>
                        <a:pt x="3087" y="10243"/>
                        <a:pt x="1098" y="15217"/>
                      </a:cubicBezTo>
                      <a:cubicBezTo>
                        <a:pt x="-295" y="18400"/>
                        <a:pt x="-693" y="20986"/>
                        <a:pt x="1894" y="23573"/>
                      </a:cubicBezTo>
                      <a:cubicBezTo>
                        <a:pt x="5077" y="26557"/>
                        <a:pt x="11046" y="27751"/>
                        <a:pt x="15223" y="29143"/>
                      </a:cubicBezTo>
                      <a:cubicBezTo>
                        <a:pt x="20197" y="30735"/>
                        <a:pt x="25569" y="32724"/>
                        <a:pt x="30742" y="33122"/>
                      </a:cubicBezTo>
                      <a:cubicBezTo>
                        <a:pt x="32731" y="33321"/>
                        <a:pt x="33925" y="31133"/>
                        <a:pt x="32333" y="30138"/>
                      </a:cubicBezTo>
                      <a:close/>
                    </a:path>
                  </a:pathLst>
                </a:custGeom>
                <a:solidFill>
                  <a:srgbClr val="962620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8" name="任意多边形: 形状 807">
                  <a:extLst>
                    <a:ext uri="{FF2B5EF4-FFF2-40B4-BE49-F238E27FC236}">
                      <a16:creationId xmlns:a16="http://schemas.microsoft.com/office/drawing/2014/main" id="{574EBD41-E051-0284-A194-C740BAAE8D82}"/>
                    </a:ext>
                  </a:extLst>
                </p:cNvPr>
                <p:cNvSpPr/>
                <p:nvPr/>
              </p:nvSpPr>
              <p:spPr>
                <a:xfrm>
                  <a:off x="3745163" y="5489048"/>
                  <a:ext cx="26887" cy="27332"/>
                </a:xfrm>
                <a:custGeom>
                  <a:avLst/>
                  <a:gdLst>
                    <a:gd name="connsiteX0" fmla="*/ 26470 w 26887"/>
                    <a:gd name="connsiteY0" fmla="*/ 24108 h 27332"/>
                    <a:gd name="connsiteX1" fmla="*/ 14533 w 26887"/>
                    <a:gd name="connsiteY1" fmla="*/ 10977 h 27332"/>
                    <a:gd name="connsiteX2" fmla="*/ 14135 w 26887"/>
                    <a:gd name="connsiteY2" fmla="*/ 10579 h 27332"/>
                    <a:gd name="connsiteX3" fmla="*/ 24480 w 26887"/>
                    <a:gd name="connsiteY3" fmla="*/ 4810 h 27332"/>
                    <a:gd name="connsiteX4" fmla="*/ 22889 w 26887"/>
                    <a:gd name="connsiteY4" fmla="*/ 2025 h 27332"/>
                    <a:gd name="connsiteX5" fmla="*/ 11548 w 26887"/>
                    <a:gd name="connsiteY5" fmla="*/ 7794 h 27332"/>
                    <a:gd name="connsiteX6" fmla="*/ 2397 w 26887"/>
                    <a:gd name="connsiteY6" fmla="*/ 234 h 27332"/>
                    <a:gd name="connsiteX7" fmla="*/ 805 w 26887"/>
                    <a:gd name="connsiteY7" fmla="*/ 2025 h 27332"/>
                    <a:gd name="connsiteX8" fmla="*/ 8166 w 26887"/>
                    <a:gd name="connsiteY8" fmla="*/ 10182 h 27332"/>
                    <a:gd name="connsiteX9" fmla="*/ 407 w 26887"/>
                    <a:gd name="connsiteY9" fmla="*/ 16150 h 27332"/>
                    <a:gd name="connsiteX10" fmla="*/ 1601 w 26887"/>
                    <a:gd name="connsiteY10" fmla="*/ 18140 h 27332"/>
                    <a:gd name="connsiteX11" fmla="*/ 10355 w 26887"/>
                    <a:gd name="connsiteY11" fmla="*/ 12768 h 27332"/>
                    <a:gd name="connsiteX12" fmla="*/ 11151 w 26887"/>
                    <a:gd name="connsiteY12" fmla="*/ 13564 h 27332"/>
                    <a:gd name="connsiteX13" fmla="*/ 23685 w 26887"/>
                    <a:gd name="connsiteY13" fmla="*/ 26894 h 27332"/>
                    <a:gd name="connsiteX14" fmla="*/ 26470 w 26887"/>
                    <a:gd name="connsiteY14" fmla="*/ 24108 h 27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6887" h="27332">
                      <a:moveTo>
                        <a:pt x="26470" y="24108"/>
                      </a:moveTo>
                      <a:cubicBezTo>
                        <a:pt x="22889" y="19532"/>
                        <a:pt x="18512" y="15354"/>
                        <a:pt x="14533" y="10977"/>
                      </a:cubicBezTo>
                      <a:cubicBezTo>
                        <a:pt x="14334" y="10778"/>
                        <a:pt x="14334" y="10778"/>
                        <a:pt x="14135" y="10579"/>
                      </a:cubicBezTo>
                      <a:cubicBezTo>
                        <a:pt x="17716" y="8789"/>
                        <a:pt x="21496" y="7396"/>
                        <a:pt x="24480" y="4810"/>
                      </a:cubicBezTo>
                      <a:cubicBezTo>
                        <a:pt x="26072" y="3616"/>
                        <a:pt x="24480" y="1428"/>
                        <a:pt x="22889" y="2025"/>
                      </a:cubicBezTo>
                      <a:cubicBezTo>
                        <a:pt x="18910" y="3417"/>
                        <a:pt x="15328" y="5407"/>
                        <a:pt x="11548" y="7794"/>
                      </a:cubicBezTo>
                      <a:cubicBezTo>
                        <a:pt x="8763" y="5009"/>
                        <a:pt x="5779" y="2422"/>
                        <a:pt x="2397" y="234"/>
                      </a:cubicBezTo>
                      <a:cubicBezTo>
                        <a:pt x="1402" y="-562"/>
                        <a:pt x="-389" y="831"/>
                        <a:pt x="805" y="2025"/>
                      </a:cubicBezTo>
                      <a:cubicBezTo>
                        <a:pt x="3391" y="4611"/>
                        <a:pt x="5779" y="7396"/>
                        <a:pt x="8166" y="10182"/>
                      </a:cubicBezTo>
                      <a:cubicBezTo>
                        <a:pt x="5381" y="12171"/>
                        <a:pt x="2795" y="14161"/>
                        <a:pt x="407" y="16150"/>
                      </a:cubicBezTo>
                      <a:cubicBezTo>
                        <a:pt x="-588" y="16946"/>
                        <a:pt x="407" y="18737"/>
                        <a:pt x="1601" y="18140"/>
                      </a:cubicBezTo>
                      <a:cubicBezTo>
                        <a:pt x="4585" y="16349"/>
                        <a:pt x="7371" y="14558"/>
                        <a:pt x="10355" y="12768"/>
                      </a:cubicBezTo>
                      <a:cubicBezTo>
                        <a:pt x="10554" y="13166"/>
                        <a:pt x="10952" y="13365"/>
                        <a:pt x="11151" y="13564"/>
                      </a:cubicBezTo>
                      <a:cubicBezTo>
                        <a:pt x="14931" y="18140"/>
                        <a:pt x="18711" y="23511"/>
                        <a:pt x="23685" y="26894"/>
                      </a:cubicBezTo>
                      <a:cubicBezTo>
                        <a:pt x="25475" y="28286"/>
                        <a:pt x="27862" y="26098"/>
                        <a:pt x="26470" y="24108"/>
                      </a:cubicBezTo>
                      <a:close/>
                    </a:path>
                  </a:pathLst>
                </a:custGeom>
                <a:solidFill>
                  <a:srgbClr val="FBF8F9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9" name="任意多边形: 形状 808">
                  <a:extLst>
                    <a:ext uri="{FF2B5EF4-FFF2-40B4-BE49-F238E27FC236}">
                      <a16:creationId xmlns:a16="http://schemas.microsoft.com/office/drawing/2014/main" id="{389B6EAF-1AA7-6CA6-7037-B47326202465}"/>
                    </a:ext>
                  </a:extLst>
                </p:cNvPr>
                <p:cNvSpPr/>
                <p:nvPr/>
              </p:nvSpPr>
              <p:spPr>
                <a:xfrm>
                  <a:off x="3748102" y="5465570"/>
                  <a:ext cx="25659" cy="22755"/>
                </a:xfrm>
                <a:custGeom>
                  <a:avLst/>
                  <a:gdLst>
                    <a:gd name="connsiteX0" fmla="*/ 25520 w 25659"/>
                    <a:gd name="connsiteY0" fmla="*/ 19534 h 22755"/>
                    <a:gd name="connsiteX1" fmla="*/ 17363 w 25659"/>
                    <a:gd name="connsiteY1" fmla="*/ 9785 h 22755"/>
                    <a:gd name="connsiteX2" fmla="*/ 23332 w 25659"/>
                    <a:gd name="connsiteY2" fmla="*/ 3220 h 22755"/>
                    <a:gd name="connsiteX3" fmla="*/ 21143 w 25659"/>
                    <a:gd name="connsiteY3" fmla="*/ 1231 h 22755"/>
                    <a:gd name="connsiteX4" fmla="*/ 13981 w 25659"/>
                    <a:gd name="connsiteY4" fmla="*/ 6602 h 22755"/>
                    <a:gd name="connsiteX5" fmla="*/ 7614 w 25659"/>
                    <a:gd name="connsiteY5" fmla="*/ 236 h 22755"/>
                    <a:gd name="connsiteX6" fmla="*/ 6222 w 25659"/>
                    <a:gd name="connsiteY6" fmla="*/ 1827 h 22755"/>
                    <a:gd name="connsiteX7" fmla="*/ 11196 w 25659"/>
                    <a:gd name="connsiteY7" fmla="*/ 8791 h 22755"/>
                    <a:gd name="connsiteX8" fmla="*/ 253 w 25659"/>
                    <a:gd name="connsiteY8" fmla="*/ 19932 h 22755"/>
                    <a:gd name="connsiteX9" fmla="*/ 2243 w 25659"/>
                    <a:gd name="connsiteY9" fmla="*/ 22518 h 22755"/>
                    <a:gd name="connsiteX10" fmla="*/ 13384 w 25659"/>
                    <a:gd name="connsiteY10" fmla="*/ 13367 h 22755"/>
                    <a:gd name="connsiteX11" fmla="*/ 13981 w 25659"/>
                    <a:gd name="connsiteY11" fmla="*/ 12969 h 22755"/>
                    <a:gd name="connsiteX12" fmla="*/ 13981 w 25659"/>
                    <a:gd name="connsiteY12" fmla="*/ 12969 h 22755"/>
                    <a:gd name="connsiteX13" fmla="*/ 22735 w 25659"/>
                    <a:gd name="connsiteY13" fmla="*/ 22319 h 22755"/>
                    <a:gd name="connsiteX14" fmla="*/ 25520 w 25659"/>
                    <a:gd name="connsiteY14" fmla="*/ 19534 h 22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5659" h="22755">
                      <a:moveTo>
                        <a:pt x="25520" y="19534"/>
                      </a:moveTo>
                      <a:cubicBezTo>
                        <a:pt x="24127" y="15754"/>
                        <a:pt x="20347" y="12770"/>
                        <a:pt x="17363" y="9785"/>
                      </a:cubicBezTo>
                      <a:cubicBezTo>
                        <a:pt x="19551" y="7796"/>
                        <a:pt x="21541" y="5608"/>
                        <a:pt x="23332" y="3220"/>
                      </a:cubicBezTo>
                      <a:cubicBezTo>
                        <a:pt x="24326" y="1827"/>
                        <a:pt x="22536" y="37"/>
                        <a:pt x="21143" y="1231"/>
                      </a:cubicBezTo>
                      <a:cubicBezTo>
                        <a:pt x="18955" y="3021"/>
                        <a:pt x="16567" y="4812"/>
                        <a:pt x="13981" y="6602"/>
                      </a:cubicBezTo>
                      <a:cubicBezTo>
                        <a:pt x="11991" y="4414"/>
                        <a:pt x="10002" y="2225"/>
                        <a:pt x="7614" y="236"/>
                      </a:cubicBezTo>
                      <a:cubicBezTo>
                        <a:pt x="6620" y="-560"/>
                        <a:pt x="5426" y="833"/>
                        <a:pt x="6222" y="1827"/>
                      </a:cubicBezTo>
                      <a:cubicBezTo>
                        <a:pt x="8012" y="4016"/>
                        <a:pt x="9604" y="6403"/>
                        <a:pt x="11196" y="8791"/>
                      </a:cubicBezTo>
                      <a:cubicBezTo>
                        <a:pt x="7018" y="12173"/>
                        <a:pt x="3039" y="15754"/>
                        <a:pt x="253" y="19932"/>
                      </a:cubicBezTo>
                      <a:cubicBezTo>
                        <a:pt x="-542" y="21126"/>
                        <a:pt x="651" y="23513"/>
                        <a:pt x="2243" y="22518"/>
                      </a:cubicBezTo>
                      <a:cubicBezTo>
                        <a:pt x="6421" y="20131"/>
                        <a:pt x="10002" y="16749"/>
                        <a:pt x="13384" y="13367"/>
                      </a:cubicBezTo>
                      <a:cubicBezTo>
                        <a:pt x="13583" y="13168"/>
                        <a:pt x="13782" y="12969"/>
                        <a:pt x="13981" y="12969"/>
                      </a:cubicBezTo>
                      <a:cubicBezTo>
                        <a:pt x="13981" y="12969"/>
                        <a:pt x="13981" y="12969"/>
                        <a:pt x="13981" y="12969"/>
                      </a:cubicBezTo>
                      <a:cubicBezTo>
                        <a:pt x="16567" y="16351"/>
                        <a:pt x="18955" y="20330"/>
                        <a:pt x="22735" y="22319"/>
                      </a:cubicBezTo>
                      <a:cubicBezTo>
                        <a:pt x="24724" y="22916"/>
                        <a:pt x="26117" y="20927"/>
                        <a:pt x="25520" y="19534"/>
                      </a:cubicBezTo>
                      <a:close/>
                    </a:path>
                  </a:pathLst>
                </a:custGeom>
                <a:solidFill>
                  <a:srgbClr val="FBF8F9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10" name="图形 782">
                <a:extLst>
                  <a:ext uri="{FF2B5EF4-FFF2-40B4-BE49-F238E27FC236}">
                    <a16:creationId xmlns:a16="http://schemas.microsoft.com/office/drawing/2014/main" id="{8B67BE72-A864-930A-A56E-625751FADC5B}"/>
                  </a:ext>
                </a:extLst>
              </p:cNvPr>
              <p:cNvGrpSpPr/>
              <p:nvPr/>
            </p:nvGrpSpPr>
            <p:grpSpPr>
              <a:xfrm>
                <a:off x="3096990" y="5681822"/>
                <a:ext cx="416515" cy="327520"/>
                <a:chOff x="3096990" y="5681822"/>
                <a:chExt cx="416515" cy="327520"/>
              </a:xfrm>
            </p:grpSpPr>
            <p:sp>
              <p:nvSpPr>
                <p:cNvPr id="811" name="任意多边形: 形状 810">
                  <a:extLst>
                    <a:ext uri="{FF2B5EF4-FFF2-40B4-BE49-F238E27FC236}">
                      <a16:creationId xmlns:a16="http://schemas.microsoft.com/office/drawing/2014/main" id="{15947560-64EB-2989-120E-F866D37B8D72}"/>
                    </a:ext>
                  </a:extLst>
                </p:cNvPr>
                <p:cNvSpPr/>
                <p:nvPr/>
              </p:nvSpPr>
              <p:spPr>
                <a:xfrm>
                  <a:off x="3096990" y="5681822"/>
                  <a:ext cx="416515" cy="327520"/>
                </a:xfrm>
                <a:custGeom>
                  <a:avLst/>
                  <a:gdLst>
                    <a:gd name="connsiteX0" fmla="*/ 85151 w 416515"/>
                    <a:gd name="connsiteY0" fmla="*/ 21730 h 327520"/>
                    <a:gd name="connsiteX1" fmla="*/ 284699 w 416515"/>
                    <a:gd name="connsiteY1" fmla="*/ 4222 h 327520"/>
                    <a:gd name="connsiteX2" fmla="*/ 322499 w 416515"/>
                    <a:gd name="connsiteY2" fmla="*/ 43018 h 327520"/>
                    <a:gd name="connsiteX3" fmla="*/ 369651 w 416515"/>
                    <a:gd name="connsiteY3" fmla="*/ 51175 h 327520"/>
                    <a:gd name="connsiteX4" fmla="*/ 401881 w 416515"/>
                    <a:gd name="connsiteY4" fmla="*/ 299067 h 327520"/>
                    <a:gd name="connsiteX5" fmla="*/ 191192 w 416515"/>
                    <a:gd name="connsiteY5" fmla="*/ 327517 h 327520"/>
                    <a:gd name="connsiteX6" fmla="*/ 0 w 416515"/>
                    <a:gd name="connsiteY6" fmla="*/ 291706 h 327520"/>
                    <a:gd name="connsiteX7" fmla="*/ 82167 w 416515"/>
                    <a:gd name="connsiteY7" fmla="*/ 156817 h 327520"/>
                    <a:gd name="connsiteX8" fmla="*/ 85151 w 416515"/>
                    <a:gd name="connsiteY8" fmla="*/ 21730 h 32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515" h="327520">
                      <a:moveTo>
                        <a:pt x="85151" y="21730"/>
                      </a:moveTo>
                      <a:cubicBezTo>
                        <a:pt x="85151" y="21730"/>
                        <a:pt x="197956" y="-11495"/>
                        <a:pt x="284699" y="4222"/>
                      </a:cubicBezTo>
                      <a:cubicBezTo>
                        <a:pt x="284699" y="4222"/>
                        <a:pt x="300416" y="10787"/>
                        <a:pt x="322499" y="43018"/>
                      </a:cubicBezTo>
                      <a:cubicBezTo>
                        <a:pt x="322499" y="43018"/>
                        <a:pt x="358509" y="43415"/>
                        <a:pt x="369651" y="51175"/>
                      </a:cubicBezTo>
                      <a:cubicBezTo>
                        <a:pt x="369651" y="51175"/>
                        <a:pt x="448236" y="181686"/>
                        <a:pt x="401881" y="299067"/>
                      </a:cubicBezTo>
                      <a:cubicBezTo>
                        <a:pt x="401881" y="299067"/>
                        <a:pt x="269777" y="327318"/>
                        <a:pt x="191192" y="327517"/>
                      </a:cubicBezTo>
                      <a:cubicBezTo>
                        <a:pt x="112606" y="327716"/>
                        <a:pt x="13728" y="318365"/>
                        <a:pt x="0" y="291706"/>
                      </a:cubicBezTo>
                      <a:cubicBezTo>
                        <a:pt x="0" y="291706"/>
                        <a:pt x="76596" y="220482"/>
                        <a:pt x="82167" y="156817"/>
                      </a:cubicBezTo>
                      <a:cubicBezTo>
                        <a:pt x="87936" y="92954"/>
                        <a:pt x="85151" y="21730"/>
                        <a:pt x="85151" y="21730"/>
                      </a:cubicBezTo>
                      <a:close/>
                    </a:path>
                  </a:pathLst>
                </a:custGeom>
                <a:solidFill>
                  <a:srgbClr val="0F6DB3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2" name="任意多边形: 形状 811">
                  <a:extLst>
                    <a:ext uri="{FF2B5EF4-FFF2-40B4-BE49-F238E27FC236}">
                      <a16:creationId xmlns:a16="http://schemas.microsoft.com/office/drawing/2014/main" id="{4911A913-51D8-76DA-3390-5DFDE8A8C3B8}"/>
                    </a:ext>
                  </a:extLst>
                </p:cNvPr>
                <p:cNvSpPr/>
                <p:nvPr/>
              </p:nvSpPr>
              <p:spPr>
                <a:xfrm>
                  <a:off x="3179356" y="5803728"/>
                  <a:ext cx="151799" cy="96322"/>
                </a:xfrm>
                <a:custGeom>
                  <a:avLst/>
                  <a:gdLst>
                    <a:gd name="connsiteX0" fmla="*/ 15319 w 151799"/>
                    <a:gd name="connsiteY0" fmla="*/ 95 h 96322"/>
                    <a:gd name="connsiteX1" fmla="*/ 151800 w 151799"/>
                    <a:gd name="connsiteY1" fmla="*/ 67340 h 96322"/>
                    <a:gd name="connsiteX2" fmla="*/ 0 w 151799"/>
                    <a:gd name="connsiteY2" fmla="*/ 82659 h 96322"/>
                    <a:gd name="connsiteX3" fmla="*/ 15319 w 151799"/>
                    <a:gd name="connsiteY3" fmla="*/ 95 h 96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1799" h="96322">
                      <a:moveTo>
                        <a:pt x="15319" y="95"/>
                      </a:moveTo>
                      <a:cubicBezTo>
                        <a:pt x="14921" y="-1895"/>
                        <a:pt x="117978" y="27749"/>
                        <a:pt x="151800" y="67340"/>
                      </a:cubicBezTo>
                      <a:cubicBezTo>
                        <a:pt x="151800" y="67340"/>
                        <a:pt x="89528" y="120659"/>
                        <a:pt x="0" y="82659"/>
                      </a:cubicBezTo>
                      <a:cubicBezTo>
                        <a:pt x="0" y="82659"/>
                        <a:pt x="20094" y="31330"/>
                        <a:pt x="15319" y="95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3" name="任意多边形: 形状 812">
                  <a:extLst>
                    <a:ext uri="{FF2B5EF4-FFF2-40B4-BE49-F238E27FC236}">
                      <a16:creationId xmlns:a16="http://schemas.microsoft.com/office/drawing/2014/main" id="{5DFF9103-ABAF-0AC7-1F9C-FDFE4C461EF9}"/>
                    </a:ext>
                  </a:extLst>
                </p:cNvPr>
                <p:cNvSpPr/>
                <p:nvPr/>
              </p:nvSpPr>
              <p:spPr>
                <a:xfrm>
                  <a:off x="3292303" y="5716423"/>
                  <a:ext cx="149393" cy="12016"/>
                </a:xfrm>
                <a:custGeom>
                  <a:avLst/>
                  <a:gdLst>
                    <a:gd name="connsiteX0" fmla="*/ 148872 w 149393"/>
                    <a:gd name="connsiteY0" fmla="*/ 10406 h 12016"/>
                    <a:gd name="connsiteX1" fmla="*/ 115449 w 149393"/>
                    <a:gd name="connsiteY1" fmla="*/ 5034 h 12016"/>
                    <a:gd name="connsiteX2" fmla="*/ 71679 w 149393"/>
                    <a:gd name="connsiteY2" fmla="*/ 60 h 12016"/>
                    <a:gd name="connsiteX3" fmla="*/ 654 w 149393"/>
                    <a:gd name="connsiteY3" fmla="*/ 6228 h 12016"/>
                    <a:gd name="connsiteX4" fmla="*/ 853 w 149393"/>
                    <a:gd name="connsiteY4" fmla="*/ 7819 h 12016"/>
                    <a:gd name="connsiteX5" fmla="*/ 71083 w 149393"/>
                    <a:gd name="connsiteY5" fmla="*/ 5034 h 12016"/>
                    <a:gd name="connsiteX6" fmla="*/ 148474 w 149393"/>
                    <a:gd name="connsiteY6" fmla="*/ 11997 h 12016"/>
                    <a:gd name="connsiteX7" fmla="*/ 148872 w 149393"/>
                    <a:gd name="connsiteY7" fmla="*/ 10406 h 1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393" h="12016">
                      <a:moveTo>
                        <a:pt x="148872" y="10406"/>
                      </a:moveTo>
                      <a:cubicBezTo>
                        <a:pt x="138129" y="7222"/>
                        <a:pt x="126590" y="6824"/>
                        <a:pt x="115449" y="5034"/>
                      </a:cubicBezTo>
                      <a:cubicBezTo>
                        <a:pt x="100726" y="2845"/>
                        <a:pt x="86601" y="458"/>
                        <a:pt x="71679" y="60"/>
                      </a:cubicBezTo>
                      <a:cubicBezTo>
                        <a:pt x="47606" y="-537"/>
                        <a:pt x="24329" y="3442"/>
                        <a:pt x="654" y="6228"/>
                      </a:cubicBezTo>
                      <a:cubicBezTo>
                        <a:pt x="-341" y="6427"/>
                        <a:pt x="-142" y="7819"/>
                        <a:pt x="853" y="7819"/>
                      </a:cubicBezTo>
                      <a:cubicBezTo>
                        <a:pt x="24329" y="6626"/>
                        <a:pt x="47408" y="4039"/>
                        <a:pt x="71083" y="5034"/>
                      </a:cubicBezTo>
                      <a:cubicBezTo>
                        <a:pt x="96946" y="6228"/>
                        <a:pt x="122611" y="9809"/>
                        <a:pt x="148474" y="11997"/>
                      </a:cubicBezTo>
                      <a:cubicBezTo>
                        <a:pt x="149270" y="12196"/>
                        <a:pt x="149867" y="10803"/>
                        <a:pt x="148872" y="10406"/>
                      </a:cubicBezTo>
                      <a:close/>
                    </a:path>
                  </a:pathLst>
                </a:custGeom>
                <a:solidFill>
                  <a:srgbClr val="03538E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14" name="图形 782">
                <a:extLst>
                  <a:ext uri="{FF2B5EF4-FFF2-40B4-BE49-F238E27FC236}">
                    <a16:creationId xmlns:a16="http://schemas.microsoft.com/office/drawing/2014/main" id="{7DF2666A-A5C1-79AC-6CA6-27DF19F7C823}"/>
                  </a:ext>
                </a:extLst>
              </p:cNvPr>
              <p:cNvGrpSpPr/>
              <p:nvPr/>
            </p:nvGrpSpPr>
            <p:grpSpPr>
              <a:xfrm>
                <a:off x="2426365" y="5561575"/>
                <a:ext cx="782414" cy="618419"/>
                <a:chOff x="2426365" y="5561575"/>
                <a:chExt cx="782414" cy="618419"/>
              </a:xfrm>
            </p:grpSpPr>
            <p:sp>
              <p:nvSpPr>
                <p:cNvPr id="815" name="任意多边形: 形状 814">
                  <a:extLst>
                    <a:ext uri="{FF2B5EF4-FFF2-40B4-BE49-F238E27FC236}">
                      <a16:creationId xmlns:a16="http://schemas.microsoft.com/office/drawing/2014/main" id="{4BB1F0E3-43C4-5129-1C04-CDC8B8CEB7AB}"/>
                    </a:ext>
                  </a:extLst>
                </p:cNvPr>
                <p:cNvSpPr/>
                <p:nvPr/>
              </p:nvSpPr>
              <p:spPr>
                <a:xfrm>
                  <a:off x="2548881" y="5606862"/>
                  <a:ext cx="219044" cy="252468"/>
                </a:xfrm>
                <a:custGeom>
                  <a:avLst/>
                  <a:gdLst>
                    <a:gd name="connsiteX0" fmla="*/ 0 w 219044"/>
                    <a:gd name="connsiteY0" fmla="*/ 160354 h 252468"/>
                    <a:gd name="connsiteX1" fmla="*/ 123350 w 219044"/>
                    <a:gd name="connsiteY1" fmla="*/ 252469 h 252468"/>
                    <a:gd name="connsiteX2" fmla="*/ 216061 w 219044"/>
                    <a:gd name="connsiteY2" fmla="*/ 144438 h 252468"/>
                    <a:gd name="connsiteX3" fmla="*/ 219045 w 219044"/>
                    <a:gd name="connsiteY3" fmla="*/ 35015 h 252468"/>
                    <a:gd name="connsiteX4" fmla="*/ 198553 w 219044"/>
                    <a:gd name="connsiteY4" fmla="*/ 0 h 252468"/>
                    <a:gd name="connsiteX5" fmla="*/ 92910 w 219044"/>
                    <a:gd name="connsiteY5" fmla="*/ 71025 h 252468"/>
                    <a:gd name="connsiteX6" fmla="*/ 0 w 219044"/>
                    <a:gd name="connsiteY6" fmla="*/ 160354 h 252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044" h="252468">
                      <a:moveTo>
                        <a:pt x="0" y="160354"/>
                      </a:moveTo>
                      <a:cubicBezTo>
                        <a:pt x="0" y="160354"/>
                        <a:pt x="83758" y="211684"/>
                        <a:pt x="123350" y="252469"/>
                      </a:cubicBezTo>
                      <a:cubicBezTo>
                        <a:pt x="123350" y="252469"/>
                        <a:pt x="204720" y="174878"/>
                        <a:pt x="216061" y="144438"/>
                      </a:cubicBezTo>
                      <a:lnTo>
                        <a:pt x="219045" y="35015"/>
                      </a:lnTo>
                      <a:lnTo>
                        <a:pt x="198553" y="0"/>
                      </a:lnTo>
                      <a:cubicBezTo>
                        <a:pt x="198553" y="0"/>
                        <a:pt x="147423" y="28450"/>
                        <a:pt x="92910" y="71025"/>
                      </a:cubicBezTo>
                      <a:cubicBezTo>
                        <a:pt x="38199" y="113402"/>
                        <a:pt x="0" y="160354"/>
                        <a:pt x="0" y="160354"/>
                      </a:cubicBezTo>
                      <a:close/>
                    </a:path>
                  </a:pathLst>
                </a:custGeom>
                <a:solidFill>
                  <a:srgbClr val="A82A2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6" name="任意多边形: 形状 815">
                  <a:extLst>
                    <a:ext uri="{FF2B5EF4-FFF2-40B4-BE49-F238E27FC236}">
                      <a16:creationId xmlns:a16="http://schemas.microsoft.com/office/drawing/2014/main" id="{FD7D1C4F-4C9F-1081-2A07-43EF2DF20321}"/>
                    </a:ext>
                  </a:extLst>
                </p:cNvPr>
                <p:cNvSpPr/>
                <p:nvPr/>
              </p:nvSpPr>
              <p:spPr>
                <a:xfrm>
                  <a:off x="2715590" y="5561575"/>
                  <a:ext cx="493189" cy="447769"/>
                </a:xfrm>
                <a:custGeom>
                  <a:avLst/>
                  <a:gdLst>
                    <a:gd name="connsiteX0" fmla="*/ 7174 w 493189"/>
                    <a:gd name="connsiteY0" fmla="*/ 30365 h 447769"/>
                    <a:gd name="connsiteX1" fmla="*/ 27268 w 493189"/>
                    <a:gd name="connsiteY1" fmla="*/ 211212 h 447769"/>
                    <a:gd name="connsiteX2" fmla="*/ 382594 w 493189"/>
                    <a:gd name="connsiteY2" fmla="*/ 446769 h 447769"/>
                    <a:gd name="connsiteX3" fmla="*/ 471127 w 493189"/>
                    <a:gd name="connsiteY3" fmla="*/ 129045 h 447769"/>
                    <a:gd name="connsiteX4" fmla="*/ 323107 w 493189"/>
                    <a:gd name="connsiteY4" fmla="*/ 98804 h 447769"/>
                    <a:gd name="connsiteX5" fmla="*/ 209507 w 493189"/>
                    <a:gd name="connsiteY5" fmla="*/ 25988 h 447769"/>
                    <a:gd name="connsiteX6" fmla="*/ 107843 w 493189"/>
                    <a:gd name="connsiteY6" fmla="*/ 324 h 447769"/>
                    <a:gd name="connsiteX7" fmla="*/ 7174 w 493189"/>
                    <a:gd name="connsiteY7" fmla="*/ 30365 h 447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93189" h="447769">
                      <a:moveTo>
                        <a:pt x="7174" y="30365"/>
                      </a:moveTo>
                      <a:cubicBezTo>
                        <a:pt x="7174" y="30365"/>
                        <a:pt x="-18491" y="107956"/>
                        <a:pt x="27268" y="211212"/>
                      </a:cubicBezTo>
                      <a:cubicBezTo>
                        <a:pt x="73026" y="314467"/>
                        <a:pt x="141465" y="461293"/>
                        <a:pt x="382594" y="446769"/>
                      </a:cubicBezTo>
                      <a:cubicBezTo>
                        <a:pt x="382594" y="446769"/>
                        <a:pt x="552498" y="323221"/>
                        <a:pt x="471127" y="129045"/>
                      </a:cubicBezTo>
                      <a:cubicBezTo>
                        <a:pt x="471127" y="129045"/>
                        <a:pt x="399306" y="137003"/>
                        <a:pt x="323107" y="98804"/>
                      </a:cubicBezTo>
                      <a:cubicBezTo>
                        <a:pt x="246909" y="60606"/>
                        <a:pt x="234375" y="33747"/>
                        <a:pt x="209507" y="25988"/>
                      </a:cubicBezTo>
                      <a:cubicBezTo>
                        <a:pt x="184638" y="18428"/>
                        <a:pt x="108241" y="4502"/>
                        <a:pt x="107843" y="324"/>
                      </a:cubicBezTo>
                      <a:cubicBezTo>
                        <a:pt x="107644" y="-3655"/>
                        <a:pt x="7174" y="30365"/>
                        <a:pt x="7174" y="30365"/>
                      </a:cubicBezTo>
                      <a:close/>
                    </a:path>
                  </a:pathLst>
                </a:custGeom>
                <a:solidFill>
                  <a:srgbClr val="E23127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7" name="任意多边形: 形状 816">
                  <a:extLst>
                    <a:ext uri="{FF2B5EF4-FFF2-40B4-BE49-F238E27FC236}">
                      <a16:creationId xmlns:a16="http://schemas.microsoft.com/office/drawing/2014/main" id="{6B08F8E5-70D8-138D-5EBA-10A183BE8D2E}"/>
                    </a:ext>
                  </a:extLst>
                </p:cNvPr>
                <p:cNvSpPr/>
                <p:nvPr/>
              </p:nvSpPr>
              <p:spPr>
                <a:xfrm>
                  <a:off x="2848099" y="5588688"/>
                  <a:ext cx="182043" cy="288746"/>
                </a:xfrm>
                <a:custGeom>
                  <a:avLst/>
                  <a:gdLst>
                    <a:gd name="connsiteX0" fmla="*/ 4 w 182043"/>
                    <a:gd name="connsiteY0" fmla="*/ 257512 h 288746"/>
                    <a:gd name="connsiteX1" fmla="*/ 178065 w 182043"/>
                    <a:gd name="connsiteY1" fmla="*/ 288747 h 288746"/>
                    <a:gd name="connsiteX2" fmla="*/ 178065 w 182043"/>
                    <a:gd name="connsiteY2" fmla="*/ 158434 h 288746"/>
                    <a:gd name="connsiteX3" fmla="*/ 91123 w 182043"/>
                    <a:gd name="connsiteY3" fmla="*/ 467 h 288746"/>
                    <a:gd name="connsiteX4" fmla="*/ 4 w 182043"/>
                    <a:gd name="connsiteY4" fmla="*/ 257512 h 288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2043" h="288746">
                      <a:moveTo>
                        <a:pt x="4" y="257512"/>
                      </a:moveTo>
                      <a:cubicBezTo>
                        <a:pt x="-792" y="262286"/>
                        <a:pt x="130913" y="261690"/>
                        <a:pt x="178065" y="288747"/>
                      </a:cubicBezTo>
                      <a:cubicBezTo>
                        <a:pt x="178065" y="288747"/>
                        <a:pt x="187017" y="227868"/>
                        <a:pt x="178065" y="158434"/>
                      </a:cubicBezTo>
                      <a:cubicBezTo>
                        <a:pt x="169112" y="89199"/>
                        <a:pt x="142054" y="10813"/>
                        <a:pt x="91123" y="467"/>
                      </a:cubicBezTo>
                      <a:cubicBezTo>
                        <a:pt x="39993" y="-10077"/>
                        <a:pt x="16715" y="160424"/>
                        <a:pt x="4" y="257512"/>
                      </a:cubicBezTo>
                      <a:close/>
                    </a:path>
                  </a:pathLst>
                </a:custGeom>
                <a:solidFill>
                  <a:srgbClr val="A82A2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8" name="任意多边形: 形状 817">
                  <a:extLst>
                    <a:ext uri="{FF2B5EF4-FFF2-40B4-BE49-F238E27FC236}">
                      <a16:creationId xmlns:a16="http://schemas.microsoft.com/office/drawing/2014/main" id="{444D9806-E352-CA7D-6A2C-800CBC02AA77}"/>
                    </a:ext>
                  </a:extLst>
                </p:cNvPr>
                <p:cNvSpPr/>
                <p:nvPr/>
              </p:nvSpPr>
              <p:spPr>
                <a:xfrm>
                  <a:off x="2426365" y="5848727"/>
                  <a:ext cx="586581" cy="331267"/>
                </a:xfrm>
                <a:custGeom>
                  <a:avLst/>
                  <a:gdLst>
                    <a:gd name="connsiteX0" fmla="*/ 437455 w 586581"/>
                    <a:gd name="connsiteY0" fmla="*/ 59 h 331267"/>
                    <a:gd name="connsiteX1" fmla="*/ 368817 w 586581"/>
                    <a:gd name="connsiteY1" fmla="*/ 113660 h 331267"/>
                    <a:gd name="connsiteX2" fmla="*/ 161311 w 586581"/>
                    <a:gd name="connsiteY2" fmla="*/ 187471 h 331267"/>
                    <a:gd name="connsiteX3" fmla="*/ 45721 w 586581"/>
                    <a:gd name="connsiteY3" fmla="*/ 181900 h 331267"/>
                    <a:gd name="connsiteX4" fmla="*/ 110380 w 586581"/>
                    <a:gd name="connsiteY4" fmla="*/ 200999 h 331267"/>
                    <a:gd name="connsiteX5" fmla="*/ 1156 w 586581"/>
                    <a:gd name="connsiteY5" fmla="*/ 255711 h 331267"/>
                    <a:gd name="connsiteX6" fmla="*/ 102621 w 586581"/>
                    <a:gd name="connsiteY6" fmla="*/ 229847 h 331267"/>
                    <a:gd name="connsiteX7" fmla="*/ 42538 w 586581"/>
                    <a:gd name="connsiteY7" fmla="*/ 299082 h 331267"/>
                    <a:gd name="connsiteX8" fmla="*/ 127888 w 586581"/>
                    <a:gd name="connsiteY8" fmla="*/ 247753 h 331267"/>
                    <a:gd name="connsiteX9" fmla="*/ 100233 w 586581"/>
                    <a:gd name="connsiteY9" fmla="*/ 329124 h 331267"/>
                    <a:gd name="connsiteX10" fmla="*/ 151563 w 586581"/>
                    <a:gd name="connsiteY10" fmla="*/ 264465 h 331267"/>
                    <a:gd name="connsiteX11" fmla="*/ 148379 w 586581"/>
                    <a:gd name="connsiteY11" fmla="*/ 331113 h 331267"/>
                    <a:gd name="connsiteX12" fmla="*/ 200107 w 586581"/>
                    <a:gd name="connsiteY12" fmla="*/ 239994 h 331267"/>
                    <a:gd name="connsiteX13" fmla="*/ 437654 w 586581"/>
                    <a:gd name="connsiteY13" fmla="*/ 191251 h 331267"/>
                    <a:gd name="connsiteX14" fmla="*/ 586469 w 586581"/>
                    <a:gd name="connsiteY14" fmla="*/ 22143 h 331267"/>
                    <a:gd name="connsiteX15" fmla="*/ 437455 w 586581"/>
                    <a:gd name="connsiteY15" fmla="*/ 59 h 331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86581" h="331267">
                      <a:moveTo>
                        <a:pt x="437455" y="59"/>
                      </a:moveTo>
                      <a:cubicBezTo>
                        <a:pt x="437455" y="59"/>
                        <a:pt x="432680" y="70289"/>
                        <a:pt x="368817" y="113660"/>
                      </a:cubicBezTo>
                      <a:cubicBezTo>
                        <a:pt x="304954" y="157230"/>
                        <a:pt x="182997" y="191450"/>
                        <a:pt x="161311" y="187471"/>
                      </a:cubicBezTo>
                      <a:cubicBezTo>
                        <a:pt x="139626" y="183492"/>
                        <a:pt x="64223" y="160214"/>
                        <a:pt x="45721" y="181900"/>
                      </a:cubicBezTo>
                      <a:cubicBezTo>
                        <a:pt x="27218" y="203586"/>
                        <a:pt x="107197" y="197617"/>
                        <a:pt x="110380" y="200999"/>
                      </a:cubicBezTo>
                      <a:cubicBezTo>
                        <a:pt x="110380" y="200999"/>
                        <a:pt x="-13169" y="230842"/>
                        <a:pt x="1156" y="255711"/>
                      </a:cubicBezTo>
                      <a:cubicBezTo>
                        <a:pt x="11302" y="273617"/>
                        <a:pt x="56464" y="234423"/>
                        <a:pt x="102621" y="229847"/>
                      </a:cubicBezTo>
                      <a:cubicBezTo>
                        <a:pt x="102621" y="229847"/>
                        <a:pt x="26025" y="275208"/>
                        <a:pt x="42538" y="299082"/>
                      </a:cubicBezTo>
                      <a:cubicBezTo>
                        <a:pt x="59249" y="323155"/>
                        <a:pt x="120128" y="249742"/>
                        <a:pt x="127888" y="247753"/>
                      </a:cubicBezTo>
                      <a:cubicBezTo>
                        <a:pt x="127888" y="247753"/>
                        <a:pt x="78946" y="313407"/>
                        <a:pt x="100233" y="329124"/>
                      </a:cubicBezTo>
                      <a:cubicBezTo>
                        <a:pt x="121521" y="344841"/>
                        <a:pt x="150170" y="263072"/>
                        <a:pt x="151563" y="264465"/>
                      </a:cubicBezTo>
                      <a:cubicBezTo>
                        <a:pt x="152955" y="265857"/>
                        <a:pt x="129479" y="326736"/>
                        <a:pt x="148379" y="331113"/>
                      </a:cubicBezTo>
                      <a:cubicBezTo>
                        <a:pt x="167280" y="335490"/>
                        <a:pt x="188965" y="245564"/>
                        <a:pt x="200107" y="239994"/>
                      </a:cubicBezTo>
                      <a:cubicBezTo>
                        <a:pt x="211248" y="234423"/>
                        <a:pt x="321666" y="238999"/>
                        <a:pt x="437654" y="191251"/>
                      </a:cubicBezTo>
                      <a:cubicBezTo>
                        <a:pt x="553642" y="143503"/>
                        <a:pt x="588857" y="71283"/>
                        <a:pt x="586469" y="22143"/>
                      </a:cubicBezTo>
                      <a:cubicBezTo>
                        <a:pt x="586270" y="22342"/>
                        <a:pt x="508679" y="-1334"/>
                        <a:pt x="437455" y="59"/>
                      </a:cubicBezTo>
                      <a:close/>
                    </a:path>
                  </a:pathLst>
                </a:custGeom>
                <a:solidFill>
                  <a:srgbClr val="F1C7A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9" name="任意多边形: 形状 818">
                  <a:extLst>
                    <a:ext uri="{FF2B5EF4-FFF2-40B4-BE49-F238E27FC236}">
                      <a16:creationId xmlns:a16="http://schemas.microsoft.com/office/drawing/2014/main" id="{C77F6D00-752C-F693-D286-28CD9E689482}"/>
                    </a:ext>
                  </a:extLst>
                </p:cNvPr>
                <p:cNvSpPr/>
                <p:nvPr/>
              </p:nvSpPr>
              <p:spPr>
                <a:xfrm>
                  <a:off x="2494373" y="5771195"/>
                  <a:ext cx="461732" cy="278841"/>
                </a:xfrm>
                <a:custGeom>
                  <a:avLst/>
                  <a:gdLst>
                    <a:gd name="connsiteX0" fmla="*/ 60675 w 461732"/>
                    <a:gd name="connsiteY0" fmla="*/ 0 h 278841"/>
                    <a:gd name="connsiteX1" fmla="*/ 194 w 461732"/>
                    <a:gd name="connsiteY1" fmla="*/ 145035 h 278841"/>
                    <a:gd name="connsiteX2" fmla="*/ 273155 w 461732"/>
                    <a:gd name="connsiteY2" fmla="*/ 203925 h 278841"/>
                    <a:gd name="connsiteX3" fmla="*/ 314735 w 461732"/>
                    <a:gd name="connsiteY3" fmla="*/ 231380 h 278841"/>
                    <a:gd name="connsiteX4" fmla="*/ 350348 w 461732"/>
                    <a:gd name="connsiteY4" fmla="*/ 278531 h 278841"/>
                    <a:gd name="connsiteX5" fmla="*/ 341594 w 461732"/>
                    <a:gd name="connsiteY5" fmla="*/ 218647 h 278841"/>
                    <a:gd name="connsiteX6" fmla="*/ 401478 w 461732"/>
                    <a:gd name="connsiteY6" fmla="*/ 262018 h 278841"/>
                    <a:gd name="connsiteX7" fmla="*/ 361688 w 461732"/>
                    <a:gd name="connsiteY7" fmla="*/ 206909 h 278841"/>
                    <a:gd name="connsiteX8" fmla="*/ 444451 w 461732"/>
                    <a:gd name="connsiteY8" fmla="*/ 233170 h 278841"/>
                    <a:gd name="connsiteX9" fmla="*/ 377007 w 461732"/>
                    <a:gd name="connsiteY9" fmla="*/ 187810 h 278841"/>
                    <a:gd name="connsiteX10" fmla="*/ 461561 w 461732"/>
                    <a:gd name="connsiteY10" fmla="*/ 186815 h 278841"/>
                    <a:gd name="connsiteX11" fmla="*/ 365269 w 461732"/>
                    <a:gd name="connsiteY11" fmla="*/ 169108 h 278841"/>
                    <a:gd name="connsiteX12" fmla="*/ 407446 w 461732"/>
                    <a:gd name="connsiteY12" fmla="*/ 131308 h 278841"/>
                    <a:gd name="connsiteX13" fmla="*/ 332243 w 461732"/>
                    <a:gd name="connsiteY13" fmla="*/ 161150 h 278841"/>
                    <a:gd name="connsiteX14" fmla="*/ 283699 w 461732"/>
                    <a:gd name="connsiteY14" fmla="*/ 154983 h 278841"/>
                    <a:gd name="connsiteX15" fmla="*/ 154182 w 461732"/>
                    <a:gd name="connsiteY15" fmla="*/ 111611 h 278841"/>
                    <a:gd name="connsiteX16" fmla="*/ 148810 w 461732"/>
                    <a:gd name="connsiteY16" fmla="*/ 62670 h 278841"/>
                    <a:gd name="connsiteX17" fmla="*/ 60675 w 461732"/>
                    <a:gd name="connsiteY17" fmla="*/ 0 h 278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61732" h="278841">
                      <a:moveTo>
                        <a:pt x="60675" y="0"/>
                      </a:moveTo>
                      <a:cubicBezTo>
                        <a:pt x="60675" y="0"/>
                        <a:pt x="-3984" y="75004"/>
                        <a:pt x="194" y="145035"/>
                      </a:cubicBezTo>
                      <a:cubicBezTo>
                        <a:pt x="4372" y="215066"/>
                        <a:pt x="84151" y="253861"/>
                        <a:pt x="273155" y="203925"/>
                      </a:cubicBezTo>
                      <a:cubicBezTo>
                        <a:pt x="273155" y="203925"/>
                        <a:pt x="288474" y="237547"/>
                        <a:pt x="314735" y="231380"/>
                      </a:cubicBezTo>
                      <a:cubicBezTo>
                        <a:pt x="314735" y="231380"/>
                        <a:pt x="331049" y="283306"/>
                        <a:pt x="350348" y="278531"/>
                      </a:cubicBezTo>
                      <a:cubicBezTo>
                        <a:pt x="369646" y="273756"/>
                        <a:pt x="341594" y="218647"/>
                        <a:pt x="341594" y="218647"/>
                      </a:cubicBezTo>
                      <a:cubicBezTo>
                        <a:pt x="341594" y="218647"/>
                        <a:pt x="383174" y="271369"/>
                        <a:pt x="401478" y="262018"/>
                      </a:cubicBezTo>
                      <a:cubicBezTo>
                        <a:pt x="419781" y="252667"/>
                        <a:pt x="361688" y="206909"/>
                        <a:pt x="361688" y="206909"/>
                      </a:cubicBezTo>
                      <a:cubicBezTo>
                        <a:pt x="361688" y="206909"/>
                        <a:pt x="434703" y="240929"/>
                        <a:pt x="444451" y="233170"/>
                      </a:cubicBezTo>
                      <a:cubicBezTo>
                        <a:pt x="454200" y="225610"/>
                        <a:pt x="412619" y="191988"/>
                        <a:pt x="377007" y="187810"/>
                      </a:cubicBezTo>
                      <a:cubicBezTo>
                        <a:pt x="377007" y="187810"/>
                        <a:pt x="458378" y="196166"/>
                        <a:pt x="461561" y="186815"/>
                      </a:cubicBezTo>
                      <a:cubicBezTo>
                        <a:pt x="464744" y="177464"/>
                        <a:pt x="423363" y="150407"/>
                        <a:pt x="365269" y="169108"/>
                      </a:cubicBezTo>
                      <a:cubicBezTo>
                        <a:pt x="365269" y="169108"/>
                        <a:pt x="414211" y="144836"/>
                        <a:pt x="407446" y="131308"/>
                      </a:cubicBezTo>
                      <a:cubicBezTo>
                        <a:pt x="400881" y="117779"/>
                        <a:pt x="351342" y="147224"/>
                        <a:pt x="332243" y="161150"/>
                      </a:cubicBezTo>
                      <a:cubicBezTo>
                        <a:pt x="332243" y="161150"/>
                        <a:pt x="308369" y="153789"/>
                        <a:pt x="283699" y="154983"/>
                      </a:cubicBezTo>
                      <a:cubicBezTo>
                        <a:pt x="259029" y="155977"/>
                        <a:pt x="174674" y="126135"/>
                        <a:pt x="154182" y="111611"/>
                      </a:cubicBezTo>
                      <a:cubicBezTo>
                        <a:pt x="129313" y="93905"/>
                        <a:pt x="136475" y="70429"/>
                        <a:pt x="148810" y="62670"/>
                      </a:cubicBezTo>
                      <a:cubicBezTo>
                        <a:pt x="149208" y="62272"/>
                        <a:pt x="73010" y="796"/>
                        <a:pt x="60675" y="0"/>
                      </a:cubicBezTo>
                      <a:close/>
                    </a:path>
                  </a:pathLst>
                </a:custGeom>
                <a:solidFill>
                  <a:srgbClr val="F4D9BF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0" name="图形 782">
                <a:extLst>
                  <a:ext uri="{FF2B5EF4-FFF2-40B4-BE49-F238E27FC236}">
                    <a16:creationId xmlns:a16="http://schemas.microsoft.com/office/drawing/2014/main" id="{B9052457-9E91-E25A-734A-707F86F634B2}"/>
                  </a:ext>
                </a:extLst>
              </p:cNvPr>
              <p:cNvGrpSpPr/>
              <p:nvPr/>
            </p:nvGrpSpPr>
            <p:grpSpPr>
              <a:xfrm>
                <a:off x="2094875" y="4725724"/>
                <a:ext cx="1177589" cy="943059"/>
                <a:chOff x="2094875" y="4725724"/>
                <a:chExt cx="1177589" cy="943059"/>
              </a:xfrm>
            </p:grpSpPr>
            <p:sp>
              <p:nvSpPr>
                <p:cNvPr id="821" name="任意多边形: 形状 820">
                  <a:extLst>
                    <a:ext uri="{FF2B5EF4-FFF2-40B4-BE49-F238E27FC236}">
                      <a16:creationId xmlns:a16="http://schemas.microsoft.com/office/drawing/2014/main" id="{788D2B4F-5E59-5CEF-ED05-EC273B66303A}"/>
                    </a:ext>
                  </a:extLst>
                </p:cNvPr>
                <p:cNvSpPr/>
                <p:nvPr/>
              </p:nvSpPr>
              <p:spPr>
                <a:xfrm>
                  <a:off x="2722764" y="5584380"/>
                  <a:ext cx="100766" cy="84403"/>
                </a:xfrm>
                <a:custGeom>
                  <a:avLst/>
                  <a:gdLst>
                    <a:gd name="connsiteX0" fmla="*/ 0 w 100766"/>
                    <a:gd name="connsiteY0" fmla="*/ 21288 h 84403"/>
                    <a:gd name="connsiteX1" fmla="*/ 75402 w 100766"/>
                    <a:gd name="connsiteY1" fmla="*/ 83161 h 84403"/>
                    <a:gd name="connsiteX2" fmla="*/ 87538 w 100766"/>
                    <a:gd name="connsiteY2" fmla="*/ 0 h 84403"/>
                    <a:gd name="connsiteX3" fmla="*/ 0 w 100766"/>
                    <a:gd name="connsiteY3" fmla="*/ 21288 h 84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766" h="84403">
                      <a:moveTo>
                        <a:pt x="0" y="21288"/>
                      </a:moveTo>
                      <a:cubicBezTo>
                        <a:pt x="0" y="22084"/>
                        <a:pt x="35015" y="94701"/>
                        <a:pt x="75402" y="83161"/>
                      </a:cubicBezTo>
                      <a:cubicBezTo>
                        <a:pt x="115789" y="71622"/>
                        <a:pt x="98481" y="14722"/>
                        <a:pt x="87538" y="0"/>
                      </a:cubicBezTo>
                      <a:lnTo>
                        <a:pt x="0" y="21288"/>
                      </a:lnTo>
                      <a:close/>
                    </a:path>
                  </a:pathLst>
                </a:custGeom>
                <a:solidFill>
                  <a:srgbClr val="F1C7A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22" name="图形 782">
                  <a:extLst>
                    <a:ext uri="{FF2B5EF4-FFF2-40B4-BE49-F238E27FC236}">
                      <a16:creationId xmlns:a16="http://schemas.microsoft.com/office/drawing/2014/main" id="{04AEBBD6-9F1E-4CD0-D7F4-1C7EC51DE9FB}"/>
                    </a:ext>
                  </a:extLst>
                </p:cNvPr>
                <p:cNvGrpSpPr/>
                <p:nvPr/>
              </p:nvGrpSpPr>
              <p:grpSpPr>
                <a:xfrm>
                  <a:off x="2094875" y="4725724"/>
                  <a:ext cx="1177589" cy="903479"/>
                  <a:chOff x="2094875" y="4725724"/>
                  <a:chExt cx="1177589" cy="903479"/>
                </a:xfrm>
              </p:grpSpPr>
              <p:grpSp>
                <p:nvGrpSpPr>
                  <p:cNvPr id="823" name="图形 782">
                    <a:extLst>
                      <a:ext uri="{FF2B5EF4-FFF2-40B4-BE49-F238E27FC236}">
                        <a16:creationId xmlns:a16="http://schemas.microsoft.com/office/drawing/2014/main" id="{5CF4FD1E-D921-A7B6-CE8C-A1B029481283}"/>
                      </a:ext>
                    </a:extLst>
                  </p:cNvPr>
                  <p:cNvGrpSpPr/>
                  <p:nvPr/>
                </p:nvGrpSpPr>
                <p:grpSpPr>
                  <a:xfrm>
                    <a:off x="2094875" y="4725724"/>
                    <a:ext cx="1177589" cy="903479"/>
                    <a:chOff x="2094875" y="4725724"/>
                    <a:chExt cx="1177589" cy="903479"/>
                  </a:xfrm>
                </p:grpSpPr>
                <p:sp>
                  <p:nvSpPr>
                    <p:cNvPr id="824" name="任意多边形: 形状 823">
                      <a:extLst>
                        <a:ext uri="{FF2B5EF4-FFF2-40B4-BE49-F238E27FC236}">
                          <a16:creationId xmlns:a16="http://schemas.microsoft.com/office/drawing/2014/main" id="{2FD5385A-1F14-5F11-0F5D-19C59B5AEA8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64675" y="5086008"/>
                      <a:ext cx="410266" cy="464588"/>
                    </a:xfrm>
                    <a:custGeom>
                      <a:avLst/>
                      <a:gdLst>
                        <a:gd name="connsiteX0" fmla="*/ 52193 w 410266"/>
                        <a:gd name="connsiteY0" fmla="*/ 452215 h 464588"/>
                        <a:gd name="connsiteX1" fmla="*/ 300483 w 410266"/>
                        <a:gd name="connsiteY1" fmla="*/ 381588 h 464588"/>
                        <a:gd name="connsiteX2" fmla="*/ 402346 w 410266"/>
                        <a:gd name="connsiteY2" fmla="*/ 75004 h 464588"/>
                        <a:gd name="connsiteX3" fmla="*/ 205385 w 410266"/>
                        <a:gd name="connsiteY3" fmla="*/ 0 h 464588"/>
                        <a:gd name="connsiteX4" fmla="*/ 68 w 410266"/>
                        <a:gd name="connsiteY4" fmla="*/ 129915 h 464588"/>
                        <a:gd name="connsiteX5" fmla="*/ 52193 w 410266"/>
                        <a:gd name="connsiteY5" fmla="*/ 452215 h 4645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10266" h="464588">
                          <a:moveTo>
                            <a:pt x="52193" y="452215"/>
                          </a:moveTo>
                          <a:cubicBezTo>
                            <a:pt x="52193" y="452215"/>
                            <a:pt x="147291" y="508319"/>
                            <a:pt x="300483" y="381588"/>
                          </a:cubicBezTo>
                          <a:cubicBezTo>
                            <a:pt x="453675" y="254856"/>
                            <a:pt x="401550" y="70628"/>
                            <a:pt x="402346" y="75004"/>
                          </a:cubicBezTo>
                          <a:cubicBezTo>
                            <a:pt x="403142" y="79580"/>
                            <a:pt x="205385" y="0"/>
                            <a:pt x="205385" y="0"/>
                          </a:cubicBezTo>
                          <a:cubicBezTo>
                            <a:pt x="205385" y="0"/>
                            <a:pt x="-4309" y="128522"/>
                            <a:pt x="68" y="129915"/>
                          </a:cubicBezTo>
                          <a:cubicBezTo>
                            <a:pt x="4644" y="131308"/>
                            <a:pt x="52193" y="452215"/>
                            <a:pt x="52193" y="452215"/>
                          </a:cubicBezTo>
                          <a:close/>
                        </a:path>
                      </a:pathLst>
                    </a:custGeom>
                    <a:solidFill>
                      <a:srgbClr val="231A10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5" name="任意多边形: 形状 824">
                      <a:extLst>
                        <a:ext uri="{FF2B5EF4-FFF2-40B4-BE49-F238E27FC236}">
                          <a16:creationId xmlns:a16="http://schemas.microsoft.com/office/drawing/2014/main" id="{AC30EF87-F37B-5936-8007-FD9DE08945F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94875" y="4725724"/>
                      <a:ext cx="1177589" cy="580323"/>
                    </a:xfrm>
                    <a:custGeom>
                      <a:avLst/>
                      <a:gdLst>
                        <a:gd name="connsiteX0" fmla="*/ 250678 w 1177589"/>
                        <a:gd name="connsiteY0" fmla="*/ 553267 h 580323"/>
                        <a:gd name="connsiteX1" fmla="*/ 390143 w 1177589"/>
                        <a:gd name="connsiteY1" fmla="*/ 512084 h 580323"/>
                        <a:gd name="connsiteX2" fmla="*/ 459377 w 1177589"/>
                        <a:gd name="connsiteY2" fmla="*/ 490796 h 580323"/>
                        <a:gd name="connsiteX3" fmla="*/ 540549 w 1177589"/>
                        <a:gd name="connsiteY3" fmla="*/ 494178 h 580323"/>
                        <a:gd name="connsiteX4" fmla="*/ 689365 w 1177589"/>
                        <a:gd name="connsiteY4" fmla="*/ 435289 h 580323"/>
                        <a:gd name="connsiteX5" fmla="*/ 699710 w 1177589"/>
                        <a:gd name="connsiteY5" fmla="*/ 439865 h 580323"/>
                        <a:gd name="connsiteX6" fmla="*/ 707867 w 1177589"/>
                        <a:gd name="connsiteY6" fmla="*/ 493979 h 580323"/>
                        <a:gd name="connsiteX7" fmla="*/ 770537 w 1177589"/>
                        <a:gd name="connsiteY7" fmla="*/ 488807 h 580323"/>
                        <a:gd name="connsiteX8" fmla="*/ 779290 w 1177589"/>
                        <a:gd name="connsiteY8" fmla="*/ 488011 h 580323"/>
                        <a:gd name="connsiteX9" fmla="*/ 859269 w 1177589"/>
                        <a:gd name="connsiteY9" fmla="*/ 567392 h 580323"/>
                        <a:gd name="connsiteX10" fmla="*/ 848923 w 1177589"/>
                        <a:gd name="connsiteY10" fmla="*/ 540534 h 580323"/>
                        <a:gd name="connsiteX11" fmla="*/ 865635 w 1177589"/>
                        <a:gd name="connsiteY11" fmla="*/ 438074 h 580323"/>
                        <a:gd name="connsiteX12" fmla="*/ 1026586 w 1177589"/>
                        <a:gd name="connsiteY12" fmla="*/ 579528 h 580323"/>
                        <a:gd name="connsiteX13" fmla="*/ 1028178 w 1177589"/>
                        <a:gd name="connsiteY13" fmla="*/ 460555 h 580323"/>
                        <a:gd name="connsiteX14" fmla="*/ 1157496 w 1177589"/>
                        <a:gd name="connsiteY14" fmla="*/ 559832 h 580323"/>
                        <a:gd name="connsiteX15" fmla="*/ 1075926 w 1177589"/>
                        <a:gd name="connsiteY15" fmla="*/ 318505 h 580323"/>
                        <a:gd name="connsiteX16" fmla="*/ 1177590 w 1177589"/>
                        <a:gd name="connsiteY16" fmla="*/ 354316 h 580323"/>
                        <a:gd name="connsiteX17" fmla="*/ 889708 w 1177589"/>
                        <a:gd name="connsiteY17" fmla="*/ 197542 h 580323"/>
                        <a:gd name="connsiteX18" fmla="*/ 969288 w 1177589"/>
                        <a:gd name="connsiteY18" fmla="*/ 137061 h 580323"/>
                        <a:gd name="connsiteX19" fmla="*/ 809133 w 1177589"/>
                        <a:gd name="connsiteY19" fmla="*/ 185009 h 580323"/>
                        <a:gd name="connsiteX20" fmla="*/ 827237 w 1177589"/>
                        <a:gd name="connsiteY20" fmla="*/ 48528 h 580323"/>
                        <a:gd name="connsiteX21" fmla="*/ 775112 w 1177589"/>
                        <a:gd name="connsiteY21" fmla="*/ 159742 h 580323"/>
                        <a:gd name="connsiteX22" fmla="*/ 309965 w 1177589"/>
                        <a:gd name="connsiteY22" fmla="*/ 8937 h 580323"/>
                        <a:gd name="connsiteX23" fmla="*/ 379399 w 1177589"/>
                        <a:gd name="connsiteY23" fmla="*/ 34005 h 580323"/>
                        <a:gd name="connsiteX24" fmla="*/ 42377 w 1177589"/>
                        <a:gd name="connsiteY24" fmla="*/ 230170 h 580323"/>
                        <a:gd name="connsiteX25" fmla="*/ 163140 w 1177589"/>
                        <a:gd name="connsiteY25" fmla="*/ 214652 h 580323"/>
                        <a:gd name="connsiteX26" fmla="*/ 0 w 1177589"/>
                        <a:gd name="connsiteY26" fmla="*/ 440461 h 580323"/>
                        <a:gd name="connsiteX27" fmla="*/ 170103 w 1177589"/>
                        <a:gd name="connsiteY27" fmla="*/ 380179 h 580323"/>
                        <a:gd name="connsiteX28" fmla="*/ 87936 w 1177589"/>
                        <a:gd name="connsiteY28" fmla="*/ 580324 h 580323"/>
                        <a:gd name="connsiteX29" fmla="*/ 236354 w 1177589"/>
                        <a:gd name="connsiteY29" fmla="*/ 462346 h 580323"/>
                        <a:gd name="connsiteX30" fmla="*/ 182836 w 1177589"/>
                        <a:gd name="connsiteY30" fmla="*/ 561821 h 580323"/>
                        <a:gd name="connsiteX31" fmla="*/ 245306 w 1177589"/>
                        <a:gd name="connsiteY31" fmla="*/ 537947 h 580323"/>
                        <a:gd name="connsiteX32" fmla="*/ 250678 w 1177589"/>
                        <a:gd name="connsiteY32" fmla="*/ 553267 h 5803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</a:cxnLst>
                      <a:rect l="l" t="t" r="r" b="b"/>
                      <a:pathLst>
                        <a:path w="1177589" h="580323">
                          <a:moveTo>
                            <a:pt x="250678" y="553267"/>
                          </a:moveTo>
                          <a:cubicBezTo>
                            <a:pt x="294845" y="535958"/>
                            <a:pt x="345379" y="529392"/>
                            <a:pt x="390143" y="512084"/>
                          </a:cubicBezTo>
                          <a:cubicBezTo>
                            <a:pt x="412226" y="503529"/>
                            <a:pt x="435503" y="492786"/>
                            <a:pt x="459377" y="490796"/>
                          </a:cubicBezTo>
                          <a:cubicBezTo>
                            <a:pt x="486833" y="488409"/>
                            <a:pt x="513293" y="493979"/>
                            <a:pt x="540549" y="494178"/>
                          </a:cubicBezTo>
                          <a:cubicBezTo>
                            <a:pt x="596852" y="494775"/>
                            <a:pt x="643606" y="464932"/>
                            <a:pt x="689365" y="435289"/>
                          </a:cubicBezTo>
                          <a:cubicBezTo>
                            <a:pt x="692946" y="432901"/>
                            <a:pt x="699113" y="435488"/>
                            <a:pt x="699710" y="439865"/>
                          </a:cubicBezTo>
                          <a:cubicBezTo>
                            <a:pt x="701898" y="457770"/>
                            <a:pt x="702495" y="476670"/>
                            <a:pt x="707867" y="493979"/>
                          </a:cubicBezTo>
                          <a:cubicBezTo>
                            <a:pt x="720998" y="535162"/>
                            <a:pt x="752830" y="508304"/>
                            <a:pt x="770537" y="488807"/>
                          </a:cubicBezTo>
                          <a:cubicBezTo>
                            <a:pt x="772526" y="486618"/>
                            <a:pt x="776704" y="486220"/>
                            <a:pt x="779290" y="488011"/>
                          </a:cubicBezTo>
                          <a:cubicBezTo>
                            <a:pt x="801175" y="504126"/>
                            <a:pt x="828232" y="558638"/>
                            <a:pt x="859269" y="567392"/>
                          </a:cubicBezTo>
                          <a:cubicBezTo>
                            <a:pt x="856085" y="557445"/>
                            <a:pt x="852703" y="548293"/>
                            <a:pt x="848923" y="540534"/>
                          </a:cubicBezTo>
                          <a:cubicBezTo>
                            <a:pt x="848923" y="540534"/>
                            <a:pt x="863646" y="477466"/>
                            <a:pt x="865635" y="438074"/>
                          </a:cubicBezTo>
                          <a:cubicBezTo>
                            <a:pt x="865635" y="438074"/>
                            <a:pt x="981822" y="516660"/>
                            <a:pt x="1026586" y="579528"/>
                          </a:cubicBezTo>
                          <a:cubicBezTo>
                            <a:pt x="1026586" y="579528"/>
                            <a:pt x="1047675" y="511288"/>
                            <a:pt x="1028178" y="460555"/>
                          </a:cubicBezTo>
                          <a:cubicBezTo>
                            <a:pt x="1028178" y="460555"/>
                            <a:pt x="1139988" y="532178"/>
                            <a:pt x="1157496" y="559832"/>
                          </a:cubicBezTo>
                          <a:cubicBezTo>
                            <a:pt x="1157496" y="559832"/>
                            <a:pt x="1163862" y="403059"/>
                            <a:pt x="1075926" y="318505"/>
                          </a:cubicBezTo>
                          <a:cubicBezTo>
                            <a:pt x="1075926" y="318505"/>
                            <a:pt x="1145758" y="318306"/>
                            <a:pt x="1177590" y="354316"/>
                          </a:cubicBezTo>
                          <a:cubicBezTo>
                            <a:pt x="1177590" y="354316"/>
                            <a:pt x="1135213" y="220621"/>
                            <a:pt x="889708" y="197542"/>
                          </a:cubicBezTo>
                          <a:cubicBezTo>
                            <a:pt x="889708" y="197542"/>
                            <a:pt x="945215" y="150789"/>
                            <a:pt x="969288" y="137061"/>
                          </a:cubicBezTo>
                          <a:cubicBezTo>
                            <a:pt x="969288" y="137061"/>
                            <a:pt x="880357" y="117962"/>
                            <a:pt x="809133" y="185009"/>
                          </a:cubicBezTo>
                          <a:cubicBezTo>
                            <a:pt x="809133" y="185009"/>
                            <a:pt x="844745" y="116172"/>
                            <a:pt x="827237" y="48528"/>
                          </a:cubicBezTo>
                          <a:cubicBezTo>
                            <a:pt x="827237" y="48528"/>
                            <a:pt x="782673" y="112193"/>
                            <a:pt x="775112" y="159742"/>
                          </a:cubicBezTo>
                          <a:cubicBezTo>
                            <a:pt x="775112" y="159742"/>
                            <a:pt x="645794" y="-44581"/>
                            <a:pt x="309965" y="8937"/>
                          </a:cubicBezTo>
                          <a:cubicBezTo>
                            <a:pt x="309965" y="8937"/>
                            <a:pt x="378802" y="31220"/>
                            <a:pt x="379399" y="34005"/>
                          </a:cubicBezTo>
                          <a:cubicBezTo>
                            <a:pt x="380195" y="36989"/>
                            <a:pt x="170501" y="27638"/>
                            <a:pt x="42377" y="230170"/>
                          </a:cubicBezTo>
                          <a:cubicBezTo>
                            <a:pt x="42377" y="230170"/>
                            <a:pt x="133695" y="214055"/>
                            <a:pt x="163140" y="214652"/>
                          </a:cubicBezTo>
                          <a:cubicBezTo>
                            <a:pt x="163140" y="214652"/>
                            <a:pt x="51130" y="267971"/>
                            <a:pt x="0" y="440461"/>
                          </a:cubicBezTo>
                          <a:cubicBezTo>
                            <a:pt x="0" y="440461"/>
                            <a:pt x="98481" y="389530"/>
                            <a:pt x="170103" y="380179"/>
                          </a:cubicBezTo>
                          <a:cubicBezTo>
                            <a:pt x="170103" y="380179"/>
                            <a:pt x="92512" y="450210"/>
                            <a:pt x="87936" y="580324"/>
                          </a:cubicBezTo>
                          <a:cubicBezTo>
                            <a:pt x="87936" y="580324"/>
                            <a:pt x="160354" y="499152"/>
                            <a:pt x="236354" y="462346"/>
                          </a:cubicBezTo>
                          <a:cubicBezTo>
                            <a:pt x="236354" y="462346"/>
                            <a:pt x="195967" y="508901"/>
                            <a:pt x="182836" y="561821"/>
                          </a:cubicBezTo>
                          <a:lnTo>
                            <a:pt x="245306" y="537947"/>
                          </a:lnTo>
                          <a:cubicBezTo>
                            <a:pt x="245505" y="537748"/>
                            <a:pt x="247694" y="543518"/>
                            <a:pt x="250678" y="553267"/>
                          </a:cubicBezTo>
                          <a:close/>
                        </a:path>
                      </a:pathLst>
                    </a:custGeom>
                    <a:solidFill>
                      <a:srgbClr val="50371A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6" name="任意多边形: 形状 825">
                      <a:extLst>
                        <a:ext uri="{FF2B5EF4-FFF2-40B4-BE49-F238E27FC236}">
                          <a16:creationId xmlns:a16="http://schemas.microsoft.com/office/drawing/2014/main" id="{0AE7CBCA-1BDD-BEB0-F132-87B64ABA018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97260" y="5309966"/>
                      <a:ext cx="84552" cy="128890"/>
                    </a:xfrm>
                    <a:custGeom>
                      <a:avLst/>
                      <a:gdLst>
                        <a:gd name="connsiteX0" fmla="*/ 71571 w 84552"/>
                        <a:gd name="connsiteY0" fmla="*/ 14187 h 128890"/>
                        <a:gd name="connsiteX1" fmla="*/ 28398 w 84552"/>
                        <a:gd name="connsiteY1" fmla="*/ 2846 h 128890"/>
                        <a:gd name="connsiteX2" fmla="*/ 2535 w 84552"/>
                        <a:gd name="connsiteY2" fmla="*/ 71882 h 128890"/>
                        <a:gd name="connsiteX3" fmla="*/ 73162 w 84552"/>
                        <a:gd name="connsiteY3" fmla="*/ 119432 h 128890"/>
                        <a:gd name="connsiteX4" fmla="*/ 71571 w 84552"/>
                        <a:gd name="connsiteY4" fmla="*/ 14187 h 1288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4552" h="128890">
                          <a:moveTo>
                            <a:pt x="71571" y="14187"/>
                          </a:moveTo>
                          <a:cubicBezTo>
                            <a:pt x="62817" y="4637"/>
                            <a:pt x="45309" y="-4913"/>
                            <a:pt x="28398" y="2846"/>
                          </a:cubicBezTo>
                          <a:cubicBezTo>
                            <a:pt x="11487" y="10605"/>
                            <a:pt x="-6816" y="34877"/>
                            <a:pt x="2535" y="71882"/>
                          </a:cubicBezTo>
                          <a:cubicBezTo>
                            <a:pt x="11885" y="108887"/>
                            <a:pt x="60031" y="147086"/>
                            <a:pt x="73162" y="119432"/>
                          </a:cubicBezTo>
                          <a:cubicBezTo>
                            <a:pt x="86293" y="91777"/>
                            <a:pt x="90869" y="35076"/>
                            <a:pt x="71571" y="14187"/>
                          </a:cubicBezTo>
                          <a:close/>
                        </a:path>
                      </a:pathLst>
                    </a:custGeom>
                    <a:solidFill>
                      <a:srgbClr val="F1C7A4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7" name="任意多边形: 形状 826">
                      <a:extLst>
                        <a:ext uri="{FF2B5EF4-FFF2-40B4-BE49-F238E27FC236}">
                          <a16:creationId xmlns:a16="http://schemas.microsoft.com/office/drawing/2014/main" id="{D399A634-15C7-B590-A131-24DB4E7F945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40579" y="5090584"/>
                      <a:ext cx="757606" cy="538619"/>
                    </a:xfrm>
                    <a:custGeom>
                      <a:avLst/>
                      <a:gdLst>
                        <a:gd name="connsiteX0" fmla="*/ 738306 w 757606"/>
                        <a:gd name="connsiteY0" fmla="*/ 239537 h 538619"/>
                        <a:gd name="connsiteX1" fmla="*/ 635250 w 757606"/>
                        <a:gd name="connsiteY1" fmla="*/ 300416 h 538619"/>
                        <a:gd name="connsiteX2" fmla="*/ 603418 w 757606"/>
                        <a:gd name="connsiteY2" fmla="*/ 175475 h 538619"/>
                        <a:gd name="connsiteX3" fmla="*/ 540947 w 757606"/>
                        <a:gd name="connsiteY3" fmla="*/ 21487 h 538619"/>
                        <a:gd name="connsiteX4" fmla="*/ 486833 w 757606"/>
                        <a:gd name="connsiteY4" fmla="*/ 98481 h 538619"/>
                        <a:gd name="connsiteX5" fmla="*/ 487231 w 757606"/>
                        <a:gd name="connsiteY5" fmla="*/ 0 h 538619"/>
                        <a:gd name="connsiteX6" fmla="*/ 235160 w 757606"/>
                        <a:gd name="connsiteY6" fmla="*/ 98481 h 538619"/>
                        <a:gd name="connsiteX7" fmla="*/ 326478 w 757606"/>
                        <a:gd name="connsiteY7" fmla="*/ 16115 h 538619"/>
                        <a:gd name="connsiteX8" fmla="*/ 0 w 757606"/>
                        <a:gd name="connsiteY8" fmla="*/ 173087 h 538619"/>
                        <a:gd name="connsiteX9" fmla="*/ 20094 w 757606"/>
                        <a:gd name="connsiteY9" fmla="*/ 299819 h 538619"/>
                        <a:gd name="connsiteX10" fmla="*/ 86941 w 757606"/>
                        <a:gd name="connsiteY10" fmla="*/ 491806 h 538619"/>
                        <a:gd name="connsiteX11" fmla="*/ 464550 w 757606"/>
                        <a:gd name="connsiteY11" fmla="*/ 512895 h 538619"/>
                        <a:gd name="connsiteX12" fmla="*/ 645396 w 757606"/>
                        <a:gd name="connsiteY12" fmla="*/ 364478 h 538619"/>
                        <a:gd name="connsiteX13" fmla="*/ 697124 w 757606"/>
                        <a:gd name="connsiteY13" fmla="*/ 378802 h 538619"/>
                        <a:gd name="connsiteX14" fmla="*/ 738306 w 757606"/>
                        <a:gd name="connsiteY14" fmla="*/ 239537 h 5386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757606" h="538619">
                          <a:moveTo>
                            <a:pt x="738306" y="239537"/>
                          </a:moveTo>
                          <a:cubicBezTo>
                            <a:pt x="698914" y="212678"/>
                            <a:pt x="644402" y="242123"/>
                            <a:pt x="635250" y="300416"/>
                          </a:cubicBezTo>
                          <a:cubicBezTo>
                            <a:pt x="635250" y="300416"/>
                            <a:pt x="623313" y="216657"/>
                            <a:pt x="603418" y="175475"/>
                          </a:cubicBezTo>
                          <a:cubicBezTo>
                            <a:pt x="546916" y="112208"/>
                            <a:pt x="540947" y="21487"/>
                            <a:pt x="540947" y="21487"/>
                          </a:cubicBezTo>
                          <a:cubicBezTo>
                            <a:pt x="521848" y="77591"/>
                            <a:pt x="486833" y="98481"/>
                            <a:pt x="486833" y="98481"/>
                          </a:cubicBezTo>
                          <a:cubicBezTo>
                            <a:pt x="476686" y="86743"/>
                            <a:pt x="487231" y="0"/>
                            <a:pt x="487231" y="0"/>
                          </a:cubicBezTo>
                          <a:cubicBezTo>
                            <a:pt x="391336" y="93507"/>
                            <a:pt x="235160" y="98481"/>
                            <a:pt x="235160" y="98481"/>
                          </a:cubicBezTo>
                          <a:cubicBezTo>
                            <a:pt x="301013" y="65853"/>
                            <a:pt x="326478" y="16115"/>
                            <a:pt x="326478" y="16115"/>
                          </a:cubicBezTo>
                          <a:cubicBezTo>
                            <a:pt x="148417" y="126135"/>
                            <a:pt x="0" y="173087"/>
                            <a:pt x="0" y="173087"/>
                          </a:cubicBezTo>
                          <a:cubicBezTo>
                            <a:pt x="0" y="173087"/>
                            <a:pt x="24869" y="237149"/>
                            <a:pt x="20094" y="299819"/>
                          </a:cubicBezTo>
                          <a:cubicBezTo>
                            <a:pt x="15319" y="362488"/>
                            <a:pt x="-15319" y="440079"/>
                            <a:pt x="86941" y="491806"/>
                          </a:cubicBezTo>
                          <a:cubicBezTo>
                            <a:pt x="189401" y="543534"/>
                            <a:pt x="329065" y="555073"/>
                            <a:pt x="464550" y="512895"/>
                          </a:cubicBezTo>
                          <a:cubicBezTo>
                            <a:pt x="599837" y="470718"/>
                            <a:pt x="643208" y="368059"/>
                            <a:pt x="645396" y="364478"/>
                          </a:cubicBezTo>
                          <a:cubicBezTo>
                            <a:pt x="645396" y="364478"/>
                            <a:pt x="658328" y="393525"/>
                            <a:pt x="697124" y="378802"/>
                          </a:cubicBezTo>
                          <a:cubicBezTo>
                            <a:pt x="753228" y="357515"/>
                            <a:pt x="777699" y="266395"/>
                            <a:pt x="738306" y="239537"/>
                          </a:cubicBezTo>
                          <a:close/>
                        </a:path>
                      </a:pathLst>
                    </a:custGeom>
                    <a:solidFill>
                      <a:srgbClr val="F4D9BF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8" name="任意多边形: 形状 827">
                      <a:extLst>
                        <a:ext uri="{FF2B5EF4-FFF2-40B4-BE49-F238E27FC236}">
                          <a16:creationId xmlns:a16="http://schemas.microsoft.com/office/drawing/2014/main" id="{7FD1FA89-8A35-951E-2694-F3566B75C5D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98076" y="5267749"/>
                      <a:ext cx="58899" cy="45063"/>
                    </a:xfrm>
                    <a:custGeom>
                      <a:avLst/>
                      <a:gdLst>
                        <a:gd name="connsiteX0" fmla="*/ 0 w 58899"/>
                        <a:gd name="connsiteY0" fmla="*/ 37901 h 45063"/>
                        <a:gd name="connsiteX1" fmla="*/ 58889 w 58899"/>
                        <a:gd name="connsiteY1" fmla="*/ 45063 h 45063"/>
                        <a:gd name="connsiteX2" fmla="*/ 36806 w 58899"/>
                        <a:gd name="connsiteY2" fmla="*/ 498 h 45063"/>
                        <a:gd name="connsiteX3" fmla="*/ 0 w 58899"/>
                        <a:gd name="connsiteY3" fmla="*/ 37901 h 450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8899" h="45063">
                          <a:moveTo>
                            <a:pt x="0" y="37901"/>
                          </a:moveTo>
                          <a:cubicBezTo>
                            <a:pt x="0" y="37901"/>
                            <a:pt x="31633" y="-2287"/>
                            <a:pt x="58889" y="45063"/>
                          </a:cubicBezTo>
                          <a:cubicBezTo>
                            <a:pt x="58889" y="45063"/>
                            <a:pt x="60083" y="6069"/>
                            <a:pt x="36806" y="498"/>
                          </a:cubicBezTo>
                          <a:cubicBezTo>
                            <a:pt x="13529" y="-5072"/>
                            <a:pt x="0" y="37901"/>
                            <a:pt x="0" y="37901"/>
                          </a:cubicBezTo>
                          <a:close/>
                        </a:path>
                      </a:pathLst>
                    </a:custGeom>
                    <a:solidFill>
                      <a:srgbClr val="1D1D1B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9" name="任意多边形: 形状 828">
                      <a:extLst>
                        <a:ext uri="{FF2B5EF4-FFF2-40B4-BE49-F238E27FC236}">
                          <a16:creationId xmlns:a16="http://schemas.microsoft.com/office/drawing/2014/main" id="{2EE1993E-23CD-9489-6B03-25B7277E4D5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2252" y="5268250"/>
                      <a:ext cx="80376" cy="50133"/>
                    </a:xfrm>
                    <a:custGeom>
                      <a:avLst/>
                      <a:gdLst>
                        <a:gd name="connsiteX0" fmla="*/ 80376 w 80376"/>
                        <a:gd name="connsiteY0" fmla="*/ 50133 h 50133"/>
                        <a:gd name="connsiteX1" fmla="*/ 0 w 80376"/>
                        <a:gd name="connsiteY1" fmla="*/ 40584 h 50133"/>
                        <a:gd name="connsiteX2" fmla="*/ 28251 w 80376"/>
                        <a:gd name="connsiteY2" fmla="*/ 595 h 50133"/>
                        <a:gd name="connsiteX3" fmla="*/ 80376 w 80376"/>
                        <a:gd name="connsiteY3" fmla="*/ 50133 h 501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0376" h="50133">
                          <a:moveTo>
                            <a:pt x="80376" y="50133"/>
                          </a:moveTo>
                          <a:cubicBezTo>
                            <a:pt x="80376" y="50133"/>
                            <a:pt x="31633" y="-8756"/>
                            <a:pt x="0" y="40584"/>
                          </a:cubicBezTo>
                          <a:cubicBezTo>
                            <a:pt x="0" y="40584"/>
                            <a:pt x="1194" y="5568"/>
                            <a:pt x="28251" y="595"/>
                          </a:cubicBezTo>
                          <a:cubicBezTo>
                            <a:pt x="65057" y="-6369"/>
                            <a:pt x="80376" y="50133"/>
                            <a:pt x="80376" y="50133"/>
                          </a:cubicBezTo>
                          <a:close/>
                        </a:path>
                      </a:pathLst>
                    </a:custGeom>
                    <a:solidFill>
                      <a:srgbClr val="1D1D1B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0" name="任意多边形: 形状 829">
                      <a:extLst>
                        <a:ext uri="{FF2B5EF4-FFF2-40B4-BE49-F238E27FC236}">
                          <a16:creationId xmlns:a16="http://schemas.microsoft.com/office/drawing/2014/main" id="{FFDD2994-F93A-7FCA-D5E4-62E62F8EA8D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62556" y="5469213"/>
                      <a:ext cx="72397" cy="71772"/>
                    </a:xfrm>
                    <a:custGeom>
                      <a:avLst/>
                      <a:gdLst>
                        <a:gd name="connsiteX0" fmla="*/ 21268 w 72397"/>
                        <a:gd name="connsiteY0" fmla="*/ 14697 h 71772"/>
                        <a:gd name="connsiteX1" fmla="*/ 70409 w 72397"/>
                        <a:gd name="connsiteY1" fmla="*/ 22854 h 71772"/>
                        <a:gd name="connsiteX2" fmla="*/ 9927 w 72397"/>
                        <a:gd name="connsiteY2" fmla="*/ 10917 h 71772"/>
                        <a:gd name="connsiteX3" fmla="*/ 72398 w 72397"/>
                        <a:gd name="connsiteY3" fmla="*/ 64634 h 71772"/>
                        <a:gd name="connsiteX4" fmla="*/ 21268 w 72397"/>
                        <a:gd name="connsiteY4" fmla="*/ 14697 h 71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2397" h="71772">
                          <a:moveTo>
                            <a:pt x="21268" y="14697"/>
                          </a:moveTo>
                          <a:cubicBezTo>
                            <a:pt x="46733" y="-1418"/>
                            <a:pt x="70409" y="22854"/>
                            <a:pt x="70409" y="22854"/>
                          </a:cubicBezTo>
                          <a:cubicBezTo>
                            <a:pt x="70409" y="22854"/>
                            <a:pt x="38974" y="-19323"/>
                            <a:pt x="9927" y="10917"/>
                          </a:cubicBezTo>
                          <a:cubicBezTo>
                            <a:pt x="-18721" y="40760"/>
                            <a:pt x="18482" y="90299"/>
                            <a:pt x="72398" y="64634"/>
                          </a:cubicBezTo>
                          <a:cubicBezTo>
                            <a:pt x="19676" y="80948"/>
                            <a:pt x="-6585" y="32205"/>
                            <a:pt x="21268" y="14697"/>
                          </a:cubicBezTo>
                          <a:close/>
                        </a:path>
                      </a:pathLst>
                    </a:custGeom>
                    <a:solidFill>
                      <a:srgbClr val="B07655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831" name="图形 782">
                      <a:extLst>
                        <a:ext uri="{FF2B5EF4-FFF2-40B4-BE49-F238E27FC236}">
                          <a16:creationId xmlns:a16="http://schemas.microsoft.com/office/drawing/2014/main" id="{368C5DCC-19D9-80D2-6796-51A9B22CB30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361284" y="5458310"/>
                      <a:ext cx="418363" cy="68529"/>
                      <a:chOff x="2361284" y="5458310"/>
                      <a:chExt cx="418363" cy="68529"/>
                    </a:xfrm>
                  </p:grpSpPr>
                  <p:grpSp>
                    <p:nvGrpSpPr>
                      <p:cNvPr id="832" name="图形 782">
                        <a:extLst>
                          <a:ext uri="{FF2B5EF4-FFF2-40B4-BE49-F238E27FC236}">
                            <a16:creationId xmlns:a16="http://schemas.microsoft.com/office/drawing/2014/main" id="{7AB5DB71-5E91-B88D-73C4-F5DB1D54FE9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657920" y="5458310"/>
                        <a:ext cx="121728" cy="60870"/>
                        <a:chOff x="2657920" y="5458310"/>
                        <a:chExt cx="121728" cy="60870"/>
                      </a:xfrm>
                    </p:grpSpPr>
                    <p:sp>
                      <p:nvSpPr>
                        <p:cNvPr id="833" name="任意多边形: 形状 832">
                          <a:extLst>
                            <a:ext uri="{FF2B5EF4-FFF2-40B4-BE49-F238E27FC236}">
                              <a16:creationId xmlns:a16="http://schemas.microsoft.com/office/drawing/2014/main" id="{69948C0C-DFE6-7A0A-5FB9-03EA1406DD1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657920" y="5458310"/>
                          <a:ext cx="121728" cy="60870"/>
                        </a:xfrm>
                        <a:custGeom>
                          <a:avLst/>
                          <a:gdLst>
                            <a:gd name="connsiteX0" fmla="*/ 56090 w 121728"/>
                            <a:gd name="connsiteY0" fmla="*/ 1726 h 60870"/>
                            <a:gd name="connsiteX1" fmla="*/ 185 w 121728"/>
                            <a:gd name="connsiteY1" fmla="*/ 40521 h 60870"/>
                            <a:gd name="connsiteX2" fmla="*/ 65640 w 121728"/>
                            <a:gd name="connsiteY2" fmla="*/ 59223 h 60870"/>
                            <a:gd name="connsiteX3" fmla="*/ 121545 w 121728"/>
                            <a:gd name="connsiteY3" fmla="*/ 20427 h 60870"/>
                            <a:gd name="connsiteX4" fmla="*/ 56090 w 121728"/>
                            <a:gd name="connsiteY4" fmla="*/ 1726 h 6087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21728" h="60870">
                              <a:moveTo>
                                <a:pt x="56090" y="1726"/>
                              </a:moveTo>
                              <a:cubicBezTo>
                                <a:pt x="22467" y="7297"/>
                                <a:pt x="-2402" y="24605"/>
                                <a:pt x="185" y="40521"/>
                              </a:cubicBezTo>
                              <a:cubicBezTo>
                                <a:pt x="2771" y="56437"/>
                                <a:pt x="32017" y="64594"/>
                                <a:pt x="65640" y="59223"/>
                              </a:cubicBezTo>
                              <a:cubicBezTo>
                                <a:pt x="99063" y="53652"/>
                                <a:pt x="124131" y="36343"/>
                                <a:pt x="121545" y="20427"/>
                              </a:cubicBezTo>
                              <a:cubicBezTo>
                                <a:pt x="118958" y="4511"/>
                                <a:pt x="89713" y="-3845"/>
                                <a:pt x="56090" y="172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C6386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4" name="任意多边形: 形状 833">
                          <a:extLst>
                            <a:ext uri="{FF2B5EF4-FFF2-40B4-BE49-F238E27FC236}">
                              <a16:creationId xmlns:a16="http://schemas.microsoft.com/office/drawing/2014/main" id="{A77CE9F0-5BC1-3FCE-36D6-AA792BE603F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680188" y="5461851"/>
                          <a:ext cx="62868" cy="21660"/>
                        </a:xfrm>
                        <a:custGeom>
                          <a:avLst/>
                          <a:gdLst>
                            <a:gd name="connsiteX0" fmla="*/ 9948 w 62868"/>
                            <a:gd name="connsiteY0" fmla="*/ 21661 h 21660"/>
                            <a:gd name="connsiteX1" fmla="*/ 62868 w 62868"/>
                            <a:gd name="connsiteY1" fmla="*/ 771 h 21660"/>
                            <a:gd name="connsiteX2" fmla="*/ 0 w 62868"/>
                            <a:gd name="connsiteY2" fmla="*/ 11116 h 21660"/>
                            <a:gd name="connsiteX3" fmla="*/ 9948 w 62868"/>
                            <a:gd name="connsiteY3" fmla="*/ 21661 h 2166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62868" h="21660">
                              <a:moveTo>
                                <a:pt x="9948" y="21661"/>
                              </a:moveTo>
                              <a:cubicBezTo>
                                <a:pt x="23078" y="12907"/>
                                <a:pt x="40984" y="3954"/>
                                <a:pt x="62868" y="771"/>
                              </a:cubicBezTo>
                              <a:cubicBezTo>
                                <a:pt x="62868" y="771"/>
                                <a:pt x="28848" y="-4203"/>
                                <a:pt x="0" y="11116"/>
                              </a:cubicBezTo>
                              <a:cubicBezTo>
                                <a:pt x="2984" y="14896"/>
                                <a:pt x="6366" y="18279"/>
                                <a:pt x="9948" y="2166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5" name="任意多边形: 形状 834">
                          <a:extLst>
                            <a:ext uri="{FF2B5EF4-FFF2-40B4-BE49-F238E27FC236}">
                              <a16:creationId xmlns:a16="http://schemas.microsoft.com/office/drawing/2014/main" id="{5FFD9945-2171-2A6D-D319-FCA6D2EE460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661965" y="5476947"/>
                          <a:ext cx="22400" cy="28052"/>
                        </a:xfrm>
                        <a:custGeom>
                          <a:avLst/>
                          <a:gdLst>
                            <a:gd name="connsiteX0" fmla="*/ 11458 w 22400"/>
                            <a:gd name="connsiteY0" fmla="*/ 0 h 28052"/>
                            <a:gd name="connsiteX1" fmla="*/ 2904 w 22400"/>
                            <a:gd name="connsiteY1" fmla="*/ 28052 h 28052"/>
                            <a:gd name="connsiteX2" fmla="*/ 22401 w 22400"/>
                            <a:gd name="connsiteY2" fmla="*/ 10544 h 28052"/>
                            <a:gd name="connsiteX3" fmla="*/ 11458 w 22400"/>
                            <a:gd name="connsiteY3" fmla="*/ 0 h 2805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2400" h="28052">
                              <a:moveTo>
                                <a:pt x="11458" y="0"/>
                              </a:moveTo>
                              <a:cubicBezTo>
                                <a:pt x="-7641" y="13728"/>
                                <a:pt x="2904" y="28052"/>
                                <a:pt x="2904" y="28052"/>
                              </a:cubicBezTo>
                              <a:cubicBezTo>
                                <a:pt x="2904" y="28052"/>
                                <a:pt x="9867" y="19895"/>
                                <a:pt x="22401" y="10544"/>
                              </a:cubicBezTo>
                              <a:cubicBezTo>
                                <a:pt x="19019" y="6764"/>
                                <a:pt x="15437" y="3183"/>
                                <a:pt x="11458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836" name="图形 782">
                        <a:extLst>
                          <a:ext uri="{FF2B5EF4-FFF2-40B4-BE49-F238E27FC236}">
                            <a16:creationId xmlns:a16="http://schemas.microsoft.com/office/drawing/2014/main" id="{4693CFCF-14D1-8A88-82BF-713BE72B64C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361284" y="5482561"/>
                        <a:ext cx="86913" cy="44279"/>
                        <a:chOff x="2361284" y="5482561"/>
                        <a:chExt cx="86913" cy="44279"/>
                      </a:xfrm>
                    </p:grpSpPr>
                    <p:sp>
                      <p:nvSpPr>
                        <p:cNvPr id="837" name="任意多边形: 形状 836">
                          <a:extLst>
                            <a:ext uri="{FF2B5EF4-FFF2-40B4-BE49-F238E27FC236}">
                              <a16:creationId xmlns:a16="http://schemas.microsoft.com/office/drawing/2014/main" id="{990097E4-75A9-51FC-728A-826A36075F0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361284" y="5482561"/>
                          <a:ext cx="86913" cy="44279"/>
                        </a:xfrm>
                        <a:custGeom>
                          <a:avLst/>
                          <a:gdLst>
                            <a:gd name="connsiteX0" fmla="*/ 47535 w 86913"/>
                            <a:gd name="connsiteY0" fmla="*/ 1747 h 44279"/>
                            <a:gd name="connsiteX1" fmla="*/ 185 w 86913"/>
                            <a:gd name="connsiteY1" fmla="*/ 13485 h 44279"/>
                            <a:gd name="connsiteX2" fmla="*/ 39378 w 86913"/>
                            <a:gd name="connsiteY2" fmla="*/ 42532 h 44279"/>
                            <a:gd name="connsiteX3" fmla="*/ 86728 w 86913"/>
                            <a:gd name="connsiteY3" fmla="*/ 30794 h 44279"/>
                            <a:gd name="connsiteX4" fmla="*/ 47535 w 86913"/>
                            <a:gd name="connsiteY4" fmla="*/ 1747 h 4427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86913" h="44279">
                              <a:moveTo>
                                <a:pt x="47535" y="1747"/>
                              </a:moveTo>
                              <a:cubicBezTo>
                                <a:pt x="23661" y="-3028"/>
                                <a:pt x="2572" y="2344"/>
                                <a:pt x="185" y="13485"/>
                              </a:cubicBezTo>
                              <a:cubicBezTo>
                                <a:pt x="-2004" y="24825"/>
                                <a:pt x="15504" y="37757"/>
                                <a:pt x="39378" y="42532"/>
                              </a:cubicBezTo>
                              <a:cubicBezTo>
                                <a:pt x="63252" y="47307"/>
                                <a:pt x="84341" y="41935"/>
                                <a:pt x="86728" y="30794"/>
                              </a:cubicBezTo>
                              <a:cubicBezTo>
                                <a:pt x="88917" y="19454"/>
                                <a:pt x="71409" y="6522"/>
                                <a:pt x="47535" y="174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C6386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8" name="任意多边形: 形状 837">
                          <a:extLst>
                            <a:ext uri="{FF2B5EF4-FFF2-40B4-BE49-F238E27FC236}">
                              <a16:creationId xmlns:a16="http://schemas.microsoft.com/office/drawing/2014/main" id="{8B4AEDF9-E051-B1BC-74AE-65226303C6E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383155" y="5483829"/>
                          <a:ext cx="44564" cy="10028"/>
                        </a:xfrm>
                        <a:custGeom>
                          <a:avLst/>
                          <a:gdLst>
                            <a:gd name="connsiteX0" fmla="*/ 3780 w 44564"/>
                            <a:gd name="connsiteY0" fmla="*/ 10029 h 10028"/>
                            <a:gd name="connsiteX1" fmla="*/ 44565 w 44564"/>
                            <a:gd name="connsiteY1" fmla="*/ 9432 h 10028"/>
                            <a:gd name="connsiteX2" fmla="*/ 0 w 44564"/>
                            <a:gd name="connsiteY2" fmla="*/ 479 h 10028"/>
                            <a:gd name="connsiteX3" fmla="*/ 3780 w 44564"/>
                            <a:gd name="connsiteY3" fmla="*/ 10029 h 1002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44564" h="10028">
                              <a:moveTo>
                                <a:pt x="3780" y="10029"/>
                              </a:moveTo>
                              <a:cubicBezTo>
                                <a:pt x="14921" y="7442"/>
                                <a:pt x="29047" y="6050"/>
                                <a:pt x="44565" y="9432"/>
                              </a:cubicBezTo>
                              <a:cubicBezTo>
                                <a:pt x="44565" y="9432"/>
                                <a:pt x="23078" y="-2505"/>
                                <a:pt x="0" y="479"/>
                              </a:cubicBezTo>
                              <a:cubicBezTo>
                                <a:pt x="796" y="3662"/>
                                <a:pt x="2188" y="6845"/>
                                <a:pt x="3780" y="1002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9" name="任意多边形: 形状 838">
                          <a:extLst>
                            <a:ext uri="{FF2B5EF4-FFF2-40B4-BE49-F238E27FC236}">
                              <a16:creationId xmlns:a16="http://schemas.microsoft.com/office/drawing/2014/main" id="{97BF2D29-ABC0-088C-F877-F0415CA0849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364319" y="5485303"/>
                          <a:ext cx="17841" cy="16512"/>
                        </a:xfrm>
                        <a:custGeom>
                          <a:avLst/>
                          <a:gdLst>
                            <a:gd name="connsiteX0" fmla="*/ 13066 w 17841"/>
                            <a:gd name="connsiteY0" fmla="*/ 0 h 16512"/>
                            <a:gd name="connsiteX1" fmla="*/ 333 w 17841"/>
                            <a:gd name="connsiteY1" fmla="*/ 16513 h 16512"/>
                            <a:gd name="connsiteX2" fmla="*/ 17841 w 17841"/>
                            <a:gd name="connsiteY2" fmla="*/ 9749 h 16512"/>
                            <a:gd name="connsiteX3" fmla="*/ 13066 w 17841"/>
                            <a:gd name="connsiteY3" fmla="*/ 0 h 165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7841" h="16512">
                              <a:moveTo>
                                <a:pt x="13066" y="0"/>
                              </a:moveTo>
                              <a:cubicBezTo>
                                <a:pt x="-3248" y="4377"/>
                                <a:pt x="333" y="16513"/>
                                <a:pt x="333" y="16513"/>
                              </a:cubicBezTo>
                              <a:cubicBezTo>
                                <a:pt x="333" y="16513"/>
                                <a:pt x="7098" y="12733"/>
                                <a:pt x="17841" y="9749"/>
                              </a:cubicBezTo>
                              <a:cubicBezTo>
                                <a:pt x="16448" y="6366"/>
                                <a:pt x="14857" y="3183"/>
                                <a:pt x="13066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840" name="任意多边形: 形状 839">
                      <a:extLst>
                        <a:ext uri="{FF2B5EF4-FFF2-40B4-BE49-F238E27FC236}">
                          <a16:creationId xmlns:a16="http://schemas.microsoft.com/office/drawing/2014/main" id="{850EE0E7-7052-5CE0-35CC-A47177DE543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5688" y="5343401"/>
                      <a:ext cx="37707" cy="65889"/>
                    </a:xfrm>
                    <a:custGeom>
                      <a:avLst/>
                      <a:gdLst>
                        <a:gd name="connsiteX0" fmla="*/ 26881 w 37707"/>
                        <a:gd name="connsiteY0" fmla="*/ 7411 h 65889"/>
                        <a:gd name="connsiteX1" fmla="*/ 11362 w 37707"/>
                        <a:gd name="connsiteY1" fmla="*/ 647 h 65889"/>
                        <a:gd name="connsiteX2" fmla="*/ 22 w 37707"/>
                        <a:gd name="connsiteY2" fmla="*/ 21139 h 65889"/>
                        <a:gd name="connsiteX3" fmla="*/ 1216 w 37707"/>
                        <a:gd name="connsiteY3" fmla="*/ 21537 h 65889"/>
                        <a:gd name="connsiteX4" fmla="*/ 18923 w 37707"/>
                        <a:gd name="connsiteY4" fmla="*/ 8008 h 65889"/>
                        <a:gd name="connsiteX5" fmla="*/ 29069 w 37707"/>
                        <a:gd name="connsiteY5" fmla="*/ 22730 h 65889"/>
                        <a:gd name="connsiteX6" fmla="*/ 31059 w 37707"/>
                        <a:gd name="connsiteY6" fmla="*/ 30290 h 65889"/>
                        <a:gd name="connsiteX7" fmla="*/ 25687 w 37707"/>
                        <a:gd name="connsiteY7" fmla="*/ 38646 h 65889"/>
                        <a:gd name="connsiteX8" fmla="*/ 11561 w 37707"/>
                        <a:gd name="connsiteY8" fmla="*/ 38049 h 65889"/>
                        <a:gd name="connsiteX9" fmla="*/ 10169 w 37707"/>
                        <a:gd name="connsiteY9" fmla="*/ 38845 h 65889"/>
                        <a:gd name="connsiteX10" fmla="*/ 24493 w 37707"/>
                        <a:gd name="connsiteY10" fmla="*/ 45212 h 65889"/>
                        <a:gd name="connsiteX11" fmla="*/ 31655 w 37707"/>
                        <a:gd name="connsiteY11" fmla="*/ 40636 h 65889"/>
                        <a:gd name="connsiteX12" fmla="*/ 27676 w 37707"/>
                        <a:gd name="connsiteY12" fmla="*/ 63117 h 65889"/>
                        <a:gd name="connsiteX13" fmla="*/ 31258 w 37707"/>
                        <a:gd name="connsiteY13" fmla="*/ 64709 h 65889"/>
                        <a:gd name="connsiteX14" fmla="*/ 26881 w 37707"/>
                        <a:gd name="connsiteY14" fmla="*/ 7411 h 658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37707" h="65889">
                          <a:moveTo>
                            <a:pt x="26881" y="7411"/>
                          </a:moveTo>
                          <a:cubicBezTo>
                            <a:pt x="23697" y="3830"/>
                            <a:pt x="16734" y="-1940"/>
                            <a:pt x="11362" y="647"/>
                          </a:cubicBezTo>
                          <a:cubicBezTo>
                            <a:pt x="3205" y="4626"/>
                            <a:pt x="1614" y="12982"/>
                            <a:pt x="22" y="21139"/>
                          </a:cubicBezTo>
                          <a:cubicBezTo>
                            <a:pt x="-177" y="21934"/>
                            <a:pt x="1017" y="22133"/>
                            <a:pt x="1216" y="21537"/>
                          </a:cubicBezTo>
                          <a:cubicBezTo>
                            <a:pt x="3603" y="15966"/>
                            <a:pt x="8776" y="846"/>
                            <a:pt x="18923" y="8008"/>
                          </a:cubicBezTo>
                          <a:cubicBezTo>
                            <a:pt x="23697" y="11390"/>
                            <a:pt x="26881" y="17558"/>
                            <a:pt x="29069" y="22730"/>
                          </a:cubicBezTo>
                          <a:cubicBezTo>
                            <a:pt x="30064" y="25118"/>
                            <a:pt x="30661" y="27704"/>
                            <a:pt x="31059" y="30290"/>
                          </a:cubicBezTo>
                          <a:cubicBezTo>
                            <a:pt x="29467" y="33275"/>
                            <a:pt x="28273" y="36458"/>
                            <a:pt x="25687" y="38646"/>
                          </a:cubicBezTo>
                          <a:cubicBezTo>
                            <a:pt x="21907" y="41829"/>
                            <a:pt x="14944" y="42227"/>
                            <a:pt x="11561" y="38049"/>
                          </a:cubicBezTo>
                          <a:cubicBezTo>
                            <a:pt x="10965" y="37453"/>
                            <a:pt x="9771" y="38049"/>
                            <a:pt x="10169" y="38845"/>
                          </a:cubicBezTo>
                          <a:cubicBezTo>
                            <a:pt x="12556" y="43620"/>
                            <a:pt x="19320" y="46803"/>
                            <a:pt x="24493" y="45212"/>
                          </a:cubicBezTo>
                          <a:cubicBezTo>
                            <a:pt x="27279" y="44416"/>
                            <a:pt x="29666" y="42625"/>
                            <a:pt x="31655" y="40636"/>
                          </a:cubicBezTo>
                          <a:cubicBezTo>
                            <a:pt x="31457" y="48395"/>
                            <a:pt x="29666" y="56154"/>
                            <a:pt x="27676" y="63117"/>
                          </a:cubicBezTo>
                          <a:cubicBezTo>
                            <a:pt x="27080" y="65505"/>
                            <a:pt x="30064" y="67096"/>
                            <a:pt x="31258" y="64709"/>
                          </a:cubicBezTo>
                          <a:cubicBezTo>
                            <a:pt x="40210" y="46803"/>
                            <a:pt x="40807" y="23128"/>
                            <a:pt x="26881" y="7411"/>
                          </a:cubicBezTo>
                          <a:close/>
                        </a:path>
                      </a:pathLst>
                    </a:custGeom>
                    <a:solidFill>
                      <a:srgbClr val="B07655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1" name="任意多边形: 形状 840">
                      <a:extLst>
                        <a:ext uri="{FF2B5EF4-FFF2-40B4-BE49-F238E27FC236}">
                          <a16:creationId xmlns:a16="http://schemas.microsoft.com/office/drawing/2014/main" id="{ACB62FE1-889F-66FE-6317-AAB4906F881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12820" y="5363186"/>
                      <a:ext cx="59708" cy="71912"/>
                    </a:xfrm>
                    <a:custGeom>
                      <a:avLst/>
                      <a:gdLst>
                        <a:gd name="connsiteX0" fmla="*/ 15134 w 59708"/>
                        <a:gd name="connsiteY0" fmla="*/ 4736 h 71912"/>
                        <a:gd name="connsiteX1" fmla="*/ 5983 w 59708"/>
                        <a:gd name="connsiteY1" fmla="*/ 71185 h 71912"/>
                        <a:gd name="connsiteX2" fmla="*/ 7972 w 59708"/>
                        <a:gd name="connsiteY2" fmla="*/ 70389 h 71912"/>
                        <a:gd name="connsiteX3" fmla="*/ 5187 w 59708"/>
                        <a:gd name="connsiteY3" fmla="*/ 48903 h 71912"/>
                        <a:gd name="connsiteX4" fmla="*/ 9166 w 59708"/>
                        <a:gd name="connsiteY4" fmla="*/ 54075 h 71912"/>
                        <a:gd name="connsiteX5" fmla="*/ 39207 w 59708"/>
                        <a:gd name="connsiteY5" fmla="*/ 51688 h 71912"/>
                        <a:gd name="connsiteX6" fmla="*/ 38014 w 59708"/>
                        <a:gd name="connsiteY6" fmla="*/ 49698 h 71912"/>
                        <a:gd name="connsiteX7" fmla="*/ 12747 w 59708"/>
                        <a:gd name="connsiteY7" fmla="*/ 49698 h 71912"/>
                        <a:gd name="connsiteX8" fmla="*/ 7773 w 59708"/>
                        <a:gd name="connsiteY8" fmla="*/ 30201 h 71912"/>
                        <a:gd name="connsiteX9" fmla="*/ 9962 w 59708"/>
                        <a:gd name="connsiteY9" fmla="*/ 23437 h 71912"/>
                        <a:gd name="connsiteX10" fmla="*/ 36223 w 59708"/>
                        <a:gd name="connsiteY10" fmla="*/ 8715 h 71912"/>
                        <a:gd name="connsiteX11" fmla="*/ 56118 w 59708"/>
                        <a:gd name="connsiteY11" fmla="*/ 32390 h 71912"/>
                        <a:gd name="connsiteX12" fmla="*/ 59699 w 59708"/>
                        <a:gd name="connsiteY12" fmla="*/ 31395 h 71912"/>
                        <a:gd name="connsiteX13" fmla="*/ 15134 w 59708"/>
                        <a:gd name="connsiteY13" fmla="*/ 4736 h 719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59708" h="71912">
                          <a:moveTo>
                            <a:pt x="15134" y="4736"/>
                          </a:moveTo>
                          <a:cubicBezTo>
                            <a:pt x="-4164" y="18065"/>
                            <a:pt x="-2373" y="52683"/>
                            <a:pt x="5983" y="71185"/>
                          </a:cubicBezTo>
                          <a:cubicBezTo>
                            <a:pt x="6580" y="72578"/>
                            <a:pt x="8370" y="71782"/>
                            <a:pt x="7972" y="70389"/>
                          </a:cubicBezTo>
                          <a:cubicBezTo>
                            <a:pt x="5784" y="63625"/>
                            <a:pt x="4988" y="56264"/>
                            <a:pt x="5187" y="48903"/>
                          </a:cubicBezTo>
                          <a:cubicBezTo>
                            <a:pt x="6182" y="50892"/>
                            <a:pt x="7574" y="52683"/>
                            <a:pt x="9166" y="54075"/>
                          </a:cubicBezTo>
                          <a:cubicBezTo>
                            <a:pt x="17323" y="61635"/>
                            <a:pt x="31249" y="56065"/>
                            <a:pt x="39207" y="51688"/>
                          </a:cubicBezTo>
                          <a:cubicBezTo>
                            <a:pt x="40401" y="51091"/>
                            <a:pt x="39207" y="49301"/>
                            <a:pt x="38014" y="49698"/>
                          </a:cubicBezTo>
                          <a:cubicBezTo>
                            <a:pt x="30653" y="52484"/>
                            <a:pt x="19909" y="54672"/>
                            <a:pt x="12747" y="49698"/>
                          </a:cubicBezTo>
                          <a:cubicBezTo>
                            <a:pt x="7375" y="45918"/>
                            <a:pt x="7574" y="36966"/>
                            <a:pt x="7773" y="30201"/>
                          </a:cubicBezTo>
                          <a:cubicBezTo>
                            <a:pt x="8370" y="27814"/>
                            <a:pt x="9166" y="25625"/>
                            <a:pt x="9962" y="23437"/>
                          </a:cubicBezTo>
                          <a:cubicBezTo>
                            <a:pt x="13941" y="12893"/>
                            <a:pt x="24286" y="3940"/>
                            <a:pt x="36223" y="8715"/>
                          </a:cubicBezTo>
                          <a:cubicBezTo>
                            <a:pt x="45972" y="12495"/>
                            <a:pt x="52537" y="23238"/>
                            <a:pt x="56118" y="32390"/>
                          </a:cubicBezTo>
                          <a:cubicBezTo>
                            <a:pt x="56914" y="34379"/>
                            <a:pt x="59898" y="33583"/>
                            <a:pt x="59699" y="31395"/>
                          </a:cubicBezTo>
                          <a:cubicBezTo>
                            <a:pt x="59103" y="8715"/>
                            <a:pt x="34831" y="-8793"/>
                            <a:pt x="15134" y="4736"/>
                          </a:cubicBezTo>
                          <a:close/>
                        </a:path>
                      </a:pathLst>
                    </a:custGeom>
                    <a:solidFill>
                      <a:srgbClr val="B07655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2" name="任意多边形: 形状 841">
                      <a:extLst>
                        <a:ext uri="{FF2B5EF4-FFF2-40B4-BE49-F238E27FC236}">
                          <a16:creationId xmlns:a16="http://schemas.microsoft.com/office/drawing/2014/main" id="{1B3E59B9-4E57-B97D-1B0E-B71190DC0B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20828" y="5526684"/>
                      <a:ext cx="210694" cy="90916"/>
                    </a:xfrm>
                    <a:custGeom>
                      <a:avLst/>
                      <a:gdLst>
                        <a:gd name="connsiteX0" fmla="*/ 0 w 210694"/>
                        <a:gd name="connsiteY0" fmla="*/ 41979 h 90916"/>
                        <a:gd name="connsiteX1" fmla="*/ 210689 w 210694"/>
                        <a:gd name="connsiteY1" fmla="*/ 0 h 90916"/>
                        <a:gd name="connsiteX2" fmla="*/ 122355 w 210694"/>
                        <a:gd name="connsiteY2" fmla="*/ 89329 h 90916"/>
                        <a:gd name="connsiteX3" fmla="*/ 0 w 210694"/>
                        <a:gd name="connsiteY3" fmla="*/ 41979 h 909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10694" h="90916">
                          <a:moveTo>
                            <a:pt x="0" y="41979"/>
                          </a:moveTo>
                          <a:cubicBezTo>
                            <a:pt x="0" y="41979"/>
                            <a:pt x="73015" y="82764"/>
                            <a:pt x="210689" y="0"/>
                          </a:cubicBezTo>
                          <a:cubicBezTo>
                            <a:pt x="210689" y="0"/>
                            <a:pt x="213076" y="77392"/>
                            <a:pt x="122355" y="89329"/>
                          </a:cubicBezTo>
                          <a:cubicBezTo>
                            <a:pt x="31434" y="101266"/>
                            <a:pt x="0" y="41979"/>
                            <a:pt x="0" y="41979"/>
                          </a:cubicBezTo>
                          <a:close/>
                        </a:path>
                      </a:pathLst>
                    </a:custGeom>
                    <a:solidFill>
                      <a:srgbClr val="F2949A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3" name="任意多边形: 形状 842">
                      <a:extLst>
                        <a:ext uri="{FF2B5EF4-FFF2-40B4-BE49-F238E27FC236}">
                          <a16:creationId xmlns:a16="http://schemas.microsoft.com/office/drawing/2014/main" id="{06ACAB07-3F7B-B821-5917-792277A53B5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82105" y="5574001"/>
                      <a:ext cx="127925" cy="43567"/>
                    </a:xfrm>
                    <a:custGeom>
                      <a:avLst/>
                      <a:gdLst>
                        <a:gd name="connsiteX0" fmla="*/ 0 w 127925"/>
                        <a:gd name="connsiteY0" fmla="*/ 38631 h 43567"/>
                        <a:gd name="connsiteX1" fmla="*/ 60879 w 127925"/>
                        <a:gd name="connsiteY1" fmla="*/ 42013 h 43567"/>
                        <a:gd name="connsiteX2" fmla="*/ 127925 w 127925"/>
                        <a:gd name="connsiteY2" fmla="*/ 9584 h 43567"/>
                        <a:gd name="connsiteX3" fmla="*/ 0 w 127925"/>
                        <a:gd name="connsiteY3" fmla="*/ 38631 h 435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7925" h="43567">
                          <a:moveTo>
                            <a:pt x="0" y="38631"/>
                          </a:moveTo>
                          <a:cubicBezTo>
                            <a:pt x="16314" y="43207"/>
                            <a:pt x="36408" y="45196"/>
                            <a:pt x="60879" y="42013"/>
                          </a:cubicBezTo>
                          <a:cubicBezTo>
                            <a:pt x="94303" y="37636"/>
                            <a:pt x="114994" y="24505"/>
                            <a:pt x="127925" y="9584"/>
                          </a:cubicBezTo>
                          <a:cubicBezTo>
                            <a:pt x="83559" y="-8919"/>
                            <a:pt x="22481" y="-1358"/>
                            <a:pt x="0" y="38631"/>
                          </a:cubicBezTo>
                          <a:close/>
                        </a:path>
                      </a:pathLst>
                    </a:custGeom>
                    <a:solidFill>
                      <a:srgbClr val="EB695E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44" name="图形 782">
                    <a:extLst>
                      <a:ext uri="{FF2B5EF4-FFF2-40B4-BE49-F238E27FC236}">
                        <a16:creationId xmlns:a16="http://schemas.microsoft.com/office/drawing/2014/main" id="{B4D5C1F8-34AF-B901-4ADF-D1FB17C2FF32}"/>
                      </a:ext>
                    </a:extLst>
                  </p:cNvPr>
                  <p:cNvGrpSpPr/>
                  <p:nvPr/>
                </p:nvGrpSpPr>
                <p:grpSpPr>
                  <a:xfrm>
                    <a:off x="2612547" y="5378760"/>
                    <a:ext cx="47941" cy="101851"/>
                    <a:chOff x="2612547" y="5378760"/>
                    <a:chExt cx="47941" cy="101851"/>
                  </a:xfrm>
                </p:grpSpPr>
                <p:sp>
                  <p:nvSpPr>
                    <p:cNvPr id="845" name="任意多边形: 形状 844">
                      <a:extLst>
                        <a:ext uri="{FF2B5EF4-FFF2-40B4-BE49-F238E27FC236}">
                          <a16:creationId xmlns:a16="http://schemas.microsoft.com/office/drawing/2014/main" id="{C8EF0F71-CF24-53F1-B0F5-724398EB431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12547" y="5378760"/>
                      <a:ext cx="47941" cy="101851"/>
                    </a:xfrm>
                    <a:custGeom>
                      <a:avLst/>
                      <a:gdLst>
                        <a:gd name="connsiteX0" fmla="*/ 46950 w 47941"/>
                        <a:gd name="connsiteY0" fmla="*/ 47853 h 101851"/>
                        <a:gd name="connsiteX1" fmla="*/ 30636 w 47941"/>
                        <a:gd name="connsiteY1" fmla="*/ 101768 h 101851"/>
                        <a:gd name="connsiteX2" fmla="*/ 992 w 47941"/>
                        <a:gd name="connsiteY2" fmla="*/ 54020 h 101851"/>
                        <a:gd name="connsiteX3" fmla="*/ 17306 w 47941"/>
                        <a:gd name="connsiteY3" fmla="*/ 104 h 101851"/>
                        <a:gd name="connsiteX4" fmla="*/ 46950 w 47941"/>
                        <a:gd name="connsiteY4" fmla="*/ 47853 h 1018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7941" h="101851">
                          <a:moveTo>
                            <a:pt x="46950" y="47853"/>
                          </a:moveTo>
                          <a:cubicBezTo>
                            <a:pt x="50730" y="75905"/>
                            <a:pt x="43369" y="99978"/>
                            <a:pt x="30636" y="101768"/>
                          </a:cubicBezTo>
                          <a:cubicBezTo>
                            <a:pt x="17903" y="103360"/>
                            <a:pt x="4772" y="82072"/>
                            <a:pt x="992" y="54020"/>
                          </a:cubicBezTo>
                          <a:cubicBezTo>
                            <a:pt x="-2788" y="25968"/>
                            <a:pt x="4573" y="1895"/>
                            <a:pt x="17306" y="104"/>
                          </a:cubicBezTo>
                          <a:cubicBezTo>
                            <a:pt x="29840" y="-1686"/>
                            <a:pt x="43170" y="19800"/>
                            <a:pt x="46950" y="47853"/>
                          </a:cubicBezTo>
                          <a:close/>
                        </a:path>
                      </a:pathLst>
                    </a:custGeom>
                    <a:solidFill>
                      <a:srgbClr val="403319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6" name="任意多边形: 形状 845">
                      <a:extLst>
                        <a:ext uri="{FF2B5EF4-FFF2-40B4-BE49-F238E27FC236}">
                          <a16:creationId xmlns:a16="http://schemas.microsoft.com/office/drawing/2014/main" id="{ECEC2D34-C752-3203-80BF-145EDCC7CE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18205" y="5399121"/>
                      <a:ext cx="15339" cy="32699"/>
                    </a:xfrm>
                    <a:custGeom>
                      <a:avLst/>
                      <a:gdLst>
                        <a:gd name="connsiteX0" fmla="*/ 15031 w 15339"/>
                        <a:gd name="connsiteY0" fmla="*/ 15355 h 32699"/>
                        <a:gd name="connsiteX1" fmla="*/ 9858 w 15339"/>
                        <a:gd name="connsiteY1" fmla="*/ 32664 h 32699"/>
                        <a:gd name="connsiteX2" fmla="*/ 308 w 15339"/>
                        <a:gd name="connsiteY2" fmla="*/ 17344 h 32699"/>
                        <a:gd name="connsiteX3" fmla="*/ 5481 w 15339"/>
                        <a:gd name="connsiteY3" fmla="*/ 36 h 32699"/>
                        <a:gd name="connsiteX4" fmla="*/ 15031 w 15339"/>
                        <a:gd name="connsiteY4" fmla="*/ 15355 h 326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5339" h="32699">
                          <a:moveTo>
                            <a:pt x="15031" y="15355"/>
                          </a:moveTo>
                          <a:cubicBezTo>
                            <a:pt x="16224" y="24308"/>
                            <a:pt x="13837" y="32067"/>
                            <a:pt x="9858" y="32664"/>
                          </a:cubicBezTo>
                          <a:cubicBezTo>
                            <a:pt x="5680" y="33261"/>
                            <a:pt x="1502" y="26297"/>
                            <a:pt x="308" y="17344"/>
                          </a:cubicBezTo>
                          <a:cubicBezTo>
                            <a:pt x="-885" y="8392"/>
                            <a:pt x="1502" y="633"/>
                            <a:pt x="5481" y="36"/>
                          </a:cubicBezTo>
                          <a:cubicBezTo>
                            <a:pt x="9659" y="-561"/>
                            <a:pt x="13837" y="6402"/>
                            <a:pt x="15031" y="1535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47" name="图形 782">
                    <a:extLst>
                      <a:ext uri="{FF2B5EF4-FFF2-40B4-BE49-F238E27FC236}">
                        <a16:creationId xmlns:a16="http://schemas.microsoft.com/office/drawing/2014/main" id="{CC944747-8843-7BB2-C86A-D80D0F2E615D}"/>
                      </a:ext>
                    </a:extLst>
                  </p:cNvPr>
                  <p:cNvGrpSpPr/>
                  <p:nvPr/>
                </p:nvGrpSpPr>
                <p:grpSpPr>
                  <a:xfrm>
                    <a:off x="2413571" y="5375609"/>
                    <a:ext cx="42691" cy="90666"/>
                    <a:chOff x="2413571" y="5375609"/>
                    <a:chExt cx="42691" cy="90666"/>
                  </a:xfrm>
                </p:grpSpPr>
                <p:sp>
                  <p:nvSpPr>
                    <p:cNvPr id="848" name="任意多边形: 形状 847">
                      <a:extLst>
                        <a:ext uri="{FF2B5EF4-FFF2-40B4-BE49-F238E27FC236}">
                          <a16:creationId xmlns:a16="http://schemas.microsoft.com/office/drawing/2014/main" id="{72CA2075-0C38-CE3C-103D-538D8877C02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13571" y="5375609"/>
                      <a:ext cx="42691" cy="90666"/>
                    </a:xfrm>
                    <a:custGeom>
                      <a:avLst/>
                      <a:gdLst>
                        <a:gd name="connsiteX0" fmla="*/ 41802 w 42691"/>
                        <a:gd name="connsiteY0" fmla="*/ 42647 h 90666"/>
                        <a:gd name="connsiteX1" fmla="*/ 27279 w 42691"/>
                        <a:gd name="connsiteY1" fmla="*/ 90594 h 90666"/>
                        <a:gd name="connsiteX2" fmla="*/ 818 w 42691"/>
                        <a:gd name="connsiteY2" fmla="*/ 48019 h 90666"/>
                        <a:gd name="connsiteX3" fmla="*/ 15342 w 42691"/>
                        <a:gd name="connsiteY3" fmla="*/ 72 h 90666"/>
                        <a:gd name="connsiteX4" fmla="*/ 41802 w 42691"/>
                        <a:gd name="connsiteY4" fmla="*/ 42647 h 906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2691" h="90666">
                          <a:moveTo>
                            <a:pt x="41802" y="42647"/>
                          </a:moveTo>
                          <a:cubicBezTo>
                            <a:pt x="45184" y="67715"/>
                            <a:pt x="38619" y="89202"/>
                            <a:pt x="27279" y="90594"/>
                          </a:cubicBezTo>
                          <a:cubicBezTo>
                            <a:pt x="15939" y="91987"/>
                            <a:pt x="4201" y="73087"/>
                            <a:pt x="818" y="48019"/>
                          </a:cubicBezTo>
                          <a:cubicBezTo>
                            <a:pt x="-2365" y="22951"/>
                            <a:pt x="4002" y="1464"/>
                            <a:pt x="15342" y="72"/>
                          </a:cubicBezTo>
                          <a:cubicBezTo>
                            <a:pt x="26682" y="-1321"/>
                            <a:pt x="38420" y="17778"/>
                            <a:pt x="41802" y="42647"/>
                          </a:cubicBezTo>
                          <a:close/>
                        </a:path>
                      </a:pathLst>
                    </a:custGeom>
                    <a:solidFill>
                      <a:srgbClr val="403319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9" name="任意多边形: 形状 848">
                      <a:extLst>
                        <a:ext uri="{FF2B5EF4-FFF2-40B4-BE49-F238E27FC236}">
                          <a16:creationId xmlns:a16="http://schemas.microsoft.com/office/drawing/2014/main" id="{D5A9CA55-6627-D2D7-55BF-CA75CDADD82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18511" y="5393944"/>
                      <a:ext cx="13641" cy="29304"/>
                    </a:xfrm>
                    <a:custGeom>
                      <a:avLst/>
                      <a:gdLst>
                        <a:gd name="connsiteX0" fmla="*/ 13386 w 13641"/>
                        <a:gd name="connsiteY0" fmla="*/ 13767 h 29304"/>
                        <a:gd name="connsiteX1" fmla="*/ 8810 w 13641"/>
                        <a:gd name="connsiteY1" fmla="*/ 29286 h 29304"/>
                        <a:gd name="connsiteX2" fmla="*/ 256 w 13641"/>
                        <a:gd name="connsiteY2" fmla="*/ 15558 h 29304"/>
                        <a:gd name="connsiteX3" fmla="*/ 4831 w 13641"/>
                        <a:gd name="connsiteY3" fmla="*/ 40 h 29304"/>
                        <a:gd name="connsiteX4" fmla="*/ 13386 w 13641"/>
                        <a:gd name="connsiteY4" fmla="*/ 13767 h 293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641" h="29304">
                          <a:moveTo>
                            <a:pt x="13386" y="13767"/>
                          </a:moveTo>
                          <a:cubicBezTo>
                            <a:pt x="14381" y="21924"/>
                            <a:pt x="12392" y="28689"/>
                            <a:pt x="8810" y="29286"/>
                          </a:cubicBezTo>
                          <a:cubicBezTo>
                            <a:pt x="5229" y="29684"/>
                            <a:pt x="1449" y="23715"/>
                            <a:pt x="256" y="15558"/>
                          </a:cubicBezTo>
                          <a:cubicBezTo>
                            <a:pt x="-739" y="7401"/>
                            <a:pt x="1250" y="637"/>
                            <a:pt x="4831" y="40"/>
                          </a:cubicBezTo>
                          <a:cubicBezTo>
                            <a:pt x="8611" y="-557"/>
                            <a:pt x="12392" y="5611"/>
                            <a:pt x="13386" y="1376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  <p:sp>
          <p:nvSpPr>
            <p:cNvPr id="850" name="任意多边形: 形状 849">
              <a:extLst>
                <a:ext uri="{FF2B5EF4-FFF2-40B4-BE49-F238E27FC236}">
                  <a16:creationId xmlns:a16="http://schemas.microsoft.com/office/drawing/2014/main" id="{C991A6AF-23E7-475C-BAB3-B8FF169B63F7}"/>
                </a:ext>
              </a:extLst>
            </p:cNvPr>
            <p:cNvSpPr/>
            <p:nvPr/>
          </p:nvSpPr>
          <p:spPr>
            <a:xfrm flipH="1">
              <a:off x="1308904" y="4938655"/>
              <a:ext cx="664893" cy="175275"/>
            </a:xfrm>
            <a:custGeom>
              <a:avLst/>
              <a:gdLst>
                <a:gd name="connsiteX0" fmla="*/ 664894 w 664893"/>
                <a:gd name="connsiteY0" fmla="*/ 143046 h 175275"/>
                <a:gd name="connsiteX1" fmla="*/ 358708 w 664893"/>
                <a:gd name="connsiteY1" fmla="*/ 0 h 175275"/>
                <a:gd name="connsiteX2" fmla="*/ 378603 w 664893"/>
                <a:gd name="connsiteY2" fmla="*/ 28251 h 175275"/>
                <a:gd name="connsiteX3" fmla="*/ 0 w 664893"/>
                <a:gd name="connsiteY3" fmla="*/ 175276 h 175275"/>
                <a:gd name="connsiteX4" fmla="*/ 664894 w 664893"/>
                <a:gd name="connsiteY4" fmla="*/ 143046 h 17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4893" h="175275">
                  <a:moveTo>
                    <a:pt x="664894" y="143046"/>
                  </a:moveTo>
                  <a:cubicBezTo>
                    <a:pt x="664894" y="143046"/>
                    <a:pt x="570392" y="24272"/>
                    <a:pt x="358708" y="0"/>
                  </a:cubicBezTo>
                  <a:lnTo>
                    <a:pt x="378603" y="28251"/>
                  </a:lnTo>
                  <a:cubicBezTo>
                    <a:pt x="378603" y="28251"/>
                    <a:pt x="199349" y="-3979"/>
                    <a:pt x="0" y="175276"/>
                  </a:cubicBezTo>
                  <a:cubicBezTo>
                    <a:pt x="0" y="175276"/>
                    <a:pt x="454006" y="6167"/>
                    <a:pt x="664894" y="143046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1" name="任意多边形: 形状 850">
              <a:extLst>
                <a:ext uri="{FF2B5EF4-FFF2-40B4-BE49-F238E27FC236}">
                  <a16:creationId xmlns:a16="http://schemas.microsoft.com/office/drawing/2014/main" id="{69F6E3F9-719C-5DE4-88A8-52702CB30248}"/>
                </a:ext>
              </a:extLst>
            </p:cNvPr>
            <p:cNvSpPr/>
            <p:nvPr/>
          </p:nvSpPr>
          <p:spPr>
            <a:xfrm flipH="1">
              <a:off x="964126" y="5861080"/>
              <a:ext cx="177706" cy="224725"/>
            </a:xfrm>
            <a:custGeom>
              <a:avLst/>
              <a:gdLst>
                <a:gd name="connsiteX0" fmla="*/ 4226 w 177706"/>
                <a:gd name="connsiteY0" fmla="*/ 1304 h 224725"/>
                <a:gd name="connsiteX1" fmla="*/ 159805 w 177706"/>
                <a:gd name="connsiteY1" fmla="*/ 36518 h 224725"/>
                <a:gd name="connsiteX2" fmla="*/ 154235 w 177706"/>
                <a:gd name="connsiteY2" fmla="*/ 224726 h 224725"/>
                <a:gd name="connsiteX3" fmla="*/ 90968 w 177706"/>
                <a:gd name="connsiteY3" fmla="*/ 65565 h 224725"/>
                <a:gd name="connsiteX4" fmla="*/ 4226 w 177706"/>
                <a:gd name="connsiteY4" fmla="*/ 1304 h 224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706" h="224725">
                  <a:moveTo>
                    <a:pt x="4226" y="1304"/>
                  </a:moveTo>
                  <a:cubicBezTo>
                    <a:pt x="4226" y="1304"/>
                    <a:pt x="79827" y="52235"/>
                    <a:pt x="159805" y="36518"/>
                  </a:cubicBezTo>
                  <a:cubicBezTo>
                    <a:pt x="159805" y="36518"/>
                    <a:pt x="203574" y="127240"/>
                    <a:pt x="154235" y="224726"/>
                  </a:cubicBezTo>
                  <a:cubicBezTo>
                    <a:pt x="154235" y="224726"/>
                    <a:pt x="170747" y="105355"/>
                    <a:pt x="90968" y="65565"/>
                  </a:cubicBezTo>
                  <a:cubicBezTo>
                    <a:pt x="11189" y="25974"/>
                    <a:pt x="-10298" y="-7052"/>
                    <a:pt x="4226" y="1304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2" name="任意多边形: 形状 851">
              <a:extLst>
                <a:ext uri="{FF2B5EF4-FFF2-40B4-BE49-F238E27FC236}">
                  <a16:creationId xmlns:a16="http://schemas.microsoft.com/office/drawing/2014/main" id="{D347E496-AF04-BF91-152C-42E2A150BF99}"/>
                </a:ext>
              </a:extLst>
            </p:cNvPr>
            <p:cNvSpPr/>
            <p:nvPr/>
          </p:nvSpPr>
          <p:spPr>
            <a:xfrm flipH="1">
              <a:off x="760795" y="5883823"/>
              <a:ext cx="193475" cy="22528"/>
            </a:xfrm>
            <a:custGeom>
              <a:avLst/>
              <a:gdLst>
                <a:gd name="connsiteX0" fmla="*/ 6064 w 193475"/>
                <a:gd name="connsiteY0" fmla="*/ 15565 h 22528"/>
                <a:gd name="connsiteX1" fmla="*/ 177560 w 193475"/>
                <a:gd name="connsiteY1" fmla="*/ 8005 h 22528"/>
                <a:gd name="connsiteX2" fmla="*/ 193476 w 193475"/>
                <a:gd name="connsiteY2" fmla="*/ 22528 h 22528"/>
                <a:gd name="connsiteX3" fmla="*/ 79875 w 193475"/>
                <a:gd name="connsiteY3" fmla="*/ 11188 h 22528"/>
                <a:gd name="connsiteX4" fmla="*/ 6064 w 193475"/>
                <a:gd name="connsiteY4" fmla="*/ 15565 h 22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475" h="22528">
                  <a:moveTo>
                    <a:pt x="6064" y="15565"/>
                  </a:moveTo>
                  <a:cubicBezTo>
                    <a:pt x="6064" y="15565"/>
                    <a:pt x="127026" y="-13681"/>
                    <a:pt x="177560" y="8005"/>
                  </a:cubicBezTo>
                  <a:lnTo>
                    <a:pt x="193476" y="22528"/>
                  </a:lnTo>
                  <a:cubicBezTo>
                    <a:pt x="193476" y="22528"/>
                    <a:pt x="147319" y="1638"/>
                    <a:pt x="79875" y="11188"/>
                  </a:cubicBezTo>
                  <a:cubicBezTo>
                    <a:pt x="12629" y="20937"/>
                    <a:pt x="-12836" y="19544"/>
                    <a:pt x="6064" y="15565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3" name="任意多边形: 形状 852">
              <a:extLst>
                <a:ext uri="{FF2B5EF4-FFF2-40B4-BE49-F238E27FC236}">
                  <a16:creationId xmlns:a16="http://schemas.microsoft.com/office/drawing/2014/main" id="{DCB53E99-EB17-F938-0D22-B637FC28BF56}"/>
                </a:ext>
              </a:extLst>
            </p:cNvPr>
            <p:cNvSpPr/>
            <p:nvPr/>
          </p:nvSpPr>
          <p:spPr>
            <a:xfrm flipH="1">
              <a:off x="1750177" y="6202526"/>
              <a:ext cx="441670" cy="198218"/>
            </a:xfrm>
            <a:custGeom>
              <a:avLst/>
              <a:gdLst>
                <a:gd name="connsiteX0" fmla="*/ 441671 w 441670"/>
                <a:gd name="connsiteY0" fmla="*/ 18168 h 198218"/>
                <a:gd name="connsiteX1" fmla="*/ 234762 w 441670"/>
                <a:gd name="connsiteY1" fmla="*/ 191852 h 198218"/>
                <a:gd name="connsiteX2" fmla="*/ 0 w 441670"/>
                <a:gd name="connsiteY2" fmla="*/ 198218 h 198218"/>
                <a:gd name="connsiteX3" fmla="*/ 279128 w 441670"/>
                <a:gd name="connsiteY3" fmla="*/ 5634 h 198218"/>
                <a:gd name="connsiteX4" fmla="*/ 441671 w 441670"/>
                <a:gd name="connsiteY4" fmla="*/ 18168 h 198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670" h="198218">
                  <a:moveTo>
                    <a:pt x="441671" y="18168"/>
                  </a:moveTo>
                  <a:cubicBezTo>
                    <a:pt x="441671" y="18168"/>
                    <a:pt x="238343" y="190857"/>
                    <a:pt x="234762" y="191852"/>
                  </a:cubicBezTo>
                  <a:cubicBezTo>
                    <a:pt x="230982" y="192847"/>
                    <a:pt x="68439" y="174941"/>
                    <a:pt x="0" y="198218"/>
                  </a:cubicBezTo>
                  <a:lnTo>
                    <a:pt x="279128" y="5634"/>
                  </a:lnTo>
                  <a:cubicBezTo>
                    <a:pt x="279128" y="5634"/>
                    <a:pt x="365075" y="-13266"/>
                    <a:pt x="441671" y="18168"/>
                  </a:cubicBezTo>
                  <a:close/>
                </a:path>
              </a:pathLst>
            </a:custGeom>
            <a:gradFill>
              <a:gsLst>
                <a:gs pos="222">
                  <a:srgbClr val="FFFFFF"/>
                </a:gs>
                <a:gs pos="100000">
                  <a:srgbClr val="FFFFFF"/>
                </a:gs>
              </a:gsLst>
              <a:lin ang="12274748" scaled="1"/>
            </a:gradFill>
            <a:ln w="198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4" name="任意多边形: 形状 853">
              <a:extLst>
                <a:ext uri="{FF2B5EF4-FFF2-40B4-BE49-F238E27FC236}">
                  <a16:creationId xmlns:a16="http://schemas.microsoft.com/office/drawing/2014/main" id="{38BFFC07-EAAA-DF30-1FBD-0CC08D0298DD}"/>
                </a:ext>
              </a:extLst>
            </p:cNvPr>
            <p:cNvSpPr/>
            <p:nvPr/>
          </p:nvSpPr>
          <p:spPr>
            <a:xfrm flipH="1">
              <a:off x="1194905" y="6266452"/>
              <a:ext cx="439681" cy="269180"/>
            </a:xfrm>
            <a:custGeom>
              <a:avLst/>
              <a:gdLst>
                <a:gd name="connsiteX0" fmla="*/ 0 w 439681"/>
                <a:gd name="connsiteY0" fmla="*/ 181244 h 269180"/>
                <a:gd name="connsiteX1" fmla="*/ 264406 w 439681"/>
                <a:gd name="connsiteY1" fmla="*/ 0 h 269180"/>
                <a:gd name="connsiteX2" fmla="*/ 439681 w 439681"/>
                <a:gd name="connsiteY2" fmla="*/ 75800 h 269180"/>
                <a:gd name="connsiteX3" fmla="*/ 208500 w 439681"/>
                <a:gd name="connsiteY3" fmla="*/ 269180 h 269180"/>
                <a:gd name="connsiteX4" fmla="*/ 0 w 439681"/>
                <a:gd name="connsiteY4" fmla="*/ 181244 h 26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681" h="269180">
                  <a:moveTo>
                    <a:pt x="0" y="181244"/>
                  </a:moveTo>
                  <a:lnTo>
                    <a:pt x="264406" y="0"/>
                  </a:lnTo>
                  <a:lnTo>
                    <a:pt x="439681" y="75800"/>
                  </a:lnTo>
                  <a:lnTo>
                    <a:pt x="208500" y="269180"/>
                  </a:lnTo>
                  <a:cubicBezTo>
                    <a:pt x="208500" y="269379"/>
                    <a:pt x="124344" y="207705"/>
                    <a:pt x="0" y="181244"/>
                  </a:cubicBezTo>
                  <a:close/>
                </a:path>
              </a:pathLst>
            </a:custGeom>
            <a:gradFill>
              <a:gsLst>
                <a:gs pos="222">
                  <a:srgbClr val="FFFFFF"/>
                </a:gs>
                <a:gs pos="100000">
                  <a:srgbClr val="FFFFFF"/>
                </a:gs>
              </a:gsLst>
              <a:lin ang="12274757" scaled="1"/>
            </a:gradFill>
            <a:ln w="198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72508618-E32E-5E96-4063-E0459B55C01B}"/>
              </a:ext>
            </a:extLst>
          </p:cNvPr>
          <p:cNvSpPr txBox="1"/>
          <p:nvPr/>
        </p:nvSpPr>
        <p:spPr>
          <a:xfrm>
            <a:off x="3640525" y="518728"/>
            <a:ext cx="16113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目录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178648D-0026-C448-595E-8CDD32F4029D}"/>
              </a:ext>
            </a:extLst>
          </p:cNvPr>
          <p:cNvSpPr txBox="1"/>
          <p:nvPr/>
        </p:nvSpPr>
        <p:spPr>
          <a:xfrm rot="20683848">
            <a:off x="2919268" y="853191"/>
            <a:ext cx="536270" cy="639402"/>
          </a:xfrm>
          <a:custGeom>
            <a:avLst/>
            <a:gdLst/>
            <a:ahLst/>
            <a:cxnLst/>
            <a:rect l="l" t="t" r="r" b="b"/>
            <a:pathLst>
              <a:path w="536270" h="639402">
                <a:moveTo>
                  <a:pt x="130814" y="343853"/>
                </a:moveTo>
                <a:lnTo>
                  <a:pt x="405444" y="343853"/>
                </a:lnTo>
                <a:lnTo>
                  <a:pt x="405444" y="459248"/>
                </a:lnTo>
                <a:lnTo>
                  <a:pt x="130814" y="459248"/>
                </a:lnTo>
                <a:close/>
                <a:moveTo>
                  <a:pt x="130814" y="171927"/>
                </a:moveTo>
                <a:lnTo>
                  <a:pt x="405444" y="171927"/>
                </a:lnTo>
                <a:lnTo>
                  <a:pt x="405444" y="287322"/>
                </a:lnTo>
                <a:lnTo>
                  <a:pt x="130814" y="287322"/>
                </a:lnTo>
                <a:close/>
                <a:moveTo>
                  <a:pt x="123635" y="115396"/>
                </a:moveTo>
                <a:lnTo>
                  <a:pt x="123635" y="524006"/>
                </a:lnTo>
                <a:lnTo>
                  <a:pt x="412635" y="524006"/>
                </a:lnTo>
                <a:lnTo>
                  <a:pt x="412635" y="115396"/>
                </a:lnTo>
                <a:close/>
                <a:moveTo>
                  <a:pt x="0" y="0"/>
                </a:moveTo>
                <a:lnTo>
                  <a:pt x="536270" y="0"/>
                </a:lnTo>
                <a:lnTo>
                  <a:pt x="536270" y="639402"/>
                </a:lnTo>
                <a:lnTo>
                  <a:pt x="0" y="639402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9600">
                <a:solidFill>
                  <a:srgbClr val="FFFFFF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FFF0998-BA3A-669F-5ABA-7F20CD2DC91E}"/>
              </a:ext>
            </a:extLst>
          </p:cNvPr>
          <p:cNvSpPr txBox="1"/>
          <p:nvPr/>
        </p:nvSpPr>
        <p:spPr>
          <a:xfrm rot="703646">
            <a:off x="3710677" y="836701"/>
            <a:ext cx="629698" cy="658094"/>
          </a:xfrm>
          <a:custGeom>
            <a:avLst/>
            <a:gdLst/>
            <a:ahLst/>
            <a:cxnLst/>
            <a:rect l="l" t="t" r="r" b="b"/>
            <a:pathLst>
              <a:path w="629698" h="658094">
                <a:moveTo>
                  <a:pt x="380773" y="367308"/>
                </a:moveTo>
                <a:lnTo>
                  <a:pt x="380773" y="419445"/>
                </a:lnTo>
                <a:lnTo>
                  <a:pt x="425922" y="446258"/>
                </a:lnTo>
                <a:lnTo>
                  <a:pt x="467203" y="367308"/>
                </a:lnTo>
                <a:close/>
                <a:moveTo>
                  <a:pt x="159091" y="367308"/>
                </a:moveTo>
                <a:lnTo>
                  <a:pt x="192452" y="448496"/>
                </a:lnTo>
                <a:lnTo>
                  <a:pt x="257139" y="411897"/>
                </a:lnTo>
                <a:lnTo>
                  <a:pt x="257139" y="367308"/>
                </a:lnTo>
                <a:close/>
                <a:moveTo>
                  <a:pt x="35873" y="0"/>
                </a:moveTo>
                <a:lnTo>
                  <a:pt x="557939" y="0"/>
                </a:lnTo>
                <a:lnTo>
                  <a:pt x="557939" y="253412"/>
                </a:lnTo>
                <a:lnTo>
                  <a:pt x="610266" y="253412"/>
                </a:lnTo>
                <a:lnTo>
                  <a:pt x="610266" y="367308"/>
                </a:lnTo>
                <a:lnTo>
                  <a:pt x="491437" y="367308"/>
                </a:lnTo>
                <a:lnTo>
                  <a:pt x="574381" y="406932"/>
                </a:lnTo>
                <a:lnTo>
                  <a:pt x="525792" y="500646"/>
                </a:lnTo>
                <a:lnTo>
                  <a:pt x="629698" y="557474"/>
                </a:lnTo>
                <a:lnTo>
                  <a:pt x="578822" y="655856"/>
                </a:lnTo>
                <a:lnTo>
                  <a:pt x="380773" y="548211"/>
                </a:lnTo>
                <a:lnTo>
                  <a:pt x="380773" y="658094"/>
                </a:lnTo>
                <a:lnTo>
                  <a:pt x="257139" y="658094"/>
                </a:lnTo>
                <a:lnTo>
                  <a:pt x="257139" y="542222"/>
                </a:lnTo>
                <a:lnTo>
                  <a:pt x="48994" y="648379"/>
                </a:lnTo>
                <a:lnTo>
                  <a:pt x="0" y="548402"/>
                </a:lnTo>
                <a:lnTo>
                  <a:pt x="92690" y="499646"/>
                </a:lnTo>
                <a:lnTo>
                  <a:pt x="49327" y="400967"/>
                </a:lnTo>
                <a:lnTo>
                  <a:pt x="137781" y="367308"/>
                </a:lnTo>
                <a:lnTo>
                  <a:pt x="14204" y="367308"/>
                </a:lnTo>
                <a:lnTo>
                  <a:pt x="14204" y="253412"/>
                </a:lnTo>
                <a:lnTo>
                  <a:pt x="434304" y="253412"/>
                </a:lnTo>
                <a:lnTo>
                  <a:pt x="434304" y="236494"/>
                </a:lnTo>
                <a:lnTo>
                  <a:pt x="54566" y="236494"/>
                </a:lnTo>
                <a:lnTo>
                  <a:pt x="54566" y="127825"/>
                </a:lnTo>
                <a:lnTo>
                  <a:pt x="434304" y="127825"/>
                </a:lnTo>
                <a:lnTo>
                  <a:pt x="434304" y="112407"/>
                </a:lnTo>
                <a:lnTo>
                  <a:pt x="35873" y="112407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9600">
                <a:solidFill>
                  <a:srgbClr val="FFFFFF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defRPr>
            </a:lvl1pPr>
          </a:lstStyle>
          <a:p>
            <a:endParaRPr lang="zh-CN" altLang="en-US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606551F-5EB1-9150-8CE6-D19CB27F1799}"/>
              </a:ext>
            </a:extLst>
          </p:cNvPr>
          <p:cNvGrpSpPr/>
          <p:nvPr/>
        </p:nvGrpSpPr>
        <p:grpSpPr>
          <a:xfrm>
            <a:off x="1486943" y="2213930"/>
            <a:ext cx="2976411" cy="646331"/>
            <a:chOff x="2123331" y="3246724"/>
            <a:chExt cx="2976411" cy="646331"/>
          </a:xfrm>
        </p:grpSpPr>
        <p:sp>
          <p:nvSpPr>
            <p:cNvPr id="515" name="矩形: 圆角 514">
              <a:extLst>
                <a:ext uri="{FF2B5EF4-FFF2-40B4-BE49-F238E27FC236}">
                  <a16:creationId xmlns:a16="http://schemas.microsoft.com/office/drawing/2014/main" id="{BEF42F2C-3A8D-C9E2-596E-7646F9483074}"/>
                </a:ext>
              </a:extLst>
            </p:cNvPr>
            <p:cNvSpPr/>
            <p:nvPr/>
          </p:nvSpPr>
          <p:spPr>
            <a:xfrm>
              <a:off x="2123331" y="3295948"/>
              <a:ext cx="2905869" cy="529352"/>
            </a:xfrm>
            <a:prstGeom prst="roundRect">
              <a:avLst>
                <a:gd name="adj" fmla="val 50000"/>
              </a:avLst>
            </a:prstGeom>
            <a:blipFill dpi="0" rotWithShape="0">
              <a:blip r:embed="rId3">
                <a:alphaModFix amt="15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文本框 363">
              <a:extLst>
                <a:ext uri="{FF2B5EF4-FFF2-40B4-BE49-F238E27FC236}">
                  <a16:creationId xmlns:a16="http://schemas.microsoft.com/office/drawing/2014/main" id="{BC1A663E-8E51-64E2-B41A-619F1FEB3A30}"/>
                </a:ext>
              </a:extLst>
            </p:cNvPr>
            <p:cNvSpPr txBox="1"/>
            <p:nvPr/>
          </p:nvSpPr>
          <p:spPr>
            <a:xfrm>
              <a:off x="3103666" y="3349217"/>
              <a:ext cx="19960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blipFill dpi="0" rotWithShape="1"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个人简介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37C95FE-6EAE-C431-3EA1-FB888197BF20}"/>
                </a:ext>
              </a:extLst>
            </p:cNvPr>
            <p:cNvSpPr txBox="1"/>
            <p:nvPr/>
          </p:nvSpPr>
          <p:spPr>
            <a:xfrm>
              <a:off x="2343627" y="3246724"/>
              <a:ext cx="65594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blipFill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tretch>
                      <a:fillRect/>
                    </a:stretch>
                  </a:blipFill>
                  <a:latin typeface="联想小新潮酷体" panose="02010604000000000000" pitchFamily="2" charset="-122"/>
                  <a:ea typeface="联想小新潮酷体" panose="02010604000000000000" pitchFamily="2" charset="-122"/>
                </a:rPr>
                <a:t>01</a:t>
              </a:r>
              <a:endParaRPr lang="zh-CN" altLang="en-US" sz="36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  <a:latin typeface="联想小新潮酷体" panose="02010604000000000000" pitchFamily="2" charset="-122"/>
                <a:ea typeface="联想小新潮酷体" panose="02010604000000000000" pitchFamily="2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2B79E03-D804-3276-ADAA-CBC85ECCDF6E}"/>
              </a:ext>
            </a:extLst>
          </p:cNvPr>
          <p:cNvGrpSpPr/>
          <p:nvPr/>
        </p:nvGrpSpPr>
        <p:grpSpPr>
          <a:xfrm>
            <a:off x="4804135" y="2213930"/>
            <a:ext cx="2976411" cy="646331"/>
            <a:chOff x="2123331" y="3246724"/>
            <a:chExt cx="2976411" cy="646331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0BECC0A2-DD53-7CA3-E2C5-E4A369163426}"/>
                </a:ext>
              </a:extLst>
            </p:cNvPr>
            <p:cNvSpPr/>
            <p:nvPr/>
          </p:nvSpPr>
          <p:spPr>
            <a:xfrm>
              <a:off x="2123331" y="3295948"/>
              <a:ext cx="2905869" cy="529352"/>
            </a:xfrm>
            <a:prstGeom prst="roundRect">
              <a:avLst>
                <a:gd name="adj" fmla="val 50000"/>
              </a:avLst>
            </a:prstGeom>
            <a:blipFill dpi="0" rotWithShape="0">
              <a:blip r:embed="rId3">
                <a:alphaModFix amt="15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0080DAB-951C-6F88-D26D-E899169B7363}"/>
                </a:ext>
              </a:extLst>
            </p:cNvPr>
            <p:cNvSpPr txBox="1"/>
            <p:nvPr/>
          </p:nvSpPr>
          <p:spPr>
            <a:xfrm>
              <a:off x="3103666" y="3349217"/>
              <a:ext cx="19960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blipFill dpi="0" rotWithShape="1"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岗位认知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17DC2B1-6E50-0692-7B18-A4E7EDDBE508}"/>
                </a:ext>
              </a:extLst>
            </p:cNvPr>
            <p:cNvSpPr txBox="1"/>
            <p:nvPr/>
          </p:nvSpPr>
          <p:spPr>
            <a:xfrm>
              <a:off x="2343627" y="3246724"/>
              <a:ext cx="75854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blipFill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tretch>
                      <a:fillRect/>
                    </a:stretch>
                  </a:blipFill>
                  <a:latin typeface="联想小新潮酷体" panose="02010604000000000000" pitchFamily="2" charset="-122"/>
                  <a:ea typeface="联想小新潮酷体" panose="02010604000000000000" pitchFamily="2" charset="-122"/>
                </a:rPr>
                <a:t>02</a:t>
              </a:r>
              <a:endParaRPr lang="zh-CN" altLang="en-US" sz="36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  <a:latin typeface="联想小新潮酷体" panose="02010604000000000000" pitchFamily="2" charset="-122"/>
                <a:ea typeface="联想小新潮酷体" panose="02010604000000000000" pitchFamily="2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8352CB1-E759-68D2-CAD6-164A132390CC}"/>
              </a:ext>
            </a:extLst>
          </p:cNvPr>
          <p:cNvGrpSpPr/>
          <p:nvPr/>
        </p:nvGrpSpPr>
        <p:grpSpPr>
          <a:xfrm>
            <a:off x="1486943" y="3650393"/>
            <a:ext cx="2976411" cy="646331"/>
            <a:chOff x="2123331" y="3246724"/>
            <a:chExt cx="2976411" cy="646331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BA2C9C3E-EE71-33CC-3C93-6A8153F11E03}"/>
                </a:ext>
              </a:extLst>
            </p:cNvPr>
            <p:cNvSpPr/>
            <p:nvPr/>
          </p:nvSpPr>
          <p:spPr>
            <a:xfrm>
              <a:off x="2123331" y="3295948"/>
              <a:ext cx="2905869" cy="529352"/>
            </a:xfrm>
            <a:prstGeom prst="roundRect">
              <a:avLst>
                <a:gd name="adj" fmla="val 50000"/>
              </a:avLst>
            </a:prstGeom>
            <a:blipFill dpi="0" rotWithShape="0">
              <a:blip r:embed="rId3">
                <a:alphaModFix amt="15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7" name="文本框 456">
              <a:extLst>
                <a:ext uri="{FF2B5EF4-FFF2-40B4-BE49-F238E27FC236}">
                  <a16:creationId xmlns:a16="http://schemas.microsoft.com/office/drawing/2014/main" id="{8C216D5A-8D82-D3E2-9EFF-3B711CF34C20}"/>
                </a:ext>
              </a:extLst>
            </p:cNvPr>
            <p:cNvSpPr txBox="1"/>
            <p:nvPr/>
          </p:nvSpPr>
          <p:spPr>
            <a:xfrm>
              <a:off x="3103666" y="3349217"/>
              <a:ext cx="19960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blipFill dpi="0" rotWithShape="1"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竞聘优势</a:t>
              </a:r>
            </a:p>
          </p:txBody>
        </p:sp>
        <p:sp>
          <p:nvSpPr>
            <p:cNvPr id="458" name="文本框 457">
              <a:extLst>
                <a:ext uri="{FF2B5EF4-FFF2-40B4-BE49-F238E27FC236}">
                  <a16:creationId xmlns:a16="http://schemas.microsoft.com/office/drawing/2014/main" id="{44B67478-9704-1674-2FB2-C83E35664C63}"/>
                </a:ext>
              </a:extLst>
            </p:cNvPr>
            <p:cNvSpPr txBox="1"/>
            <p:nvPr/>
          </p:nvSpPr>
          <p:spPr>
            <a:xfrm>
              <a:off x="2343627" y="3246724"/>
              <a:ext cx="76335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blipFill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tretch>
                      <a:fillRect/>
                    </a:stretch>
                  </a:blipFill>
                  <a:latin typeface="联想小新潮酷体" panose="02010604000000000000" pitchFamily="2" charset="-122"/>
                  <a:ea typeface="联想小新潮酷体" panose="02010604000000000000" pitchFamily="2" charset="-122"/>
                </a:rPr>
                <a:t>03</a:t>
              </a:r>
              <a:endParaRPr lang="zh-CN" altLang="en-US" sz="36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  <a:latin typeface="联想小新潮酷体" panose="02010604000000000000" pitchFamily="2" charset="-122"/>
                <a:ea typeface="联想小新潮酷体" panose="02010604000000000000" pitchFamily="2" charset="-122"/>
              </a:endParaRPr>
            </a:p>
          </p:txBody>
        </p:sp>
      </p:grpSp>
      <p:grpSp>
        <p:nvGrpSpPr>
          <p:cNvPr id="459" name="组合 458">
            <a:extLst>
              <a:ext uri="{FF2B5EF4-FFF2-40B4-BE49-F238E27FC236}">
                <a16:creationId xmlns:a16="http://schemas.microsoft.com/office/drawing/2014/main" id="{566D1AE7-8E5D-A366-F051-E420B0EB1A09}"/>
              </a:ext>
            </a:extLst>
          </p:cNvPr>
          <p:cNvGrpSpPr/>
          <p:nvPr/>
        </p:nvGrpSpPr>
        <p:grpSpPr>
          <a:xfrm>
            <a:off x="4804135" y="3650393"/>
            <a:ext cx="2976411" cy="646331"/>
            <a:chOff x="2123331" y="3246724"/>
            <a:chExt cx="2976411" cy="646331"/>
          </a:xfrm>
        </p:grpSpPr>
        <p:sp>
          <p:nvSpPr>
            <p:cNvPr id="460" name="矩形: 圆角 459">
              <a:extLst>
                <a:ext uri="{FF2B5EF4-FFF2-40B4-BE49-F238E27FC236}">
                  <a16:creationId xmlns:a16="http://schemas.microsoft.com/office/drawing/2014/main" id="{7DD20E49-247A-78DE-F0CB-799E5E6FE702}"/>
                </a:ext>
              </a:extLst>
            </p:cNvPr>
            <p:cNvSpPr/>
            <p:nvPr/>
          </p:nvSpPr>
          <p:spPr>
            <a:xfrm>
              <a:off x="2123331" y="3295948"/>
              <a:ext cx="2905869" cy="529352"/>
            </a:xfrm>
            <a:prstGeom prst="roundRect">
              <a:avLst>
                <a:gd name="adj" fmla="val 50000"/>
              </a:avLst>
            </a:prstGeom>
            <a:blipFill dpi="0" rotWithShape="0">
              <a:blip r:embed="rId3">
                <a:alphaModFix amt="15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1" name="文本框 460">
              <a:extLst>
                <a:ext uri="{FF2B5EF4-FFF2-40B4-BE49-F238E27FC236}">
                  <a16:creationId xmlns:a16="http://schemas.microsoft.com/office/drawing/2014/main" id="{8EA78D2E-8167-7108-A06C-C89E58F6F5A4}"/>
                </a:ext>
              </a:extLst>
            </p:cNvPr>
            <p:cNvSpPr txBox="1"/>
            <p:nvPr/>
          </p:nvSpPr>
          <p:spPr>
            <a:xfrm>
              <a:off x="3103666" y="3349217"/>
              <a:ext cx="19960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blipFill dpi="0" rotWithShape="1"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上岗计划</a:t>
              </a:r>
            </a:p>
          </p:txBody>
        </p:sp>
        <p:sp>
          <p:nvSpPr>
            <p:cNvPr id="462" name="文本框 461">
              <a:extLst>
                <a:ext uri="{FF2B5EF4-FFF2-40B4-BE49-F238E27FC236}">
                  <a16:creationId xmlns:a16="http://schemas.microsoft.com/office/drawing/2014/main" id="{7CEA1F71-E016-B471-2CFA-19FBAD0884FD}"/>
                </a:ext>
              </a:extLst>
            </p:cNvPr>
            <p:cNvSpPr txBox="1"/>
            <p:nvPr/>
          </p:nvSpPr>
          <p:spPr>
            <a:xfrm>
              <a:off x="2343627" y="3246724"/>
              <a:ext cx="76174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blipFill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tretch>
                      <a:fillRect/>
                    </a:stretch>
                  </a:blipFill>
                  <a:latin typeface="联想小新潮酷体" panose="02010604000000000000" pitchFamily="2" charset="-122"/>
                  <a:ea typeface="联想小新潮酷体" panose="02010604000000000000" pitchFamily="2" charset="-122"/>
                </a:rPr>
                <a:t>04</a:t>
              </a:r>
              <a:endParaRPr lang="zh-CN" altLang="en-US" sz="36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  <a:latin typeface="联想小新潮酷体" panose="02010604000000000000" pitchFamily="2" charset="-122"/>
                <a:ea typeface="联想小新潮酷体" panose="02010604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9436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DD5C98-47FC-DCF6-8FBE-DE45C7B41C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D:\51PPT模板网\51pptmoban.com\图片.jpg">
            <a:extLst>
              <a:ext uri="{FF2B5EF4-FFF2-40B4-BE49-F238E27FC236}">
                <a16:creationId xmlns:a16="http://schemas.microsoft.com/office/drawing/2014/main" id="{18BF6389-4CDF-263F-20D8-3B58784BB6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5113" y="3345123"/>
            <a:ext cx="2712175" cy="2164098"/>
          </a:xfrm>
          <a:prstGeom prst="rect">
            <a:avLst/>
          </a:prstGeom>
        </p:spPr>
      </p:pic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D52D2232-BA22-1775-7D4D-895D799D0D3F}"/>
              </a:ext>
            </a:extLst>
          </p:cNvPr>
          <p:cNvSpPr txBox="1"/>
          <p:nvPr/>
        </p:nvSpPr>
        <p:spPr>
          <a:xfrm>
            <a:off x="1633488" y="1725348"/>
            <a:ext cx="58913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幼儿园竞聘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F1B3E417-0B01-468E-E6F9-347443C4B3CB}"/>
              </a:ext>
            </a:extLst>
          </p:cNvPr>
          <p:cNvSpPr txBox="1"/>
          <p:nvPr/>
        </p:nvSpPr>
        <p:spPr>
          <a:xfrm>
            <a:off x="3640525" y="518728"/>
            <a:ext cx="16113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目录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D3CF4C9-E2E3-9E4C-6631-6F2A9306D406}"/>
              </a:ext>
            </a:extLst>
          </p:cNvPr>
          <p:cNvGrpSpPr/>
          <p:nvPr/>
        </p:nvGrpSpPr>
        <p:grpSpPr>
          <a:xfrm>
            <a:off x="4643065" y="420469"/>
            <a:ext cx="2905869" cy="529352"/>
            <a:chOff x="2123331" y="3295948"/>
            <a:chExt cx="2905869" cy="529352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632CC3CE-F72B-8E81-5821-E3ED261B0129}"/>
                </a:ext>
              </a:extLst>
            </p:cNvPr>
            <p:cNvSpPr/>
            <p:nvPr/>
          </p:nvSpPr>
          <p:spPr>
            <a:xfrm>
              <a:off x="2123331" y="3295948"/>
              <a:ext cx="2905869" cy="529352"/>
            </a:xfrm>
            <a:prstGeom prst="roundRect">
              <a:avLst>
                <a:gd name="adj" fmla="val 50000"/>
              </a:avLst>
            </a:prstGeom>
            <a:blipFill dpi="0" rotWithShape="0">
              <a:blip r:embed="rId4">
                <a:alphaModFix amt="15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DE8B3B3-020D-A94B-7771-A50C23CB0FF3}"/>
                </a:ext>
              </a:extLst>
            </p:cNvPr>
            <p:cNvSpPr txBox="1"/>
            <p:nvPr/>
          </p:nvSpPr>
          <p:spPr>
            <a:xfrm>
              <a:off x="2578227" y="3349217"/>
              <a:ext cx="19960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blipFill dpi="0" rotWithShape="1">
                    <a:blip r:embed="rId4">
                      <a:extLst>
                        <a:ext uri="{96DAC541-7B7A-43D3-8B79-37D633B846F1}">
                          <asvg:svgBlip xmlns:asvg="http://schemas.microsoft.com/office/drawing/2016/SVG/main" r:embed="rId5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上岗计划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1C9BFFEE-7FDA-8106-FFBF-ED133C63AB4C}"/>
              </a:ext>
            </a:extLst>
          </p:cNvPr>
          <p:cNvSpPr txBox="1"/>
          <p:nvPr/>
        </p:nvSpPr>
        <p:spPr>
          <a:xfrm>
            <a:off x="439774" y="242905"/>
            <a:ext cx="9557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blipFill>
                  <a:blip r:embed="rId4">
                    <a:extLst>
                      <a:ext uri="{96DAC541-7B7A-43D3-8B79-37D633B846F1}">
                        <asvg:svgBlip xmlns:asvg="http://schemas.microsoft.com/office/drawing/2016/SVG/main" r:embed="rId5"/>
                      </a:ext>
                    </a:extLst>
                  </a:blip>
                  <a:stretch>
                    <a:fillRect/>
                  </a:stretch>
                </a:blip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04</a:t>
            </a:r>
            <a:endParaRPr lang="zh-CN" altLang="en-US" sz="4800" b="1" dirty="0">
              <a:blipFill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a:blip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E064BB4-1FEB-8EEA-DE6B-EFF7529BD193}"/>
              </a:ext>
            </a:extLst>
          </p:cNvPr>
          <p:cNvGrpSpPr/>
          <p:nvPr/>
        </p:nvGrpSpPr>
        <p:grpSpPr>
          <a:xfrm>
            <a:off x="831171" y="1414279"/>
            <a:ext cx="10673187" cy="5756188"/>
            <a:chOff x="938284" y="949821"/>
            <a:chExt cx="10673187" cy="5756188"/>
          </a:xfrm>
        </p:grpSpPr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D9E1F8BF-E05F-B15F-5E97-6BF832C22DF2}"/>
                </a:ext>
              </a:extLst>
            </p:cNvPr>
            <p:cNvSpPr/>
            <p:nvPr/>
          </p:nvSpPr>
          <p:spPr>
            <a:xfrm>
              <a:off x="938284" y="2973913"/>
              <a:ext cx="1630243" cy="1630243"/>
            </a:xfrm>
            <a:prstGeom prst="arc">
              <a:avLst>
                <a:gd name="adj1" fmla="val 10990174"/>
                <a:gd name="adj2" fmla="val 21367545"/>
              </a:avLst>
            </a:prstGeom>
            <a:ln w="1524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弧形 8">
              <a:extLst>
                <a:ext uri="{FF2B5EF4-FFF2-40B4-BE49-F238E27FC236}">
                  <a16:creationId xmlns:a16="http://schemas.microsoft.com/office/drawing/2014/main" id="{746EB4D0-D41A-80F3-296B-8A96D5829191}"/>
                </a:ext>
              </a:extLst>
            </p:cNvPr>
            <p:cNvSpPr/>
            <p:nvPr/>
          </p:nvSpPr>
          <p:spPr>
            <a:xfrm>
              <a:off x="2568527" y="2152863"/>
              <a:ext cx="3286756" cy="3286756"/>
            </a:xfrm>
            <a:prstGeom prst="arc">
              <a:avLst>
                <a:gd name="adj1" fmla="val 10990174"/>
                <a:gd name="adj2" fmla="val 21367545"/>
              </a:avLst>
            </a:prstGeom>
            <a:ln w="1524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弧形 9">
              <a:extLst>
                <a:ext uri="{FF2B5EF4-FFF2-40B4-BE49-F238E27FC236}">
                  <a16:creationId xmlns:a16="http://schemas.microsoft.com/office/drawing/2014/main" id="{76782DCD-E1FB-587A-8BC0-9326422AEC20}"/>
                </a:ext>
              </a:extLst>
            </p:cNvPr>
            <p:cNvSpPr/>
            <p:nvPr/>
          </p:nvSpPr>
          <p:spPr>
            <a:xfrm>
              <a:off x="5855283" y="949821"/>
              <a:ext cx="5756188" cy="5756188"/>
            </a:xfrm>
            <a:prstGeom prst="arc">
              <a:avLst>
                <a:gd name="adj1" fmla="val 10990174"/>
                <a:gd name="adj2" fmla="val 21508081"/>
              </a:avLst>
            </a:prstGeom>
            <a:ln w="1524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FB105D2-5DB4-B879-8D8C-26E73B97D4D9}"/>
              </a:ext>
            </a:extLst>
          </p:cNvPr>
          <p:cNvSpPr txBox="1"/>
          <p:nvPr/>
        </p:nvSpPr>
        <p:spPr>
          <a:xfrm>
            <a:off x="1409689" y="3738285"/>
            <a:ext cx="4732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blipFill dpi="0" rotWithShape="1">
                  <a:blip r:embed="rId4">
                    <a:extLst>
                      <a:ext uri="{96DAC541-7B7A-43D3-8B79-37D633B846F1}">
                        <asvg:svgBlip xmlns:asvg="http://schemas.microsoft.com/office/drawing/2016/SVG/main" r:embed="rId5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MiSans Heavy" panose="00000A00000000000000" pitchFamily="2" charset="-122"/>
                <a:ea typeface="MiSans Heavy" panose="00000A00000000000000" pitchFamily="2" charset="-122"/>
              </a:rPr>
              <a:t>A</a:t>
            </a:r>
            <a:endParaRPr lang="zh-CN" altLang="en-US" sz="2800" b="1" dirty="0">
              <a:blipFill dpi="0" rotWithShape="1"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rcRect/>
                <a:stretch>
                  <a:fillRect/>
                </a:stretch>
              </a:blip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823809B-6152-0D02-B9A6-696446557B36}"/>
              </a:ext>
            </a:extLst>
          </p:cNvPr>
          <p:cNvSpPr txBox="1"/>
          <p:nvPr/>
        </p:nvSpPr>
        <p:spPr>
          <a:xfrm>
            <a:off x="3755136" y="3053650"/>
            <a:ext cx="6062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blipFill dpi="0" rotWithShape="1">
                  <a:blip r:embed="rId4">
                    <a:extLst>
                      <a:ext uri="{96DAC541-7B7A-43D3-8B79-37D633B846F1}">
                        <asvg:svgBlip xmlns:asvg="http://schemas.microsoft.com/office/drawing/2016/SVG/main" r:embed="rId5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MiSans Heavy" panose="00000A00000000000000" pitchFamily="2" charset="-122"/>
                <a:ea typeface="MiSans Heavy" panose="00000A00000000000000" pitchFamily="2" charset="-122"/>
              </a:rPr>
              <a:t>B</a:t>
            </a:r>
            <a:endParaRPr lang="zh-CN" altLang="en-US" sz="4400" b="1" dirty="0">
              <a:blipFill dpi="0" rotWithShape="1"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rcRect/>
                <a:stretch>
                  <a:fillRect/>
                </a:stretch>
              </a:blip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7C516D0-63C1-FB98-72F0-87AAFE0863EA}"/>
              </a:ext>
            </a:extLst>
          </p:cNvPr>
          <p:cNvSpPr txBox="1"/>
          <p:nvPr/>
        </p:nvSpPr>
        <p:spPr>
          <a:xfrm>
            <a:off x="8210925" y="1836039"/>
            <a:ext cx="83067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blipFill dpi="0" rotWithShape="1">
                  <a:blip r:embed="rId4">
                    <a:extLst>
                      <a:ext uri="{96DAC541-7B7A-43D3-8B79-37D633B846F1}">
                        <asvg:svgBlip xmlns:asvg="http://schemas.microsoft.com/office/drawing/2016/SVG/main" r:embed="rId5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MiSans Heavy" panose="00000A00000000000000" pitchFamily="2" charset="-122"/>
                <a:ea typeface="MiSans Heavy" panose="00000A00000000000000" pitchFamily="2" charset="-122"/>
              </a:rPr>
              <a:t>C</a:t>
            </a:r>
            <a:endParaRPr lang="zh-CN" altLang="en-US" sz="6600" b="1" dirty="0">
              <a:blipFill dpi="0" rotWithShape="1"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rcRect/>
                <a:stretch>
                  <a:fillRect/>
                </a:stretch>
              </a:blip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F0CA943-9AB7-58F9-6693-7C64942A508D}"/>
              </a:ext>
            </a:extLst>
          </p:cNvPr>
          <p:cNvGrpSpPr/>
          <p:nvPr/>
        </p:nvGrpSpPr>
        <p:grpSpPr>
          <a:xfrm>
            <a:off x="768455" y="2107584"/>
            <a:ext cx="2235567" cy="1047355"/>
            <a:chOff x="8274042" y="1692725"/>
            <a:chExt cx="2235567" cy="104735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08C0534-5D4E-1639-8043-8EEB89AD39B3}"/>
                </a:ext>
              </a:extLst>
            </p:cNvPr>
            <p:cNvSpPr txBox="1"/>
            <p:nvPr/>
          </p:nvSpPr>
          <p:spPr>
            <a:xfrm>
              <a:off x="8274042" y="1976794"/>
              <a:ext cx="20182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6FD1A88-6513-222C-305B-5DAB0CB92E0E}"/>
                </a:ext>
              </a:extLst>
            </p:cNvPr>
            <p:cNvSpPr txBox="1"/>
            <p:nvPr/>
          </p:nvSpPr>
          <p:spPr>
            <a:xfrm>
              <a:off x="8274042" y="169272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C653DAC-955B-2D01-A1B9-FD92C1AC940B}"/>
              </a:ext>
            </a:extLst>
          </p:cNvPr>
          <p:cNvGrpSpPr/>
          <p:nvPr/>
        </p:nvGrpSpPr>
        <p:grpSpPr>
          <a:xfrm>
            <a:off x="2805651" y="4048025"/>
            <a:ext cx="2923612" cy="816522"/>
            <a:chOff x="8274042" y="1692725"/>
            <a:chExt cx="2923612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38ECB69-CA0D-2BAF-C5FD-5D38BF298889}"/>
                </a:ext>
              </a:extLst>
            </p:cNvPr>
            <p:cNvSpPr txBox="1"/>
            <p:nvPr/>
          </p:nvSpPr>
          <p:spPr>
            <a:xfrm>
              <a:off x="8274042" y="1976794"/>
              <a:ext cx="292361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E5FD568-D484-C7E6-1419-B587468E89AD}"/>
                </a:ext>
              </a:extLst>
            </p:cNvPr>
            <p:cNvSpPr txBox="1"/>
            <p:nvPr/>
          </p:nvSpPr>
          <p:spPr>
            <a:xfrm>
              <a:off x="8274042" y="169272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21F9F77-E4EF-761E-3045-3B7985103701}"/>
              </a:ext>
            </a:extLst>
          </p:cNvPr>
          <p:cNvGrpSpPr/>
          <p:nvPr/>
        </p:nvGrpSpPr>
        <p:grpSpPr>
          <a:xfrm>
            <a:off x="7171083" y="3006569"/>
            <a:ext cx="2923612" cy="816522"/>
            <a:chOff x="8274042" y="1692725"/>
            <a:chExt cx="2923612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5B5C404-8CF1-BF22-4A17-0B48DEF33F72}"/>
                </a:ext>
              </a:extLst>
            </p:cNvPr>
            <p:cNvSpPr txBox="1"/>
            <p:nvPr/>
          </p:nvSpPr>
          <p:spPr>
            <a:xfrm>
              <a:off x="8274042" y="1976794"/>
              <a:ext cx="292361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9E02848-4695-C5FE-11A7-D7033E071020}"/>
                </a:ext>
              </a:extLst>
            </p:cNvPr>
            <p:cNvSpPr txBox="1"/>
            <p:nvPr/>
          </p:nvSpPr>
          <p:spPr>
            <a:xfrm>
              <a:off x="8274042" y="169272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388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657C4A-5DEC-9DDE-6BA7-37F18996DE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9FB3AD48-163D-FBE7-E16E-138F00D8C238}"/>
              </a:ext>
            </a:extLst>
          </p:cNvPr>
          <p:cNvSpPr txBox="1"/>
          <p:nvPr/>
        </p:nvSpPr>
        <p:spPr>
          <a:xfrm>
            <a:off x="1633488" y="1725348"/>
            <a:ext cx="58913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幼儿园竞聘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035BFDF0-3052-BEDF-FE47-E968839D69A1}"/>
              </a:ext>
            </a:extLst>
          </p:cNvPr>
          <p:cNvSpPr txBox="1"/>
          <p:nvPr/>
        </p:nvSpPr>
        <p:spPr>
          <a:xfrm>
            <a:off x="3640525" y="518728"/>
            <a:ext cx="16113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目录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30C7D4A-6DB9-2FCB-82B8-B734044A4E70}"/>
              </a:ext>
            </a:extLst>
          </p:cNvPr>
          <p:cNvGrpSpPr/>
          <p:nvPr/>
        </p:nvGrpSpPr>
        <p:grpSpPr>
          <a:xfrm>
            <a:off x="4643065" y="420469"/>
            <a:ext cx="2905869" cy="529352"/>
            <a:chOff x="2123331" y="3295948"/>
            <a:chExt cx="2905869" cy="529352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F095B00D-AF74-76EA-A40B-DC940E9A1368}"/>
                </a:ext>
              </a:extLst>
            </p:cNvPr>
            <p:cNvSpPr/>
            <p:nvPr/>
          </p:nvSpPr>
          <p:spPr>
            <a:xfrm>
              <a:off x="2123331" y="3295948"/>
              <a:ext cx="2905869" cy="529352"/>
            </a:xfrm>
            <a:prstGeom prst="roundRect">
              <a:avLst>
                <a:gd name="adj" fmla="val 50000"/>
              </a:avLst>
            </a:prstGeom>
            <a:blipFill dpi="0" rotWithShape="0">
              <a:blip r:embed="rId3">
                <a:alphaModFix amt="15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5F34FB3-F352-A8FD-238F-5058EED2A887}"/>
                </a:ext>
              </a:extLst>
            </p:cNvPr>
            <p:cNvSpPr txBox="1"/>
            <p:nvPr/>
          </p:nvSpPr>
          <p:spPr>
            <a:xfrm>
              <a:off x="2578227" y="3349217"/>
              <a:ext cx="19960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blipFill dpi="0" rotWithShape="1"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上岗计划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8E62C299-0AF9-8058-3C8D-5A0CB9192D4D}"/>
              </a:ext>
            </a:extLst>
          </p:cNvPr>
          <p:cNvSpPr txBox="1"/>
          <p:nvPr/>
        </p:nvSpPr>
        <p:spPr>
          <a:xfrm>
            <a:off x="439774" y="242905"/>
            <a:ext cx="9557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04</a:t>
            </a:r>
            <a:endParaRPr lang="zh-CN" altLang="en-US" sz="4800" b="1" dirty="0">
              <a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712D21CF-3CF3-D265-B522-C384CE015709}"/>
              </a:ext>
            </a:extLst>
          </p:cNvPr>
          <p:cNvGrpSpPr/>
          <p:nvPr/>
        </p:nvGrpSpPr>
        <p:grpSpPr>
          <a:xfrm>
            <a:off x="875324" y="1677403"/>
            <a:ext cx="10441964" cy="3296102"/>
            <a:chOff x="715998" y="1844824"/>
            <a:chExt cx="10760616" cy="3396688"/>
          </a:xfrm>
        </p:grpSpPr>
        <p:grpSp>
          <p:nvGrpSpPr>
            <p:cNvPr id="2" name="组合 1"/>
            <p:cNvGrpSpPr/>
            <p:nvPr/>
          </p:nvGrpSpPr>
          <p:grpSpPr>
            <a:xfrm>
              <a:off x="715998" y="1844824"/>
              <a:ext cx="10760616" cy="3396688"/>
              <a:chOff x="457200" y="1329068"/>
              <a:chExt cx="8368188" cy="2641496"/>
            </a:xfrm>
          </p:grpSpPr>
          <p:grpSp>
            <p:nvGrpSpPr>
              <p:cNvPr id="10" name="Group 4"/>
              <p:cNvGrpSpPr/>
              <p:nvPr/>
            </p:nvGrpSpPr>
            <p:grpSpPr>
              <a:xfrm>
                <a:off x="457200" y="2114550"/>
                <a:ext cx="1857338" cy="1855292"/>
                <a:chOff x="508001" y="3397794"/>
                <a:chExt cx="2476450" cy="2473723"/>
              </a:xfrm>
            </p:grpSpPr>
            <p:sp>
              <p:nvSpPr>
                <p:cNvPr id="11" name="Freeform 5"/>
                <p:cNvSpPr/>
                <p:nvPr/>
              </p:nvSpPr>
              <p:spPr bwMode="auto">
                <a:xfrm>
                  <a:off x="1574402" y="5223767"/>
                  <a:ext cx="1410049" cy="647750"/>
                </a:xfrm>
                <a:custGeom>
                  <a:avLst/>
                  <a:gdLst>
                    <a:gd name="T0" fmla="*/ 0 w 1034"/>
                    <a:gd name="T1" fmla="*/ 57 h 475"/>
                    <a:gd name="T2" fmla="*/ 0 w 1034"/>
                    <a:gd name="T3" fmla="*/ 475 h 475"/>
                    <a:gd name="T4" fmla="*/ 1034 w 1034"/>
                    <a:gd name="T5" fmla="*/ 0 h 475"/>
                    <a:gd name="T6" fmla="*/ 0 w 1034"/>
                    <a:gd name="T7" fmla="*/ 57 h 4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34" h="475">
                      <a:moveTo>
                        <a:pt x="0" y="57"/>
                      </a:moveTo>
                      <a:lnTo>
                        <a:pt x="0" y="475"/>
                      </a:lnTo>
                      <a:lnTo>
                        <a:pt x="1034" y="0"/>
                      </a:lnTo>
                      <a:lnTo>
                        <a:pt x="0" y="57"/>
                      </a:lnTo>
                      <a:close/>
                    </a:path>
                  </a:pathLst>
                </a:custGeom>
                <a:solidFill>
                  <a:srgbClr val="009547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Freeform 6"/>
                <p:cNvSpPr/>
                <p:nvPr/>
              </p:nvSpPr>
              <p:spPr bwMode="auto">
                <a:xfrm>
                  <a:off x="508001" y="3397794"/>
                  <a:ext cx="2476450" cy="1969160"/>
                </a:xfrm>
                <a:custGeom>
                  <a:avLst/>
                  <a:gdLst>
                    <a:gd name="T0" fmla="*/ 1816 w 1816"/>
                    <a:gd name="T1" fmla="*/ 1339 h 1444"/>
                    <a:gd name="T2" fmla="*/ 0 w 1816"/>
                    <a:gd name="T3" fmla="*/ 1444 h 1444"/>
                    <a:gd name="T4" fmla="*/ 0 w 1816"/>
                    <a:gd name="T5" fmla="*/ 0 h 1444"/>
                    <a:gd name="T6" fmla="*/ 1816 w 1816"/>
                    <a:gd name="T7" fmla="*/ 102 h 1444"/>
                    <a:gd name="T8" fmla="*/ 1816 w 1816"/>
                    <a:gd name="T9" fmla="*/ 1339 h 14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16" h="1444">
                      <a:moveTo>
                        <a:pt x="1816" y="1339"/>
                      </a:moveTo>
                      <a:lnTo>
                        <a:pt x="0" y="1444"/>
                      </a:lnTo>
                      <a:lnTo>
                        <a:pt x="0" y="0"/>
                      </a:lnTo>
                      <a:lnTo>
                        <a:pt x="1816" y="102"/>
                      </a:lnTo>
                      <a:lnTo>
                        <a:pt x="1816" y="1339"/>
                      </a:lnTo>
                      <a:close/>
                    </a:path>
                  </a:pathLst>
                </a:custGeom>
                <a:blipFill dpi="0" rotWithShape="0">
                  <a:blip r:embed="rId3">
                    <a:alphaModFix amt="15000"/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rcRect/>
                  <a:stretch>
                    <a:fillRect/>
                  </a:stretch>
                </a:blip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lt1"/>
                    </a:solidFill>
                    <a:sym typeface="+mn-lt"/>
                  </a:endParaRPr>
                </a:p>
              </p:txBody>
            </p:sp>
          </p:grpSp>
          <p:sp>
            <p:nvSpPr>
              <p:cNvPr id="5" name="Oval 7"/>
              <p:cNvSpPr>
                <a:spLocks noChangeArrowheads="1"/>
              </p:cNvSpPr>
              <p:nvPr/>
            </p:nvSpPr>
            <p:spPr bwMode="auto">
              <a:xfrm>
                <a:off x="913352" y="1329068"/>
                <a:ext cx="1050378" cy="1052423"/>
              </a:xfrm>
              <a:prstGeom prst="ellipse">
                <a:avLst/>
              </a:prstGeom>
              <a:solidFill>
                <a:srgbClr val="009547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6" name="Group 30"/>
              <p:cNvGrpSpPr/>
              <p:nvPr/>
            </p:nvGrpSpPr>
            <p:grpSpPr>
              <a:xfrm>
                <a:off x="2627541" y="2114550"/>
                <a:ext cx="1857338" cy="1855292"/>
                <a:chOff x="3401790" y="3397794"/>
                <a:chExt cx="2476450" cy="2473723"/>
              </a:xfrm>
            </p:grpSpPr>
            <p:sp>
              <p:nvSpPr>
                <p:cNvPr id="18" name="Freeform 15"/>
                <p:cNvSpPr/>
                <p:nvPr/>
              </p:nvSpPr>
              <p:spPr bwMode="auto">
                <a:xfrm flipH="1">
                  <a:off x="3401790" y="5223767"/>
                  <a:ext cx="1410049" cy="647750"/>
                </a:xfrm>
                <a:custGeom>
                  <a:avLst/>
                  <a:gdLst>
                    <a:gd name="T0" fmla="*/ 0 w 1034"/>
                    <a:gd name="T1" fmla="*/ 57 h 475"/>
                    <a:gd name="T2" fmla="*/ 0 w 1034"/>
                    <a:gd name="T3" fmla="*/ 475 h 475"/>
                    <a:gd name="T4" fmla="*/ 1034 w 1034"/>
                    <a:gd name="T5" fmla="*/ 0 h 475"/>
                    <a:gd name="T6" fmla="*/ 0 w 1034"/>
                    <a:gd name="T7" fmla="*/ 57 h 4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34" h="475">
                      <a:moveTo>
                        <a:pt x="0" y="57"/>
                      </a:moveTo>
                      <a:lnTo>
                        <a:pt x="0" y="475"/>
                      </a:lnTo>
                      <a:lnTo>
                        <a:pt x="1034" y="0"/>
                      </a:lnTo>
                      <a:lnTo>
                        <a:pt x="0" y="57"/>
                      </a:lnTo>
                      <a:close/>
                    </a:path>
                  </a:pathLst>
                </a:custGeom>
                <a:solidFill>
                  <a:srgbClr val="009547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Freeform 16"/>
                <p:cNvSpPr/>
                <p:nvPr/>
              </p:nvSpPr>
              <p:spPr bwMode="auto">
                <a:xfrm flipH="1">
                  <a:off x="3401790" y="3397794"/>
                  <a:ext cx="2476450" cy="1969160"/>
                </a:xfrm>
                <a:custGeom>
                  <a:avLst/>
                  <a:gdLst>
                    <a:gd name="T0" fmla="*/ 1816 w 1816"/>
                    <a:gd name="T1" fmla="*/ 1339 h 1444"/>
                    <a:gd name="T2" fmla="*/ 0 w 1816"/>
                    <a:gd name="T3" fmla="*/ 1444 h 1444"/>
                    <a:gd name="T4" fmla="*/ 0 w 1816"/>
                    <a:gd name="T5" fmla="*/ 0 h 1444"/>
                    <a:gd name="T6" fmla="*/ 1816 w 1816"/>
                    <a:gd name="T7" fmla="*/ 102 h 1444"/>
                    <a:gd name="T8" fmla="*/ 1816 w 1816"/>
                    <a:gd name="T9" fmla="*/ 1339 h 14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16" h="1444">
                      <a:moveTo>
                        <a:pt x="1816" y="1339"/>
                      </a:moveTo>
                      <a:lnTo>
                        <a:pt x="0" y="1444"/>
                      </a:lnTo>
                      <a:lnTo>
                        <a:pt x="0" y="0"/>
                      </a:lnTo>
                      <a:lnTo>
                        <a:pt x="1816" y="102"/>
                      </a:lnTo>
                      <a:lnTo>
                        <a:pt x="1816" y="1339"/>
                      </a:lnTo>
                      <a:close/>
                    </a:path>
                  </a:pathLst>
                </a:custGeom>
                <a:blipFill dpi="0" rotWithShape="0">
                  <a:blip r:embed="rId3">
                    <a:alphaModFix amt="15000"/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rcRect/>
                  <a:stretch>
                    <a:fillRect/>
                  </a:stretch>
                </a:blip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lt1"/>
                    </a:solidFill>
                    <a:sym typeface="+mn-lt"/>
                  </a:endParaRPr>
                </a:p>
              </p:txBody>
            </p:sp>
          </p:grpSp>
          <p:sp>
            <p:nvSpPr>
              <p:cNvPr id="20" name="Oval 17"/>
              <p:cNvSpPr>
                <a:spLocks noChangeArrowheads="1"/>
              </p:cNvSpPr>
              <p:nvPr/>
            </p:nvSpPr>
            <p:spPr bwMode="auto">
              <a:xfrm flipH="1">
                <a:off x="2978349" y="1329068"/>
                <a:ext cx="1050378" cy="1052423"/>
              </a:xfrm>
              <a:prstGeom prst="ellipse">
                <a:avLst/>
              </a:prstGeom>
              <a:solidFill>
                <a:srgbClr val="009547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124"/>
              <p:cNvSpPr>
                <a:spLocks noEditPoints="1"/>
              </p:cNvSpPr>
              <p:nvPr/>
            </p:nvSpPr>
            <p:spPr bwMode="auto">
              <a:xfrm>
                <a:off x="1168685" y="1662142"/>
                <a:ext cx="524372" cy="462596"/>
              </a:xfrm>
              <a:custGeom>
                <a:avLst/>
                <a:gdLst>
                  <a:gd name="T0" fmla="*/ 1495 w 3650"/>
                  <a:gd name="T1" fmla="*/ 3047 h 3224"/>
                  <a:gd name="T2" fmla="*/ 1498 w 3650"/>
                  <a:gd name="T3" fmla="*/ 3044 h 3224"/>
                  <a:gd name="T4" fmla="*/ 198 w 3650"/>
                  <a:gd name="T5" fmla="*/ 981 h 3224"/>
                  <a:gd name="T6" fmla="*/ 179 w 3650"/>
                  <a:gd name="T7" fmla="*/ 1543 h 3224"/>
                  <a:gd name="T8" fmla="*/ 342 w 3650"/>
                  <a:gd name="T9" fmla="*/ 1579 h 3224"/>
                  <a:gd name="T10" fmla="*/ 3250 w 3650"/>
                  <a:gd name="T11" fmla="*/ 1591 h 3224"/>
                  <a:gd name="T12" fmla="*/ 3423 w 3650"/>
                  <a:gd name="T13" fmla="*/ 1451 h 3224"/>
                  <a:gd name="T14" fmla="*/ 3470 w 3650"/>
                  <a:gd name="T15" fmla="*/ 1227 h 3224"/>
                  <a:gd name="T16" fmla="*/ 3366 w 3650"/>
                  <a:gd name="T17" fmla="*/ 1029 h 3224"/>
                  <a:gd name="T18" fmla="*/ 617 w 3650"/>
                  <a:gd name="T19" fmla="*/ 728 h 3224"/>
                  <a:gd name="T20" fmla="*/ 529 w 3650"/>
                  <a:gd name="T21" fmla="*/ 784 h 3224"/>
                  <a:gd name="T22" fmla="*/ 521 w 3650"/>
                  <a:gd name="T23" fmla="*/ 1746 h 3224"/>
                  <a:gd name="T24" fmla="*/ 585 w 3650"/>
                  <a:gd name="T25" fmla="*/ 1816 h 3224"/>
                  <a:gd name="T26" fmla="*/ 627 w 3650"/>
                  <a:gd name="T27" fmla="*/ 1821 h 3224"/>
                  <a:gd name="T28" fmla="*/ 761 w 3650"/>
                  <a:gd name="T29" fmla="*/ 1822 h 3224"/>
                  <a:gd name="T30" fmla="*/ 949 w 3650"/>
                  <a:gd name="T31" fmla="*/ 1822 h 3224"/>
                  <a:gd name="T32" fmla="*/ 1083 w 3650"/>
                  <a:gd name="T33" fmla="*/ 1822 h 3224"/>
                  <a:gd name="T34" fmla="*/ 3024 w 3650"/>
                  <a:gd name="T35" fmla="*/ 175 h 3224"/>
                  <a:gd name="T36" fmla="*/ 2568 w 3650"/>
                  <a:gd name="T37" fmla="*/ 398 h 3224"/>
                  <a:gd name="T38" fmla="*/ 1772 w 3650"/>
                  <a:gd name="T39" fmla="*/ 645 h 3224"/>
                  <a:gd name="T40" fmla="*/ 1441 w 3650"/>
                  <a:gd name="T41" fmla="*/ 1850 h 3224"/>
                  <a:gd name="T42" fmla="*/ 2255 w 3650"/>
                  <a:gd name="T43" fmla="*/ 2034 h 3224"/>
                  <a:gd name="T44" fmla="*/ 3022 w 3650"/>
                  <a:gd name="T45" fmla="*/ 2373 h 3224"/>
                  <a:gd name="T46" fmla="*/ 3028 w 3650"/>
                  <a:gd name="T47" fmla="*/ 2371 h 3224"/>
                  <a:gd name="T48" fmla="*/ 3026 w 3650"/>
                  <a:gd name="T49" fmla="*/ 177 h 3224"/>
                  <a:gd name="T50" fmla="*/ 3116 w 3650"/>
                  <a:gd name="T51" fmla="*/ 24 h 3224"/>
                  <a:gd name="T52" fmla="*/ 3202 w 3650"/>
                  <a:gd name="T53" fmla="*/ 148 h 3224"/>
                  <a:gd name="T54" fmla="*/ 3368 w 3650"/>
                  <a:gd name="T55" fmla="*/ 817 h 3224"/>
                  <a:gd name="T56" fmla="*/ 3571 w 3650"/>
                  <a:gd name="T57" fmla="*/ 1003 h 3224"/>
                  <a:gd name="T58" fmla="*/ 3650 w 3650"/>
                  <a:gd name="T59" fmla="*/ 1274 h 3224"/>
                  <a:gd name="T60" fmla="*/ 3571 w 3650"/>
                  <a:gd name="T61" fmla="*/ 1546 h 3224"/>
                  <a:gd name="T62" fmla="*/ 3368 w 3650"/>
                  <a:gd name="T63" fmla="*/ 1732 h 3224"/>
                  <a:gd name="T64" fmla="*/ 3202 w 3650"/>
                  <a:gd name="T65" fmla="*/ 2402 h 3224"/>
                  <a:gd name="T66" fmla="*/ 3116 w 3650"/>
                  <a:gd name="T67" fmla="*/ 2525 h 3224"/>
                  <a:gd name="T68" fmla="*/ 2964 w 3650"/>
                  <a:gd name="T69" fmla="*/ 2540 h 3224"/>
                  <a:gd name="T70" fmla="*/ 2369 w 3650"/>
                  <a:gd name="T71" fmla="*/ 2262 h 3224"/>
                  <a:gd name="T72" fmla="*/ 1621 w 3650"/>
                  <a:gd name="T73" fmla="*/ 2055 h 3224"/>
                  <a:gd name="T74" fmla="*/ 1675 w 3650"/>
                  <a:gd name="T75" fmla="*/ 3040 h 3224"/>
                  <a:gd name="T76" fmla="*/ 1624 w 3650"/>
                  <a:gd name="T77" fmla="*/ 3170 h 3224"/>
                  <a:gd name="T78" fmla="*/ 1495 w 3650"/>
                  <a:gd name="T79" fmla="*/ 3224 h 3224"/>
                  <a:gd name="T80" fmla="*/ 969 w 3650"/>
                  <a:gd name="T81" fmla="*/ 3182 h 3224"/>
                  <a:gd name="T82" fmla="*/ 470 w 3650"/>
                  <a:gd name="T83" fmla="*/ 1956 h 3224"/>
                  <a:gd name="T84" fmla="*/ 352 w 3650"/>
                  <a:gd name="T85" fmla="*/ 1797 h 3224"/>
                  <a:gd name="T86" fmla="*/ 124 w 3650"/>
                  <a:gd name="T87" fmla="*/ 1729 h 3224"/>
                  <a:gd name="T88" fmla="*/ 12 w 3650"/>
                  <a:gd name="T89" fmla="*/ 1598 h 3224"/>
                  <a:gd name="T90" fmla="*/ 12 w 3650"/>
                  <a:gd name="T91" fmla="*/ 951 h 3224"/>
                  <a:gd name="T92" fmla="*/ 124 w 3650"/>
                  <a:gd name="T93" fmla="*/ 821 h 3224"/>
                  <a:gd name="T94" fmla="*/ 352 w 3650"/>
                  <a:gd name="T95" fmla="*/ 755 h 3224"/>
                  <a:gd name="T96" fmla="*/ 465 w 3650"/>
                  <a:gd name="T97" fmla="*/ 598 h 3224"/>
                  <a:gd name="T98" fmla="*/ 622 w 3650"/>
                  <a:gd name="T99" fmla="*/ 552 h 3224"/>
                  <a:gd name="T100" fmla="*/ 739 w 3650"/>
                  <a:gd name="T101" fmla="*/ 552 h 3224"/>
                  <a:gd name="T102" fmla="*/ 940 w 3650"/>
                  <a:gd name="T103" fmla="*/ 551 h 3224"/>
                  <a:gd name="T104" fmla="*/ 1123 w 3650"/>
                  <a:gd name="T105" fmla="*/ 549 h 3224"/>
                  <a:gd name="T106" fmla="*/ 1352 w 3650"/>
                  <a:gd name="T107" fmla="*/ 533 h 3224"/>
                  <a:gd name="T108" fmla="*/ 2169 w 3650"/>
                  <a:gd name="T109" fmla="*/ 357 h 3224"/>
                  <a:gd name="T110" fmla="*/ 2935 w 3650"/>
                  <a:gd name="T111" fmla="*/ 23 h 3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650" h="3224">
                    <a:moveTo>
                      <a:pt x="702" y="1998"/>
                    </a:moveTo>
                    <a:lnTo>
                      <a:pt x="1082" y="3046"/>
                    </a:lnTo>
                    <a:lnTo>
                      <a:pt x="1083" y="3047"/>
                    </a:lnTo>
                    <a:lnTo>
                      <a:pt x="1084" y="3047"/>
                    </a:lnTo>
                    <a:lnTo>
                      <a:pt x="1495" y="3047"/>
                    </a:lnTo>
                    <a:lnTo>
                      <a:pt x="1497" y="3047"/>
                    </a:lnTo>
                    <a:lnTo>
                      <a:pt x="1498" y="3046"/>
                    </a:lnTo>
                    <a:lnTo>
                      <a:pt x="1498" y="3046"/>
                    </a:lnTo>
                    <a:lnTo>
                      <a:pt x="1498" y="3045"/>
                    </a:lnTo>
                    <a:lnTo>
                      <a:pt x="1498" y="3044"/>
                    </a:lnTo>
                    <a:lnTo>
                      <a:pt x="1118" y="1998"/>
                    </a:lnTo>
                    <a:lnTo>
                      <a:pt x="702" y="1998"/>
                    </a:lnTo>
                    <a:close/>
                    <a:moveTo>
                      <a:pt x="229" y="971"/>
                    </a:moveTo>
                    <a:lnTo>
                      <a:pt x="212" y="974"/>
                    </a:lnTo>
                    <a:lnTo>
                      <a:pt x="198" y="981"/>
                    </a:lnTo>
                    <a:lnTo>
                      <a:pt x="187" y="993"/>
                    </a:lnTo>
                    <a:lnTo>
                      <a:pt x="179" y="1008"/>
                    </a:lnTo>
                    <a:lnTo>
                      <a:pt x="176" y="1023"/>
                    </a:lnTo>
                    <a:lnTo>
                      <a:pt x="176" y="1527"/>
                    </a:lnTo>
                    <a:lnTo>
                      <a:pt x="179" y="1543"/>
                    </a:lnTo>
                    <a:lnTo>
                      <a:pt x="187" y="1558"/>
                    </a:lnTo>
                    <a:lnTo>
                      <a:pt x="198" y="1569"/>
                    </a:lnTo>
                    <a:lnTo>
                      <a:pt x="212" y="1576"/>
                    </a:lnTo>
                    <a:lnTo>
                      <a:pt x="229" y="1579"/>
                    </a:lnTo>
                    <a:lnTo>
                      <a:pt x="342" y="1579"/>
                    </a:lnTo>
                    <a:lnTo>
                      <a:pt x="342" y="971"/>
                    </a:lnTo>
                    <a:lnTo>
                      <a:pt x="229" y="971"/>
                    </a:lnTo>
                    <a:close/>
                    <a:moveTo>
                      <a:pt x="3204" y="946"/>
                    </a:moveTo>
                    <a:lnTo>
                      <a:pt x="3204" y="1604"/>
                    </a:lnTo>
                    <a:lnTo>
                      <a:pt x="3250" y="1591"/>
                    </a:lnTo>
                    <a:lnTo>
                      <a:pt x="3292" y="1573"/>
                    </a:lnTo>
                    <a:lnTo>
                      <a:pt x="3330" y="1550"/>
                    </a:lnTo>
                    <a:lnTo>
                      <a:pt x="3366" y="1521"/>
                    </a:lnTo>
                    <a:lnTo>
                      <a:pt x="3397" y="1489"/>
                    </a:lnTo>
                    <a:lnTo>
                      <a:pt x="3423" y="1451"/>
                    </a:lnTo>
                    <a:lnTo>
                      <a:pt x="3444" y="1411"/>
                    </a:lnTo>
                    <a:lnTo>
                      <a:pt x="3461" y="1368"/>
                    </a:lnTo>
                    <a:lnTo>
                      <a:pt x="3470" y="1323"/>
                    </a:lnTo>
                    <a:lnTo>
                      <a:pt x="3474" y="1274"/>
                    </a:lnTo>
                    <a:lnTo>
                      <a:pt x="3470" y="1227"/>
                    </a:lnTo>
                    <a:lnTo>
                      <a:pt x="3461" y="1181"/>
                    </a:lnTo>
                    <a:lnTo>
                      <a:pt x="3444" y="1138"/>
                    </a:lnTo>
                    <a:lnTo>
                      <a:pt x="3423" y="1098"/>
                    </a:lnTo>
                    <a:lnTo>
                      <a:pt x="3397" y="1061"/>
                    </a:lnTo>
                    <a:lnTo>
                      <a:pt x="3366" y="1029"/>
                    </a:lnTo>
                    <a:lnTo>
                      <a:pt x="3330" y="1000"/>
                    </a:lnTo>
                    <a:lnTo>
                      <a:pt x="3292" y="977"/>
                    </a:lnTo>
                    <a:lnTo>
                      <a:pt x="3250" y="958"/>
                    </a:lnTo>
                    <a:lnTo>
                      <a:pt x="3204" y="946"/>
                    </a:lnTo>
                    <a:close/>
                    <a:moveTo>
                      <a:pt x="617" y="728"/>
                    </a:moveTo>
                    <a:lnTo>
                      <a:pt x="595" y="731"/>
                    </a:lnTo>
                    <a:lnTo>
                      <a:pt x="574" y="739"/>
                    </a:lnTo>
                    <a:lnTo>
                      <a:pt x="555" y="750"/>
                    </a:lnTo>
                    <a:lnTo>
                      <a:pt x="540" y="765"/>
                    </a:lnTo>
                    <a:lnTo>
                      <a:pt x="529" y="784"/>
                    </a:lnTo>
                    <a:lnTo>
                      <a:pt x="521" y="805"/>
                    </a:lnTo>
                    <a:lnTo>
                      <a:pt x="518" y="827"/>
                    </a:lnTo>
                    <a:lnTo>
                      <a:pt x="518" y="827"/>
                    </a:lnTo>
                    <a:lnTo>
                      <a:pt x="518" y="1722"/>
                    </a:lnTo>
                    <a:lnTo>
                      <a:pt x="521" y="1746"/>
                    </a:lnTo>
                    <a:lnTo>
                      <a:pt x="529" y="1768"/>
                    </a:lnTo>
                    <a:lnTo>
                      <a:pt x="541" y="1785"/>
                    </a:lnTo>
                    <a:lnTo>
                      <a:pt x="557" y="1801"/>
                    </a:lnTo>
                    <a:lnTo>
                      <a:pt x="577" y="1813"/>
                    </a:lnTo>
                    <a:lnTo>
                      <a:pt x="585" y="1816"/>
                    </a:lnTo>
                    <a:lnTo>
                      <a:pt x="592" y="1819"/>
                    </a:lnTo>
                    <a:lnTo>
                      <a:pt x="601" y="1820"/>
                    </a:lnTo>
                    <a:lnTo>
                      <a:pt x="611" y="1821"/>
                    </a:lnTo>
                    <a:lnTo>
                      <a:pt x="615" y="1821"/>
                    </a:lnTo>
                    <a:lnTo>
                      <a:pt x="627" y="1821"/>
                    </a:lnTo>
                    <a:lnTo>
                      <a:pt x="645" y="1821"/>
                    </a:lnTo>
                    <a:lnTo>
                      <a:pt x="667" y="1821"/>
                    </a:lnTo>
                    <a:lnTo>
                      <a:pt x="696" y="1822"/>
                    </a:lnTo>
                    <a:lnTo>
                      <a:pt x="727" y="1822"/>
                    </a:lnTo>
                    <a:lnTo>
                      <a:pt x="761" y="1822"/>
                    </a:lnTo>
                    <a:lnTo>
                      <a:pt x="797" y="1822"/>
                    </a:lnTo>
                    <a:lnTo>
                      <a:pt x="836" y="1822"/>
                    </a:lnTo>
                    <a:lnTo>
                      <a:pt x="874" y="1822"/>
                    </a:lnTo>
                    <a:lnTo>
                      <a:pt x="911" y="1822"/>
                    </a:lnTo>
                    <a:lnTo>
                      <a:pt x="949" y="1822"/>
                    </a:lnTo>
                    <a:lnTo>
                      <a:pt x="983" y="1822"/>
                    </a:lnTo>
                    <a:lnTo>
                      <a:pt x="1014" y="1822"/>
                    </a:lnTo>
                    <a:lnTo>
                      <a:pt x="1042" y="1822"/>
                    </a:lnTo>
                    <a:lnTo>
                      <a:pt x="1065" y="1822"/>
                    </a:lnTo>
                    <a:lnTo>
                      <a:pt x="1083" y="1822"/>
                    </a:lnTo>
                    <a:lnTo>
                      <a:pt x="1094" y="1822"/>
                    </a:lnTo>
                    <a:lnTo>
                      <a:pt x="1097" y="1822"/>
                    </a:lnTo>
                    <a:lnTo>
                      <a:pt x="1097" y="728"/>
                    </a:lnTo>
                    <a:lnTo>
                      <a:pt x="617" y="728"/>
                    </a:lnTo>
                    <a:close/>
                    <a:moveTo>
                      <a:pt x="3024" y="175"/>
                    </a:moveTo>
                    <a:lnTo>
                      <a:pt x="3023" y="175"/>
                    </a:lnTo>
                    <a:lnTo>
                      <a:pt x="3022" y="177"/>
                    </a:lnTo>
                    <a:lnTo>
                      <a:pt x="2872" y="256"/>
                    </a:lnTo>
                    <a:lnTo>
                      <a:pt x="2722" y="330"/>
                    </a:lnTo>
                    <a:lnTo>
                      <a:pt x="2568" y="398"/>
                    </a:lnTo>
                    <a:lnTo>
                      <a:pt x="2413" y="459"/>
                    </a:lnTo>
                    <a:lnTo>
                      <a:pt x="2255" y="514"/>
                    </a:lnTo>
                    <a:lnTo>
                      <a:pt x="2096" y="564"/>
                    </a:lnTo>
                    <a:lnTo>
                      <a:pt x="1936" y="607"/>
                    </a:lnTo>
                    <a:lnTo>
                      <a:pt x="1772" y="645"/>
                    </a:lnTo>
                    <a:lnTo>
                      <a:pt x="1608" y="676"/>
                    </a:lnTo>
                    <a:lnTo>
                      <a:pt x="1441" y="700"/>
                    </a:lnTo>
                    <a:lnTo>
                      <a:pt x="1274" y="719"/>
                    </a:lnTo>
                    <a:lnTo>
                      <a:pt x="1274" y="1831"/>
                    </a:lnTo>
                    <a:lnTo>
                      <a:pt x="1441" y="1850"/>
                    </a:lnTo>
                    <a:lnTo>
                      <a:pt x="1608" y="1874"/>
                    </a:lnTo>
                    <a:lnTo>
                      <a:pt x="1772" y="1905"/>
                    </a:lnTo>
                    <a:lnTo>
                      <a:pt x="1936" y="1943"/>
                    </a:lnTo>
                    <a:lnTo>
                      <a:pt x="2096" y="1986"/>
                    </a:lnTo>
                    <a:lnTo>
                      <a:pt x="2255" y="2034"/>
                    </a:lnTo>
                    <a:lnTo>
                      <a:pt x="2412" y="2091"/>
                    </a:lnTo>
                    <a:lnTo>
                      <a:pt x="2568" y="2152"/>
                    </a:lnTo>
                    <a:lnTo>
                      <a:pt x="2722" y="2219"/>
                    </a:lnTo>
                    <a:lnTo>
                      <a:pt x="2872" y="2293"/>
                    </a:lnTo>
                    <a:lnTo>
                      <a:pt x="3022" y="2373"/>
                    </a:lnTo>
                    <a:lnTo>
                      <a:pt x="3023" y="2373"/>
                    </a:lnTo>
                    <a:lnTo>
                      <a:pt x="3024" y="2374"/>
                    </a:lnTo>
                    <a:lnTo>
                      <a:pt x="3026" y="2373"/>
                    </a:lnTo>
                    <a:lnTo>
                      <a:pt x="3027" y="2372"/>
                    </a:lnTo>
                    <a:lnTo>
                      <a:pt x="3028" y="2371"/>
                    </a:lnTo>
                    <a:lnTo>
                      <a:pt x="3028" y="2370"/>
                    </a:lnTo>
                    <a:lnTo>
                      <a:pt x="3028" y="180"/>
                    </a:lnTo>
                    <a:lnTo>
                      <a:pt x="3028" y="179"/>
                    </a:lnTo>
                    <a:lnTo>
                      <a:pt x="3027" y="178"/>
                    </a:lnTo>
                    <a:lnTo>
                      <a:pt x="3026" y="177"/>
                    </a:lnTo>
                    <a:lnTo>
                      <a:pt x="3024" y="175"/>
                    </a:lnTo>
                    <a:close/>
                    <a:moveTo>
                      <a:pt x="3026" y="0"/>
                    </a:moveTo>
                    <a:lnTo>
                      <a:pt x="3056" y="2"/>
                    </a:lnTo>
                    <a:lnTo>
                      <a:pt x="3087" y="11"/>
                    </a:lnTo>
                    <a:lnTo>
                      <a:pt x="3116" y="24"/>
                    </a:lnTo>
                    <a:lnTo>
                      <a:pt x="3141" y="43"/>
                    </a:lnTo>
                    <a:lnTo>
                      <a:pt x="3163" y="65"/>
                    </a:lnTo>
                    <a:lnTo>
                      <a:pt x="3181" y="90"/>
                    </a:lnTo>
                    <a:lnTo>
                      <a:pt x="3194" y="118"/>
                    </a:lnTo>
                    <a:lnTo>
                      <a:pt x="3202" y="148"/>
                    </a:lnTo>
                    <a:lnTo>
                      <a:pt x="3204" y="180"/>
                    </a:lnTo>
                    <a:lnTo>
                      <a:pt x="3204" y="767"/>
                    </a:lnTo>
                    <a:lnTo>
                      <a:pt x="3262" y="779"/>
                    </a:lnTo>
                    <a:lnTo>
                      <a:pt x="3316" y="795"/>
                    </a:lnTo>
                    <a:lnTo>
                      <a:pt x="3368" y="817"/>
                    </a:lnTo>
                    <a:lnTo>
                      <a:pt x="3417" y="845"/>
                    </a:lnTo>
                    <a:lnTo>
                      <a:pt x="3461" y="878"/>
                    </a:lnTo>
                    <a:lnTo>
                      <a:pt x="3503" y="916"/>
                    </a:lnTo>
                    <a:lnTo>
                      <a:pt x="3539" y="957"/>
                    </a:lnTo>
                    <a:lnTo>
                      <a:pt x="3571" y="1003"/>
                    </a:lnTo>
                    <a:lnTo>
                      <a:pt x="3599" y="1052"/>
                    </a:lnTo>
                    <a:lnTo>
                      <a:pt x="3620" y="1104"/>
                    </a:lnTo>
                    <a:lnTo>
                      <a:pt x="3637" y="1158"/>
                    </a:lnTo>
                    <a:lnTo>
                      <a:pt x="3647" y="1216"/>
                    </a:lnTo>
                    <a:lnTo>
                      <a:pt x="3650" y="1274"/>
                    </a:lnTo>
                    <a:lnTo>
                      <a:pt x="3647" y="1334"/>
                    </a:lnTo>
                    <a:lnTo>
                      <a:pt x="3637" y="1390"/>
                    </a:lnTo>
                    <a:lnTo>
                      <a:pt x="3620" y="1446"/>
                    </a:lnTo>
                    <a:lnTo>
                      <a:pt x="3599" y="1498"/>
                    </a:lnTo>
                    <a:lnTo>
                      <a:pt x="3571" y="1546"/>
                    </a:lnTo>
                    <a:lnTo>
                      <a:pt x="3539" y="1592"/>
                    </a:lnTo>
                    <a:lnTo>
                      <a:pt x="3503" y="1634"/>
                    </a:lnTo>
                    <a:lnTo>
                      <a:pt x="3461" y="1672"/>
                    </a:lnTo>
                    <a:lnTo>
                      <a:pt x="3417" y="1705"/>
                    </a:lnTo>
                    <a:lnTo>
                      <a:pt x="3368" y="1732"/>
                    </a:lnTo>
                    <a:lnTo>
                      <a:pt x="3316" y="1755"/>
                    </a:lnTo>
                    <a:lnTo>
                      <a:pt x="3262" y="1771"/>
                    </a:lnTo>
                    <a:lnTo>
                      <a:pt x="3204" y="1782"/>
                    </a:lnTo>
                    <a:lnTo>
                      <a:pt x="3204" y="2370"/>
                    </a:lnTo>
                    <a:lnTo>
                      <a:pt x="3202" y="2402"/>
                    </a:lnTo>
                    <a:lnTo>
                      <a:pt x="3194" y="2432"/>
                    </a:lnTo>
                    <a:lnTo>
                      <a:pt x="3181" y="2459"/>
                    </a:lnTo>
                    <a:lnTo>
                      <a:pt x="3163" y="2485"/>
                    </a:lnTo>
                    <a:lnTo>
                      <a:pt x="3141" y="2507"/>
                    </a:lnTo>
                    <a:lnTo>
                      <a:pt x="3116" y="2525"/>
                    </a:lnTo>
                    <a:lnTo>
                      <a:pt x="3086" y="2539"/>
                    </a:lnTo>
                    <a:lnTo>
                      <a:pt x="3055" y="2548"/>
                    </a:lnTo>
                    <a:lnTo>
                      <a:pt x="3024" y="2550"/>
                    </a:lnTo>
                    <a:lnTo>
                      <a:pt x="2994" y="2548"/>
                    </a:lnTo>
                    <a:lnTo>
                      <a:pt x="2964" y="2540"/>
                    </a:lnTo>
                    <a:lnTo>
                      <a:pt x="2935" y="2527"/>
                    </a:lnTo>
                    <a:lnTo>
                      <a:pt x="2797" y="2453"/>
                    </a:lnTo>
                    <a:lnTo>
                      <a:pt x="2657" y="2384"/>
                    </a:lnTo>
                    <a:lnTo>
                      <a:pt x="2514" y="2320"/>
                    </a:lnTo>
                    <a:lnTo>
                      <a:pt x="2369" y="2262"/>
                    </a:lnTo>
                    <a:lnTo>
                      <a:pt x="2223" y="2210"/>
                    </a:lnTo>
                    <a:lnTo>
                      <a:pt x="2075" y="2163"/>
                    </a:lnTo>
                    <a:lnTo>
                      <a:pt x="1926" y="2122"/>
                    </a:lnTo>
                    <a:lnTo>
                      <a:pt x="1774" y="2086"/>
                    </a:lnTo>
                    <a:lnTo>
                      <a:pt x="1621" y="2055"/>
                    </a:lnTo>
                    <a:lnTo>
                      <a:pt x="1467" y="2031"/>
                    </a:lnTo>
                    <a:lnTo>
                      <a:pt x="1312" y="2012"/>
                    </a:lnTo>
                    <a:lnTo>
                      <a:pt x="1664" y="2984"/>
                    </a:lnTo>
                    <a:lnTo>
                      <a:pt x="1671" y="3012"/>
                    </a:lnTo>
                    <a:lnTo>
                      <a:pt x="1675" y="3040"/>
                    </a:lnTo>
                    <a:lnTo>
                      <a:pt x="1672" y="3068"/>
                    </a:lnTo>
                    <a:lnTo>
                      <a:pt x="1667" y="3096"/>
                    </a:lnTo>
                    <a:lnTo>
                      <a:pt x="1657" y="3122"/>
                    </a:lnTo>
                    <a:lnTo>
                      <a:pt x="1641" y="3148"/>
                    </a:lnTo>
                    <a:lnTo>
                      <a:pt x="1624" y="3170"/>
                    </a:lnTo>
                    <a:lnTo>
                      <a:pt x="1602" y="3189"/>
                    </a:lnTo>
                    <a:lnTo>
                      <a:pt x="1578" y="3204"/>
                    </a:lnTo>
                    <a:lnTo>
                      <a:pt x="1552" y="3215"/>
                    </a:lnTo>
                    <a:lnTo>
                      <a:pt x="1524" y="3222"/>
                    </a:lnTo>
                    <a:lnTo>
                      <a:pt x="1495" y="3224"/>
                    </a:lnTo>
                    <a:lnTo>
                      <a:pt x="1084" y="3224"/>
                    </a:lnTo>
                    <a:lnTo>
                      <a:pt x="1053" y="3221"/>
                    </a:lnTo>
                    <a:lnTo>
                      <a:pt x="1022" y="3213"/>
                    </a:lnTo>
                    <a:lnTo>
                      <a:pt x="994" y="3200"/>
                    </a:lnTo>
                    <a:lnTo>
                      <a:pt x="969" y="3182"/>
                    </a:lnTo>
                    <a:lnTo>
                      <a:pt x="948" y="3160"/>
                    </a:lnTo>
                    <a:lnTo>
                      <a:pt x="929" y="3134"/>
                    </a:lnTo>
                    <a:lnTo>
                      <a:pt x="916" y="3106"/>
                    </a:lnTo>
                    <a:lnTo>
                      <a:pt x="507" y="1975"/>
                    </a:lnTo>
                    <a:lnTo>
                      <a:pt x="470" y="1956"/>
                    </a:lnTo>
                    <a:lnTo>
                      <a:pt x="438" y="1932"/>
                    </a:lnTo>
                    <a:lnTo>
                      <a:pt x="409" y="1903"/>
                    </a:lnTo>
                    <a:lnTo>
                      <a:pt x="385" y="1871"/>
                    </a:lnTo>
                    <a:lnTo>
                      <a:pt x="366" y="1835"/>
                    </a:lnTo>
                    <a:lnTo>
                      <a:pt x="352" y="1797"/>
                    </a:lnTo>
                    <a:lnTo>
                      <a:pt x="344" y="1755"/>
                    </a:lnTo>
                    <a:lnTo>
                      <a:pt x="229" y="1755"/>
                    </a:lnTo>
                    <a:lnTo>
                      <a:pt x="191" y="1752"/>
                    </a:lnTo>
                    <a:lnTo>
                      <a:pt x="156" y="1743"/>
                    </a:lnTo>
                    <a:lnTo>
                      <a:pt x="124" y="1729"/>
                    </a:lnTo>
                    <a:lnTo>
                      <a:pt x="94" y="1710"/>
                    </a:lnTo>
                    <a:lnTo>
                      <a:pt x="67" y="1688"/>
                    </a:lnTo>
                    <a:lnTo>
                      <a:pt x="44" y="1662"/>
                    </a:lnTo>
                    <a:lnTo>
                      <a:pt x="25" y="1632"/>
                    </a:lnTo>
                    <a:lnTo>
                      <a:pt x="12" y="1598"/>
                    </a:lnTo>
                    <a:lnTo>
                      <a:pt x="3" y="1563"/>
                    </a:lnTo>
                    <a:lnTo>
                      <a:pt x="0" y="1527"/>
                    </a:lnTo>
                    <a:lnTo>
                      <a:pt x="0" y="1023"/>
                    </a:lnTo>
                    <a:lnTo>
                      <a:pt x="3" y="987"/>
                    </a:lnTo>
                    <a:lnTo>
                      <a:pt x="12" y="951"/>
                    </a:lnTo>
                    <a:lnTo>
                      <a:pt x="25" y="919"/>
                    </a:lnTo>
                    <a:lnTo>
                      <a:pt x="44" y="888"/>
                    </a:lnTo>
                    <a:lnTo>
                      <a:pt x="67" y="862"/>
                    </a:lnTo>
                    <a:lnTo>
                      <a:pt x="94" y="839"/>
                    </a:lnTo>
                    <a:lnTo>
                      <a:pt x="124" y="821"/>
                    </a:lnTo>
                    <a:lnTo>
                      <a:pt x="156" y="806"/>
                    </a:lnTo>
                    <a:lnTo>
                      <a:pt x="191" y="797"/>
                    </a:lnTo>
                    <a:lnTo>
                      <a:pt x="229" y="795"/>
                    </a:lnTo>
                    <a:lnTo>
                      <a:pt x="344" y="795"/>
                    </a:lnTo>
                    <a:lnTo>
                      <a:pt x="352" y="755"/>
                    </a:lnTo>
                    <a:lnTo>
                      <a:pt x="365" y="717"/>
                    </a:lnTo>
                    <a:lnTo>
                      <a:pt x="384" y="682"/>
                    </a:lnTo>
                    <a:lnTo>
                      <a:pt x="406" y="650"/>
                    </a:lnTo>
                    <a:lnTo>
                      <a:pt x="434" y="623"/>
                    </a:lnTo>
                    <a:lnTo>
                      <a:pt x="465" y="598"/>
                    </a:lnTo>
                    <a:lnTo>
                      <a:pt x="499" y="578"/>
                    </a:lnTo>
                    <a:lnTo>
                      <a:pt x="536" y="564"/>
                    </a:lnTo>
                    <a:lnTo>
                      <a:pt x="576" y="555"/>
                    </a:lnTo>
                    <a:lnTo>
                      <a:pt x="617" y="552"/>
                    </a:lnTo>
                    <a:lnTo>
                      <a:pt x="622" y="552"/>
                    </a:lnTo>
                    <a:lnTo>
                      <a:pt x="633" y="552"/>
                    </a:lnTo>
                    <a:lnTo>
                      <a:pt x="651" y="552"/>
                    </a:lnTo>
                    <a:lnTo>
                      <a:pt x="676" y="552"/>
                    </a:lnTo>
                    <a:lnTo>
                      <a:pt x="705" y="552"/>
                    </a:lnTo>
                    <a:lnTo>
                      <a:pt x="739" y="552"/>
                    </a:lnTo>
                    <a:lnTo>
                      <a:pt x="775" y="551"/>
                    </a:lnTo>
                    <a:lnTo>
                      <a:pt x="815" y="551"/>
                    </a:lnTo>
                    <a:lnTo>
                      <a:pt x="856" y="551"/>
                    </a:lnTo>
                    <a:lnTo>
                      <a:pt x="898" y="551"/>
                    </a:lnTo>
                    <a:lnTo>
                      <a:pt x="940" y="551"/>
                    </a:lnTo>
                    <a:lnTo>
                      <a:pt x="982" y="551"/>
                    </a:lnTo>
                    <a:lnTo>
                      <a:pt x="1022" y="549"/>
                    </a:lnTo>
                    <a:lnTo>
                      <a:pt x="1059" y="549"/>
                    </a:lnTo>
                    <a:lnTo>
                      <a:pt x="1093" y="549"/>
                    </a:lnTo>
                    <a:lnTo>
                      <a:pt x="1123" y="549"/>
                    </a:lnTo>
                    <a:lnTo>
                      <a:pt x="1147" y="549"/>
                    </a:lnTo>
                    <a:lnTo>
                      <a:pt x="1166" y="549"/>
                    </a:lnTo>
                    <a:lnTo>
                      <a:pt x="1178" y="549"/>
                    </a:lnTo>
                    <a:lnTo>
                      <a:pt x="1183" y="548"/>
                    </a:lnTo>
                    <a:lnTo>
                      <a:pt x="1352" y="533"/>
                    </a:lnTo>
                    <a:lnTo>
                      <a:pt x="1519" y="511"/>
                    </a:lnTo>
                    <a:lnTo>
                      <a:pt x="1683" y="482"/>
                    </a:lnTo>
                    <a:lnTo>
                      <a:pt x="1847" y="447"/>
                    </a:lnTo>
                    <a:lnTo>
                      <a:pt x="2009" y="406"/>
                    </a:lnTo>
                    <a:lnTo>
                      <a:pt x="2169" y="357"/>
                    </a:lnTo>
                    <a:lnTo>
                      <a:pt x="2326" y="303"/>
                    </a:lnTo>
                    <a:lnTo>
                      <a:pt x="2482" y="242"/>
                    </a:lnTo>
                    <a:lnTo>
                      <a:pt x="2636" y="175"/>
                    </a:lnTo>
                    <a:lnTo>
                      <a:pt x="2786" y="102"/>
                    </a:lnTo>
                    <a:lnTo>
                      <a:pt x="2935" y="23"/>
                    </a:lnTo>
                    <a:lnTo>
                      <a:pt x="2964" y="9"/>
                    </a:lnTo>
                    <a:lnTo>
                      <a:pt x="2995" y="2"/>
                    </a:lnTo>
                    <a:lnTo>
                      <a:pt x="302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350">
                  <a:cs typeface="+mn-ea"/>
                  <a:sym typeface="+mn-lt"/>
                </a:endParaRPr>
              </a:p>
            </p:txBody>
          </p:sp>
          <p:sp>
            <p:nvSpPr>
              <p:cNvPr id="22" name="Freeform 164" descr="D:\51PPT模板网\51pptmoban.com\图片.jpg"/>
              <p:cNvSpPr>
                <a:spLocks noEditPoints="1"/>
              </p:cNvSpPr>
              <p:nvPr/>
            </p:nvSpPr>
            <p:spPr bwMode="auto">
              <a:xfrm>
                <a:off x="3235898" y="1616970"/>
                <a:ext cx="535280" cy="476619"/>
              </a:xfrm>
              <a:custGeom>
                <a:avLst/>
                <a:gdLst>
                  <a:gd name="T0" fmla="*/ 171 w 3653"/>
                  <a:gd name="T1" fmla="*/ 2242 h 3248"/>
                  <a:gd name="T2" fmla="*/ 171 w 3653"/>
                  <a:gd name="T3" fmla="*/ 2273 h 3248"/>
                  <a:gd name="T4" fmla="*/ 1756 w 3653"/>
                  <a:gd name="T5" fmla="*/ 3070 h 3248"/>
                  <a:gd name="T6" fmla="*/ 1897 w 3653"/>
                  <a:gd name="T7" fmla="*/ 3070 h 3248"/>
                  <a:gd name="T8" fmla="*/ 3481 w 3653"/>
                  <a:gd name="T9" fmla="*/ 2273 h 3248"/>
                  <a:gd name="T10" fmla="*/ 3481 w 3653"/>
                  <a:gd name="T11" fmla="*/ 2242 h 3248"/>
                  <a:gd name="T12" fmla="*/ 2005 w 3653"/>
                  <a:gd name="T13" fmla="*/ 2572 h 3248"/>
                  <a:gd name="T14" fmla="*/ 1827 w 3653"/>
                  <a:gd name="T15" fmla="*/ 2614 h 3248"/>
                  <a:gd name="T16" fmla="*/ 1647 w 3653"/>
                  <a:gd name="T17" fmla="*/ 2572 h 3248"/>
                  <a:gd name="T18" fmla="*/ 1962 w 3653"/>
                  <a:gd name="T19" fmla="*/ 1956 h 3248"/>
                  <a:gd name="T20" fmla="*/ 1780 w 3653"/>
                  <a:gd name="T21" fmla="*/ 1977 h 3248"/>
                  <a:gd name="T22" fmla="*/ 571 w 3653"/>
                  <a:gd name="T23" fmla="*/ 1401 h 3248"/>
                  <a:gd name="T24" fmla="*/ 169 w 3653"/>
                  <a:gd name="T25" fmla="*/ 1617 h 3248"/>
                  <a:gd name="T26" fmla="*/ 177 w 3653"/>
                  <a:gd name="T27" fmla="*/ 1648 h 3248"/>
                  <a:gd name="T28" fmla="*/ 1791 w 3653"/>
                  <a:gd name="T29" fmla="*/ 2444 h 3248"/>
                  <a:gd name="T30" fmla="*/ 1931 w 3653"/>
                  <a:gd name="T31" fmla="*/ 2421 h 3248"/>
                  <a:gd name="T32" fmla="*/ 3485 w 3653"/>
                  <a:gd name="T33" fmla="*/ 1631 h 3248"/>
                  <a:gd name="T34" fmla="*/ 3476 w 3653"/>
                  <a:gd name="T35" fmla="*/ 1600 h 3248"/>
                  <a:gd name="T36" fmla="*/ 1791 w 3653"/>
                  <a:gd name="T37" fmla="*/ 171 h 3248"/>
                  <a:gd name="T38" fmla="*/ 177 w 3653"/>
                  <a:gd name="T39" fmla="*/ 966 h 3248"/>
                  <a:gd name="T40" fmla="*/ 169 w 3653"/>
                  <a:gd name="T41" fmla="*/ 997 h 3248"/>
                  <a:gd name="T42" fmla="*/ 1722 w 3653"/>
                  <a:gd name="T43" fmla="*/ 1788 h 3248"/>
                  <a:gd name="T44" fmla="*/ 1862 w 3653"/>
                  <a:gd name="T45" fmla="*/ 1810 h 3248"/>
                  <a:gd name="T46" fmla="*/ 3476 w 3653"/>
                  <a:gd name="T47" fmla="*/ 1014 h 3248"/>
                  <a:gd name="T48" fmla="*/ 3485 w 3653"/>
                  <a:gd name="T49" fmla="*/ 983 h 3248"/>
                  <a:gd name="T50" fmla="*/ 1930 w 3653"/>
                  <a:gd name="T51" fmla="*/ 192 h 3248"/>
                  <a:gd name="T52" fmla="*/ 1827 w 3653"/>
                  <a:gd name="T53" fmla="*/ 0 h 3248"/>
                  <a:gd name="T54" fmla="*/ 2005 w 3653"/>
                  <a:gd name="T55" fmla="*/ 42 h 3248"/>
                  <a:gd name="T56" fmla="*/ 3613 w 3653"/>
                  <a:gd name="T57" fmla="*/ 870 h 3248"/>
                  <a:gd name="T58" fmla="*/ 3653 w 3653"/>
                  <a:gd name="T59" fmla="*/ 990 h 3248"/>
                  <a:gd name="T60" fmla="*/ 3615 w 3653"/>
                  <a:gd name="T61" fmla="*/ 1109 h 3248"/>
                  <a:gd name="T62" fmla="*/ 3541 w 3653"/>
                  <a:gd name="T63" fmla="*/ 1171 h 3248"/>
                  <a:gd name="T64" fmla="*/ 3593 w 3653"/>
                  <a:gd name="T65" fmla="*/ 1481 h 3248"/>
                  <a:gd name="T66" fmla="*/ 3650 w 3653"/>
                  <a:gd name="T67" fmla="*/ 1591 h 3248"/>
                  <a:gd name="T68" fmla="*/ 3630 w 3653"/>
                  <a:gd name="T69" fmla="*/ 1717 h 3248"/>
                  <a:gd name="T70" fmla="*/ 3541 w 3653"/>
                  <a:gd name="T71" fmla="*/ 1805 h 3248"/>
                  <a:gd name="T72" fmla="*/ 3593 w 3653"/>
                  <a:gd name="T73" fmla="*/ 2114 h 3248"/>
                  <a:gd name="T74" fmla="*/ 3650 w 3653"/>
                  <a:gd name="T75" fmla="*/ 2225 h 3248"/>
                  <a:gd name="T76" fmla="*/ 3630 w 3653"/>
                  <a:gd name="T77" fmla="*/ 2350 h 3248"/>
                  <a:gd name="T78" fmla="*/ 3541 w 3653"/>
                  <a:gd name="T79" fmla="*/ 2439 h 3248"/>
                  <a:gd name="T80" fmla="*/ 1872 w 3653"/>
                  <a:gd name="T81" fmla="*/ 3245 h 3248"/>
                  <a:gd name="T82" fmla="*/ 1690 w 3653"/>
                  <a:gd name="T83" fmla="*/ 3224 h 3248"/>
                  <a:gd name="T84" fmla="*/ 60 w 3653"/>
                  <a:gd name="T85" fmla="*/ 2401 h 3248"/>
                  <a:gd name="T86" fmla="*/ 2 w 3653"/>
                  <a:gd name="T87" fmla="*/ 2290 h 3248"/>
                  <a:gd name="T88" fmla="*/ 22 w 3653"/>
                  <a:gd name="T89" fmla="*/ 2164 h 3248"/>
                  <a:gd name="T90" fmla="*/ 112 w 3653"/>
                  <a:gd name="T91" fmla="*/ 2077 h 3248"/>
                  <a:gd name="T92" fmla="*/ 60 w 3653"/>
                  <a:gd name="T93" fmla="*/ 1768 h 3248"/>
                  <a:gd name="T94" fmla="*/ 2 w 3653"/>
                  <a:gd name="T95" fmla="*/ 1657 h 3248"/>
                  <a:gd name="T96" fmla="*/ 22 w 3653"/>
                  <a:gd name="T97" fmla="*/ 1532 h 3248"/>
                  <a:gd name="T98" fmla="*/ 112 w 3653"/>
                  <a:gd name="T99" fmla="*/ 1443 h 3248"/>
                  <a:gd name="T100" fmla="*/ 60 w 3653"/>
                  <a:gd name="T101" fmla="*/ 1134 h 3248"/>
                  <a:gd name="T102" fmla="*/ 2 w 3653"/>
                  <a:gd name="T103" fmla="*/ 1023 h 3248"/>
                  <a:gd name="T104" fmla="*/ 22 w 3653"/>
                  <a:gd name="T105" fmla="*/ 898 h 3248"/>
                  <a:gd name="T106" fmla="*/ 112 w 3653"/>
                  <a:gd name="T107" fmla="*/ 809 h 3248"/>
                  <a:gd name="T108" fmla="*/ 1780 w 3653"/>
                  <a:gd name="T109" fmla="*/ 2 h 3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653" h="3248">
                    <a:moveTo>
                      <a:pt x="571" y="2035"/>
                    </a:moveTo>
                    <a:lnTo>
                      <a:pt x="187" y="2226"/>
                    </a:lnTo>
                    <a:lnTo>
                      <a:pt x="177" y="2234"/>
                    </a:lnTo>
                    <a:lnTo>
                      <a:pt x="171" y="2242"/>
                    </a:lnTo>
                    <a:lnTo>
                      <a:pt x="169" y="2251"/>
                    </a:lnTo>
                    <a:lnTo>
                      <a:pt x="167" y="2257"/>
                    </a:lnTo>
                    <a:lnTo>
                      <a:pt x="169" y="2265"/>
                    </a:lnTo>
                    <a:lnTo>
                      <a:pt x="171" y="2273"/>
                    </a:lnTo>
                    <a:lnTo>
                      <a:pt x="177" y="2282"/>
                    </a:lnTo>
                    <a:lnTo>
                      <a:pt x="187" y="2288"/>
                    </a:lnTo>
                    <a:lnTo>
                      <a:pt x="1722" y="3055"/>
                    </a:lnTo>
                    <a:lnTo>
                      <a:pt x="1756" y="3070"/>
                    </a:lnTo>
                    <a:lnTo>
                      <a:pt x="1791" y="3077"/>
                    </a:lnTo>
                    <a:lnTo>
                      <a:pt x="1827" y="3080"/>
                    </a:lnTo>
                    <a:lnTo>
                      <a:pt x="1862" y="3077"/>
                    </a:lnTo>
                    <a:lnTo>
                      <a:pt x="1897" y="3070"/>
                    </a:lnTo>
                    <a:lnTo>
                      <a:pt x="1931" y="3055"/>
                    </a:lnTo>
                    <a:lnTo>
                      <a:pt x="3466" y="2288"/>
                    </a:lnTo>
                    <a:lnTo>
                      <a:pt x="3476" y="2282"/>
                    </a:lnTo>
                    <a:lnTo>
                      <a:pt x="3481" y="2273"/>
                    </a:lnTo>
                    <a:lnTo>
                      <a:pt x="3485" y="2265"/>
                    </a:lnTo>
                    <a:lnTo>
                      <a:pt x="3485" y="2257"/>
                    </a:lnTo>
                    <a:lnTo>
                      <a:pt x="3485" y="2251"/>
                    </a:lnTo>
                    <a:lnTo>
                      <a:pt x="3481" y="2242"/>
                    </a:lnTo>
                    <a:lnTo>
                      <a:pt x="3476" y="2234"/>
                    </a:lnTo>
                    <a:lnTo>
                      <a:pt x="3466" y="2226"/>
                    </a:lnTo>
                    <a:lnTo>
                      <a:pt x="3081" y="2035"/>
                    </a:lnTo>
                    <a:lnTo>
                      <a:pt x="2005" y="2572"/>
                    </a:lnTo>
                    <a:lnTo>
                      <a:pt x="1962" y="2590"/>
                    </a:lnTo>
                    <a:lnTo>
                      <a:pt x="1918" y="2603"/>
                    </a:lnTo>
                    <a:lnTo>
                      <a:pt x="1872" y="2611"/>
                    </a:lnTo>
                    <a:lnTo>
                      <a:pt x="1827" y="2614"/>
                    </a:lnTo>
                    <a:lnTo>
                      <a:pt x="1780" y="2611"/>
                    </a:lnTo>
                    <a:lnTo>
                      <a:pt x="1735" y="2603"/>
                    </a:lnTo>
                    <a:lnTo>
                      <a:pt x="1690" y="2590"/>
                    </a:lnTo>
                    <a:lnTo>
                      <a:pt x="1647" y="2572"/>
                    </a:lnTo>
                    <a:lnTo>
                      <a:pt x="571" y="2035"/>
                    </a:lnTo>
                    <a:close/>
                    <a:moveTo>
                      <a:pt x="3081" y="1401"/>
                    </a:moveTo>
                    <a:lnTo>
                      <a:pt x="2005" y="1938"/>
                    </a:lnTo>
                    <a:lnTo>
                      <a:pt x="1962" y="1956"/>
                    </a:lnTo>
                    <a:lnTo>
                      <a:pt x="1918" y="1969"/>
                    </a:lnTo>
                    <a:lnTo>
                      <a:pt x="1872" y="1977"/>
                    </a:lnTo>
                    <a:lnTo>
                      <a:pt x="1827" y="1980"/>
                    </a:lnTo>
                    <a:lnTo>
                      <a:pt x="1780" y="1977"/>
                    </a:lnTo>
                    <a:lnTo>
                      <a:pt x="1735" y="1969"/>
                    </a:lnTo>
                    <a:lnTo>
                      <a:pt x="1690" y="1956"/>
                    </a:lnTo>
                    <a:lnTo>
                      <a:pt x="1647" y="1938"/>
                    </a:lnTo>
                    <a:lnTo>
                      <a:pt x="571" y="1401"/>
                    </a:lnTo>
                    <a:lnTo>
                      <a:pt x="187" y="1593"/>
                    </a:lnTo>
                    <a:lnTo>
                      <a:pt x="177" y="1600"/>
                    </a:lnTo>
                    <a:lnTo>
                      <a:pt x="171" y="1608"/>
                    </a:lnTo>
                    <a:lnTo>
                      <a:pt x="169" y="1617"/>
                    </a:lnTo>
                    <a:lnTo>
                      <a:pt x="167" y="1624"/>
                    </a:lnTo>
                    <a:lnTo>
                      <a:pt x="169" y="1631"/>
                    </a:lnTo>
                    <a:lnTo>
                      <a:pt x="171" y="1639"/>
                    </a:lnTo>
                    <a:lnTo>
                      <a:pt x="177" y="1648"/>
                    </a:lnTo>
                    <a:lnTo>
                      <a:pt x="187" y="1655"/>
                    </a:lnTo>
                    <a:lnTo>
                      <a:pt x="1722" y="2421"/>
                    </a:lnTo>
                    <a:lnTo>
                      <a:pt x="1756" y="2436"/>
                    </a:lnTo>
                    <a:lnTo>
                      <a:pt x="1791" y="2444"/>
                    </a:lnTo>
                    <a:lnTo>
                      <a:pt x="1827" y="2446"/>
                    </a:lnTo>
                    <a:lnTo>
                      <a:pt x="1862" y="2444"/>
                    </a:lnTo>
                    <a:lnTo>
                      <a:pt x="1897" y="2436"/>
                    </a:lnTo>
                    <a:lnTo>
                      <a:pt x="1931" y="2421"/>
                    </a:lnTo>
                    <a:lnTo>
                      <a:pt x="3466" y="1655"/>
                    </a:lnTo>
                    <a:lnTo>
                      <a:pt x="3476" y="1648"/>
                    </a:lnTo>
                    <a:lnTo>
                      <a:pt x="3481" y="1639"/>
                    </a:lnTo>
                    <a:lnTo>
                      <a:pt x="3485" y="1631"/>
                    </a:lnTo>
                    <a:lnTo>
                      <a:pt x="3485" y="1624"/>
                    </a:lnTo>
                    <a:lnTo>
                      <a:pt x="3485" y="1617"/>
                    </a:lnTo>
                    <a:lnTo>
                      <a:pt x="3481" y="1608"/>
                    </a:lnTo>
                    <a:lnTo>
                      <a:pt x="3476" y="1600"/>
                    </a:lnTo>
                    <a:lnTo>
                      <a:pt x="3466" y="1593"/>
                    </a:lnTo>
                    <a:lnTo>
                      <a:pt x="3081" y="1401"/>
                    </a:lnTo>
                    <a:close/>
                    <a:moveTo>
                      <a:pt x="1827" y="168"/>
                    </a:moveTo>
                    <a:lnTo>
                      <a:pt x="1791" y="171"/>
                    </a:lnTo>
                    <a:lnTo>
                      <a:pt x="1756" y="179"/>
                    </a:lnTo>
                    <a:lnTo>
                      <a:pt x="1722" y="192"/>
                    </a:lnTo>
                    <a:lnTo>
                      <a:pt x="187" y="959"/>
                    </a:lnTo>
                    <a:lnTo>
                      <a:pt x="177" y="966"/>
                    </a:lnTo>
                    <a:lnTo>
                      <a:pt x="171" y="974"/>
                    </a:lnTo>
                    <a:lnTo>
                      <a:pt x="169" y="983"/>
                    </a:lnTo>
                    <a:lnTo>
                      <a:pt x="167" y="990"/>
                    </a:lnTo>
                    <a:lnTo>
                      <a:pt x="169" y="997"/>
                    </a:lnTo>
                    <a:lnTo>
                      <a:pt x="171" y="1005"/>
                    </a:lnTo>
                    <a:lnTo>
                      <a:pt x="177" y="1014"/>
                    </a:lnTo>
                    <a:lnTo>
                      <a:pt x="187" y="1021"/>
                    </a:lnTo>
                    <a:lnTo>
                      <a:pt x="1722" y="1788"/>
                    </a:lnTo>
                    <a:lnTo>
                      <a:pt x="1756" y="1802"/>
                    </a:lnTo>
                    <a:lnTo>
                      <a:pt x="1791" y="1810"/>
                    </a:lnTo>
                    <a:lnTo>
                      <a:pt x="1827" y="1812"/>
                    </a:lnTo>
                    <a:lnTo>
                      <a:pt x="1862" y="1810"/>
                    </a:lnTo>
                    <a:lnTo>
                      <a:pt x="1897" y="1802"/>
                    </a:lnTo>
                    <a:lnTo>
                      <a:pt x="1931" y="1788"/>
                    </a:lnTo>
                    <a:lnTo>
                      <a:pt x="3466" y="1021"/>
                    </a:lnTo>
                    <a:lnTo>
                      <a:pt x="3476" y="1014"/>
                    </a:lnTo>
                    <a:lnTo>
                      <a:pt x="3481" y="1005"/>
                    </a:lnTo>
                    <a:lnTo>
                      <a:pt x="3485" y="997"/>
                    </a:lnTo>
                    <a:lnTo>
                      <a:pt x="3485" y="990"/>
                    </a:lnTo>
                    <a:lnTo>
                      <a:pt x="3485" y="983"/>
                    </a:lnTo>
                    <a:lnTo>
                      <a:pt x="3481" y="974"/>
                    </a:lnTo>
                    <a:lnTo>
                      <a:pt x="3476" y="966"/>
                    </a:lnTo>
                    <a:lnTo>
                      <a:pt x="3466" y="959"/>
                    </a:lnTo>
                    <a:lnTo>
                      <a:pt x="1930" y="192"/>
                    </a:lnTo>
                    <a:lnTo>
                      <a:pt x="1897" y="179"/>
                    </a:lnTo>
                    <a:lnTo>
                      <a:pt x="1862" y="171"/>
                    </a:lnTo>
                    <a:lnTo>
                      <a:pt x="1827" y="168"/>
                    </a:lnTo>
                    <a:close/>
                    <a:moveTo>
                      <a:pt x="1827" y="0"/>
                    </a:moveTo>
                    <a:lnTo>
                      <a:pt x="1872" y="2"/>
                    </a:lnTo>
                    <a:lnTo>
                      <a:pt x="1918" y="10"/>
                    </a:lnTo>
                    <a:lnTo>
                      <a:pt x="1962" y="23"/>
                    </a:lnTo>
                    <a:lnTo>
                      <a:pt x="2005" y="42"/>
                    </a:lnTo>
                    <a:lnTo>
                      <a:pt x="3541" y="809"/>
                    </a:lnTo>
                    <a:lnTo>
                      <a:pt x="3569" y="826"/>
                    </a:lnTo>
                    <a:lnTo>
                      <a:pt x="3593" y="847"/>
                    </a:lnTo>
                    <a:lnTo>
                      <a:pt x="3613" y="870"/>
                    </a:lnTo>
                    <a:lnTo>
                      <a:pt x="3630" y="898"/>
                    </a:lnTo>
                    <a:lnTo>
                      <a:pt x="3642" y="927"/>
                    </a:lnTo>
                    <a:lnTo>
                      <a:pt x="3650" y="958"/>
                    </a:lnTo>
                    <a:lnTo>
                      <a:pt x="3653" y="990"/>
                    </a:lnTo>
                    <a:lnTo>
                      <a:pt x="3650" y="1023"/>
                    </a:lnTo>
                    <a:lnTo>
                      <a:pt x="3642" y="1054"/>
                    </a:lnTo>
                    <a:lnTo>
                      <a:pt x="3630" y="1083"/>
                    </a:lnTo>
                    <a:lnTo>
                      <a:pt x="3615" y="1109"/>
                    </a:lnTo>
                    <a:lnTo>
                      <a:pt x="3593" y="1134"/>
                    </a:lnTo>
                    <a:lnTo>
                      <a:pt x="3569" y="1154"/>
                    </a:lnTo>
                    <a:lnTo>
                      <a:pt x="3541" y="1171"/>
                    </a:lnTo>
                    <a:lnTo>
                      <a:pt x="3541" y="1171"/>
                    </a:lnTo>
                    <a:lnTo>
                      <a:pt x="3268" y="1307"/>
                    </a:lnTo>
                    <a:lnTo>
                      <a:pt x="3541" y="1443"/>
                    </a:lnTo>
                    <a:lnTo>
                      <a:pt x="3569" y="1460"/>
                    </a:lnTo>
                    <a:lnTo>
                      <a:pt x="3593" y="1481"/>
                    </a:lnTo>
                    <a:lnTo>
                      <a:pt x="3613" y="1504"/>
                    </a:lnTo>
                    <a:lnTo>
                      <a:pt x="3630" y="1532"/>
                    </a:lnTo>
                    <a:lnTo>
                      <a:pt x="3642" y="1560"/>
                    </a:lnTo>
                    <a:lnTo>
                      <a:pt x="3650" y="1591"/>
                    </a:lnTo>
                    <a:lnTo>
                      <a:pt x="3653" y="1624"/>
                    </a:lnTo>
                    <a:lnTo>
                      <a:pt x="3650" y="1657"/>
                    </a:lnTo>
                    <a:lnTo>
                      <a:pt x="3642" y="1688"/>
                    </a:lnTo>
                    <a:lnTo>
                      <a:pt x="3630" y="1717"/>
                    </a:lnTo>
                    <a:lnTo>
                      <a:pt x="3613" y="1743"/>
                    </a:lnTo>
                    <a:lnTo>
                      <a:pt x="3593" y="1768"/>
                    </a:lnTo>
                    <a:lnTo>
                      <a:pt x="3569" y="1788"/>
                    </a:lnTo>
                    <a:lnTo>
                      <a:pt x="3541" y="1805"/>
                    </a:lnTo>
                    <a:lnTo>
                      <a:pt x="3268" y="1940"/>
                    </a:lnTo>
                    <a:lnTo>
                      <a:pt x="3541" y="2077"/>
                    </a:lnTo>
                    <a:lnTo>
                      <a:pt x="3569" y="2093"/>
                    </a:lnTo>
                    <a:lnTo>
                      <a:pt x="3593" y="2114"/>
                    </a:lnTo>
                    <a:lnTo>
                      <a:pt x="3613" y="2138"/>
                    </a:lnTo>
                    <a:lnTo>
                      <a:pt x="3630" y="2164"/>
                    </a:lnTo>
                    <a:lnTo>
                      <a:pt x="3642" y="2194"/>
                    </a:lnTo>
                    <a:lnTo>
                      <a:pt x="3650" y="2225"/>
                    </a:lnTo>
                    <a:lnTo>
                      <a:pt x="3653" y="2257"/>
                    </a:lnTo>
                    <a:lnTo>
                      <a:pt x="3650" y="2290"/>
                    </a:lnTo>
                    <a:lnTo>
                      <a:pt x="3642" y="2322"/>
                    </a:lnTo>
                    <a:lnTo>
                      <a:pt x="3630" y="2350"/>
                    </a:lnTo>
                    <a:lnTo>
                      <a:pt x="3615" y="2377"/>
                    </a:lnTo>
                    <a:lnTo>
                      <a:pt x="3593" y="2401"/>
                    </a:lnTo>
                    <a:lnTo>
                      <a:pt x="3569" y="2421"/>
                    </a:lnTo>
                    <a:lnTo>
                      <a:pt x="3541" y="2439"/>
                    </a:lnTo>
                    <a:lnTo>
                      <a:pt x="2005" y="3206"/>
                    </a:lnTo>
                    <a:lnTo>
                      <a:pt x="1962" y="3224"/>
                    </a:lnTo>
                    <a:lnTo>
                      <a:pt x="1918" y="3237"/>
                    </a:lnTo>
                    <a:lnTo>
                      <a:pt x="1872" y="3245"/>
                    </a:lnTo>
                    <a:lnTo>
                      <a:pt x="1827" y="3248"/>
                    </a:lnTo>
                    <a:lnTo>
                      <a:pt x="1780" y="3245"/>
                    </a:lnTo>
                    <a:lnTo>
                      <a:pt x="1735" y="3237"/>
                    </a:lnTo>
                    <a:lnTo>
                      <a:pt x="1690" y="3224"/>
                    </a:lnTo>
                    <a:lnTo>
                      <a:pt x="1647" y="3206"/>
                    </a:lnTo>
                    <a:lnTo>
                      <a:pt x="112" y="2439"/>
                    </a:lnTo>
                    <a:lnTo>
                      <a:pt x="84" y="2421"/>
                    </a:lnTo>
                    <a:lnTo>
                      <a:pt x="60" y="2401"/>
                    </a:lnTo>
                    <a:lnTo>
                      <a:pt x="39" y="2377"/>
                    </a:lnTo>
                    <a:lnTo>
                      <a:pt x="22" y="2350"/>
                    </a:lnTo>
                    <a:lnTo>
                      <a:pt x="10" y="2322"/>
                    </a:lnTo>
                    <a:lnTo>
                      <a:pt x="2" y="2290"/>
                    </a:lnTo>
                    <a:lnTo>
                      <a:pt x="0" y="2257"/>
                    </a:lnTo>
                    <a:lnTo>
                      <a:pt x="2" y="2225"/>
                    </a:lnTo>
                    <a:lnTo>
                      <a:pt x="10" y="2194"/>
                    </a:lnTo>
                    <a:lnTo>
                      <a:pt x="22" y="2164"/>
                    </a:lnTo>
                    <a:lnTo>
                      <a:pt x="39" y="2138"/>
                    </a:lnTo>
                    <a:lnTo>
                      <a:pt x="60" y="2114"/>
                    </a:lnTo>
                    <a:lnTo>
                      <a:pt x="84" y="2093"/>
                    </a:lnTo>
                    <a:lnTo>
                      <a:pt x="112" y="2077"/>
                    </a:lnTo>
                    <a:lnTo>
                      <a:pt x="384" y="1940"/>
                    </a:lnTo>
                    <a:lnTo>
                      <a:pt x="112" y="1805"/>
                    </a:lnTo>
                    <a:lnTo>
                      <a:pt x="84" y="1788"/>
                    </a:lnTo>
                    <a:lnTo>
                      <a:pt x="60" y="1768"/>
                    </a:lnTo>
                    <a:lnTo>
                      <a:pt x="39" y="1743"/>
                    </a:lnTo>
                    <a:lnTo>
                      <a:pt x="22" y="1717"/>
                    </a:lnTo>
                    <a:lnTo>
                      <a:pt x="10" y="1688"/>
                    </a:lnTo>
                    <a:lnTo>
                      <a:pt x="2" y="1657"/>
                    </a:lnTo>
                    <a:lnTo>
                      <a:pt x="0" y="1624"/>
                    </a:lnTo>
                    <a:lnTo>
                      <a:pt x="2" y="1591"/>
                    </a:lnTo>
                    <a:lnTo>
                      <a:pt x="10" y="1560"/>
                    </a:lnTo>
                    <a:lnTo>
                      <a:pt x="22" y="1532"/>
                    </a:lnTo>
                    <a:lnTo>
                      <a:pt x="39" y="1504"/>
                    </a:lnTo>
                    <a:lnTo>
                      <a:pt x="60" y="1481"/>
                    </a:lnTo>
                    <a:lnTo>
                      <a:pt x="84" y="1460"/>
                    </a:lnTo>
                    <a:lnTo>
                      <a:pt x="112" y="1443"/>
                    </a:lnTo>
                    <a:lnTo>
                      <a:pt x="384" y="1307"/>
                    </a:lnTo>
                    <a:lnTo>
                      <a:pt x="112" y="1171"/>
                    </a:lnTo>
                    <a:lnTo>
                      <a:pt x="84" y="1154"/>
                    </a:lnTo>
                    <a:lnTo>
                      <a:pt x="60" y="1134"/>
                    </a:lnTo>
                    <a:lnTo>
                      <a:pt x="39" y="1109"/>
                    </a:lnTo>
                    <a:lnTo>
                      <a:pt x="22" y="1083"/>
                    </a:lnTo>
                    <a:lnTo>
                      <a:pt x="10" y="1054"/>
                    </a:lnTo>
                    <a:lnTo>
                      <a:pt x="2" y="1023"/>
                    </a:lnTo>
                    <a:lnTo>
                      <a:pt x="0" y="990"/>
                    </a:lnTo>
                    <a:lnTo>
                      <a:pt x="2" y="958"/>
                    </a:lnTo>
                    <a:lnTo>
                      <a:pt x="10" y="927"/>
                    </a:lnTo>
                    <a:lnTo>
                      <a:pt x="22" y="898"/>
                    </a:lnTo>
                    <a:lnTo>
                      <a:pt x="39" y="870"/>
                    </a:lnTo>
                    <a:lnTo>
                      <a:pt x="60" y="847"/>
                    </a:lnTo>
                    <a:lnTo>
                      <a:pt x="84" y="826"/>
                    </a:lnTo>
                    <a:lnTo>
                      <a:pt x="112" y="809"/>
                    </a:lnTo>
                    <a:lnTo>
                      <a:pt x="1647" y="42"/>
                    </a:lnTo>
                    <a:lnTo>
                      <a:pt x="1690" y="23"/>
                    </a:lnTo>
                    <a:lnTo>
                      <a:pt x="1735" y="10"/>
                    </a:lnTo>
                    <a:lnTo>
                      <a:pt x="1780" y="2"/>
                    </a:lnTo>
                    <a:lnTo>
                      <a:pt x="182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350">
                  <a:cs typeface="+mn-ea"/>
                  <a:sym typeface="+mn-lt"/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4797742" y="1329282"/>
                <a:ext cx="4027646" cy="2641282"/>
                <a:chOff x="9914" y="3702"/>
                <a:chExt cx="8457" cy="5546"/>
              </a:xfrm>
            </p:grpSpPr>
            <p:grpSp>
              <p:nvGrpSpPr>
                <p:cNvPr id="26" name="Group 31"/>
                <p:cNvGrpSpPr/>
                <p:nvPr/>
              </p:nvGrpSpPr>
              <p:grpSpPr>
                <a:xfrm>
                  <a:off x="9914" y="5351"/>
                  <a:ext cx="3900" cy="3897"/>
                  <a:chOff x="6296038" y="3397327"/>
                  <a:chExt cx="2476626" cy="2474190"/>
                </a:xfrm>
              </p:grpSpPr>
              <p:sp>
                <p:nvSpPr>
                  <p:cNvPr id="45" name="Freeform 21"/>
                  <p:cNvSpPr/>
                  <p:nvPr/>
                </p:nvSpPr>
                <p:spPr bwMode="auto">
                  <a:xfrm>
                    <a:off x="7361980" y="5223767"/>
                    <a:ext cx="1410049" cy="647750"/>
                  </a:xfrm>
                  <a:custGeom>
                    <a:avLst/>
                    <a:gdLst>
                      <a:gd name="T0" fmla="*/ 0 w 1034"/>
                      <a:gd name="T1" fmla="*/ 57 h 475"/>
                      <a:gd name="T2" fmla="*/ 0 w 1034"/>
                      <a:gd name="T3" fmla="*/ 475 h 475"/>
                      <a:gd name="T4" fmla="*/ 1034 w 1034"/>
                      <a:gd name="T5" fmla="*/ 0 h 475"/>
                      <a:gd name="T6" fmla="*/ 0 w 1034"/>
                      <a:gd name="T7" fmla="*/ 57 h 4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034" h="475">
                        <a:moveTo>
                          <a:pt x="0" y="57"/>
                        </a:moveTo>
                        <a:lnTo>
                          <a:pt x="0" y="475"/>
                        </a:lnTo>
                        <a:lnTo>
                          <a:pt x="1034" y="0"/>
                        </a:lnTo>
                        <a:lnTo>
                          <a:pt x="0" y="57"/>
                        </a:lnTo>
                        <a:close/>
                      </a:path>
                    </a:pathLst>
                  </a:custGeom>
                  <a:solidFill>
                    <a:srgbClr val="009547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6" name="Freeform 22"/>
                  <p:cNvSpPr/>
                  <p:nvPr/>
                </p:nvSpPr>
                <p:spPr bwMode="auto">
                  <a:xfrm>
                    <a:off x="6296038" y="3397327"/>
                    <a:ext cx="2476626" cy="1969027"/>
                  </a:xfrm>
                  <a:custGeom>
                    <a:avLst/>
                    <a:gdLst>
                      <a:gd name="T0" fmla="*/ 1816 w 1816"/>
                      <a:gd name="T1" fmla="*/ 1339 h 1444"/>
                      <a:gd name="T2" fmla="*/ 0 w 1816"/>
                      <a:gd name="T3" fmla="*/ 1444 h 1444"/>
                      <a:gd name="T4" fmla="*/ 0 w 1816"/>
                      <a:gd name="T5" fmla="*/ 0 h 1444"/>
                      <a:gd name="T6" fmla="*/ 1816 w 1816"/>
                      <a:gd name="T7" fmla="*/ 102 h 1444"/>
                      <a:gd name="T8" fmla="*/ 1816 w 1816"/>
                      <a:gd name="T9" fmla="*/ 1339 h 14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16" h="1444">
                        <a:moveTo>
                          <a:pt x="1816" y="1339"/>
                        </a:moveTo>
                        <a:lnTo>
                          <a:pt x="0" y="1444"/>
                        </a:lnTo>
                        <a:lnTo>
                          <a:pt x="0" y="0"/>
                        </a:lnTo>
                        <a:lnTo>
                          <a:pt x="1816" y="102"/>
                        </a:lnTo>
                        <a:lnTo>
                          <a:pt x="1816" y="1339"/>
                        </a:lnTo>
                        <a:close/>
                      </a:path>
                    </a:pathLst>
                  </a:custGeom>
                  <a:blipFill dpi="0" rotWithShape="0">
                    <a:blip r:embed="rId3">
                      <a:alphaModFix amt="15000"/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lt1"/>
                      </a:solidFill>
                      <a:sym typeface="+mn-lt"/>
                    </a:endParaRPr>
                  </a:p>
                </p:txBody>
              </p:sp>
            </p:grpSp>
            <p:grpSp>
              <p:nvGrpSpPr>
                <p:cNvPr id="27" name="组合 26"/>
                <p:cNvGrpSpPr/>
                <p:nvPr/>
              </p:nvGrpSpPr>
              <p:grpSpPr>
                <a:xfrm>
                  <a:off x="10872" y="3702"/>
                  <a:ext cx="7499" cy="5545"/>
                  <a:chOff x="10872" y="3702"/>
                  <a:chExt cx="7499" cy="5545"/>
                </a:xfrm>
              </p:grpSpPr>
              <p:sp>
                <p:nvSpPr>
                  <p:cNvPr id="28" name="Oval 23"/>
                  <p:cNvSpPr>
                    <a:spLocks noChangeArrowheads="1"/>
                  </p:cNvSpPr>
                  <p:nvPr/>
                </p:nvSpPr>
                <p:spPr bwMode="auto">
                  <a:xfrm>
                    <a:off x="10872" y="3702"/>
                    <a:ext cx="2206" cy="2210"/>
                  </a:xfrm>
                  <a:prstGeom prst="ellipse">
                    <a:avLst/>
                  </a:prstGeom>
                  <a:solidFill>
                    <a:srgbClr val="009547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29" name="Group 32"/>
                  <p:cNvGrpSpPr/>
                  <p:nvPr/>
                </p:nvGrpSpPr>
                <p:grpSpPr>
                  <a:xfrm>
                    <a:off x="14471" y="5351"/>
                    <a:ext cx="3900" cy="3896"/>
                    <a:chOff x="9189368" y="3397794"/>
                    <a:chExt cx="2476450" cy="2473723"/>
                  </a:xfrm>
                </p:grpSpPr>
                <p:sp>
                  <p:nvSpPr>
                    <p:cNvPr id="43" name="Freeform 26"/>
                    <p:cNvSpPr/>
                    <p:nvPr/>
                  </p:nvSpPr>
                  <p:spPr bwMode="auto">
                    <a:xfrm flipH="1">
                      <a:off x="9189368" y="5223767"/>
                      <a:ext cx="1410049" cy="647750"/>
                    </a:xfrm>
                    <a:custGeom>
                      <a:avLst/>
                      <a:gdLst>
                        <a:gd name="T0" fmla="*/ 0 w 1034"/>
                        <a:gd name="T1" fmla="*/ 57 h 475"/>
                        <a:gd name="T2" fmla="*/ 0 w 1034"/>
                        <a:gd name="T3" fmla="*/ 475 h 475"/>
                        <a:gd name="T4" fmla="*/ 1034 w 1034"/>
                        <a:gd name="T5" fmla="*/ 0 h 475"/>
                        <a:gd name="T6" fmla="*/ 0 w 1034"/>
                        <a:gd name="T7" fmla="*/ 57 h 47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1034" h="475">
                          <a:moveTo>
                            <a:pt x="0" y="57"/>
                          </a:moveTo>
                          <a:lnTo>
                            <a:pt x="0" y="475"/>
                          </a:lnTo>
                          <a:lnTo>
                            <a:pt x="1034" y="0"/>
                          </a:lnTo>
                          <a:lnTo>
                            <a:pt x="0" y="57"/>
                          </a:lnTo>
                          <a:close/>
                        </a:path>
                      </a:pathLst>
                    </a:custGeom>
                    <a:solidFill>
                      <a:srgbClr val="009547"/>
                    </a:solidFill>
                    <a:ln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350">
                        <a:solidFill>
                          <a:prstClr val="white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4" name="Freeform 27"/>
                    <p:cNvSpPr/>
                    <p:nvPr/>
                  </p:nvSpPr>
                  <p:spPr bwMode="auto">
                    <a:xfrm flipH="1">
                      <a:off x="9189368" y="3397794"/>
                      <a:ext cx="2476450" cy="1969160"/>
                    </a:xfrm>
                    <a:custGeom>
                      <a:avLst/>
                      <a:gdLst>
                        <a:gd name="T0" fmla="*/ 1816 w 1816"/>
                        <a:gd name="T1" fmla="*/ 1339 h 1444"/>
                        <a:gd name="T2" fmla="*/ 0 w 1816"/>
                        <a:gd name="T3" fmla="*/ 1444 h 1444"/>
                        <a:gd name="T4" fmla="*/ 0 w 1816"/>
                        <a:gd name="T5" fmla="*/ 0 h 1444"/>
                        <a:gd name="T6" fmla="*/ 1816 w 1816"/>
                        <a:gd name="T7" fmla="*/ 102 h 1444"/>
                        <a:gd name="T8" fmla="*/ 1816 w 1816"/>
                        <a:gd name="T9" fmla="*/ 1339 h 144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816" h="1444">
                          <a:moveTo>
                            <a:pt x="1816" y="1339"/>
                          </a:moveTo>
                          <a:lnTo>
                            <a:pt x="0" y="1444"/>
                          </a:lnTo>
                          <a:lnTo>
                            <a:pt x="0" y="0"/>
                          </a:lnTo>
                          <a:lnTo>
                            <a:pt x="1816" y="102"/>
                          </a:lnTo>
                          <a:lnTo>
                            <a:pt x="1816" y="1339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3">
                        <a:alphaModFix amt="15000"/>
                        <a:extLst>
                          <a:ext uri="{96DAC541-7B7A-43D3-8B79-37D633B846F1}">
                            <asvg:svgBlip xmlns:asvg="http://schemas.microsoft.com/office/drawing/2016/SVG/main" r:embed="rId4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  <a:ln w="127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solidFill>
                          <a:schemeClr val="lt1"/>
                        </a:solidFill>
                        <a:sym typeface="+mn-lt"/>
                      </a:endParaRPr>
                    </a:p>
                  </p:txBody>
                </p:sp>
              </p:grpSp>
              <p:sp>
                <p:nvSpPr>
                  <p:cNvPr id="30" name="Oval 28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15208" y="3702"/>
                    <a:ext cx="2206" cy="2210"/>
                  </a:xfrm>
                  <a:prstGeom prst="ellipse">
                    <a:avLst/>
                  </a:prstGeom>
                  <a:solidFill>
                    <a:srgbClr val="009547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31" name="Group 33"/>
                  <p:cNvGrpSpPr/>
                  <p:nvPr/>
                </p:nvGrpSpPr>
                <p:grpSpPr>
                  <a:xfrm>
                    <a:off x="11300" y="4486"/>
                    <a:ext cx="1349" cy="641"/>
                    <a:chOff x="10028238" y="2828925"/>
                    <a:chExt cx="577850" cy="274638"/>
                  </a:xfrm>
                  <a:solidFill>
                    <a:schemeClr val="bg1"/>
                  </a:solidFill>
                </p:grpSpPr>
                <p:sp>
                  <p:nvSpPr>
                    <p:cNvPr id="40" name="Freeform 91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10028238" y="2828925"/>
                      <a:ext cx="577850" cy="274638"/>
                    </a:xfrm>
                    <a:custGeom>
                      <a:avLst/>
                      <a:gdLst>
                        <a:gd name="T0" fmla="*/ 227 w 3643"/>
                        <a:gd name="T1" fmla="*/ 1180 h 1728"/>
                        <a:gd name="T2" fmla="*/ 163 w 3643"/>
                        <a:gd name="T3" fmla="*/ 1377 h 1728"/>
                        <a:gd name="T4" fmla="*/ 282 w 3643"/>
                        <a:gd name="T5" fmla="*/ 1542 h 1728"/>
                        <a:gd name="T6" fmla="*/ 491 w 3643"/>
                        <a:gd name="T7" fmla="*/ 1542 h 1728"/>
                        <a:gd name="T8" fmla="*/ 611 w 3643"/>
                        <a:gd name="T9" fmla="*/ 1377 h 1728"/>
                        <a:gd name="T10" fmla="*/ 548 w 3643"/>
                        <a:gd name="T11" fmla="*/ 1180 h 1728"/>
                        <a:gd name="T12" fmla="*/ 2303 w 3643"/>
                        <a:gd name="T13" fmla="*/ 1114 h 1728"/>
                        <a:gd name="T14" fmla="*/ 2120 w 3643"/>
                        <a:gd name="T15" fmla="*/ 1207 h 1728"/>
                        <a:gd name="T16" fmla="*/ 2088 w 3643"/>
                        <a:gd name="T17" fmla="*/ 1413 h 1728"/>
                        <a:gd name="T18" fmla="*/ 2232 w 3643"/>
                        <a:gd name="T19" fmla="*/ 1556 h 1728"/>
                        <a:gd name="T20" fmla="*/ 2438 w 3643"/>
                        <a:gd name="T21" fmla="*/ 1523 h 1728"/>
                        <a:gd name="T22" fmla="*/ 2531 w 3643"/>
                        <a:gd name="T23" fmla="*/ 1341 h 1728"/>
                        <a:gd name="T24" fmla="*/ 2438 w 3643"/>
                        <a:gd name="T25" fmla="*/ 1157 h 1728"/>
                        <a:gd name="T26" fmla="*/ 3220 w 3643"/>
                        <a:gd name="T27" fmla="*/ 163 h 1728"/>
                        <a:gd name="T28" fmla="*/ 3055 w 3643"/>
                        <a:gd name="T29" fmla="*/ 282 h 1728"/>
                        <a:gd name="T30" fmla="*/ 3055 w 3643"/>
                        <a:gd name="T31" fmla="*/ 492 h 1728"/>
                        <a:gd name="T32" fmla="*/ 3220 w 3643"/>
                        <a:gd name="T33" fmla="*/ 611 h 1728"/>
                        <a:gd name="T34" fmla="*/ 3417 w 3643"/>
                        <a:gd name="T35" fmla="*/ 547 h 1728"/>
                        <a:gd name="T36" fmla="*/ 3480 w 3643"/>
                        <a:gd name="T37" fmla="*/ 350 h 1728"/>
                        <a:gd name="T38" fmla="*/ 3360 w 3643"/>
                        <a:gd name="T39" fmla="*/ 185 h 1728"/>
                        <a:gd name="T40" fmla="*/ 1268 w 3643"/>
                        <a:gd name="T41" fmla="*/ 172 h 1728"/>
                        <a:gd name="T42" fmla="*/ 1124 w 3643"/>
                        <a:gd name="T43" fmla="*/ 316 h 1728"/>
                        <a:gd name="T44" fmla="*/ 1157 w 3643"/>
                        <a:gd name="T45" fmla="*/ 522 h 1728"/>
                        <a:gd name="T46" fmla="*/ 1339 w 3643"/>
                        <a:gd name="T47" fmla="*/ 615 h 1728"/>
                        <a:gd name="T48" fmla="*/ 1523 w 3643"/>
                        <a:gd name="T49" fmla="*/ 522 h 1728"/>
                        <a:gd name="T50" fmla="*/ 1555 w 3643"/>
                        <a:gd name="T51" fmla="*/ 316 h 1728"/>
                        <a:gd name="T52" fmla="*/ 1411 w 3643"/>
                        <a:gd name="T53" fmla="*/ 172 h 1728"/>
                        <a:gd name="T54" fmla="*/ 3396 w 3643"/>
                        <a:gd name="T55" fmla="*/ 26 h 1728"/>
                        <a:gd name="T56" fmla="*/ 3598 w 3643"/>
                        <a:gd name="T57" fmla="*/ 205 h 1728"/>
                        <a:gd name="T58" fmla="*/ 3631 w 3643"/>
                        <a:gd name="T59" fmla="*/ 482 h 1728"/>
                        <a:gd name="T60" fmla="*/ 3477 w 3643"/>
                        <a:gd name="T61" fmla="*/ 704 h 1728"/>
                        <a:gd name="T62" fmla="*/ 3210 w 3643"/>
                        <a:gd name="T63" fmla="*/ 772 h 1728"/>
                        <a:gd name="T64" fmla="*/ 2649 w 3643"/>
                        <a:gd name="T65" fmla="*/ 1167 h 1728"/>
                        <a:gd name="T66" fmla="*/ 2678 w 3643"/>
                        <a:gd name="T67" fmla="*/ 1436 h 1728"/>
                        <a:gd name="T68" fmla="*/ 2524 w 3643"/>
                        <a:gd name="T69" fmla="*/ 1658 h 1728"/>
                        <a:gd name="T70" fmla="*/ 2255 w 3643"/>
                        <a:gd name="T71" fmla="*/ 1725 h 1728"/>
                        <a:gd name="T72" fmla="*/ 2014 w 3643"/>
                        <a:gd name="T73" fmla="*/ 1597 h 1728"/>
                        <a:gd name="T74" fmla="*/ 1917 w 3643"/>
                        <a:gd name="T75" fmla="*/ 1341 h 1728"/>
                        <a:gd name="T76" fmla="*/ 1551 w 3643"/>
                        <a:gd name="T77" fmla="*/ 711 h 1728"/>
                        <a:gd name="T78" fmla="*/ 1294 w 3643"/>
                        <a:gd name="T79" fmla="*/ 772 h 1728"/>
                        <a:gd name="T80" fmla="*/ 732 w 3643"/>
                        <a:gd name="T81" fmla="*/ 1167 h 1728"/>
                        <a:gd name="T82" fmla="*/ 762 w 3643"/>
                        <a:gd name="T83" fmla="*/ 1436 h 1728"/>
                        <a:gd name="T84" fmla="*/ 607 w 3643"/>
                        <a:gd name="T85" fmla="*/ 1658 h 1728"/>
                        <a:gd name="T86" fmla="*/ 338 w 3643"/>
                        <a:gd name="T87" fmla="*/ 1725 h 1728"/>
                        <a:gd name="T88" fmla="*/ 97 w 3643"/>
                        <a:gd name="T89" fmla="*/ 1597 h 1728"/>
                        <a:gd name="T90" fmla="*/ 0 w 3643"/>
                        <a:gd name="T91" fmla="*/ 1341 h 1728"/>
                        <a:gd name="T92" fmla="*/ 97 w 3643"/>
                        <a:gd name="T93" fmla="*/ 1084 h 1728"/>
                        <a:gd name="T94" fmla="*/ 338 w 3643"/>
                        <a:gd name="T95" fmla="*/ 957 h 1728"/>
                        <a:gd name="T96" fmla="*/ 597 w 3643"/>
                        <a:gd name="T97" fmla="*/ 1016 h 1728"/>
                        <a:gd name="T98" fmla="*/ 952 w 3643"/>
                        <a:gd name="T99" fmla="*/ 387 h 1728"/>
                        <a:gd name="T100" fmla="*/ 1051 w 3643"/>
                        <a:gd name="T101" fmla="*/ 130 h 1728"/>
                        <a:gd name="T102" fmla="*/ 1291 w 3643"/>
                        <a:gd name="T103" fmla="*/ 2 h 1728"/>
                        <a:gd name="T104" fmla="*/ 1561 w 3643"/>
                        <a:gd name="T105" fmla="*/ 69 h 1728"/>
                        <a:gd name="T106" fmla="*/ 1714 w 3643"/>
                        <a:gd name="T107" fmla="*/ 291 h 1728"/>
                        <a:gd name="T108" fmla="*/ 1686 w 3643"/>
                        <a:gd name="T109" fmla="*/ 560 h 1728"/>
                        <a:gd name="T110" fmla="*/ 2255 w 3643"/>
                        <a:gd name="T111" fmla="*/ 957 h 1728"/>
                        <a:gd name="T112" fmla="*/ 2514 w 3643"/>
                        <a:gd name="T113" fmla="*/ 1016 h 1728"/>
                        <a:gd name="T114" fmla="*/ 2869 w 3643"/>
                        <a:gd name="T115" fmla="*/ 387 h 1728"/>
                        <a:gd name="T116" fmla="*/ 2968 w 3643"/>
                        <a:gd name="T117" fmla="*/ 130 h 1728"/>
                        <a:gd name="T118" fmla="*/ 3208 w 3643"/>
                        <a:gd name="T119" fmla="*/ 2 h 172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  <a:cxn ang="0">
                          <a:pos x="T118" y="T119"/>
                        </a:cxn>
                      </a:cxnLst>
                      <a:rect l="0" t="0" r="r" b="b"/>
                      <a:pathLst>
                        <a:path w="3643" h="1728">
                          <a:moveTo>
                            <a:pt x="387" y="1114"/>
                          </a:moveTo>
                          <a:lnTo>
                            <a:pt x="350" y="1116"/>
                          </a:lnTo>
                          <a:lnTo>
                            <a:pt x="315" y="1125"/>
                          </a:lnTo>
                          <a:lnTo>
                            <a:pt x="282" y="1139"/>
                          </a:lnTo>
                          <a:lnTo>
                            <a:pt x="253" y="1157"/>
                          </a:lnTo>
                          <a:lnTo>
                            <a:pt x="227" y="1180"/>
                          </a:lnTo>
                          <a:lnTo>
                            <a:pt x="204" y="1207"/>
                          </a:lnTo>
                          <a:lnTo>
                            <a:pt x="185" y="1237"/>
                          </a:lnTo>
                          <a:lnTo>
                            <a:pt x="171" y="1269"/>
                          </a:lnTo>
                          <a:lnTo>
                            <a:pt x="163" y="1304"/>
                          </a:lnTo>
                          <a:lnTo>
                            <a:pt x="160" y="1341"/>
                          </a:lnTo>
                          <a:lnTo>
                            <a:pt x="163" y="1377"/>
                          </a:lnTo>
                          <a:lnTo>
                            <a:pt x="171" y="1413"/>
                          </a:lnTo>
                          <a:lnTo>
                            <a:pt x="185" y="1445"/>
                          </a:lnTo>
                          <a:lnTo>
                            <a:pt x="204" y="1475"/>
                          </a:lnTo>
                          <a:lnTo>
                            <a:pt x="227" y="1501"/>
                          </a:lnTo>
                          <a:lnTo>
                            <a:pt x="253" y="1523"/>
                          </a:lnTo>
                          <a:lnTo>
                            <a:pt x="282" y="1542"/>
                          </a:lnTo>
                          <a:lnTo>
                            <a:pt x="315" y="1556"/>
                          </a:lnTo>
                          <a:lnTo>
                            <a:pt x="350" y="1564"/>
                          </a:lnTo>
                          <a:lnTo>
                            <a:pt x="387" y="1568"/>
                          </a:lnTo>
                          <a:lnTo>
                            <a:pt x="424" y="1564"/>
                          </a:lnTo>
                          <a:lnTo>
                            <a:pt x="458" y="1556"/>
                          </a:lnTo>
                          <a:lnTo>
                            <a:pt x="491" y="1542"/>
                          </a:lnTo>
                          <a:lnTo>
                            <a:pt x="521" y="1523"/>
                          </a:lnTo>
                          <a:lnTo>
                            <a:pt x="548" y="1501"/>
                          </a:lnTo>
                          <a:lnTo>
                            <a:pt x="570" y="1475"/>
                          </a:lnTo>
                          <a:lnTo>
                            <a:pt x="588" y="1445"/>
                          </a:lnTo>
                          <a:lnTo>
                            <a:pt x="602" y="1413"/>
                          </a:lnTo>
                          <a:lnTo>
                            <a:pt x="611" y="1377"/>
                          </a:lnTo>
                          <a:lnTo>
                            <a:pt x="614" y="1341"/>
                          </a:lnTo>
                          <a:lnTo>
                            <a:pt x="611" y="1304"/>
                          </a:lnTo>
                          <a:lnTo>
                            <a:pt x="602" y="1269"/>
                          </a:lnTo>
                          <a:lnTo>
                            <a:pt x="588" y="1237"/>
                          </a:lnTo>
                          <a:lnTo>
                            <a:pt x="570" y="1207"/>
                          </a:lnTo>
                          <a:lnTo>
                            <a:pt x="548" y="1180"/>
                          </a:lnTo>
                          <a:lnTo>
                            <a:pt x="521" y="1157"/>
                          </a:lnTo>
                          <a:lnTo>
                            <a:pt x="491" y="1139"/>
                          </a:lnTo>
                          <a:lnTo>
                            <a:pt x="458" y="1125"/>
                          </a:lnTo>
                          <a:lnTo>
                            <a:pt x="424" y="1116"/>
                          </a:lnTo>
                          <a:lnTo>
                            <a:pt x="387" y="1114"/>
                          </a:lnTo>
                          <a:close/>
                          <a:moveTo>
                            <a:pt x="2303" y="1114"/>
                          </a:moveTo>
                          <a:lnTo>
                            <a:pt x="2266" y="1116"/>
                          </a:lnTo>
                          <a:lnTo>
                            <a:pt x="2232" y="1125"/>
                          </a:lnTo>
                          <a:lnTo>
                            <a:pt x="2199" y="1139"/>
                          </a:lnTo>
                          <a:lnTo>
                            <a:pt x="2169" y="1157"/>
                          </a:lnTo>
                          <a:lnTo>
                            <a:pt x="2142" y="1180"/>
                          </a:lnTo>
                          <a:lnTo>
                            <a:pt x="2120" y="1207"/>
                          </a:lnTo>
                          <a:lnTo>
                            <a:pt x="2102" y="1237"/>
                          </a:lnTo>
                          <a:lnTo>
                            <a:pt x="2088" y="1269"/>
                          </a:lnTo>
                          <a:lnTo>
                            <a:pt x="2079" y="1304"/>
                          </a:lnTo>
                          <a:lnTo>
                            <a:pt x="2076" y="1341"/>
                          </a:lnTo>
                          <a:lnTo>
                            <a:pt x="2079" y="1377"/>
                          </a:lnTo>
                          <a:lnTo>
                            <a:pt x="2088" y="1413"/>
                          </a:lnTo>
                          <a:lnTo>
                            <a:pt x="2102" y="1445"/>
                          </a:lnTo>
                          <a:lnTo>
                            <a:pt x="2120" y="1475"/>
                          </a:lnTo>
                          <a:lnTo>
                            <a:pt x="2142" y="1501"/>
                          </a:lnTo>
                          <a:lnTo>
                            <a:pt x="2169" y="1523"/>
                          </a:lnTo>
                          <a:lnTo>
                            <a:pt x="2199" y="1542"/>
                          </a:lnTo>
                          <a:lnTo>
                            <a:pt x="2232" y="1556"/>
                          </a:lnTo>
                          <a:lnTo>
                            <a:pt x="2266" y="1564"/>
                          </a:lnTo>
                          <a:lnTo>
                            <a:pt x="2303" y="1568"/>
                          </a:lnTo>
                          <a:lnTo>
                            <a:pt x="2340" y="1564"/>
                          </a:lnTo>
                          <a:lnTo>
                            <a:pt x="2375" y="1556"/>
                          </a:lnTo>
                          <a:lnTo>
                            <a:pt x="2408" y="1542"/>
                          </a:lnTo>
                          <a:lnTo>
                            <a:pt x="2438" y="1523"/>
                          </a:lnTo>
                          <a:lnTo>
                            <a:pt x="2463" y="1501"/>
                          </a:lnTo>
                          <a:lnTo>
                            <a:pt x="2486" y="1475"/>
                          </a:lnTo>
                          <a:lnTo>
                            <a:pt x="2505" y="1445"/>
                          </a:lnTo>
                          <a:lnTo>
                            <a:pt x="2519" y="1413"/>
                          </a:lnTo>
                          <a:lnTo>
                            <a:pt x="2527" y="1377"/>
                          </a:lnTo>
                          <a:lnTo>
                            <a:pt x="2531" y="1341"/>
                          </a:lnTo>
                          <a:lnTo>
                            <a:pt x="2527" y="1304"/>
                          </a:lnTo>
                          <a:lnTo>
                            <a:pt x="2519" y="1269"/>
                          </a:lnTo>
                          <a:lnTo>
                            <a:pt x="2505" y="1237"/>
                          </a:lnTo>
                          <a:lnTo>
                            <a:pt x="2486" y="1207"/>
                          </a:lnTo>
                          <a:lnTo>
                            <a:pt x="2463" y="1180"/>
                          </a:lnTo>
                          <a:lnTo>
                            <a:pt x="2438" y="1157"/>
                          </a:lnTo>
                          <a:lnTo>
                            <a:pt x="2408" y="1139"/>
                          </a:lnTo>
                          <a:lnTo>
                            <a:pt x="2375" y="1125"/>
                          </a:lnTo>
                          <a:lnTo>
                            <a:pt x="2340" y="1116"/>
                          </a:lnTo>
                          <a:lnTo>
                            <a:pt x="2303" y="1114"/>
                          </a:lnTo>
                          <a:close/>
                          <a:moveTo>
                            <a:pt x="3256" y="160"/>
                          </a:moveTo>
                          <a:lnTo>
                            <a:pt x="3220" y="163"/>
                          </a:lnTo>
                          <a:lnTo>
                            <a:pt x="3184" y="172"/>
                          </a:lnTo>
                          <a:lnTo>
                            <a:pt x="3152" y="185"/>
                          </a:lnTo>
                          <a:lnTo>
                            <a:pt x="3122" y="204"/>
                          </a:lnTo>
                          <a:lnTo>
                            <a:pt x="3096" y="226"/>
                          </a:lnTo>
                          <a:lnTo>
                            <a:pt x="3073" y="253"/>
                          </a:lnTo>
                          <a:lnTo>
                            <a:pt x="3055" y="282"/>
                          </a:lnTo>
                          <a:lnTo>
                            <a:pt x="3041" y="316"/>
                          </a:lnTo>
                          <a:lnTo>
                            <a:pt x="3032" y="350"/>
                          </a:lnTo>
                          <a:lnTo>
                            <a:pt x="3030" y="387"/>
                          </a:lnTo>
                          <a:lnTo>
                            <a:pt x="3032" y="424"/>
                          </a:lnTo>
                          <a:lnTo>
                            <a:pt x="3041" y="458"/>
                          </a:lnTo>
                          <a:lnTo>
                            <a:pt x="3055" y="492"/>
                          </a:lnTo>
                          <a:lnTo>
                            <a:pt x="3073" y="522"/>
                          </a:lnTo>
                          <a:lnTo>
                            <a:pt x="3096" y="547"/>
                          </a:lnTo>
                          <a:lnTo>
                            <a:pt x="3122" y="570"/>
                          </a:lnTo>
                          <a:lnTo>
                            <a:pt x="3152" y="589"/>
                          </a:lnTo>
                          <a:lnTo>
                            <a:pt x="3184" y="602"/>
                          </a:lnTo>
                          <a:lnTo>
                            <a:pt x="3220" y="611"/>
                          </a:lnTo>
                          <a:lnTo>
                            <a:pt x="3256" y="615"/>
                          </a:lnTo>
                          <a:lnTo>
                            <a:pt x="3293" y="611"/>
                          </a:lnTo>
                          <a:lnTo>
                            <a:pt x="3328" y="602"/>
                          </a:lnTo>
                          <a:lnTo>
                            <a:pt x="3360" y="589"/>
                          </a:lnTo>
                          <a:lnTo>
                            <a:pt x="3390" y="570"/>
                          </a:lnTo>
                          <a:lnTo>
                            <a:pt x="3417" y="547"/>
                          </a:lnTo>
                          <a:lnTo>
                            <a:pt x="3439" y="522"/>
                          </a:lnTo>
                          <a:lnTo>
                            <a:pt x="3458" y="492"/>
                          </a:lnTo>
                          <a:lnTo>
                            <a:pt x="3472" y="458"/>
                          </a:lnTo>
                          <a:lnTo>
                            <a:pt x="3480" y="424"/>
                          </a:lnTo>
                          <a:lnTo>
                            <a:pt x="3483" y="387"/>
                          </a:lnTo>
                          <a:lnTo>
                            <a:pt x="3480" y="350"/>
                          </a:lnTo>
                          <a:lnTo>
                            <a:pt x="3472" y="316"/>
                          </a:lnTo>
                          <a:lnTo>
                            <a:pt x="3458" y="282"/>
                          </a:lnTo>
                          <a:lnTo>
                            <a:pt x="3439" y="253"/>
                          </a:lnTo>
                          <a:lnTo>
                            <a:pt x="3417" y="226"/>
                          </a:lnTo>
                          <a:lnTo>
                            <a:pt x="3390" y="204"/>
                          </a:lnTo>
                          <a:lnTo>
                            <a:pt x="3360" y="185"/>
                          </a:lnTo>
                          <a:lnTo>
                            <a:pt x="3328" y="172"/>
                          </a:lnTo>
                          <a:lnTo>
                            <a:pt x="3293" y="163"/>
                          </a:lnTo>
                          <a:lnTo>
                            <a:pt x="3256" y="160"/>
                          </a:lnTo>
                          <a:close/>
                          <a:moveTo>
                            <a:pt x="1339" y="160"/>
                          </a:moveTo>
                          <a:lnTo>
                            <a:pt x="1303" y="163"/>
                          </a:lnTo>
                          <a:lnTo>
                            <a:pt x="1268" y="172"/>
                          </a:lnTo>
                          <a:lnTo>
                            <a:pt x="1235" y="185"/>
                          </a:lnTo>
                          <a:lnTo>
                            <a:pt x="1206" y="204"/>
                          </a:lnTo>
                          <a:lnTo>
                            <a:pt x="1179" y="226"/>
                          </a:lnTo>
                          <a:lnTo>
                            <a:pt x="1157" y="253"/>
                          </a:lnTo>
                          <a:lnTo>
                            <a:pt x="1138" y="282"/>
                          </a:lnTo>
                          <a:lnTo>
                            <a:pt x="1124" y="316"/>
                          </a:lnTo>
                          <a:lnTo>
                            <a:pt x="1116" y="350"/>
                          </a:lnTo>
                          <a:lnTo>
                            <a:pt x="1113" y="387"/>
                          </a:lnTo>
                          <a:lnTo>
                            <a:pt x="1116" y="424"/>
                          </a:lnTo>
                          <a:lnTo>
                            <a:pt x="1124" y="458"/>
                          </a:lnTo>
                          <a:lnTo>
                            <a:pt x="1138" y="492"/>
                          </a:lnTo>
                          <a:lnTo>
                            <a:pt x="1157" y="522"/>
                          </a:lnTo>
                          <a:lnTo>
                            <a:pt x="1179" y="547"/>
                          </a:lnTo>
                          <a:lnTo>
                            <a:pt x="1206" y="570"/>
                          </a:lnTo>
                          <a:lnTo>
                            <a:pt x="1235" y="589"/>
                          </a:lnTo>
                          <a:lnTo>
                            <a:pt x="1268" y="602"/>
                          </a:lnTo>
                          <a:lnTo>
                            <a:pt x="1303" y="611"/>
                          </a:lnTo>
                          <a:lnTo>
                            <a:pt x="1339" y="615"/>
                          </a:lnTo>
                          <a:lnTo>
                            <a:pt x="1376" y="611"/>
                          </a:lnTo>
                          <a:lnTo>
                            <a:pt x="1411" y="602"/>
                          </a:lnTo>
                          <a:lnTo>
                            <a:pt x="1443" y="589"/>
                          </a:lnTo>
                          <a:lnTo>
                            <a:pt x="1473" y="570"/>
                          </a:lnTo>
                          <a:lnTo>
                            <a:pt x="1500" y="547"/>
                          </a:lnTo>
                          <a:lnTo>
                            <a:pt x="1523" y="522"/>
                          </a:lnTo>
                          <a:lnTo>
                            <a:pt x="1541" y="492"/>
                          </a:lnTo>
                          <a:lnTo>
                            <a:pt x="1555" y="458"/>
                          </a:lnTo>
                          <a:lnTo>
                            <a:pt x="1564" y="424"/>
                          </a:lnTo>
                          <a:lnTo>
                            <a:pt x="1566" y="387"/>
                          </a:lnTo>
                          <a:lnTo>
                            <a:pt x="1564" y="350"/>
                          </a:lnTo>
                          <a:lnTo>
                            <a:pt x="1555" y="316"/>
                          </a:lnTo>
                          <a:lnTo>
                            <a:pt x="1541" y="282"/>
                          </a:lnTo>
                          <a:lnTo>
                            <a:pt x="1523" y="253"/>
                          </a:lnTo>
                          <a:lnTo>
                            <a:pt x="1500" y="226"/>
                          </a:lnTo>
                          <a:lnTo>
                            <a:pt x="1473" y="204"/>
                          </a:lnTo>
                          <a:lnTo>
                            <a:pt x="1443" y="185"/>
                          </a:lnTo>
                          <a:lnTo>
                            <a:pt x="1411" y="172"/>
                          </a:lnTo>
                          <a:lnTo>
                            <a:pt x="1376" y="163"/>
                          </a:lnTo>
                          <a:lnTo>
                            <a:pt x="1339" y="160"/>
                          </a:lnTo>
                          <a:close/>
                          <a:moveTo>
                            <a:pt x="3256" y="0"/>
                          </a:moveTo>
                          <a:lnTo>
                            <a:pt x="3305" y="2"/>
                          </a:lnTo>
                          <a:lnTo>
                            <a:pt x="3351" y="11"/>
                          </a:lnTo>
                          <a:lnTo>
                            <a:pt x="3396" y="26"/>
                          </a:lnTo>
                          <a:lnTo>
                            <a:pt x="3438" y="46"/>
                          </a:lnTo>
                          <a:lnTo>
                            <a:pt x="3477" y="69"/>
                          </a:lnTo>
                          <a:lnTo>
                            <a:pt x="3513" y="98"/>
                          </a:lnTo>
                          <a:lnTo>
                            <a:pt x="3545" y="130"/>
                          </a:lnTo>
                          <a:lnTo>
                            <a:pt x="3574" y="166"/>
                          </a:lnTo>
                          <a:lnTo>
                            <a:pt x="3598" y="205"/>
                          </a:lnTo>
                          <a:lnTo>
                            <a:pt x="3617" y="247"/>
                          </a:lnTo>
                          <a:lnTo>
                            <a:pt x="3631" y="291"/>
                          </a:lnTo>
                          <a:lnTo>
                            <a:pt x="3640" y="339"/>
                          </a:lnTo>
                          <a:lnTo>
                            <a:pt x="3643" y="387"/>
                          </a:lnTo>
                          <a:lnTo>
                            <a:pt x="3640" y="435"/>
                          </a:lnTo>
                          <a:lnTo>
                            <a:pt x="3631" y="482"/>
                          </a:lnTo>
                          <a:lnTo>
                            <a:pt x="3617" y="527"/>
                          </a:lnTo>
                          <a:lnTo>
                            <a:pt x="3598" y="569"/>
                          </a:lnTo>
                          <a:lnTo>
                            <a:pt x="3574" y="608"/>
                          </a:lnTo>
                          <a:lnTo>
                            <a:pt x="3545" y="644"/>
                          </a:lnTo>
                          <a:lnTo>
                            <a:pt x="3513" y="676"/>
                          </a:lnTo>
                          <a:lnTo>
                            <a:pt x="3477" y="704"/>
                          </a:lnTo>
                          <a:lnTo>
                            <a:pt x="3438" y="729"/>
                          </a:lnTo>
                          <a:lnTo>
                            <a:pt x="3396" y="748"/>
                          </a:lnTo>
                          <a:lnTo>
                            <a:pt x="3351" y="762"/>
                          </a:lnTo>
                          <a:lnTo>
                            <a:pt x="3305" y="771"/>
                          </a:lnTo>
                          <a:lnTo>
                            <a:pt x="3256" y="774"/>
                          </a:lnTo>
                          <a:lnTo>
                            <a:pt x="3210" y="772"/>
                          </a:lnTo>
                          <a:lnTo>
                            <a:pt x="3166" y="763"/>
                          </a:lnTo>
                          <a:lnTo>
                            <a:pt x="3124" y="751"/>
                          </a:lnTo>
                          <a:lnTo>
                            <a:pt x="3083" y="733"/>
                          </a:lnTo>
                          <a:lnTo>
                            <a:pt x="3045" y="711"/>
                          </a:lnTo>
                          <a:lnTo>
                            <a:pt x="2627" y="1129"/>
                          </a:lnTo>
                          <a:lnTo>
                            <a:pt x="2649" y="1167"/>
                          </a:lnTo>
                          <a:lnTo>
                            <a:pt x="2667" y="1208"/>
                          </a:lnTo>
                          <a:lnTo>
                            <a:pt x="2679" y="1250"/>
                          </a:lnTo>
                          <a:lnTo>
                            <a:pt x="2688" y="1294"/>
                          </a:lnTo>
                          <a:lnTo>
                            <a:pt x="2690" y="1341"/>
                          </a:lnTo>
                          <a:lnTo>
                            <a:pt x="2687" y="1389"/>
                          </a:lnTo>
                          <a:lnTo>
                            <a:pt x="2678" y="1436"/>
                          </a:lnTo>
                          <a:lnTo>
                            <a:pt x="2665" y="1480"/>
                          </a:lnTo>
                          <a:lnTo>
                            <a:pt x="2645" y="1522"/>
                          </a:lnTo>
                          <a:lnTo>
                            <a:pt x="2620" y="1562"/>
                          </a:lnTo>
                          <a:lnTo>
                            <a:pt x="2593" y="1597"/>
                          </a:lnTo>
                          <a:lnTo>
                            <a:pt x="2561" y="1629"/>
                          </a:lnTo>
                          <a:lnTo>
                            <a:pt x="2524" y="1658"/>
                          </a:lnTo>
                          <a:lnTo>
                            <a:pt x="2485" y="1683"/>
                          </a:lnTo>
                          <a:lnTo>
                            <a:pt x="2443" y="1701"/>
                          </a:lnTo>
                          <a:lnTo>
                            <a:pt x="2398" y="1716"/>
                          </a:lnTo>
                          <a:lnTo>
                            <a:pt x="2351" y="1725"/>
                          </a:lnTo>
                          <a:lnTo>
                            <a:pt x="2303" y="1728"/>
                          </a:lnTo>
                          <a:lnTo>
                            <a:pt x="2255" y="1725"/>
                          </a:lnTo>
                          <a:lnTo>
                            <a:pt x="2208" y="1716"/>
                          </a:lnTo>
                          <a:lnTo>
                            <a:pt x="2163" y="1701"/>
                          </a:lnTo>
                          <a:lnTo>
                            <a:pt x="2121" y="1683"/>
                          </a:lnTo>
                          <a:lnTo>
                            <a:pt x="2083" y="1658"/>
                          </a:lnTo>
                          <a:lnTo>
                            <a:pt x="2046" y="1629"/>
                          </a:lnTo>
                          <a:lnTo>
                            <a:pt x="2014" y="1597"/>
                          </a:lnTo>
                          <a:lnTo>
                            <a:pt x="1985" y="1562"/>
                          </a:lnTo>
                          <a:lnTo>
                            <a:pt x="1962" y="1522"/>
                          </a:lnTo>
                          <a:lnTo>
                            <a:pt x="1942" y="1480"/>
                          </a:lnTo>
                          <a:lnTo>
                            <a:pt x="1928" y="1436"/>
                          </a:lnTo>
                          <a:lnTo>
                            <a:pt x="1919" y="1389"/>
                          </a:lnTo>
                          <a:lnTo>
                            <a:pt x="1917" y="1341"/>
                          </a:lnTo>
                          <a:lnTo>
                            <a:pt x="1919" y="1296"/>
                          </a:lnTo>
                          <a:lnTo>
                            <a:pt x="1927" y="1253"/>
                          </a:lnTo>
                          <a:lnTo>
                            <a:pt x="1939" y="1212"/>
                          </a:lnTo>
                          <a:lnTo>
                            <a:pt x="1954" y="1172"/>
                          </a:lnTo>
                          <a:lnTo>
                            <a:pt x="1975" y="1136"/>
                          </a:lnTo>
                          <a:lnTo>
                            <a:pt x="1551" y="711"/>
                          </a:lnTo>
                          <a:lnTo>
                            <a:pt x="1513" y="733"/>
                          </a:lnTo>
                          <a:lnTo>
                            <a:pt x="1472" y="751"/>
                          </a:lnTo>
                          <a:lnTo>
                            <a:pt x="1430" y="763"/>
                          </a:lnTo>
                          <a:lnTo>
                            <a:pt x="1386" y="772"/>
                          </a:lnTo>
                          <a:lnTo>
                            <a:pt x="1339" y="774"/>
                          </a:lnTo>
                          <a:lnTo>
                            <a:pt x="1294" y="772"/>
                          </a:lnTo>
                          <a:lnTo>
                            <a:pt x="1249" y="763"/>
                          </a:lnTo>
                          <a:lnTo>
                            <a:pt x="1207" y="751"/>
                          </a:lnTo>
                          <a:lnTo>
                            <a:pt x="1167" y="733"/>
                          </a:lnTo>
                          <a:lnTo>
                            <a:pt x="1128" y="711"/>
                          </a:lnTo>
                          <a:lnTo>
                            <a:pt x="711" y="1129"/>
                          </a:lnTo>
                          <a:lnTo>
                            <a:pt x="732" y="1167"/>
                          </a:lnTo>
                          <a:lnTo>
                            <a:pt x="750" y="1208"/>
                          </a:lnTo>
                          <a:lnTo>
                            <a:pt x="763" y="1250"/>
                          </a:lnTo>
                          <a:lnTo>
                            <a:pt x="771" y="1294"/>
                          </a:lnTo>
                          <a:lnTo>
                            <a:pt x="773" y="1341"/>
                          </a:lnTo>
                          <a:lnTo>
                            <a:pt x="771" y="1389"/>
                          </a:lnTo>
                          <a:lnTo>
                            <a:pt x="762" y="1436"/>
                          </a:lnTo>
                          <a:lnTo>
                            <a:pt x="748" y="1480"/>
                          </a:lnTo>
                          <a:lnTo>
                            <a:pt x="728" y="1522"/>
                          </a:lnTo>
                          <a:lnTo>
                            <a:pt x="705" y="1562"/>
                          </a:lnTo>
                          <a:lnTo>
                            <a:pt x="676" y="1597"/>
                          </a:lnTo>
                          <a:lnTo>
                            <a:pt x="644" y="1629"/>
                          </a:lnTo>
                          <a:lnTo>
                            <a:pt x="607" y="1658"/>
                          </a:lnTo>
                          <a:lnTo>
                            <a:pt x="569" y="1683"/>
                          </a:lnTo>
                          <a:lnTo>
                            <a:pt x="526" y="1701"/>
                          </a:lnTo>
                          <a:lnTo>
                            <a:pt x="482" y="1716"/>
                          </a:lnTo>
                          <a:lnTo>
                            <a:pt x="436" y="1725"/>
                          </a:lnTo>
                          <a:lnTo>
                            <a:pt x="387" y="1728"/>
                          </a:lnTo>
                          <a:lnTo>
                            <a:pt x="338" y="1725"/>
                          </a:lnTo>
                          <a:lnTo>
                            <a:pt x="292" y="1716"/>
                          </a:lnTo>
                          <a:lnTo>
                            <a:pt x="247" y="1701"/>
                          </a:lnTo>
                          <a:lnTo>
                            <a:pt x="205" y="1683"/>
                          </a:lnTo>
                          <a:lnTo>
                            <a:pt x="166" y="1658"/>
                          </a:lnTo>
                          <a:lnTo>
                            <a:pt x="131" y="1629"/>
                          </a:lnTo>
                          <a:lnTo>
                            <a:pt x="97" y="1597"/>
                          </a:lnTo>
                          <a:lnTo>
                            <a:pt x="70" y="1562"/>
                          </a:lnTo>
                          <a:lnTo>
                            <a:pt x="45" y="1522"/>
                          </a:lnTo>
                          <a:lnTo>
                            <a:pt x="27" y="1480"/>
                          </a:lnTo>
                          <a:lnTo>
                            <a:pt x="12" y="1436"/>
                          </a:lnTo>
                          <a:lnTo>
                            <a:pt x="3" y="1389"/>
                          </a:lnTo>
                          <a:lnTo>
                            <a:pt x="0" y="1341"/>
                          </a:lnTo>
                          <a:lnTo>
                            <a:pt x="3" y="1292"/>
                          </a:lnTo>
                          <a:lnTo>
                            <a:pt x="12" y="1245"/>
                          </a:lnTo>
                          <a:lnTo>
                            <a:pt x="27" y="1201"/>
                          </a:lnTo>
                          <a:lnTo>
                            <a:pt x="45" y="1159"/>
                          </a:lnTo>
                          <a:lnTo>
                            <a:pt x="70" y="1119"/>
                          </a:lnTo>
                          <a:lnTo>
                            <a:pt x="97" y="1084"/>
                          </a:lnTo>
                          <a:lnTo>
                            <a:pt x="131" y="1052"/>
                          </a:lnTo>
                          <a:lnTo>
                            <a:pt x="166" y="1023"/>
                          </a:lnTo>
                          <a:lnTo>
                            <a:pt x="205" y="999"/>
                          </a:lnTo>
                          <a:lnTo>
                            <a:pt x="247" y="980"/>
                          </a:lnTo>
                          <a:lnTo>
                            <a:pt x="292" y="965"/>
                          </a:lnTo>
                          <a:lnTo>
                            <a:pt x="338" y="957"/>
                          </a:lnTo>
                          <a:lnTo>
                            <a:pt x="387" y="953"/>
                          </a:lnTo>
                          <a:lnTo>
                            <a:pt x="432" y="957"/>
                          </a:lnTo>
                          <a:lnTo>
                            <a:pt x="477" y="964"/>
                          </a:lnTo>
                          <a:lnTo>
                            <a:pt x="520" y="976"/>
                          </a:lnTo>
                          <a:lnTo>
                            <a:pt x="560" y="994"/>
                          </a:lnTo>
                          <a:lnTo>
                            <a:pt x="597" y="1016"/>
                          </a:lnTo>
                          <a:lnTo>
                            <a:pt x="1015" y="598"/>
                          </a:lnTo>
                          <a:lnTo>
                            <a:pt x="994" y="560"/>
                          </a:lnTo>
                          <a:lnTo>
                            <a:pt x="977" y="520"/>
                          </a:lnTo>
                          <a:lnTo>
                            <a:pt x="963" y="477"/>
                          </a:lnTo>
                          <a:lnTo>
                            <a:pt x="956" y="433"/>
                          </a:lnTo>
                          <a:lnTo>
                            <a:pt x="952" y="387"/>
                          </a:lnTo>
                          <a:lnTo>
                            <a:pt x="956" y="339"/>
                          </a:lnTo>
                          <a:lnTo>
                            <a:pt x="964" y="291"/>
                          </a:lnTo>
                          <a:lnTo>
                            <a:pt x="979" y="247"/>
                          </a:lnTo>
                          <a:lnTo>
                            <a:pt x="998" y="205"/>
                          </a:lnTo>
                          <a:lnTo>
                            <a:pt x="1022" y="166"/>
                          </a:lnTo>
                          <a:lnTo>
                            <a:pt x="1051" y="130"/>
                          </a:lnTo>
                          <a:lnTo>
                            <a:pt x="1083" y="98"/>
                          </a:lnTo>
                          <a:lnTo>
                            <a:pt x="1118" y="69"/>
                          </a:lnTo>
                          <a:lnTo>
                            <a:pt x="1158" y="46"/>
                          </a:lnTo>
                          <a:lnTo>
                            <a:pt x="1200" y="26"/>
                          </a:lnTo>
                          <a:lnTo>
                            <a:pt x="1244" y="11"/>
                          </a:lnTo>
                          <a:lnTo>
                            <a:pt x="1291" y="2"/>
                          </a:lnTo>
                          <a:lnTo>
                            <a:pt x="1339" y="0"/>
                          </a:lnTo>
                          <a:lnTo>
                            <a:pt x="1388" y="2"/>
                          </a:lnTo>
                          <a:lnTo>
                            <a:pt x="1435" y="11"/>
                          </a:lnTo>
                          <a:lnTo>
                            <a:pt x="1479" y="26"/>
                          </a:lnTo>
                          <a:lnTo>
                            <a:pt x="1521" y="46"/>
                          </a:lnTo>
                          <a:lnTo>
                            <a:pt x="1561" y="69"/>
                          </a:lnTo>
                          <a:lnTo>
                            <a:pt x="1596" y="98"/>
                          </a:lnTo>
                          <a:lnTo>
                            <a:pt x="1628" y="130"/>
                          </a:lnTo>
                          <a:lnTo>
                            <a:pt x="1657" y="166"/>
                          </a:lnTo>
                          <a:lnTo>
                            <a:pt x="1681" y="205"/>
                          </a:lnTo>
                          <a:lnTo>
                            <a:pt x="1700" y="247"/>
                          </a:lnTo>
                          <a:lnTo>
                            <a:pt x="1714" y="291"/>
                          </a:lnTo>
                          <a:lnTo>
                            <a:pt x="1723" y="339"/>
                          </a:lnTo>
                          <a:lnTo>
                            <a:pt x="1727" y="387"/>
                          </a:lnTo>
                          <a:lnTo>
                            <a:pt x="1723" y="433"/>
                          </a:lnTo>
                          <a:lnTo>
                            <a:pt x="1716" y="477"/>
                          </a:lnTo>
                          <a:lnTo>
                            <a:pt x="1703" y="520"/>
                          </a:lnTo>
                          <a:lnTo>
                            <a:pt x="1686" y="560"/>
                          </a:lnTo>
                          <a:lnTo>
                            <a:pt x="1664" y="598"/>
                          </a:lnTo>
                          <a:lnTo>
                            <a:pt x="2086" y="1021"/>
                          </a:lnTo>
                          <a:lnTo>
                            <a:pt x="2125" y="997"/>
                          </a:lnTo>
                          <a:lnTo>
                            <a:pt x="2166" y="979"/>
                          </a:lnTo>
                          <a:lnTo>
                            <a:pt x="2210" y="965"/>
                          </a:lnTo>
                          <a:lnTo>
                            <a:pt x="2255" y="957"/>
                          </a:lnTo>
                          <a:lnTo>
                            <a:pt x="2303" y="953"/>
                          </a:lnTo>
                          <a:lnTo>
                            <a:pt x="2349" y="957"/>
                          </a:lnTo>
                          <a:lnTo>
                            <a:pt x="2394" y="964"/>
                          </a:lnTo>
                          <a:lnTo>
                            <a:pt x="2437" y="976"/>
                          </a:lnTo>
                          <a:lnTo>
                            <a:pt x="2476" y="994"/>
                          </a:lnTo>
                          <a:lnTo>
                            <a:pt x="2514" y="1016"/>
                          </a:lnTo>
                          <a:lnTo>
                            <a:pt x="2932" y="598"/>
                          </a:lnTo>
                          <a:lnTo>
                            <a:pt x="2910" y="560"/>
                          </a:lnTo>
                          <a:lnTo>
                            <a:pt x="2892" y="520"/>
                          </a:lnTo>
                          <a:lnTo>
                            <a:pt x="2880" y="477"/>
                          </a:lnTo>
                          <a:lnTo>
                            <a:pt x="2872" y="433"/>
                          </a:lnTo>
                          <a:lnTo>
                            <a:pt x="2869" y="387"/>
                          </a:lnTo>
                          <a:lnTo>
                            <a:pt x="2872" y="339"/>
                          </a:lnTo>
                          <a:lnTo>
                            <a:pt x="2881" y="291"/>
                          </a:lnTo>
                          <a:lnTo>
                            <a:pt x="2896" y="247"/>
                          </a:lnTo>
                          <a:lnTo>
                            <a:pt x="2914" y="205"/>
                          </a:lnTo>
                          <a:lnTo>
                            <a:pt x="2939" y="166"/>
                          </a:lnTo>
                          <a:lnTo>
                            <a:pt x="2968" y="130"/>
                          </a:lnTo>
                          <a:lnTo>
                            <a:pt x="3000" y="98"/>
                          </a:lnTo>
                          <a:lnTo>
                            <a:pt x="3035" y="69"/>
                          </a:lnTo>
                          <a:lnTo>
                            <a:pt x="3075" y="46"/>
                          </a:lnTo>
                          <a:lnTo>
                            <a:pt x="3117" y="26"/>
                          </a:lnTo>
                          <a:lnTo>
                            <a:pt x="3161" y="11"/>
                          </a:lnTo>
                          <a:lnTo>
                            <a:pt x="3208" y="2"/>
                          </a:lnTo>
                          <a:lnTo>
                            <a:pt x="3256" y="0"/>
                          </a:lnTo>
                          <a:close/>
                        </a:path>
                      </a:pathLst>
                    </a:custGeom>
                    <a:grpFill/>
                    <a:ln w="0">
                      <a:noFill/>
                      <a:prstDash val="solid"/>
                      <a:round/>
                    </a:ln>
                  </p:spPr>
                  <p:txBody>
                    <a:bodyPr vert="horz" wrap="square" lIns="68580" tIns="34290" rIns="68580" bIns="34290" numCol="1" anchor="t" anchorCtr="0" compatLnSpc="1"/>
                    <a:lstStyle/>
                    <a:p>
                      <a:endParaRPr lang="en-US" sz="1350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1" name="Freeform 92"/>
                    <p:cNvSpPr/>
                    <p:nvPr/>
                  </p:nvSpPr>
                  <p:spPr bwMode="auto">
                    <a:xfrm>
                      <a:off x="10180638" y="2981325"/>
                      <a:ext cx="50800" cy="50800"/>
                    </a:xfrm>
                    <a:custGeom>
                      <a:avLst/>
                      <a:gdLst>
                        <a:gd name="T0" fmla="*/ 242 w 322"/>
                        <a:gd name="T1" fmla="*/ 0 h 322"/>
                        <a:gd name="T2" fmla="*/ 262 w 322"/>
                        <a:gd name="T3" fmla="*/ 2 h 322"/>
                        <a:gd name="T4" fmla="*/ 282 w 322"/>
                        <a:gd name="T5" fmla="*/ 10 h 322"/>
                        <a:gd name="T6" fmla="*/ 299 w 322"/>
                        <a:gd name="T7" fmla="*/ 23 h 322"/>
                        <a:gd name="T8" fmla="*/ 312 w 322"/>
                        <a:gd name="T9" fmla="*/ 40 h 322"/>
                        <a:gd name="T10" fmla="*/ 320 w 322"/>
                        <a:gd name="T11" fmla="*/ 59 h 322"/>
                        <a:gd name="T12" fmla="*/ 322 w 322"/>
                        <a:gd name="T13" fmla="*/ 80 h 322"/>
                        <a:gd name="T14" fmla="*/ 320 w 322"/>
                        <a:gd name="T15" fmla="*/ 99 h 322"/>
                        <a:gd name="T16" fmla="*/ 312 w 322"/>
                        <a:gd name="T17" fmla="*/ 118 h 322"/>
                        <a:gd name="T18" fmla="*/ 299 w 322"/>
                        <a:gd name="T19" fmla="*/ 136 h 322"/>
                        <a:gd name="T20" fmla="*/ 136 w 322"/>
                        <a:gd name="T21" fmla="*/ 299 h 322"/>
                        <a:gd name="T22" fmla="*/ 119 w 322"/>
                        <a:gd name="T23" fmla="*/ 312 h 322"/>
                        <a:gd name="T24" fmla="*/ 100 w 322"/>
                        <a:gd name="T25" fmla="*/ 320 h 322"/>
                        <a:gd name="T26" fmla="*/ 80 w 322"/>
                        <a:gd name="T27" fmla="*/ 322 h 322"/>
                        <a:gd name="T28" fmla="*/ 60 w 322"/>
                        <a:gd name="T29" fmla="*/ 320 h 322"/>
                        <a:gd name="T30" fmla="*/ 40 w 322"/>
                        <a:gd name="T31" fmla="*/ 312 h 322"/>
                        <a:gd name="T32" fmla="*/ 23 w 322"/>
                        <a:gd name="T33" fmla="*/ 299 h 322"/>
                        <a:gd name="T34" fmla="*/ 10 w 322"/>
                        <a:gd name="T35" fmla="*/ 282 h 322"/>
                        <a:gd name="T36" fmla="*/ 2 w 322"/>
                        <a:gd name="T37" fmla="*/ 262 h 322"/>
                        <a:gd name="T38" fmla="*/ 0 w 322"/>
                        <a:gd name="T39" fmla="*/ 242 h 322"/>
                        <a:gd name="T40" fmla="*/ 2 w 322"/>
                        <a:gd name="T41" fmla="*/ 221 h 322"/>
                        <a:gd name="T42" fmla="*/ 10 w 322"/>
                        <a:gd name="T43" fmla="*/ 202 h 322"/>
                        <a:gd name="T44" fmla="*/ 23 w 322"/>
                        <a:gd name="T45" fmla="*/ 186 h 322"/>
                        <a:gd name="T46" fmla="*/ 186 w 322"/>
                        <a:gd name="T47" fmla="*/ 23 h 322"/>
                        <a:gd name="T48" fmla="*/ 202 w 322"/>
                        <a:gd name="T49" fmla="*/ 10 h 322"/>
                        <a:gd name="T50" fmla="*/ 222 w 322"/>
                        <a:gd name="T51" fmla="*/ 2 h 322"/>
                        <a:gd name="T52" fmla="*/ 242 w 322"/>
                        <a:gd name="T53" fmla="*/ 0 h 32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</a:cxnLst>
                      <a:rect l="0" t="0" r="r" b="b"/>
                      <a:pathLst>
                        <a:path w="322" h="322">
                          <a:moveTo>
                            <a:pt x="242" y="0"/>
                          </a:moveTo>
                          <a:lnTo>
                            <a:pt x="262" y="2"/>
                          </a:lnTo>
                          <a:lnTo>
                            <a:pt x="282" y="10"/>
                          </a:lnTo>
                          <a:lnTo>
                            <a:pt x="299" y="23"/>
                          </a:lnTo>
                          <a:lnTo>
                            <a:pt x="312" y="40"/>
                          </a:lnTo>
                          <a:lnTo>
                            <a:pt x="320" y="59"/>
                          </a:lnTo>
                          <a:lnTo>
                            <a:pt x="322" y="80"/>
                          </a:lnTo>
                          <a:lnTo>
                            <a:pt x="320" y="99"/>
                          </a:lnTo>
                          <a:lnTo>
                            <a:pt x="312" y="118"/>
                          </a:lnTo>
                          <a:lnTo>
                            <a:pt x="299" y="136"/>
                          </a:lnTo>
                          <a:lnTo>
                            <a:pt x="136" y="299"/>
                          </a:lnTo>
                          <a:lnTo>
                            <a:pt x="119" y="312"/>
                          </a:lnTo>
                          <a:lnTo>
                            <a:pt x="100" y="320"/>
                          </a:lnTo>
                          <a:lnTo>
                            <a:pt x="80" y="322"/>
                          </a:lnTo>
                          <a:lnTo>
                            <a:pt x="60" y="320"/>
                          </a:lnTo>
                          <a:lnTo>
                            <a:pt x="40" y="312"/>
                          </a:lnTo>
                          <a:lnTo>
                            <a:pt x="23" y="299"/>
                          </a:lnTo>
                          <a:lnTo>
                            <a:pt x="10" y="282"/>
                          </a:lnTo>
                          <a:lnTo>
                            <a:pt x="2" y="262"/>
                          </a:lnTo>
                          <a:lnTo>
                            <a:pt x="0" y="242"/>
                          </a:lnTo>
                          <a:lnTo>
                            <a:pt x="2" y="221"/>
                          </a:lnTo>
                          <a:lnTo>
                            <a:pt x="10" y="202"/>
                          </a:lnTo>
                          <a:lnTo>
                            <a:pt x="23" y="186"/>
                          </a:lnTo>
                          <a:lnTo>
                            <a:pt x="186" y="23"/>
                          </a:lnTo>
                          <a:lnTo>
                            <a:pt x="202" y="10"/>
                          </a:lnTo>
                          <a:lnTo>
                            <a:pt x="222" y="2"/>
                          </a:lnTo>
                          <a:lnTo>
                            <a:pt x="242" y="0"/>
                          </a:lnTo>
                          <a:close/>
                        </a:path>
                      </a:pathLst>
                    </a:custGeom>
                    <a:grpFill/>
                    <a:ln w="0">
                      <a:noFill/>
                      <a:prstDash val="solid"/>
                      <a:round/>
                    </a:ln>
                  </p:spPr>
                  <p:txBody>
                    <a:bodyPr vert="horz" wrap="square" lIns="68580" tIns="34290" rIns="68580" bIns="34290" numCol="1" anchor="t" anchorCtr="0" compatLnSpc="1"/>
                    <a:lstStyle/>
                    <a:p>
                      <a:endParaRPr lang="en-US" sz="1350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2" name="Freeform 93"/>
                    <p:cNvSpPr/>
                    <p:nvPr/>
                  </p:nvSpPr>
                  <p:spPr bwMode="auto">
                    <a:xfrm>
                      <a:off x="10402888" y="2900363"/>
                      <a:ext cx="50800" cy="50800"/>
                    </a:xfrm>
                    <a:custGeom>
                      <a:avLst/>
                      <a:gdLst>
                        <a:gd name="T0" fmla="*/ 243 w 323"/>
                        <a:gd name="T1" fmla="*/ 0 h 323"/>
                        <a:gd name="T2" fmla="*/ 264 w 323"/>
                        <a:gd name="T3" fmla="*/ 3 h 323"/>
                        <a:gd name="T4" fmla="*/ 282 w 323"/>
                        <a:gd name="T5" fmla="*/ 10 h 323"/>
                        <a:gd name="T6" fmla="*/ 300 w 323"/>
                        <a:gd name="T7" fmla="*/ 24 h 323"/>
                        <a:gd name="T8" fmla="*/ 312 w 323"/>
                        <a:gd name="T9" fmla="*/ 40 h 323"/>
                        <a:gd name="T10" fmla="*/ 320 w 323"/>
                        <a:gd name="T11" fmla="*/ 60 h 323"/>
                        <a:gd name="T12" fmla="*/ 323 w 323"/>
                        <a:gd name="T13" fmla="*/ 80 h 323"/>
                        <a:gd name="T14" fmla="*/ 320 w 323"/>
                        <a:gd name="T15" fmla="*/ 100 h 323"/>
                        <a:gd name="T16" fmla="*/ 312 w 323"/>
                        <a:gd name="T17" fmla="*/ 120 h 323"/>
                        <a:gd name="T18" fmla="*/ 300 w 323"/>
                        <a:gd name="T19" fmla="*/ 137 h 323"/>
                        <a:gd name="T20" fmla="*/ 138 w 323"/>
                        <a:gd name="T21" fmla="*/ 299 h 323"/>
                        <a:gd name="T22" fmla="*/ 120 w 323"/>
                        <a:gd name="T23" fmla="*/ 313 h 323"/>
                        <a:gd name="T24" fmla="*/ 101 w 323"/>
                        <a:gd name="T25" fmla="*/ 320 h 323"/>
                        <a:gd name="T26" fmla="*/ 80 w 323"/>
                        <a:gd name="T27" fmla="*/ 323 h 323"/>
                        <a:gd name="T28" fmla="*/ 60 w 323"/>
                        <a:gd name="T29" fmla="*/ 320 h 323"/>
                        <a:gd name="T30" fmla="*/ 41 w 323"/>
                        <a:gd name="T31" fmla="*/ 313 h 323"/>
                        <a:gd name="T32" fmla="*/ 24 w 323"/>
                        <a:gd name="T33" fmla="*/ 299 h 323"/>
                        <a:gd name="T34" fmla="*/ 12 w 323"/>
                        <a:gd name="T35" fmla="*/ 283 h 323"/>
                        <a:gd name="T36" fmla="*/ 4 w 323"/>
                        <a:gd name="T37" fmla="*/ 263 h 323"/>
                        <a:gd name="T38" fmla="*/ 0 w 323"/>
                        <a:gd name="T39" fmla="*/ 243 h 323"/>
                        <a:gd name="T40" fmla="*/ 4 w 323"/>
                        <a:gd name="T41" fmla="*/ 223 h 323"/>
                        <a:gd name="T42" fmla="*/ 12 w 323"/>
                        <a:gd name="T43" fmla="*/ 203 h 323"/>
                        <a:gd name="T44" fmla="*/ 24 w 323"/>
                        <a:gd name="T45" fmla="*/ 186 h 323"/>
                        <a:gd name="T46" fmla="*/ 186 w 323"/>
                        <a:gd name="T47" fmla="*/ 24 h 323"/>
                        <a:gd name="T48" fmla="*/ 204 w 323"/>
                        <a:gd name="T49" fmla="*/ 10 h 323"/>
                        <a:gd name="T50" fmla="*/ 223 w 323"/>
                        <a:gd name="T51" fmla="*/ 3 h 323"/>
                        <a:gd name="T52" fmla="*/ 243 w 323"/>
                        <a:gd name="T53" fmla="*/ 0 h 32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</a:cxnLst>
                      <a:rect l="0" t="0" r="r" b="b"/>
                      <a:pathLst>
                        <a:path w="323" h="323">
                          <a:moveTo>
                            <a:pt x="243" y="0"/>
                          </a:moveTo>
                          <a:lnTo>
                            <a:pt x="264" y="3"/>
                          </a:lnTo>
                          <a:lnTo>
                            <a:pt x="282" y="10"/>
                          </a:lnTo>
                          <a:lnTo>
                            <a:pt x="300" y="24"/>
                          </a:lnTo>
                          <a:lnTo>
                            <a:pt x="312" y="40"/>
                          </a:lnTo>
                          <a:lnTo>
                            <a:pt x="320" y="60"/>
                          </a:lnTo>
                          <a:lnTo>
                            <a:pt x="323" y="80"/>
                          </a:lnTo>
                          <a:lnTo>
                            <a:pt x="320" y="100"/>
                          </a:lnTo>
                          <a:lnTo>
                            <a:pt x="312" y="120"/>
                          </a:lnTo>
                          <a:lnTo>
                            <a:pt x="300" y="137"/>
                          </a:lnTo>
                          <a:lnTo>
                            <a:pt x="138" y="299"/>
                          </a:lnTo>
                          <a:lnTo>
                            <a:pt x="120" y="313"/>
                          </a:lnTo>
                          <a:lnTo>
                            <a:pt x="101" y="320"/>
                          </a:lnTo>
                          <a:lnTo>
                            <a:pt x="80" y="323"/>
                          </a:lnTo>
                          <a:lnTo>
                            <a:pt x="60" y="320"/>
                          </a:lnTo>
                          <a:lnTo>
                            <a:pt x="41" y="313"/>
                          </a:lnTo>
                          <a:lnTo>
                            <a:pt x="24" y="299"/>
                          </a:lnTo>
                          <a:lnTo>
                            <a:pt x="12" y="283"/>
                          </a:lnTo>
                          <a:lnTo>
                            <a:pt x="4" y="263"/>
                          </a:lnTo>
                          <a:lnTo>
                            <a:pt x="0" y="243"/>
                          </a:lnTo>
                          <a:lnTo>
                            <a:pt x="4" y="223"/>
                          </a:lnTo>
                          <a:lnTo>
                            <a:pt x="12" y="203"/>
                          </a:lnTo>
                          <a:lnTo>
                            <a:pt x="24" y="186"/>
                          </a:lnTo>
                          <a:lnTo>
                            <a:pt x="186" y="24"/>
                          </a:lnTo>
                          <a:lnTo>
                            <a:pt x="204" y="10"/>
                          </a:lnTo>
                          <a:lnTo>
                            <a:pt x="223" y="3"/>
                          </a:lnTo>
                          <a:lnTo>
                            <a:pt x="243" y="0"/>
                          </a:lnTo>
                          <a:close/>
                        </a:path>
                      </a:pathLst>
                    </a:custGeom>
                    <a:grpFill/>
                    <a:ln w="0">
                      <a:noFill/>
                      <a:prstDash val="solid"/>
                      <a:round/>
                    </a:ln>
                  </p:spPr>
                  <p:txBody>
                    <a:bodyPr vert="horz" wrap="square" lIns="68580" tIns="34290" rIns="68580" bIns="34290" numCol="1" anchor="t" anchorCtr="0" compatLnSpc="1"/>
                    <a:lstStyle/>
                    <a:p>
                      <a:endParaRPr lang="en-US" sz="1350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32" name="Group 37"/>
                  <p:cNvGrpSpPr/>
                  <p:nvPr/>
                </p:nvGrpSpPr>
                <p:grpSpPr>
                  <a:xfrm>
                    <a:off x="15761" y="4257"/>
                    <a:ext cx="1099" cy="1099"/>
                    <a:chOff x="9085263" y="2676525"/>
                    <a:chExt cx="579437" cy="579438"/>
                  </a:xfrm>
                  <a:solidFill>
                    <a:schemeClr val="bg1"/>
                  </a:solidFill>
                </p:grpSpPr>
                <p:sp>
                  <p:nvSpPr>
                    <p:cNvPr id="37" name="Freeform 98" descr="D:\51PPT模板网\51pptmoban.com\图片.jpg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9085263" y="2676525"/>
                      <a:ext cx="579437" cy="579438"/>
                    </a:xfrm>
                    <a:custGeom>
                      <a:avLst/>
                      <a:gdLst>
                        <a:gd name="T0" fmla="*/ 199 w 3650"/>
                        <a:gd name="T1" fmla="*/ 3163 h 3649"/>
                        <a:gd name="T2" fmla="*/ 212 w 3650"/>
                        <a:gd name="T3" fmla="*/ 3337 h 3649"/>
                        <a:gd name="T4" fmla="*/ 345 w 3650"/>
                        <a:gd name="T5" fmla="*/ 3450 h 3649"/>
                        <a:gd name="T6" fmla="*/ 518 w 3650"/>
                        <a:gd name="T7" fmla="*/ 3437 h 3649"/>
                        <a:gd name="T8" fmla="*/ 941 w 3650"/>
                        <a:gd name="T9" fmla="*/ 2387 h 3649"/>
                        <a:gd name="T10" fmla="*/ 2326 w 3650"/>
                        <a:gd name="T11" fmla="*/ 187 h 3649"/>
                        <a:gd name="T12" fmla="*/ 1968 w 3650"/>
                        <a:gd name="T13" fmla="*/ 245 h 3649"/>
                        <a:gd name="T14" fmla="*/ 1639 w 3650"/>
                        <a:gd name="T15" fmla="*/ 418 h 3649"/>
                        <a:gd name="T16" fmla="*/ 1369 w 3650"/>
                        <a:gd name="T17" fmla="*/ 710 h 3649"/>
                        <a:gd name="T18" fmla="*/ 1216 w 3650"/>
                        <a:gd name="T19" fmla="*/ 1080 h 3649"/>
                        <a:gd name="T20" fmla="*/ 1201 w 3650"/>
                        <a:gd name="T21" fmla="*/ 1487 h 3649"/>
                        <a:gd name="T22" fmla="*/ 1327 w 3650"/>
                        <a:gd name="T23" fmla="*/ 1867 h 3649"/>
                        <a:gd name="T24" fmla="*/ 1582 w 3650"/>
                        <a:gd name="T25" fmla="*/ 2181 h 3649"/>
                        <a:gd name="T26" fmla="*/ 1916 w 3650"/>
                        <a:gd name="T27" fmla="*/ 2383 h 3649"/>
                        <a:gd name="T28" fmla="*/ 2288 w 3650"/>
                        <a:gd name="T29" fmla="*/ 2458 h 3649"/>
                        <a:gd name="T30" fmla="*/ 2663 w 3650"/>
                        <a:gd name="T31" fmla="*/ 2408 h 3649"/>
                        <a:gd name="T32" fmla="*/ 3007 w 3650"/>
                        <a:gd name="T33" fmla="*/ 2232 h 3649"/>
                        <a:gd name="T34" fmla="*/ 3283 w 3650"/>
                        <a:gd name="T35" fmla="*/ 1936 h 3649"/>
                        <a:gd name="T36" fmla="*/ 3437 w 3650"/>
                        <a:gd name="T37" fmla="*/ 1566 h 3649"/>
                        <a:gd name="T38" fmla="*/ 3451 w 3650"/>
                        <a:gd name="T39" fmla="*/ 1159 h 3649"/>
                        <a:gd name="T40" fmla="*/ 3324 w 3650"/>
                        <a:gd name="T41" fmla="*/ 779 h 3649"/>
                        <a:gd name="T42" fmla="*/ 3073 w 3650"/>
                        <a:gd name="T43" fmla="*/ 467 h 3649"/>
                        <a:gd name="T44" fmla="*/ 2754 w 3650"/>
                        <a:gd name="T45" fmla="*/ 270 h 3649"/>
                        <a:gd name="T46" fmla="*/ 2399 w 3650"/>
                        <a:gd name="T47" fmla="*/ 189 h 3649"/>
                        <a:gd name="T48" fmla="*/ 2579 w 3650"/>
                        <a:gd name="T49" fmla="*/ 23 h 3649"/>
                        <a:gd name="T50" fmla="*/ 2980 w 3650"/>
                        <a:gd name="T51" fmla="*/ 172 h 3649"/>
                        <a:gd name="T52" fmla="*/ 3323 w 3650"/>
                        <a:gd name="T53" fmla="*/ 451 h 3649"/>
                        <a:gd name="T54" fmla="*/ 3549 w 3650"/>
                        <a:gd name="T55" fmla="*/ 816 h 3649"/>
                        <a:gd name="T56" fmla="*/ 3647 w 3650"/>
                        <a:gd name="T57" fmla="*/ 1236 h 3649"/>
                        <a:gd name="T58" fmla="*/ 3605 w 3650"/>
                        <a:gd name="T59" fmla="*/ 1667 h 3649"/>
                        <a:gd name="T60" fmla="*/ 3429 w 3650"/>
                        <a:gd name="T61" fmla="*/ 2057 h 3649"/>
                        <a:gd name="T62" fmla="*/ 3127 w 3650"/>
                        <a:gd name="T63" fmla="*/ 2378 h 3649"/>
                        <a:gd name="T64" fmla="*/ 2744 w 3650"/>
                        <a:gd name="T65" fmla="*/ 2579 h 3649"/>
                        <a:gd name="T66" fmla="*/ 2326 w 3650"/>
                        <a:gd name="T67" fmla="*/ 2647 h 3649"/>
                        <a:gd name="T68" fmla="*/ 1909 w 3650"/>
                        <a:gd name="T69" fmla="*/ 2579 h 3649"/>
                        <a:gd name="T70" fmla="*/ 1527 w 3650"/>
                        <a:gd name="T71" fmla="*/ 2379 h 3649"/>
                        <a:gd name="T72" fmla="*/ 1482 w 3650"/>
                        <a:gd name="T73" fmla="*/ 2672 h 3649"/>
                        <a:gd name="T74" fmla="*/ 1473 w 3650"/>
                        <a:gd name="T75" fmla="*/ 2760 h 3649"/>
                        <a:gd name="T76" fmla="*/ 595 w 3650"/>
                        <a:gd name="T77" fmla="*/ 3608 h 3649"/>
                        <a:gd name="T78" fmla="*/ 368 w 3650"/>
                        <a:gd name="T79" fmla="*/ 3647 h 3649"/>
                        <a:gd name="T80" fmla="*/ 157 w 3650"/>
                        <a:gd name="T81" fmla="*/ 3558 h 3649"/>
                        <a:gd name="T82" fmla="*/ 23 w 3650"/>
                        <a:gd name="T83" fmla="*/ 3371 h 3649"/>
                        <a:gd name="T84" fmla="*/ 10 w 3650"/>
                        <a:gd name="T85" fmla="*/ 3141 h 3649"/>
                        <a:gd name="T86" fmla="*/ 122 w 3650"/>
                        <a:gd name="T87" fmla="*/ 2940 h 3649"/>
                        <a:gd name="T88" fmla="*/ 941 w 3650"/>
                        <a:gd name="T89" fmla="*/ 2160 h 3649"/>
                        <a:gd name="T90" fmla="*/ 1168 w 3650"/>
                        <a:gd name="T91" fmla="*/ 2348 h 3649"/>
                        <a:gd name="T92" fmla="*/ 1136 w 3650"/>
                        <a:gd name="T93" fmla="*/ 1905 h 3649"/>
                        <a:gd name="T94" fmla="*/ 1013 w 3650"/>
                        <a:gd name="T95" fmla="*/ 1497 h 3649"/>
                        <a:gd name="T96" fmla="*/ 1028 w 3650"/>
                        <a:gd name="T97" fmla="*/ 1063 h 3649"/>
                        <a:gd name="T98" fmla="*/ 1178 w 3650"/>
                        <a:gd name="T99" fmla="*/ 662 h 3649"/>
                        <a:gd name="T100" fmla="*/ 1456 w 3650"/>
                        <a:gd name="T101" fmla="*/ 325 h 3649"/>
                        <a:gd name="T102" fmla="*/ 1827 w 3650"/>
                        <a:gd name="T103" fmla="*/ 96 h 3649"/>
                        <a:gd name="T104" fmla="*/ 2241 w 3650"/>
                        <a:gd name="T105" fmla="*/ 2 h 364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</a:cxnLst>
                      <a:rect l="0" t="0" r="r" b="b"/>
                      <a:pathLst>
                        <a:path w="3650" h="3649">
                          <a:moveTo>
                            <a:pt x="675" y="2654"/>
                          </a:moveTo>
                          <a:lnTo>
                            <a:pt x="254" y="3073"/>
                          </a:lnTo>
                          <a:lnTo>
                            <a:pt x="231" y="3100"/>
                          </a:lnTo>
                          <a:lnTo>
                            <a:pt x="212" y="3131"/>
                          </a:lnTo>
                          <a:lnTo>
                            <a:pt x="199" y="3163"/>
                          </a:lnTo>
                          <a:lnTo>
                            <a:pt x="190" y="3198"/>
                          </a:lnTo>
                          <a:lnTo>
                            <a:pt x="188" y="3234"/>
                          </a:lnTo>
                          <a:lnTo>
                            <a:pt x="190" y="3270"/>
                          </a:lnTo>
                          <a:lnTo>
                            <a:pt x="199" y="3304"/>
                          </a:lnTo>
                          <a:lnTo>
                            <a:pt x="212" y="3337"/>
                          </a:lnTo>
                          <a:lnTo>
                            <a:pt x="231" y="3367"/>
                          </a:lnTo>
                          <a:lnTo>
                            <a:pt x="254" y="3395"/>
                          </a:lnTo>
                          <a:lnTo>
                            <a:pt x="282" y="3418"/>
                          </a:lnTo>
                          <a:lnTo>
                            <a:pt x="312" y="3437"/>
                          </a:lnTo>
                          <a:lnTo>
                            <a:pt x="345" y="3450"/>
                          </a:lnTo>
                          <a:lnTo>
                            <a:pt x="379" y="3459"/>
                          </a:lnTo>
                          <a:lnTo>
                            <a:pt x="415" y="3461"/>
                          </a:lnTo>
                          <a:lnTo>
                            <a:pt x="451" y="3459"/>
                          </a:lnTo>
                          <a:lnTo>
                            <a:pt x="486" y="3450"/>
                          </a:lnTo>
                          <a:lnTo>
                            <a:pt x="518" y="3437"/>
                          </a:lnTo>
                          <a:lnTo>
                            <a:pt x="549" y="3418"/>
                          </a:lnTo>
                          <a:lnTo>
                            <a:pt x="576" y="3395"/>
                          </a:lnTo>
                          <a:lnTo>
                            <a:pt x="995" y="2974"/>
                          </a:lnTo>
                          <a:lnTo>
                            <a:pt x="675" y="2654"/>
                          </a:lnTo>
                          <a:close/>
                          <a:moveTo>
                            <a:pt x="941" y="2387"/>
                          </a:moveTo>
                          <a:lnTo>
                            <a:pt x="807" y="2521"/>
                          </a:lnTo>
                          <a:lnTo>
                            <a:pt x="1128" y="2842"/>
                          </a:lnTo>
                          <a:lnTo>
                            <a:pt x="1262" y="2708"/>
                          </a:lnTo>
                          <a:lnTo>
                            <a:pt x="941" y="2387"/>
                          </a:lnTo>
                          <a:close/>
                          <a:moveTo>
                            <a:pt x="2326" y="187"/>
                          </a:moveTo>
                          <a:lnTo>
                            <a:pt x="2253" y="189"/>
                          </a:lnTo>
                          <a:lnTo>
                            <a:pt x="2181" y="197"/>
                          </a:lnTo>
                          <a:lnTo>
                            <a:pt x="2109" y="208"/>
                          </a:lnTo>
                          <a:lnTo>
                            <a:pt x="2037" y="225"/>
                          </a:lnTo>
                          <a:lnTo>
                            <a:pt x="1968" y="245"/>
                          </a:lnTo>
                          <a:lnTo>
                            <a:pt x="1898" y="270"/>
                          </a:lnTo>
                          <a:lnTo>
                            <a:pt x="1831" y="301"/>
                          </a:lnTo>
                          <a:lnTo>
                            <a:pt x="1764" y="335"/>
                          </a:lnTo>
                          <a:lnTo>
                            <a:pt x="1701" y="374"/>
                          </a:lnTo>
                          <a:lnTo>
                            <a:pt x="1639" y="418"/>
                          </a:lnTo>
                          <a:lnTo>
                            <a:pt x="1579" y="467"/>
                          </a:lnTo>
                          <a:lnTo>
                            <a:pt x="1523" y="520"/>
                          </a:lnTo>
                          <a:lnTo>
                            <a:pt x="1467" y="580"/>
                          </a:lnTo>
                          <a:lnTo>
                            <a:pt x="1415" y="644"/>
                          </a:lnTo>
                          <a:lnTo>
                            <a:pt x="1369" y="710"/>
                          </a:lnTo>
                          <a:lnTo>
                            <a:pt x="1327" y="779"/>
                          </a:lnTo>
                          <a:lnTo>
                            <a:pt x="1292" y="851"/>
                          </a:lnTo>
                          <a:lnTo>
                            <a:pt x="1261" y="926"/>
                          </a:lnTo>
                          <a:lnTo>
                            <a:pt x="1235" y="1002"/>
                          </a:lnTo>
                          <a:lnTo>
                            <a:pt x="1216" y="1080"/>
                          </a:lnTo>
                          <a:lnTo>
                            <a:pt x="1201" y="1159"/>
                          </a:lnTo>
                          <a:lnTo>
                            <a:pt x="1192" y="1241"/>
                          </a:lnTo>
                          <a:lnTo>
                            <a:pt x="1190" y="1323"/>
                          </a:lnTo>
                          <a:lnTo>
                            <a:pt x="1192" y="1405"/>
                          </a:lnTo>
                          <a:lnTo>
                            <a:pt x="1201" y="1487"/>
                          </a:lnTo>
                          <a:lnTo>
                            <a:pt x="1216" y="1566"/>
                          </a:lnTo>
                          <a:lnTo>
                            <a:pt x="1235" y="1645"/>
                          </a:lnTo>
                          <a:lnTo>
                            <a:pt x="1261" y="1721"/>
                          </a:lnTo>
                          <a:lnTo>
                            <a:pt x="1292" y="1795"/>
                          </a:lnTo>
                          <a:lnTo>
                            <a:pt x="1327" y="1867"/>
                          </a:lnTo>
                          <a:lnTo>
                            <a:pt x="1369" y="1936"/>
                          </a:lnTo>
                          <a:lnTo>
                            <a:pt x="1415" y="2003"/>
                          </a:lnTo>
                          <a:lnTo>
                            <a:pt x="1467" y="2066"/>
                          </a:lnTo>
                          <a:lnTo>
                            <a:pt x="1523" y="2126"/>
                          </a:lnTo>
                          <a:lnTo>
                            <a:pt x="1582" y="2181"/>
                          </a:lnTo>
                          <a:lnTo>
                            <a:pt x="1644" y="2232"/>
                          </a:lnTo>
                          <a:lnTo>
                            <a:pt x="1709" y="2277"/>
                          </a:lnTo>
                          <a:lnTo>
                            <a:pt x="1776" y="2317"/>
                          </a:lnTo>
                          <a:lnTo>
                            <a:pt x="1845" y="2353"/>
                          </a:lnTo>
                          <a:lnTo>
                            <a:pt x="1916" y="2383"/>
                          </a:lnTo>
                          <a:lnTo>
                            <a:pt x="1989" y="2408"/>
                          </a:lnTo>
                          <a:lnTo>
                            <a:pt x="2062" y="2428"/>
                          </a:lnTo>
                          <a:lnTo>
                            <a:pt x="2137" y="2443"/>
                          </a:lnTo>
                          <a:lnTo>
                            <a:pt x="2212" y="2453"/>
                          </a:lnTo>
                          <a:lnTo>
                            <a:pt x="2288" y="2458"/>
                          </a:lnTo>
                          <a:lnTo>
                            <a:pt x="2364" y="2458"/>
                          </a:lnTo>
                          <a:lnTo>
                            <a:pt x="2440" y="2453"/>
                          </a:lnTo>
                          <a:lnTo>
                            <a:pt x="2515" y="2443"/>
                          </a:lnTo>
                          <a:lnTo>
                            <a:pt x="2589" y="2428"/>
                          </a:lnTo>
                          <a:lnTo>
                            <a:pt x="2663" y="2408"/>
                          </a:lnTo>
                          <a:lnTo>
                            <a:pt x="2735" y="2383"/>
                          </a:lnTo>
                          <a:lnTo>
                            <a:pt x="2807" y="2353"/>
                          </a:lnTo>
                          <a:lnTo>
                            <a:pt x="2876" y="2317"/>
                          </a:lnTo>
                          <a:lnTo>
                            <a:pt x="2943" y="2277"/>
                          </a:lnTo>
                          <a:lnTo>
                            <a:pt x="3007" y="2232"/>
                          </a:lnTo>
                          <a:lnTo>
                            <a:pt x="3070" y="2181"/>
                          </a:lnTo>
                          <a:lnTo>
                            <a:pt x="3129" y="2126"/>
                          </a:lnTo>
                          <a:lnTo>
                            <a:pt x="3185" y="2066"/>
                          </a:lnTo>
                          <a:lnTo>
                            <a:pt x="3236" y="2003"/>
                          </a:lnTo>
                          <a:lnTo>
                            <a:pt x="3283" y="1936"/>
                          </a:lnTo>
                          <a:lnTo>
                            <a:pt x="3324" y="1867"/>
                          </a:lnTo>
                          <a:lnTo>
                            <a:pt x="3360" y="1795"/>
                          </a:lnTo>
                          <a:lnTo>
                            <a:pt x="3391" y="1721"/>
                          </a:lnTo>
                          <a:lnTo>
                            <a:pt x="3417" y="1645"/>
                          </a:lnTo>
                          <a:lnTo>
                            <a:pt x="3437" y="1566"/>
                          </a:lnTo>
                          <a:lnTo>
                            <a:pt x="3451" y="1487"/>
                          </a:lnTo>
                          <a:lnTo>
                            <a:pt x="3460" y="1405"/>
                          </a:lnTo>
                          <a:lnTo>
                            <a:pt x="3462" y="1323"/>
                          </a:lnTo>
                          <a:lnTo>
                            <a:pt x="3460" y="1241"/>
                          </a:lnTo>
                          <a:lnTo>
                            <a:pt x="3451" y="1159"/>
                          </a:lnTo>
                          <a:lnTo>
                            <a:pt x="3437" y="1080"/>
                          </a:lnTo>
                          <a:lnTo>
                            <a:pt x="3417" y="1002"/>
                          </a:lnTo>
                          <a:lnTo>
                            <a:pt x="3391" y="926"/>
                          </a:lnTo>
                          <a:lnTo>
                            <a:pt x="3360" y="851"/>
                          </a:lnTo>
                          <a:lnTo>
                            <a:pt x="3324" y="779"/>
                          </a:lnTo>
                          <a:lnTo>
                            <a:pt x="3283" y="710"/>
                          </a:lnTo>
                          <a:lnTo>
                            <a:pt x="3236" y="644"/>
                          </a:lnTo>
                          <a:lnTo>
                            <a:pt x="3185" y="580"/>
                          </a:lnTo>
                          <a:lnTo>
                            <a:pt x="3129" y="520"/>
                          </a:lnTo>
                          <a:lnTo>
                            <a:pt x="3073" y="467"/>
                          </a:lnTo>
                          <a:lnTo>
                            <a:pt x="3013" y="418"/>
                          </a:lnTo>
                          <a:lnTo>
                            <a:pt x="2951" y="374"/>
                          </a:lnTo>
                          <a:lnTo>
                            <a:pt x="2887" y="335"/>
                          </a:lnTo>
                          <a:lnTo>
                            <a:pt x="2822" y="300"/>
                          </a:lnTo>
                          <a:lnTo>
                            <a:pt x="2754" y="270"/>
                          </a:lnTo>
                          <a:lnTo>
                            <a:pt x="2684" y="245"/>
                          </a:lnTo>
                          <a:lnTo>
                            <a:pt x="2615" y="225"/>
                          </a:lnTo>
                          <a:lnTo>
                            <a:pt x="2543" y="208"/>
                          </a:lnTo>
                          <a:lnTo>
                            <a:pt x="2471" y="197"/>
                          </a:lnTo>
                          <a:lnTo>
                            <a:pt x="2399" y="189"/>
                          </a:lnTo>
                          <a:lnTo>
                            <a:pt x="2326" y="187"/>
                          </a:lnTo>
                          <a:close/>
                          <a:moveTo>
                            <a:pt x="2326" y="0"/>
                          </a:moveTo>
                          <a:lnTo>
                            <a:pt x="2411" y="2"/>
                          </a:lnTo>
                          <a:lnTo>
                            <a:pt x="2495" y="10"/>
                          </a:lnTo>
                          <a:lnTo>
                            <a:pt x="2579" y="23"/>
                          </a:lnTo>
                          <a:lnTo>
                            <a:pt x="2662" y="42"/>
                          </a:lnTo>
                          <a:lnTo>
                            <a:pt x="2744" y="66"/>
                          </a:lnTo>
                          <a:lnTo>
                            <a:pt x="2825" y="96"/>
                          </a:lnTo>
                          <a:lnTo>
                            <a:pt x="2903" y="132"/>
                          </a:lnTo>
                          <a:lnTo>
                            <a:pt x="2980" y="172"/>
                          </a:lnTo>
                          <a:lnTo>
                            <a:pt x="3055" y="217"/>
                          </a:lnTo>
                          <a:lnTo>
                            <a:pt x="3127" y="269"/>
                          </a:lnTo>
                          <a:lnTo>
                            <a:pt x="3197" y="325"/>
                          </a:lnTo>
                          <a:lnTo>
                            <a:pt x="3262" y="387"/>
                          </a:lnTo>
                          <a:lnTo>
                            <a:pt x="3323" y="451"/>
                          </a:lnTo>
                          <a:lnTo>
                            <a:pt x="3378" y="519"/>
                          </a:lnTo>
                          <a:lnTo>
                            <a:pt x="3429" y="589"/>
                          </a:lnTo>
                          <a:lnTo>
                            <a:pt x="3474" y="662"/>
                          </a:lnTo>
                          <a:lnTo>
                            <a:pt x="3514" y="738"/>
                          </a:lnTo>
                          <a:lnTo>
                            <a:pt x="3549" y="816"/>
                          </a:lnTo>
                          <a:lnTo>
                            <a:pt x="3580" y="896"/>
                          </a:lnTo>
                          <a:lnTo>
                            <a:pt x="3605" y="979"/>
                          </a:lnTo>
                          <a:lnTo>
                            <a:pt x="3625" y="1063"/>
                          </a:lnTo>
                          <a:lnTo>
                            <a:pt x="3639" y="1148"/>
                          </a:lnTo>
                          <a:lnTo>
                            <a:pt x="3647" y="1236"/>
                          </a:lnTo>
                          <a:lnTo>
                            <a:pt x="3650" y="1323"/>
                          </a:lnTo>
                          <a:lnTo>
                            <a:pt x="3647" y="1411"/>
                          </a:lnTo>
                          <a:lnTo>
                            <a:pt x="3639" y="1498"/>
                          </a:lnTo>
                          <a:lnTo>
                            <a:pt x="3625" y="1583"/>
                          </a:lnTo>
                          <a:lnTo>
                            <a:pt x="3605" y="1667"/>
                          </a:lnTo>
                          <a:lnTo>
                            <a:pt x="3580" y="1750"/>
                          </a:lnTo>
                          <a:lnTo>
                            <a:pt x="3549" y="1830"/>
                          </a:lnTo>
                          <a:lnTo>
                            <a:pt x="3514" y="1908"/>
                          </a:lnTo>
                          <a:lnTo>
                            <a:pt x="3474" y="1984"/>
                          </a:lnTo>
                          <a:lnTo>
                            <a:pt x="3429" y="2057"/>
                          </a:lnTo>
                          <a:lnTo>
                            <a:pt x="3378" y="2128"/>
                          </a:lnTo>
                          <a:lnTo>
                            <a:pt x="3323" y="2196"/>
                          </a:lnTo>
                          <a:lnTo>
                            <a:pt x="3262" y="2260"/>
                          </a:lnTo>
                          <a:lnTo>
                            <a:pt x="3197" y="2321"/>
                          </a:lnTo>
                          <a:lnTo>
                            <a:pt x="3127" y="2378"/>
                          </a:lnTo>
                          <a:lnTo>
                            <a:pt x="3055" y="2429"/>
                          </a:lnTo>
                          <a:lnTo>
                            <a:pt x="2980" y="2474"/>
                          </a:lnTo>
                          <a:lnTo>
                            <a:pt x="2903" y="2514"/>
                          </a:lnTo>
                          <a:lnTo>
                            <a:pt x="2825" y="2550"/>
                          </a:lnTo>
                          <a:lnTo>
                            <a:pt x="2744" y="2579"/>
                          </a:lnTo>
                          <a:lnTo>
                            <a:pt x="2662" y="2604"/>
                          </a:lnTo>
                          <a:lnTo>
                            <a:pt x="2579" y="2623"/>
                          </a:lnTo>
                          <a:lnTo>
                            <a:pt x="2495" y="2636"/>
                          </a:lnTo>
                          <a:lnTo>
                            <a:pt x="2411" y="2644"/>
                          </a:lnTo>
                          <a:lnTo>
                            <a:pt x="2326" y="2647"/>
                          </a:lnTo>
                          <a:lnTo>
                            <a:pt x="2242" y="2644"/>
                          </a:lnTo>
                          <a:lnTo>
                            <a:pt x="2158" y="2636"/>
                          </a:lnTo>
                          <a:lnTo>
                            <a:pt x="2074" y="2623"/>
                          </a:lnTo>
                          <a:lnTo>
                            <a:pt x="1991" y="2604"/>
                          </a:lnTo>
                          <a:lnTo>
                            <a:pt x="1909" y="2579"/>
                          </a:lnTo>
                          <a:lnTo>
                            <a:pt x="1829" y="2551"/>
                          </a:lnTo>
                          <a:lnTo>
                            <a:pt x="1751" y="2515"/>
                          </a:lnTo>
                          <a:lnTo>
                            <a:pt x="1673" y="2475"/>
                          </a:lnTo>
                          <a:lnTo>
                            <a:pt x="1599" y="2430"/>
                          </a:lnTo>
                          <a:lnTo>
                            <a:pt x="1527" y="2379"/>
                          </a:lnTo>
                          <a:lnTo>
                            <a:pt x="1459" y="2323"/>
                          </a:lnTo>
                          <a:lnTo>
                            <a:pt x="1301" y="2481"/>
                          </a:lnTo>
                          <a:lnTo>
                            <a:pt x="1461" y="2641"/>
                          </a:lnTo>
                          <a:lnTo>
                            <a:pt x="1473" y="2656"/>
                          </a:lnTo>
                          <a:lnTo>
                            <a:pt x="1482" y="2672"/>
                          </a:lnTo>
                          <a:lnTo>
                            <a:pt x="1488" y="2690"/>
                          </a:lnTo>
                          <a:lnTo>
                            <a:pt x="1489" y="2708"/>
                          </a:lnTo>
                          <a:lnTo>
                            <a:pt x="1488" y="2727"/>
                          </a:lnTo>
                          <a:lnTo>
                            <a:pt x="1482" y="2744"/>
                          </a:lnTo>
                          <a:lnTo>
                            <a:pt x="1473" y="2760"/>
                          </a:lnTo>
                          <a:lnTo>
                            <a:pt x="1461" y="2774"/>
                          </a:lnTo>
                          <a:lnTo>
                            <a:pt x="709" y="3527"/>
                          </a:lnTo>
                          <a:lnTo>
                            <a:pt x="674" y="3558"/>
                          </a:lnTo>
                          <a:lnTo>
                            <a:pt x="636" y="3586"/>
                          </a:lnTo>
                          <a:lnTo>
                            <a:pt x="595" y="3608"/>
                          </a:lnTo>
                          <a:lnTo>
                            <a:pt x="552" y="3626"/>
                          </a:lnTo>
                          <a:lnTo>
                            <a:pt x="508" y="3639"/>
                          </a:lnTo>
                          <a:lnTo>
                            <a:pt x="462" y="3647"/>
                          </a:lnTo>
                          <a:lnTo>
                            <a:pt x="415" y="3649"/>
                          </a:lnTo>
                          <a:lnTo>
                            <a:pt x="368" y="3647"/>
                          </a:lnTo>
                          <a:lnTo>
                            <a:pt x="322" y="3639"/>
                          </a:lnTo>
                          <a:lnTo>
                            <a:pt x="278" y="3626"/>
                          </a:lnTo>
                          <a:lnTo>
                            <a:pt x="236" y="3608"/>
                          </a:lnTo>
                          <a:lnTo>
                            <a:pt x="195" y="3586"/>
                          </a:lnTo>
                          <a:lnTo>
                            <a:pt x="157" y="3558"/>
                          </a:lnTo>
                          <a:lnTo>
                            <a:pt x="122" y="3527"/>
                          </a:lnTo>
                          <a:lnTo>
                            <a:pt x="91" y="3492"/>
                          </a:lnTo>
                          <a:lnTo>
                            <a:pt x="63" y="3454"/>
                          </a:lnTo>
                          <a:lnTo>
                            <a:pt x="41" y="3413"/>
                          </a:lnTo>
                          <a:lnTo>
                            <a:pt x="23" y="3371"/>
                          </a:lnTo>
                          <a:lnTo>
                            <a:pt x="10" y="3327"/>
                          </a:lnTo>
                          <a:lnTo>
                            <a:pt x="2" y="3281"/>
                          </a:lnTo>
                          <a:lnTo>
                            <a:pt x="0" y="3234"/>
                          </a:lnTo>
                          <a:lnTo>
                            <a:pt x="2" y="3187"/>
                          </a:lnTo>
                          <a:lnTo>
                            <a:pt x="10" y="3141"/>
                          </a:lnTo>
                          <a:lnTo>
                            <a:pt x="23" y="3097"/>
                          </a:lnTo>
                          <a:lnTo>
                            <a:pt x="41" y="3054"/>
                          </a:lnTo>
                          <a:lnTo>
                            <a:pt x="63" y="3013"/>
                          </a:lnTo>
                          <a:lnTo>
                            <a:pt x="91" y="2975"/>
                          </a:lnTo>
                          <a:lnTo>
                            <a:pt x="122" y="2940"/>
                          </a:lnTo>
                          <a:lnTo>
                            <a:pt x="875" y="2188"/>
                          </a:lnTo>
                          <a:lnTo>
                            <a:pt x="889" y="2176"/>
                          </a:lnTo>
                          <a:lnTo>
                            <a:pt x="905" y="2167"/>
                          </a:lnTo>
                          <a:lnTo>
                            <a:pt x="922" y="2161"/>
                          </a:lnTo>
                          <a:lnTo>
                            <a:pt x="941" y="2160"/>
                          </a:lnTo>
                          <a:lnTo>
                            <a:pt x="959" y="2161"/>
                          </a:lnTo>
                          <a:lnTo>
                            <a:pt x="977" y="2167"/>
                          </a:lnTo>
                          <a:lnTo>
                            <a:pt x="993" y="2176"/>
                          </a:lnTo>
                          <a:lnTo>
                            <a:pt x="1008" y="2188"/>
                          </a:lnTo>
                          <a:lnTo>
                            <a:pt x="1168" y="2348"/>
                          </a:lnTo>
                          <a:lnTo>
                            <a:pt x="1326" y="2190"/>
                          </a:lnTo>
                          <a:lnTo>
                            <a:pt x="1271" y="2124"/>
                          </a:lnTo>
                          <a:lnTo>
                            <a:pt x="1221" y="2053"/>
                          </a:lnTo>
                          <a:lnTo>
                            <a:pt x="1176" y="1980"/>
                          </a:lnTo>
                          <a:lnTo>
                            <a:pt x="1136" y="1905"/>
                          </a:lnTo>
                          <a:lnTo>
                            <a:pt x="1101" y="1827"/>
                          </a:lnTo>
                          <a:lnTo>
                            <a:pt x="1071" y="1747"/>
                          </a:lnTo>
                          <a:lnTo>
                            <a:pt x="1046" y="1666"/>
                          </a:lnTo>
                          <a:lnTo>
                            <a:pt x="1028" y="1582"/>
                          </a:lnTo>
                          <a:lnTo>
                            <a:pt x="1013" y="1497"/>
                          </a:lnTo>
                          <a:lnTo>
                            <a:pt x="1004" y="1410"/>
                          </a:lnTo>
                          <a:lnTo>
                            <a:pt x="1002" y="1323"/>
                          </a:lnTo>
                          <a:lnTo>
                            <a:pt x="1004" y="1236"/>
                          </a:lnTo>
                          <a:lnTo>
                            <a:pt x="1013" y="1148"/>
                          </a:lnTo>
                          <a:lnTo>
                            <a:pt x="1028" y="1063"/>
                          </a:lnTo>
                          <a:lnTo>
                            <a:pt x="1046" y="979"/>
                          </a:lnTo>
                          <a:lnTo>
                            <a:pt x="1072" y="896"/>
                          </a:lnTo>
                          <a:lnTo>
                            <a:pt x="1102" y="816"/>
                          </a:lnTo>
                          <a:lnTo>
                            <a:pt x="1137" y="738"/>
                          </a:lnTo>
                          <a:lnTo>
                            <a:pt x="1178" y="662"/>
                          </a:lnTo>
                          <a:lnTo>
                            <a:pt x="1223" y="589"/>
                          </a:lnTo>
                          <a:lnTo>
                            <a:pt x="1274" y="519"/>
                          </a:lnTo>
                          <a:lnTo>
                            <a:pt x="1329" y="451"/>
                          </a:lnTo>
                          <a:lnTo>
                            <a:pt x="1389" y="387"/>
                          </a:lnTo>
                          <a:lnTo>
                            <a:pt x="1456" y="325"/>
                          </a:lnTo>
                          <a:lnTo>
                            <a:pt x="1525" y="269"/>
                          </a:lnTo>
                          <a:lnTo>
                            <a:pt x="1597" y="217"/>
                          </a:lnTo>
                          <a:lnTo>
                            <a:pt x="1672" y="172"/>
                          </a:lnTo>
                          <a:lnTo>
                            <a:pt x="1749" y="132"/>
                          </a:lnTo>
                          <a:lnTo>
                            <a:pt x="1827" y="96"/>
                          </a:lnTo>
                          <a:lnTo>
                            <a:pt x="1908" y="66"/>
                          </a:lnTo>
                          <a:lnTo>
                            <a:pt x="1990" y="42"/>
                          </a:lnTo>
                          <a:lnTo>
                            <a:pt x="2073" y="23"/>
                          </a:lnTo>
                          <a:lnTo>
                            <a:pt x="2157" y="10"/>
                          </a:lnTo>
                          <a:lnTo>
                            <a:pt x="2241" y="2"/>
                          </a:lnTo>
                          <a:lnTo>
                            <a:pt x="2326" y="0"/>
                          </a:lnTo>
                          <a:close/>
                        </a:path>
                      </a:pathLst>
                    </a:custGeom>
                    <a:grpFill/>
                    <a:ln w="0">
                      <a:noFill/>
                      <a:prstDash val="solid"/>
                      <a:round/>
                    </a:ln>
                  </p:spPr>
                  <p:txBody>
                    <a:bodyPr vert="horz" wrap="square" lIns="68580" tIns="34290" rIns="68580" bIns="34290" numCol="1" anchor="t" anchorCtr="0" compatLnSpc="1"/>
                    <a:lstStyle/>
                    <a:p>
                      <a:endParaRPr lang="en-US" sz="1350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8" name="Freeform 99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9309100" y="2741613"/>
                      <a:ext cx="290512" cy="290513"/>
                    </a:xfrm>
                    <a:custGeom>
                      <a:avLst/>
                      <a:gdLst>
                        <a:gd name="T0" fmla="*/ 793 w 1834"/>
                        <a:gd name="T1" fmla="*/ 199 h 1834"/>
                        <a:gd name="T2" fmla="*/ 613 w 1834"/>
                        <a:gd name="T3" fmla="*/ 254 h 1834"/>
                        <a:gd name="T4" fmla="*/ 450 w 1834"/>
                        <a:gd name="T5" fmla="*/ 356 h 1834"/>
                        <a:gd name="T6" fmla="*/ 318 w 1834"/>
                        <a:gd name="T7" fmla="*/ 502 h 1834"/>
                        <a:gd name="T8" fmla="*/ 230 w 1834"/>
                        <a:gd name="T9" fmla="*/ 671 h 1834"/>
                        <a:gd name="T10" fmla="*/ 190 w 1834"/>
                        <a:gd name="T11" fmla="*/ 855 h 1834"/>
                        <a:gd name="T12" fmla="*/ 198 w 1834"/>
                        <a:gd name="T13" fmla="*/ 1041 h 1834"/>
                        <a:gd name="T14" fmla="*/ 253 w 1834"/>
                        <a:gd name="T15" fmla="*/ 1221 h 1834"/>
                        <a:gd name="T16" fmla="*/ 356 w 1834"/>
                        <a:gd name="T17" fmla="*/ 1384 h 1834"/>
                        <a:gd name="T18" fmla="*/ 502 w 1834"/>
                        <a:gd name="T19" fmla="*/ 1516 h 1834"/>
                        <a:gd name="T20" fmla="*/ 672 w 1834"/>
                        <a:gd name="T21" fmla="*/ 1604 h 1834"/>
                        <a:gd name="T22" fmla="*/ 855 w 1834"/>
                        <a:gd name="T23" fmla="*/ 1644 h 1834"/>
                        <a:gd name="T24" fmla="*/ 1041 w 1834"/>
                        <a:gd name="T25" fmla="*/ 1636 h 1834"/>
                        <a:gd name="T26" fmla="*/ 1220 w 1834"/>
                        <a:gd name="T27" fmla="*/ 1581 h 1834"/>
                        <a:gd name="T28" fmla="*/ 1384 w 1834"/>
                        <a:gd name="T29" fmla="*/ 1478 h 1834"/>
                        <a:gd name="T30" fmla="*/ 1517 w 1834"/>
                        <a:gd name="T31" fmla="*/ 1332 h 1834"/>
                        <a:gd name="T32" fmla="*/ 1604 w 1834"/>
                        <a:gd name="T33" fmla="*/ 1163 h 1834"/>
                        <a:gd name="T34" fmla="*/ 1644 w 1834"/>
                        <a:gd name="T35" fmla="*/ 979 h 1834"/>
                        <a:gd name="T36" fmla="*/ 1635 w 1834"/>
                        <a:gd name="T37" fmla="*/ 793 h 1834"/>
                        <a:gd name="T38" fmla="*/ 1580 w 1834"/>
                        <a:gd name="T39" fmla="*/ 614 h 1834"/>
                        <a:gd name="T40" fmla="*/ 1478 w 1834"/>
                        <a:gd name="T41" fmla="*/ 450 h 1834"/>
                        <a:gd name="T42" fmla="*/ 1332 w 1834"/>
                        <a:gd name="T43" fmla="*/ 317 h 1834"/>
                        <a:gd name="T44" fmla="*/ 1161 w 1834"/>
                        <a:gd name="T45" fmla="*/ 230 h 1834"/>
                        <a:gd name="T46" fmla="*/ 979 w 1834"/>
                        <a:gd name="T47" fmla="*/ 190 h 1834"/>
                        <a:gd name="T48" fmla="*/ 988 w 1834"/>
                        <a:gd name="T49" fmla="*/ 3 h 1834"/>
                        <a:gd name="T50" fmla="*/ 1195 w 1834"/>
                        <a:gd name="T51" fmla="*/ 43 h 1834"/>
                        <a:gd name="T52" fmla="*/ 1390 w 1834"/>
                        <a:gd name="T53" fmla="*/ 132 h 1834"/>
                        <a:gd name="T54" fmla="*/ 1565 w 1834"/>
                        <a:gd name="T55" fmla="*/ 269 h 1834"/>
                        <a:gd name="T56" fmla="*/ 1702 w 1834"/>
                        <a:gd name="T57" fmla="*/ 444 h 1834"/>
                        <a:gd name="T58" fmla="*/ 1791 w 1834"/>
                        <a:gd name="T59" fmla="*/ 639 h 1834"/>
                        <a:gd name="T60" fmla="*/ 1831 w 1834"/>
                        <a:gd name="T61" fmla="*/ 846 h 1834"/>
                        <a:gd name="T62" fmla="*/ 1823 w 1834"/>
                        <a:gd name="T63" fmla="*/ 1057 h 1834"/>
                        <a:gd name="T64" fmla="*/ 1767 w 1834"/>
                        <a:gd name="T65" fmla="*/ 1262 h 1834"/>
                        <a:gd name="T66" fmla="*/ 1661 w 1834"/>
                        <a:gd name="T67" fmla="*/ 1452 h 1834"/>
                        <a:gd name="T68" fmla="*/ 1565 w 1834"/>
                        <a:gd name="T69" fmla="*/ 1565 h 1834"/>
                        <a:gd name="T70" fmla="*/ 1390 w 1834"/>
                        <a:gd name="T71" fmla="*/ 1702 h 1834"/>
                        <a:gd name="T72" fmla="*/ 1195 w 1834"/>
                        <a:gd name="T73" fmla="*/ 1791 h 1834"/>
                        <a:gd name="T74" fmla="*/ 988 w 1834"/>
                        <a:gd name="T75" fmla="*/ 1831 h 1834"/>
                        <a:gd name="T76" fmla="*/ 777 w 1834"/>
                        <a:gd name="T77" fmla="*/ 1823 h 1834"/>
                        <a:gd name="T78" fmla="*/ 572 w 1834"/>
                        <a:gd name="T79" fmla="*/ 1766 h 1834"/>
                        <a:gd name="T80" fmla="*/ 382 w 1834"/>
                        <a:gd name="T81" fmla="*/ 1662 h 1834"/>
                        <a:gd name="T82" fmla="*/ 218 w 1834"/>
                        <a:gd name="T83" fmla="*/ 1510 h 1834"/>
                        <a:gd name="T84" fmla="*/ 96 w 1834"/>
                        <a:gd name="T85" fmla="*/ 1327 h 1834"/>
                        <a:gd name="T86" fmla="*/ 24 w 1834"/>
                        <a:gd name="T87" fmla="*/ 1127 h 1834"/>
                        <a:gd name="T88" fmla="*/ 0 w 1834"/>
                        <a:gd name="T89" fmla="*/ 917 h 1834"/>
                        <a:gd name="T90" fmla="*/ 24 w 1834"/>
                        <a:gd name="T91" fmla="*/ 707 h 1834"/>
                        <a:gd name="T92" fmla="*/ 96 w 1834"/>
                        <a:gd name="T93" fmla="*/ 507 h 1834"/>
                        <a:gd name="T94" fmla="*/ 218 w 1834"/>
                        <a:gd name="T95" fmla="*/ 324 h 1834"/>
                        <a:gd name="T96" fmla="*/ 382 w 1834"/>
                        <a:gd name="T97" fmla="*/ 173 h 1834"/>
                        <a:gd name="T98" fmla="*/ 572 w 1834"/>
                        <a:gd name="T99" fmla="*/ 68 h 1834"/>
                        <a:gd name="T100" fmla="*/ 777 w 1834"/>
                        <a:gd name="T101" fmla="*/ 11 h 183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</a:cxnLst>
                      <a:rect l="0" t="0" r="r" b="b"/>
                      <a:pathLst>
                        <a:path w="1834" h="1834">
                          <a:moveTo>
                            <a:pt x="917" y="188"/>
                          </a:moveTo>
                          <a:lnTo>
                            <a:pt x="855" y="190"/>
                          </a:lnTo>
                          <a:lnTo>
                            <a:pt x="793" y="199"/>
                          </a:lnTo>
                          <a:lnTo>
                            <a:pt x="732" y="211"/>
                          </a:lnTo>
                          <a:lnTo>
                            <a:pt x="672" y="230"/>
                          </a:lnTo>
                          <a:lnTo>
                            <a:pt x="613" y="254"/>
                          </a:lnTo>
                          <a:lnTo>
                            <a:pt x="556" y="283"/>
                          </a:lnTo>
                          <a:lnTo>
                            <a:pt x="502" y="317"/>
                          </a:lnTo>
                          <a:lnTo>
                            <a:pt x="450" y="356"/>
                          </a:lnTo>
                          <a:lnTo>
                            <a:pt x="402" y="402"/>
                          </a:lnTo>
                          <a:lnTo>
                            <a:pt x="356" y="450"/>
                          </a:lnTo>
                          <a:lnTo>
                            <a:pt x="318" y="502"/>
                          </a:lnTo>
                          <a:lnTo>
                            <a:pt x="283" y="556"/>
                          </a:lnTo>
                          <a:lnTo>
                            <a:pt x="253" y="614"/>
                          </a:lnTo>
                          <a:lnTo>
                            <a:pt x="230" y="671"/>
                          </a:lnTo>
                          <a:lnTo>
                            <a:pt x="211" y="732"/>
                          </a:lnTo>
                          <a:lnTo>
                            <a:pt x="198" y="793"/>
                          </a:lnTo>
                          <a:lnTo>
                            <a:pt x="190" y="855"/>
                          </a:lnTo>
                          <a:lnTo>
                            <a:pt x="188" y="917"/>
                          </a:lnTo>
                          <a:lnTo>
                            <a:pt x="190" y="979"/>
                          </a:lnTo>
                          <a:lnTo>
                            <a:pt x="198" y="1041"/>
                          </a:lnTo>
                          <a:lnTo>
                            <a:pt x="211" y="1102"/>
                          </a:lnTo>
                          <a:lnTo>
                            <a:pt x="230" y="1163"/>
                          </a:lnTo>
                          <a:lnTo>
                            <a:pt x="253" y="1221"/>
                          </a:lnTo>
                          <a:lnTo>
                            <a:pt x="283" y="1278"/>
                          </a:lnTo>
                          <a:lnTo>
                            <a:pt x="318" y="1332"/>
                          </a:lnTo>
                          <a:lnTo>
                            <a:pt x="356" y="1384"/>
                          </a:lnTo>
                          <a:lnTo>
                            <a:pt x="402" y="1432"/>
                          </a:lnTo>
                          <a:lnTo>
                            <a:pt x="450" y="1478"/>
                          </a:lnTo>
                          <a:lnTo>
                            <a:pt x="502" y="1516"/>
                          </a:lnTo>
                          <a:lnTo>
                            <a:pt x="556" y="1551"/>
                          </a:lnTo>
                          <a:lnTo>
                            <a:pt x="613" y="1581"/>
                          </a:lnTo>
                          <a:lnTo>
                            <a:pt x="672" y="1604"/>
                          </a:lnTo>
                          <a:lnTo>
                            <a:pt x="732" y="1623"/>
                          </a:lnTo>
                          <a:lnTo>
                            <a:pt x="793" y="1636"/>
                          </a:lnTo>
                          <a:lnTo>
                            <a:pt x="855" y="1644"/>
                          </a:lnTo>
                          <a:lnTo>
                            <a:pt x="917" y="1646"/>
                          </a:lnTo>
                          <a:lnTo>
                            <a:pt x="979" y="1644"/>
                          </a:lnTo>
                          <a:lnTo>
                            <a:pt x="1041" y="1636"/>
                          </a:lnTo>
                          <a:lnTo>
                            <a:pt x="1102" y="1623"/>
                          </a:lnTo>
                          <a:lnTo>
                            <a:pt x="1161" y="1604"/>
                          </a:lnTo>
                          <a:lnTo>
                            <a:pt x="1220" y="1581"/>
                          </a:lnTo>
                          <a:lnTo>
                            <a:pt x="1278" y="1551"/>
                          </a:lnTo>
                          <a:lnTo>
                            <a:pt x="1332" y="1516"/>
                          </a:lnTo>
                          <a:lnTo>
                            <a:pt x="1384" y="1478"/>
                          </a:lnTo>
                          <a:lnTo>
                            <a:pt x="1432" y="1432"/>
                          </a:lnTo>
                          <a:lnTo>
                            <a:pt x="1478" y="1384"/>
                          </a:lnTo>
                          <a:lnTo>
                            <a:pt x="1517" y="1332"/>
                          </a:lnTo>
                          <a:lnTo>
                            <a:pt x="1551" y="1278"/>
                          </a:lnTo>
                          <a:lnTo>
                            <a:pt x="1580" y="1221"/>
                          </a:lnTo>
                          <a:lnTo>
                            <a:pt x="1604" y="1163"/>
                          </a:lnTo>
                          <a:lnTo>
                            <a:pt x="1623" y="1102"/>
                          </a:lnTo>
                          <a:lnTo>
                            <a:pt x="1635" y="1041"/>
                          </a:lnTo>
                          <a:lnTo>
                            <a:pt x="1644" y="979"/>
                          </a:lnTo>
                          <a:lnTo>
                            <a:pt x="1646" y="917"/>
                          </a:lnTo>
                          <a:lnTo>
                            <a:pt x="1644" y="855"/>
                          </a:lnTo>
                          <a:lnTo>
                            <a:pt x="1635" y="793"/>
                          </a:lnTo>
                          <a:lnTo>
                            <a:pt x="1623" y="732"/>
                          </a:lnTo>
                          <a:lnTo>
                            <a:pt x="1604" y="671"/>
                          </a:lnTo>
                          <a:lnTo>
                            <a:pt x="1580" y="614"/>
                          </a:lnTo>
                          <a:lnTo>
                            <a:pt x="1551" y="556"/>
                          </a:lnTo>
                          <a:lnTo>
                            <a:pt x="1517" y="502"/>
                          </a:lnTo>
                          <a:lnTo>
                            <a:pt x="1478" y="450"/>
                          </a:lnTo>
                          <a:lnTo>
                            <a:pt x="1432" y="402"/>
                          </a:lnTo>
                          <a:lnTo>
                            <a:pt x="1384" y="356"/>
                          </a:lnTo>
                          <a:lnTo>
                            <a:pt x="1332" y="317"/>
                          </a:lnTo>
                          <a:lnTo>
                            <a:pt x="1278" y="283"/>
                          </a:lnTo>
                          <a:lnTo>
                            <a:pt x="1220" y="254"/>
                          </a:lnTo>
                          <a:lnTo>
                            <a:pt x="1161" y="230"/>
                          </a:lnTo>
                          <a:lnTo>
                            <a:pt x="1102" y="211"/>
                          </a:lnTo>
                          <a:lnTo>
                            <a:pt x="1041" y="199"/>
                          </a:lnTo>
                          <a:lnTo>
                            <a:pt x="979" y="190"/>
                          </a:lnTo>
                          <a:lnTo>
                            <a:pt x="917" y="188"/>
                          </a:lnTo>
                          <a:close/>
                          <a:moveTo>
                            <a:pt x="917" y="0"/>
                          </a:moveTo>
                          <a:lnTo>
                            <a:pt x="988" y="3"/>
                          </a:lnTo>
                          <a:lnTo>
                            <a:pt x="1058" y="11"/>
                          </a:lnTo>
                          <a:lnTo>
                            <a:pt x="1127" y="24"/>
                          </a:lnTo>
                          <a:lnTo>
                            <a:pt x="1195" y="43"/>
                          </a:lnTo>
                          <a:lnTo>
                            <a:pt x="1262" y="68"/>
                          </a:lnTo>
                          <a:lnTo>
                            <a:pt x="1327" y="97"/>
                          </a:lnTo>
                          <a:lnTo>
                            <a:pt x="1390" y="132"/>
                          </a:lnTo>
                          <a:lnTo>
                            <a:pt x="1452" y="173"/>
                          </a:lnTo>
                          <a:lnTo>
                            <a:pt x="1510" y="218"/>
                          </a:lnTo>
                          <a:lnTo>
                            <a:pt x="1565" y="269"/>
                          </a:lnTo>
                          <a:lnTo>
                            <a:pt x="1616" y="324"/>
                          </a:lnTo>
                          <a:lnTo>
                            <a:pt x="1661" y="382"/>
                          </a:lnTo>
                          <a:lnTo>
                            <a:pt x="1702" y="444"/>
                          </a:lnTo>
                          <a:lnTo>
                            <a:pt x="1737" y="507"/>
                          </a:lnTo>
                          <a:lnTo>
                            <a:pt x="1767" y="572"/>
                          </a:lnTo>
                          <a:lnTo>
                            <a:pt x="1791" y="639"/>
                          </a:lnTo>
                          <a:lnTo>
                            <a:pt x="1810" y="707"/>
                          </a:lnTo>
                          <a:lnTo>
                            <a:pt x="1823" y="776"/>
                          </a:lnTo>
                          <a:lnTo>
                            <a:pt x="1831" y="846"/>
                          </a:lnTo>
                          <a:lnTo>
                            <a:pt x="1834" y="917"/>
                          </a:lnTo>
                          <a:lnTo>
                            <a:pt x="1831" y="988"/>
                          </a:lnTo>
                          <a:lnTo>
                            <a:pt x="1823" y="1057"/>
                          </a:lnTo>
                          <a:lnTo>
                            <a:pt x="1810" y="1127"/>
                          </a:lnTo>
                          <a:lnTo>
                            <a:pt x="1791" y="1196"/>
                          </a:lnTo>
                          <a:lnTo>
                            <a:pt x="1767" y="1262"/>
                          </a:lnTo>
                          <a:lnTo>
                            <a:pt x="1737" y="1327"/>
                          </a:lnTo>
                          <a:lnTo>
                            <a:pt x="1702" y="1391"/>
                          </a:lnTo>
                          <a:lnTo>
                            <a:pt x="1661" y="1452"/>
                          </a:lnTo>
                          <a:lnTo>
                            <a:pt x="1616" y="1510"/>
                          </a:lnTo>
                          <a:lnTo>
                            <a:pt x="1565" y="1565"/>
                          </a:lnTo>
                          <a:lnTo>
                            <a:pt x="1565" y="1565"/>
                          </a:lnTo>
                          <a:lnTo>
                            <a:pt x="1510" y="1616"/>
                          </a:lnTo>
                          <a:lnTo>
                            <a:pt x="1452" y="1662"/>
                          </a:lnTo>
                          <a:lnTo>
                            <a:pt x="1390" y="1702"/>
                          </a:lnTo>
                          <a:lnTo>
                            <a:pt x="1327" y="1738"/>
                          </a:lnTo>
                          <a:lnTo>
                            <a:pt x="1262" y="1766"/>
                          </a:lnTo>
                          <a:lnTo>
                            <a:pt x="1195" y="1791"/>
                          </a:lnTo>
                          <a:lnTo>
                            <a:pt x="1127" y="1810"/>
                          </a:lnTo>
                          <a:lnTo>
                            <a:pt x="1058" y="1823"/>
                          </a:lnTo>
                          <a:lnTo>
                            <a:pt x="988" y="1831"/>
                          </a:lnTo>
                          <a:lnTo>
                            <a:pt x="917" y="1834"/>
                          </a:lnTo>
                          <a:lnTo>
                            <a:pt x="846" y="1831"/>
                          </a:lnTo>
                          <a:lnTo>
                            <a:pt x="777" y="1823"/>
                          </a:lnTo>
                          <a:lnTo>
                            <a:pt x="707" y="1810"/>
                          </a:lnTo>
                          <a:lnTo>
                            <a:pt x="638" y="1791"/>
                          </a:lnTo>
                          <a:lnTo>
                            <a:pt x="572" y="1766"/>
                          </a:lnTo>
                          <a:lnTo>
                            <a:pt x="507" y="1738"/>
                          </a:lnTo>
                          <a:lnTo>
                            <a:pt x="443" y="1702"/>
                          </a:lnTo>
                          <a:lnTo>
                            <a:pt x="382" y="1662"/>
                          </a:lnTo>
                          <a:lnTo>
                            <a:pt x="324" y="1616"/>
                          </a:lnTo>
                          <a:lnTo>
                            <a:pt x="269" y="1565"/>
                          </a:lnTo>
                          <a:lnTo>
                            <a:pt x="218" y="1510"/>
                          </a:lnTo>
                          <a:lnTo>
                            <a:pt x="172" y="1452"/>
                          </a:lnTo>
                          <a:lnTo>
                            <a:pt x="132" y="1391"/>
                          </a:lnTo>
                          <a:lnTo>
                            <a:pt x="96" y="1327"/>
                          </a:lnTo>
                          <a:lnTo>
                            <a:pt x="68" y="1262"/>
                          </a:lnTo>
                          <a:lnTo>
                            <a:pt x="43" y="1196"/>
                          </a:lnTo>
                          <a:lnTo>
                            <a:pt x="24" y="1127"/>
                          </a:lnTo>
                          <a:lnTo>
                            <a:pt x="11" y="1057"/>
                          </a:lnTo>
                          <a:lnTo>
                            <a:pt x="3" y="988"/>
                          </a:lnTo>
                          <a:lnTo>
                            <a:pt x="0" y="917"/>
                          </a:lnTo>
                          <a:lnTo>
                            <a:pt x="3" y="846"/>
                          </a:lnTo>
                          <a:lnTo>
                            <a:pt x="11" y="776"/>
                          </a:lnTo>
                          <a:lnTo>
                            <a:pt x="24" y="707"/>
                          </a:lnTo>
                          <a:lnTo>
                            <a:pt x="43" y="639"/>
                          </a:lnTo>
                          <a:lnTo>
                            <a:pt x="68" y="572"/>
                          </a:lnTo>
                          <a:lnTo>
                            <a:pt x="96" y="507"/>
                          </a:lnTo>
                          <a:lnTo>
                            <a:pt x="132" y="444"/>
                          </a:lnTo>
                          <a:lnTo>
                            <a:pt x="172" y="382"/>
                          </a:lnTo>
                          <a:lnTo>
                            <a:pt x="218" y="324"/>
                          </a:lnTo>
                          <a:lnTo>
                            <a:pt x="269" y="269"/>
                          </a:lnTo>
                          <a:lnTo>
                            <a:pt x="324" y="218"/>
                          </a:lnTo>
                          <a:lnTo>
                            <a:pt x="382" y="173"/>
                          </a:lnTo>
                          <a:lnTo>
                            <a:pt x="443" y="132"/>
                          </a:lnTo>
                          <a:lnTo>
                            <a:pt x="507" y="97"/>
                          </a:lnTo>
                          <a:lnTo>
                            <a:pt x="572" y="68"/>
                          </a:lnTo>
                          <a:lnTo>
                            <a:pt x="638" y="43"/>
                          </a:lnTo>
                          <a:lnTo>
                            <a:pt x="707" y="24"/>
                          </a:lnTo>
                          <a:lnTo>
                            <a:pt x="777" y="11"/>
                          </a:lnTo>
                          <a:lnTo>
                            <a:pt x="846" y="3"/>
                          </a:lnTo>
                          <a:lnTo>
                            <a:pt x="917" y="0"/>
                          </a:lnTo>
                          <a:close/>
                        </a:path>
                      </a:pathLst>
                    </a:custGeom>
                    <a:grpFill/>
                    <a:ln w="0">
                      <a:noFill/>
                      <a:prstDash val="solid"/>
                      <a:round/>
                    </a:ln>
                  </p:spPr>
                  <p:txBody>
                    <a:bodyPr vert="horz" wrap="square" lIns="68580" tIns="34290" rIns="68580" bIns="34290" numCol="1" anchor="t" anchorCtr="0" compatLnSpc="1"/>
                    <a:lstStyle/>
                    <a:p>
                      <a:endParaRPr lang="en-US" sz="1350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9" name="Freeform 100"/>
                    <p:cNvSpPr/>
                    <p:nvPr/>
                  </p:nvSpPr>
                  <p:spPr bwMode="auto">
                    <a:xfrm>
                      <a:off x="9394825" y="2808288"/>
                      <a:ext cx="119062" cy="47625"/>
                    </a:xfrm>
                    <a:custGeom>
                      <a:avLst/>
                      <a:gdLst>
                        <a:gd name="T0" fmla="*/ 352 w 753"/>
                        <a:gd name="T1" fmla="*/ 0 h 304"/>
                        <a:gd name="T2" fmla="*/ 402 w 753"/>
                        <a:gd name="T3" fmla="*/ 0 h 304"/>
                        <a:gd name="T4" fmla="*/ 452 w 753"/>
                        <a:gd name="T5" fmla="*/ 4 h 304"/>
                        <a:gd name="T6" fmla="*/ 502 w 753"/>
                        <a:gd name="T7" fmla="*/ 15 h 304"/>
                        <a:gd name="T8" fmla="*/ 551 w 753"/>
                        <a:gd name="T9" fmla="*/ 31 h 304"/>
                        <a:gd name="T10" fmla="*/ 598 w 753"/>
                        <a:gd name="T11" fmla="*/ 51 h 304"/>
                        <a:gd name="T12" fmla="*/ 644 w 753"/>
                        <a:gd name="T13" fmla="*/ 77 h 304"/>
                        <a:gd name="T14" fmla="*/ 687 w 753"/>
                        <a:gd name="T15" fmla="*/ 107 h 304"/>
                        <a:gd name="T16" fmla="*/ 727 w 753"/>
                        <a:gd name="T17" fmla="*/ 143 h 304"/>
                        <a:gd name="T18" fmla="*/ 740 w 753"/>
                        <a:gd name="T19" fmla="*/ 160 h 304"/>
                        <a:gd name="T20" fmla="*/ 749 w 753"/>
                        <a:gd name="T21" fmla="*/ 179 h 304"/>
                        <a:gd name="T22" fmla="*/ 753 w 753"/>
                        <a:gd name="T23" fmla="*/ 200 h 304"/>
                        <a:gd name="T24" fmla="*/ 753 w 753"/>
                        <a:gd name="T25" fmla="*/ 220 h 304"/>
                        <a:gd name="T26" fmla="*/ 749 w 753"/>
                        <a:gd name="T27" fmla="*/ 241 h 304"/>
                        <a:gd name="T28" fmla="*/ 740 w 753"/>
                        <a:gd name="T29" fmla="*/ 260 h 304"/>
                        <a:gd name="T30" fmla="*/ 727 w 753"/>
                        <a:gd name="T31" fmla="*/ 276 h 304"/>
                        <a:gd name="T32" fmla="*/ 712 w 753"/>
                        <a:gd name="T33" fmla="*/ 288 h 304"/>
                        <a:gd name="T34" fmla="*/ 696 w 753"/>
                        <a:gd name="T35" fmla="*/ 297 h 304"/>
                        <a:gd name="T36" fmla="*/ 678 w 753"/>
                        <a:gd name="T37" fmla="*/ 302 h 304"/>
                        <a:gd name="T38" fmla="*/ 660 w 753"/>
                        <a:gd name="T39" fmla="*/ 304 h 304"/>
                        <a:gd name="T40" fmla="*/ 643 w 753"/>
                        <a:gd name="T41" fmla="*/ 302 h 304"/>
                        <a:gd name="T42" fmla="*/ 625 w 753"/>
                        <a:gd name="T43" fmla="*/ 297 h 304"/>
                        <a:gd name="T44" fmla="*/ 608 w 753"/>
                        <a:gd name="T45" fmla="*/ 288 h 304"/>
                        <a:gd name="T46" fmla="*/ 594 w 753"/>
                        <a:gd name="T47" fmla="*/ 276 h 304"/>
                        <a:gd name="T48" fmla="*/ 563 w 753"/>
                        <a:gd name="T49" fmla="*/ 249 h 304"/>
                        <a:gd name="T50" fmla="*/ 529 w 753"/>
                        <a:gd name="T51" fmla="*/ 226 h 304"/>
                        <a:gd name="T52" fmla="*/ 492 w 753"/>
                        <a:gd name="T53" fmla="*/ 209 h 304"/>
                        <a:gd name="T54" fmla="*/ 454 w 753"/>
                        <a:gd name="T55" fmla="*/ 197 h 304"/>
                        <a:gd name="T56" fmla="*/ 416 w 753"/>
                        <a:gd name="T57" fmla="*/ 189 h 304"/>
                        <a:gd name="T58" fmla="*/ 377 w 753"/>
                        <a:gd name="T59" fmla="*/ 187 h 304"/>
                        <a:gd name="T60" fmla="*/ 337 w 753"/>
                        <a:gd name="T61" fmla="*/ 189 h 304"/>
                        <a:gd name="T62" fmla="*/ 300 w 753"/>
                        <a:gd name="T63" fmla="*/ 197 h 304"/>
                        <a:gd name="T64" fmla="*/ 262 w 753"/>
                        <a:gd name="T65" fmla="*/ 209 h 304"/>
                        <a:gd name="T66" fmla="*/ 226 w 753"/>
                        <a:gd name="T67" fmla="*/ 226 h 304"/>
                        <a:gd name="T68" fmla="*/ 191 w 753"/>
                        <a:gd name="T69" fmla="*/ 249 h 304"/>
                        <a:gd name="T70" fmla="*/ 160 w 753"/>
                        <a:gd name="T71" fmla="*/ 276 h 304"/>
                        <a:gd name="T72" fmla="*/ 144 w 753"/>
                        <a:gd name="T73" fmla="*/ 289 h 304"/>
                        <a:gd name="T74" fmla="*/ 124 w 753"/>
                        <a:gd name="T75" fmla="*/ 298 h 304"/>
                        <a:gd name="T76" fmla="*/ 104 w 753"/>
                        <a:gd name="T77" fmla="*/ 303 h 304"/>
                        <a:gd name="T78" fmla="*/ 84 w 753"/>
                        <a:gd name="T79" fmla="*/ 303 h 304"/>
                        <a:gd name="T80" fmla="*/ 63 w 753"/>
                        <a:gd name="T81" fmla="*/ 298 h 304"/>
                        <a:gd name="T82" fmla="*/ 44 w 753"/>
                        <a:gd name="T83" fmla="*/ 289 h 304"/>
                        <a:gd name="T84" fmla="*/ 28 w 753"/>
                        <a:gd name="T85" fmla="*/ 276 h 304"/>
                        <a:gd name="T86" fmla="*/ 14 w 753"/>
                        <a:gd name="T87" fmla="*/ 260 h 304"/>
                        <a:gd name="T88" fmla="*/ 4 w 753"/>
                        <a:gd name="T89" fmla="*/ 241 h 304"/>
                        <a:gd name="T90" fmla="*/ 0 w 753"/>
                        <a:gd name="T91" fmla="*/ 220 h 304"/>
                        <a:gd name="T92" fmla="*/ 0 w 753"/>
                        <a:gd name="T93" fmla="*/ 200 h 304"/>
                        <a:gd name="T94" fmla="*/ 4 w 753"/>
                        <a:gd name="T95" fmla="*/ 179 h 304"/>
                        <a:gd name="T96" fmla="*/ 14 w 753"/>
                        <a:gd name="T97" fmla="*/ 160 h 304"/>
                        <a:gd name="T98" fmla="*/ 28 w 753"/>
                        <a:gd name="T99" fmla="*/ 143 h 304"/>
                        <a:gd name="T100" fmla="*/ 67 w 753"/>
                        <a:gd name="T101" fmla="*/ 107 h 304"/>
                        <a:gd name="T102" fmla="*/ 110 w 753"/>
                        <a:gd name="T103" fmla="*/ 77 h 304"/>
                        <a:gd name="T104" fmla="*/ 156 w 753"/>
                        <a:gd name="T105" fmla="*/ 51 h 304"/>
                        <a:gd name="T106" fmla="*/ 202 w 753"/>
                        <a:gd name="T107" fmla="*/ 31 h 304"/>
                        <a:gd name="T108" fmla="*/ 251 w 753"/>
                        <a:gd name="T109" fmla="*/ 15 h 304"/>
                        <a:gd name="T110" fmla="*/ 301 w 753"/>
                        <a:gd name="T111" fmla="*/ 4 h 304"/>
                        <a:gd name="T112" fmla="*/ 352 w 753"/>
                        <a:gd name="T113" fmla="*/ 0 h 3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</a:cxnLst>
                      <a:rect l="0" t="0" r="r" b="b"/>
                      <a:pathLst>
                        <a:path w="753" h="304">
                          <a:moveTo>
                            <a:pt x="352" y="0"/>
                          </a:moveTo>
                          <a:lnTo>
                            <a:pt x="402" y="0"/>
                          </a:lnTo>
                          <a:lnTo>
                            <a:pt x="452" y="4"/>
                          </a:lnTo>
                          <a:lnTo>
                            <a:pt x="502" y="15"/>
                          </a:lnTo>
                          <a:lnTo>
                            <a:pt x="551" y="31"/>
                          </a:lnTo>
                          <a:lnTo>
                            <a:pt x="598" y="51"/>
                          </a:lnTo>
                          <a:lnTo>
                            <a:pt x="644" y="77"/>
                          </a:lnTo>
                          <a:lnTo>
                            <a:pt x="687" y="107"/>
                          </a:lnTo>
                          <a:lnTo>
                            <a:pt x="727" y="143"/>
                          </a:lnTo>
                          <a:lnTo>
                            <a:pt x="740" y="160"/>
                          </a:lnTo>
                          <a:lnTo>
                            <a:pt x="749" y="179"/>
                          </a:lnTo>
                          <a:lnTo>
                            <a:pt x="753" y="200"/>
                          </a:lnTo>
                          <a:lnTo>
                            <a:pt x="753" y="220"/>
                          </a:lnTo>
                          <a:lnTo>
                            <a:pt x="749" y="241"/>
                          </a:lnTo>
                          <a:lnTo>
                            <a:pt x="740" y="260"/>
                          </a:lnTo>
                          <a:lnTo>
                            <a:pt x="727" y="276"/>
                          </a:lnTo>
                          <a:lnTo>
                            <a:pt x="712" y="288"/>
                          </a:lnTo>
                          <a:lnTo>
                            <a:pt x="696" y="297"/>
                          </a:lnTo>
                          <a:lnTo>
                            <a:pt x="678" y="302"/>
                          </a:lnTo>
                          <a:lnTo>
                            <a:pt x="660" y="304"/>
                          </a:lnTo>
                          <a:lnTo>
                            <a:pt x="643" y="302"/>
                          </a:lnTo>
                          <a:lnTo>
                            <a:pt x="625" y="297"/>
                          </a:lnTo>
                          <a:lnTo>
                            <a:pt x="608" y="288"/>
                          </a:lnTo>
                          <a:lnTo>
                            <a:pt x="594" y="276"/>
                          </a:lnTo>
                          <a:lnTo>
                            <a:pt x="563" y="249"/>
                          </a:lnTo>
                          <a:lnTo>
                            <a:pt x="529" y="226"/>
                          </a:lnTo>
                          <a:lnTo>
                            <a:pt x="492" y="209"/>
                          </a:lnTo>
                          <a:lnTo>
                            <a:pt x="454" y="197"/>
                          </a:lnTo>
                          <a:lnTo>
                            <a:pt x="416" y="189"/>
                          </a:lnTo>
                          <a:lnTo>
                            <a:pt x="377" y="187"/>
                          </a:lnTo>
                          <a:lnTo>
                            <a:pt x="337" y="189"/>
                          </a:lnTo>
                          <a:lnTo>
                            <a:pt x="300" y="197"/>
                          </a:lnTo>
                          <a:lnTo>
                            <a:pt x="262" y="209"/>
                          </a:lnTo>
                          <a:lnTo>
                            <a:pt x="226" y="226"/>
                          </a:lnTo>
                          <a:lnTo>
                            <a:pt x="191" y="249"/>
                          </a:lnTo>
                          <a:lnTo>
                            <a:pt x="160" y="276"/>
                          </a:lnTo>
                          <a:lnTo>
                            <a:pt x="144" y="289"/>
                          </a:lnTo>
                          <a:lnTo>
                            <a:pt x="124" y="298"/>
                          </a:lnTo>
                          <a:lnTo>
                            <a:pt x="104" y="303"/>
                          </a:lnTo>
                          <a:lnTo>
                            <a:pt x="84" y="303"/>
                          </a:lnTo>
                          <a:lnTo>
                            <a:pt x="63" y="298"/>
                          </a:lnTo>
                          <a:lnTo>
                            <a:pt x="44" y="289"/>
                          </a:lnTo>
                          <a:lnTo>
                            <a:pt x="28" y="276"/>
                          </a:lnTo>
                          <a:lnTo>
                            <a:pt x="14" y="260"/>
                          </a:lnTo>
                          <a:lnTo>
                            <a:pt x="4" y="241"/>
                          </a:lnTo>
                          <a:lnTo>
                            <a:pt x="0" y="220"/>
                          </a:lnTo>
                          <a:lnTo>
                            <a:pt x="0" y="200"/>
                          </a:lnTo>
                          <a:lnTo>
                            <a:pt x="4" y="179"/>
                          </a:lnTo>
                          <a:lnTo>
                            <a:pt x="14" y="160"/>
                          </a:lnTo>
                          <a:lnTo>
                            <a:pt x="28" y="143"/>
                          </a:lnTo>
                          <a:lnTo>
                            <a:pt x="67" y="107"/>
                          </a:lnTo>
                          <a:lnTo>
                            <a:pt x="110" y="77"/>
                          </a:lnTo>
                          <a:lnTo>
                            <a:pt x="156" y="51"/>
                          </a:lnTo>
                          <a:lnTo>
                            <a:pt x="202" y="31"/>
                          </a:lnTo>
                          <a:lnTo>
                            <a:pt x="251" y="15"/>
                          </a:lnTo>
                          <a:lnTo>
                            <a:pt x="301" y="4"/>
                          </a:lnTo>
                          <a:lnTo>
                            <a:pt x="352" y="0"/>
                          </a:lnTo>
                          <a:close/>
                        </a:path>
                      </a:pathLst>
                    </a:custGeom>
                    <a:grpFill/>
                    <a:ln w="0">
                      <a:noFill/>
                      <a:prstDash val="solid"/>
                      <a:round/>
                    </a:ln>
                  </p:spPr>
                  <p:txBody>
                    <a:bodyPr vert="horz" wrap="square" lIns="68580" tIns="34290" rIns="68580" bIns="34290" numCol="1" anchor="t" anchorCtr="0" compatLnSpc="1"/>
                    <a:lstStyle/>
                    <a:p>
                      <a:endParaRPr lang="en-US" sz="1350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288A2927-3578-3BDD-1FCF-FF5FD5F9959C}"/>
                </a:ext>
              </a:extLst>
            </p:cNvPr>
            <p:cNvGrpSpPr/>
            <p:nvPr/>
          </p:nvGrpSpPr>
          <p:grpSpPr>
            <a:xfrm>
              <a:off x="850253" y="3383327"/>
              <a:ext cx="2235567" cy="1047355"/>
              <a:chOff x="5040168" y="2574104"/>
              <a:chExt cx="2235567" cy="1047355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6B777E4-61B2-22D5-3FAA-386E9E8FD38C}"/>
                  </a:ext>
                </a:extLst>
              </p:cNvPr>
              <p:cNvSpPr txBox="1"/>
              <p:nvPr/>
            </p:nvSpPr>
            <p:spPr>
              <a:xfrm>
                <a:off x="5164888" y="2858173"/>
                <a:ext cx="1986129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8069FD2-BA75-6DB7-FFF2-46A2B1098DDA}"/>
                  </a:ext>
                </a:extLst>
              </p:cNvPr>
              <p:cNvSpPr txBox="1"/>
              <p:nvPr/>
            </p:nvSpPr>
            <p:spPr>
              <a:xfrm>
                <a:off x="5040168" y="257410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92CE5E94-6CD5-3E47-61AF-D3349E06ABD1}"/>
                </a:ext>
              </a:extLst>
            </p:cNvPr>
            <p:cNvGrpSpPr/>
            <p:nvPr/>
          </p:nvGrpSpPr>
          <p:grpSpPr>
            <a:xfrm>
              <a:off x="3583217" y="3383327"/>
              <a:ext cx="2235567" cy="1047355"/>
              <a:chOff x="5040168" y="2574104"/>
              <a:chExt cx="2235567" cy="1047355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F02F128D-2E02-7C43-73D8-7095F58D5AB7}"/>
                  </a:ext>
                </a:extLst>
              </p:cNvPr>
              <p:cNvSpPr txBox="1"/>
              <p:nvPr/>
            </p:nvSpPr>
            <p:spPr>
              <a:xfrm>
                <a:off x="5164888" y="2858173"/>
                <a:ext cx="1986129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59BCF35F-B016-8A99-671B-6439FBE1C74D}"/>
                  </a:ext>
                </a:extLst>
              </p:cNvPr>
              <p:cNvSpPr txBox="1"/>
              <p:nvPr/>
            </p:nvSpPr>
            <p:spPr>
              <a:xfrm>
                <a:off x="5040168" y="257410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B91582F5-1B85-ACD6-DA2A-3483891CE53A}"/>
                </a:ext>
              </a:extLst>
            </p:cNvPr>
            <p:cNvGrpSpPr/>
            <p:nvPr/>
          </p:nvGrpSpPr>
          <p:grpSpPr>
            <a:xfrm>
              <a:off x="6417781" y="3383327"/>
              <a:ext cx="2235567" cy="1047355"/>
              <a:chOff x="5040168" y="2574104"/>
              <a:chExt cx="2235567" cy="1047355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E3A680C5-B712-7173-508C-9D49475D061B}"/>
                  </a:ext>
                </a:extLst>
              </p:cNvPr>
              <p:cNvSpPr txBox="1"/>
              <p:nvPr/>
            </p:nvSpPr>
            <p:spPr>
              <a:xfrm>
                <a:off x="5164888" y="2858173"/>
                <a:ext cx="1986129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6962FB84-3739-4C04-83F2-AC17FC45F2DA}"/>
                  </a:ext>
                </a:extLst>
              </p:cNvPr>
              <p:cNvSpPr txBox="1"/>
              <p:nvPr/>
            </p:nvSpPr>
            <p:spPr>
              <a:xfrm>
                <a:off x="5040168" y="257410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7FB214B3-9CCA-1C44-7F8F-997FAC4688C3}"/>
                </a:ext>
              </a:extLst>
            </p:cNvPr>
            <p:cNvGrpSpPr/>
            <p:nvPr/>
          </p:nvGrpSpPr>
          <p:grpSpPr>
            <a:xfrm>
              <a:off x="9208799" y="3383327"/>
              <a:ext cx="2235567" cy="1047355"/>
              <a:chOff x="5040168" y="2574104"/>
              <a:chExt cx="2235567" cy="1047355"/>
            </a:xfrm>
          </p:grpSpPr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3753E2F0-91C4-AB4A-57F9-CEA5D7F2044E}"/>
                  </a:ext>
                </a:extLst>
              </p:cNvPr>
              <p:cNvSpPr txBox="1"/>
              <p:nvPr/>
            </p:nvSpPr>
            <p:spPr>
              <a:xfrm>
                <a:off x="5164888" y="2858173"/>
                <a:ext cx="1986129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FEE46AF9-F9E9-164D-2D4B-A6614A4BA6F7}"/>
                  </a:ext>
                </a:extLst>
              </p:cNvPr>
              <p:cNvSpPr txBox="1"/>
              <p:nvPr/>
            </p:nvSpPr>
            <p:spPr>
              <a:xfrm>
                <a:off x="5040168" y="257410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3061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7BB929-725B-B41D-2A5C-45B0DE41C4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5EB9D3BA-ABFC-87D6-BEC6-38E1FDD330DB}"/>
              </a:ext>
            </a:extLst>
          </p:cNvPr>
          <p:cNvSpPr txBox="1"/>
          <p:nvPr/>
        </p:nvSpPr>
        <p:spPr>
          <a:xfrm>
            <a:off x="1633488" y="1725348"/>
            <a:ext cx="58913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幼儿园竞聘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D59CAC65-08FD-A779-2557-5A13973ED371}"/>
              </a:ext>
            </a:extLst>
          </p:cNvPr>
          <p:cNvSpPr txBox="1"/>
          <p:nvPr/>
        </p:nvSpPr>
        <p:spPr>
          <a:xfrm>
            <a:off x="3640525" y="518728"/>
            <a:ext cx="16113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目录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163284A-853F-DE98-E4FF-099EB248D384}"/>
              </a:ext>
            </a:extLst>
          </p:cNvPr>
          <p:cNvGrpSpPr/>
          <p:nvPr/>
        </p:nvGrpSpPr>
        <p:grpSpPr>
          <a:xfrm>
            <a:off x="4643065" y="420469"/>
            <a:ext cx="2905869" cy="529352"/>
            <a:chOff x="2123331" y="3295948"/>
            <a:chExt cx="2905869" cy="529352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0D96C1A9-19D4-3171-B2AC-59F340F96425}"/>
                </a:ext>
              </a:extLst>
            </p:cNvPr>
            <p:cNvSpPr/>
            <p:nvPr/>
          </p:nvSpPr>
          <p:spPr>
            <a:xfrm>
              <a:off x="2123331" y="3295948"/>
              <a:ext cx="2905869" cy="529352"/>
            </a:xfrm>
            <a:prstGeom prst="roundRect">
              <a:avLst>
                <a:gd name="adj" fmla="val 50000"/>
              </a:avLst>
            </a:prstGeom>
            <a:blipFill dpi="0" rotWithShape="0">
              <a:blip r:embed="rId3">
                <a:alphaModFix amt="15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712B436-08F8-F823-9C00-75A38A6FACC3}"/>
                </a:ext>
              </a:extLst>
            </p:cNvPr>
            <p:cNvSpPr txBox="1"/>
            <p:nvPr/>
          </p:nvSpPr>
          <p:spPr>
            <a:xfrm>
              <a:off x="2578227" y="3349217"/>
              <a:ext cx="19960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blipFill dpi="0" rotWithShape="1"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上岗计划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49A86052-7EDA-213B-7573-AA5CA2F36BFE}"/>
              </a:ext>
            </a:extLst>
          </p:cNvPr>
          <p:cNvSpPr txBox="1"/>
          <p:nvPr/>
        </p:nvSpPr>
        <p:spPr>
          <a:xfrm>
            <a:off x="439774" y="242905"/>
            <a:ext cx="9557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04</a:t>
            </a:r>
            <a:endParaRPr lang="zh-CN" altLang="en-US" sz="4800" b="1" dirty="0">
              <a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2" name="Freeform 19">
            <a:extLst>
              <a:ext uri="{FF2B5EF4-FFF2-40B4-BE49-F238E27FC236}">
                <a16:creationId xmlns:a16="http://schemas.microsoft.com/office/drawing/2014/main" id="{3DB868DF-1CC6-BB95-FEA5-CBB1513347C5}"/>
              </a:ext>
            </a:extLst>
          </p:cNvPr>
          <p:cNvSpPr>
            <a:spLocks/>
          </p:cNvSpPr>
          <p:nvPr/>
        </p:nvSpPr>
        <p:spPr bwMode="auto">
          <a:xfrm>
            <a:off x="5261545" y="1608160"/>
            <a:ext cx="2431800" cy="2212755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79 w 697"/>
              <a:gd name="T15" fmla="*/ 696 h 696"/>
              <a:gd name="T16" fmla="*/ 579 w 697"/>
              <a:gd name="T17" fmla="*/ 438 h 696"/>
              <a:gd name="T18" fmla="*/ 603 w 697"/>
              <a:gd name="T19" fmla="*/ 441 h 696"/>
              <a:gd name="T20" fmla="*/ 697 w 697"/>
              <a:gd name="T21" fmla="*/ 348 h 696"/>
              <a:gd name="T22" fmla="*/ 603 w 697"/>
              <a:gd name="T23" fmla="*/ 255 h 696"/>
              <a:gd name="T24" fmla="*/ 579 w 697"/>
              <a:gd name="T25" fmla="*/ 258 h 696"/>
              <a:gd name="T26" fmla="*/ 579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79" y="696"/>
                  <a:pt x="579" y="696"/>
                  <a:pt x="579" y="696"/>
                </a:cubicBezTo>
                <a:cubicBezTo>
                  <a:pt x="579" y="438"/>
                  <a:pt x="579" y="438"/>
                  <a:pt x="579" y="438"/>
                </a:cubicBezTo>
                <a:cubicBezTo>
                  <a:pt x="587" y="440"/>
                  <a:pt x="595" y="441"/>
                  <a:pt x="603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3" y="255"/>
                </a:cubicBezTo>
                <a:cubicBezTo>
                  <a:pt x="595" y="255"/>
                  <a:pt x="587" y="256"/>
                  <a:pt x="579" y="258"/>
                </a:cubicBezTo>
                <a:cubicBezTo>
                  <a:pt x="579" y="0"/>
                  <a:pt x="579" y="0"/>
                  <a:pt x="579" y="0"/>
                </a:cubicBezTo>
                <a:lnTo>
                  <a:pt x="0" y="0"/>
                </a:lnTo>
                <a:close/>
              </a:path>
            </a:pathLst>
          </a:custGeom>
          <a:blipFill dpi="0" rotWithShape="0">
            <a:blip r:embed="rId3">
              <a:alphaModFix amt="15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5" name="Freeform 17">
            <a:extLst>
              <a:ext uri="{FF2B5EF4-FFF2-40B4-BE49-F238E27FC236}">
                <a16:creationId xmlns:a16="http://schemas.microsoft.com/office/drawing/2014/main" id="{EAC76353-8641-1FA4-9ED4-3C46B9D96A9D}"/>
              </a:ext>
            </a:extLst>
          </p:cNvPr>
          <p:cNvSpPr>
            <a:spLocks/>
          </p:cNvSpPr>
          <p:nvPr/>
        </p:nvSpPr>
        <p:spPr bwMode="auto">
          <a:xfrm>
            <a:off x="1019176" y="1608160"/>
            <a:ext cx="2431800" cy="2212755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80 w 697"/>
              <a:gd name="T15" fmla="*/ 696 h 696"/>
              <a:gd name="T16" fmla="*/ 580 w 697"/>
              <a:gd name="T17" fmla="*/ 438 h 696"/>
              <a:gd name="T18" fmla="*/ 604 w 697"/>
              <a:gd name="T19" fmla="*/ 441 h 696"/>
              <a:gd name="T20" fmla="*/ 697 w 697"/>
              <a:gd name="T21" fmla="*/ 348 h 696"/>
              <a:gd name="T22" fmla="*/ 604 w 697"/>
              <a:gd name="T23" fmla="*/ 255 h 696"/>
              <a:gd name="T24" fmla="*/ 580 w 697"/>
              <a:gd name="T25" fmla="*/ 258 h 696"/>
              <a:gd name="T26" fmla="*/ 580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80" y="696"/>
                  <a:pt x="580" y="696"/>
                  <a:pt x="580" y="696"/>
                </a:cubicBezTo>
                <a:cubicBezTo>
                  <a:pt x="580" y="438"/>
                  <a:pt x="580" y="438"/>
                  <a:pt x="580" y="438"/>
                </a:cubicBezTo>
                <a:cubicBezTo>
                  <a:pt x="587" y="440"/>
                  <a:pt x="595" y="441"/>
                  <a:pt x="604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4" y="255"/>
                </a:cubicBezTo>
                <a:cubicBezTo>
                  <a:pt x="595" y="255"/>
                  <a:pt x="587" y="256"/>
                  <a:pt x="580" y="258"/>
                </a:cubicBezTo>
                <a:cubicBezTo>
                  <a:pt x="580" y="0"/>
                  <a:pt x="580" y="0"/>
                  <a:pt x="580" y="0"/>
                </a:cubicBezTo>
                <a:lnTo>
                  <a:pt x="0" y="0"/>
                </a:lnTo>
                <a:close/>
              </a:path>
            </a:pathLst>
          </a:custGeom>
          <a:blipFill dpi="0" rotWithShape="0">
            <a:blip r:embed="rId3">
              <a:alphaModFix amt="15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6" name="Freeform 18">
            <a:extLst>
              <a:ext uri="{FF2B5EF4-FFF2-40B4-BE49-F238E27FC236}">
                <a16:creationId xmlns:a16="http://schemas.microsoft.com/office/drawing/2014/main" id="{799CD7B1-3164-ACE4-BF5C-6B08DA1D3F7F}"/>
              </a:ext>
            </a:extLst>
          </p:cNvPr>
          <p:cNvSpPr>
            <a:spLocks/>
          </p:cNvSpPr>
          <p:nvPr/>
        </p:nvSpPr>
        <p:spPr bwMode="auto">
          <a:xfrm>
            <a:off x="3139623" y="1608160"/>
            <a:ext cx="2431800" cy="2212755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80 w 697"/>
              <a:gd name="T15" fmla="*/ 696 h 696"/>
              <a:gd name="T16" fmla="*/ 580 w 697"/>
              <a:gd name="T17" fmla="*/ 438 h 696"/>
              <a:gd name="T18" fmla="*/ 604 w 697"/>
              <a:gd name="T19" fmla="*/ 441 h 696"/>
              <a:gd name="T20" fmla="*/ 697 w 697"/>
              <a:gd name="T21" fmla="*/ 348 h 696"/>
              <a:gd name="T22" fmla="*/ 604 w 697"/>
              <a:gd name="T23" fmla="*/ 255 h 696"/>
              <a:gd name="T24" fmla="*/ 580 w 697"/>
              <a:gd name="T25" fmla="*/ 258 h 696"/>
              <a:gd name="T26" fmla="*/ 580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80" y="696"/>
                  <a:pt x="580" y="696"/>
                  <a:pt x="580" y="696"/>
                </a:cubicBezTo>
                <a:cubicBezTo>
                  <a:pt x="580" y="438"/>
                  <a:pt x="580" y="438"/>
                  <a:pt x="580" y="438"/>
                </a:cubicBezTo>
                <a:cubicBezTo>
                  <a:pt x="587" y="440"/>
                  <a:pt x="595" y="441"/>
                  <a:pt x="604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4" y="255"/>
                </a:cubicBezTo>
                <a:cubicBezTo>
                  <a:pt x="595" y="255"/>
                  <a:pt x="587" y="256"/>
                  <a:pt x="580" y="258"/>
                </a:cubicBezTo>
                <a:cubicBezTo>
                  <a:pt x="580" y="0"/>
                  <a:pt x="580" y="0"/>
                  <a:pt x="580" y="0"/>
                </a:cubicBezTo>
                <a:lnTo>
                  <a:pt x="0" y="0"/>
                </a:lnTo>
                <a:close/>
              </a:path>
            </a:pathLst>
          </a:custGeom>
          <a:blipFill dpi="0" rotWithShape="0">
            <a:blip r:embed="rId3">
              <a:alphaModFix amt="15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7" name="Freeform 20">
            <a:extLst>
              <a:ext uri="{FF2B5EF4-FFF2-40B4-BE49-F238E27FC236}">
                <a16:creationId xmlns:a16="http://schemas.microsoft.com/office/drawing/2014/main" id="{72400D78-E0A6-FA04-9691-193755444406}"/>
              </a:ext>
            </a:extLst>
          </p:cNvPr>
          <p:cNvSpPr>
            <a:spLocks/>
          </p:cNvSpPr>
          <p:nvPr/>
        </p:nvSpPr>
        <p:spPr bwMode="auto">
          <a:xfrm>
            <a:off x="7383468" y="1608160"/>
            <a:ext cx="2431800" cy="2212755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79 w 697"/>
              <a:gd name="T15" fmla="*/ 696 h 696"/>
              <a:gd name="T16" fmla="*/ 579 w 697"/>
              <a:gd name="T17" fmla="*/ 438 h 696"/>
              <a:gd name="T18" fmla="*/ 603 w 697"/>
              <a:gd name="T19" fmla="*/ 441 h 696"/>
              <a:gd name="T20" fmla="*/ 697 w 697"/>
              <a:gd name="T21" fmla="*/ 348 h 696"/>
              <a:gd name="T22" fmla="*/ 603 w 697"/>
              <a:gd name="T23" fmla="*/ 255 h 696"/>
              <a:gd name="T24" fmla="*/ 579 w 697"/>
              <a:gd name="T25" fmla="*/ 258 h 696"/>
              <a:gd name="T26" fmla="*/ 579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79" y="696"/>
                  <a:pt x="579" y="696"/>
                  <a:pt x="579" y="696"/>
                </a:cubicBezTo>
                <a:cubicBezTo>
                  <a:pt x="579" y="438"/>
                  <a:pt x="579" y="438"/>
                  <a:pt x="579" y="438"/>
                </a:cubicBezTo>
                <a:cubicBezTo>
                  <a:pt x="587" y="440"/>
                  <a:pt x="595" y="441"/>
                  <a:pt x="603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3" y="255"/>
                </a:cubicBezTo>
                <a:cubicBezTo>
                  <a:pt x="595" y="255"/>
                  <a:pt x="587" y="256"/>
                  <a:pt x="579" y="258"/>
                </a:cubicBezTo>
                <a:cubicBezTo>
                  <a:pt x="579" y="0"/>
                  <a:pt x="579" y="0"/>
                  <a:pt x="579" y="0"/>
                </a:cubicBezTo>
                <a:lnTo>
                  <a:pt x="0" y="0"/>
                </a:lnTo>
                <a:close/>
              </a:path>
            </a:pathLst>
          </a:custGeom>
          <a:blipFill dpi="0" rotWithShape="0">
            <a:blip r:embed="rId3">
              <a:alphaModFix amt="15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8" name="Freeform 21">
            <a:extLst>
              <a:ext uri="{FF2B5EF4-FFF2-40B4-BE49-F238E27FC236}">
                <a16:creationId xmlns:a16="http://schemas.microsoft.com/office/drawing/2014/main" id="{6857FC13-485B-081F-C2DA-C8B5C4D1CA50}"/>
              </a:ext>
            </a:extLst>
          </p:cNvPr>
          <p:cNvSpPr>
            <a:spLocks/>
          </p:cNvSpPr>
          <p:nvPr/>
        </p:nvSpPr>
        <p:spPr bwMode="auto">
          <a:xfrm>
            <a:off x="9490634" y="1608160"/>
            <a:ext cx="1682192" cy="2212755"/>
          </a:xfrm>
          <a:custGeom>
            <a:avLst/>
            <a:gdLst>
              <a:gd name="T0" fmla="*/ 0 w 482"/>
              <a:gd name="T1" fmla="*/ 0 h 696"/>
              <a:gd name="T2" fmla="*/ 0 w 482"/>
              <a:gd name="T3" fmla="*/ 223 h 696"/>
              <a:gd name="T4" fmla="*/ 0 w 482"/>
              <a:gd name="T5" fmla="*/ 223 h 696"/>
              <a:gd name="T6" fmla="*/ 125 w 482"/>
              <a:gd name="T7" fmla="*/ 348 h 696"/>
              <a:gd name="T8" fmla="*/ 0 w 482"/>
              <a:gd name="T9" fmla="*/ 473 h 696"/>
              <a:gd name="T10" fmla="*/ 0 w 482"/>
              <a:gd name="T11" fmla="*/ 473 h 696"/>
              <a:gd name="T12" fmla="*/ 0 w 482"/>
              <a:gd name="T13" fmla="*/ 696 h 696"/>
              <a:gd name="T14" fmla="*/ 388 w 482"/>
              <a:gd name="T15" fmla="*/ 441 h 696"/>
              <a:gd name="T16" fmla="*/ 482 w 482"/>
              <a:gd name="T17" fmla="*/ 348 h 696"/>
              <a:gd name="T18" fmla="*/ 388 w 482"/>
              <a:gd name="T19" fmla="*/ 255 h 696"/>
              <a:gd name="T20" fmla="*/ 0 w 482"/>
              <a:gd name="T21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2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0" y="696"/>
                  <a:pt x="380" y="441"/>
                  <a:pt x="388" y="441"/>
                </a:cubicBezTo>
                <a:cubicBezTo>
                  <a:pt x="440" y="441"/>
                  <a:pt x="482" y="400"/>
                  <a:pt x="482" y="348"/>
                </a:cubicBezTo>
                <a:cubicBezTo>
                  <a:pt x="482" y="296"/>
                  <a:pt x="440" y="255"/>
                  <a:pt x="388" y="255"/>
                </a:cubicBezTo>
                <a:cubicBezTo>
                  <a:pt x="380" y="255"/>
                  <a:pt x="0" y="0"/>
                  <a:pt x="0" y="0"/>
                </a:cubicBezTo>
                <a:close/>
              </a:path>
            </a:pathLst>
          </a:custGeom>
          <a:blipFill dpi="0" rotWithShape="0">
            <a:blip r:embed="rId3">
              <a:alphaModFix amt="15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Freeform 22">
            <a:extLst>
              <a:ext uri="{FF2B5EF4-FFF2-40B4-BE49-F238E27FC236}">
                <a16:creationId xmlns:a16="http://schemas.microsoft.com/office/drawing/2014/main" id="{3DA4D1D3-D5B9-95A4-2C65-E0DF8E1E112B}"/>
              </a:ext>
            </a:extLst>
          </p:cNvPr>
          <p:cNvSpPr>
            <a:spLocks/>
          </p:cNvSpPr>
          <p:nvPr/>
        </p:nvSpPr>
        <p:spPr bwMode="auto">
          <a:xfrm>
            <a:off x="10725717" y="2419012"/>
            <a:ext cx="447109" cy="591051"/>
          </a:xfrm>
          <a:custGeom>
            <a:avLst/>
            <a:gdLst>
              <a:gd name="T0" fmla="*/ 34 w 128"/>
              <a:gd name="T1" fmla="*/ 186 h 186"/>
              <a:gd name="T2" fmla="*/ 128 w 128"/>
              <a:gd name="T3" fmla="*/ 93 h 186"/>
              <a:gd name="T4" fmla="*/ 34 w 128"/>
              <a:gd name="T5" fmla="*/ 0 h 186"/>
              <a:gd name="T6" fmla="*/ 0 w 128"/>
              <a:gd name="T7" fmla="*/ 93 h 186"/>
              <a:gd name="T8" fmla="*/ 34 w 128"/>
              <a:gd name="T9" fmla="*/ 18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86">
                <a:moveTo>
                  <a:pt x="34" y="186"/>
                </a:moveTo>
                <a:cubicBezTo>
                  <a:pt x="86" y="186"/>
                  <a:pt x="128" y="145"/>
                  <a:pt x="128" y="93"/>
                </a:cubicBezTo>
                <a:cubicBezTo>
                  <a:pt x="128" y="41"/>
                  <a:pt x="86" y="0"/>
                  <a:pt x="34" y="0"/>
                </a:cubicBezTo>
                <a:cubicBezTo>
                  <a:pt x="30" y="0"/>
                  <a:pt x="0" y="46"/>
                  <a:pt x="0" y="93"/>
                </a:cubicBezTo>
                <a:cubicBezTo>
                  <a:pt x="0" y="140"/>
                  <a:pt x="30" y="186"/>
                  <a:pt x="34" y="186"/>
                </a:cubicBez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0" name="Group 23">
            <a:extLst>
              <a:ext uri="{FF2B5EF4-FFF2-40B4-BE49-F238E27FC236}">
                <a16:creationId xmlns:a16="http://schemas.microsoft.com/office/drawing/2014/main" id="{640D8D64-98A2-1F6C-0E49-123A7A9705D1}"/>
              </a:ext>
            </a:extLst>
          </p:cNvPr>
          <p:cNvGrpSpPr>
            <a:grpSpLocks noChangeAspect="1"/>
          </p:cNvGrpSpPr>
          <p:nvPr/>
        </p:nvGrpSpPr>
        <p:grpSpPr>
          <a:xfrm>
            <a:off x="1880237" y="2360903"/>
            <a:ext cx="697871" cy="697872"/>
            <a:chOff x="4570491" y="4810943"/>
            <a:chExt cx="356535" cy="356535"/>
          </a:xfrm>
          <a:solidFill>
            <a:schemeClr val="bg1"/>
          </a:solidFill>
        </p:grpSpPr>
        <p:sp>
          <p:nvSpPr>
            <p:cNvPr id="11" name="Freeform 57">
              <a:extLst>
                <a:ext uri="{FF2B5EF4-FFF2-40B4-BE49-F238E27FC236}">
                  <a16:creationId xmlns:a16="http://schemas.microsoft.com/office/drawing/2014/main" id="{9C97B9B8-69F0-7FD6-47BC-67526EA94B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70491" y="4810943"/>
              <a:ext cx="111935" cy="356535"/>
            </a:xfrm>
            <a:custGeom>
              <a:avLst/>
              <a:gdLst>
                <a:gd name="T0" fmla="*/ 32 w 40"/>
                <a:gd name="T1" fmla="*/ 24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24 h 128"/>
                <a:gd name="T10" fmla="*/ 0 w 40"/>
                <a:gd name="T11" fmla="*/ 40 h 128"/>
                <a:gd name="T12" fmla="*/ 8 w 40"/>
                <a:gd name="T13" fmla="*/ 56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56 h 128"/>
                <a:gd name="T22" fmla="*/ 40 w 40"/>
                <a:gd name="T23" fmla="*/ 40 h 128"/>
                <a:gd name="T24" fmla="*/ 32 w 40"/>
                <a:gd name="T25" fmla="*/ 24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20 h 128"/>
                <a:gd name="T34" fmla="*/ 20 w 40"/>
                <a:gd name="T35" fmla="*/ 20 h 128"/>
                <a:gd name="T36" fmla="*/ 16 w 40"/>
                <a:gd name="T37" fmla="*/ 20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60 h 128"/>
                <a:gd name="T48" fmla="*/ 20 w 40"/>
                <a:gd name="T49" fmla="*/ 60 h 128"/>
                <a:gd name="T50" fmla="*/ 24 w 40"/>
                <a:gd name="T51" fmla="*/ 60 h 128"/>
                <a:gd name="T52" fmla="*/ 24 w 40"/>
                <a:gd name="T53" fmla="*/ 116 h 128"/>
                <a:gd name="T54" fmla="*/ 31 w 40"/>
                <a:gd name="T55" fmla="*/ 43 h 128"/>
                <a:gd name="T56" fmla="*/ 31 w 40"/>
                <a:gd name="T57" fmla="*/ 44 h 128"/>
                <a:gd name="T58" fmla="*/ 30 w 40"/>
                <a:gd name="T59" fmla="*/ 47 h 128"/>
                <a:gd name="T60" fmla="*/ 30 w 40"/>
                <a:gd name="T61" fmla="*/ 47 h 128"/>
                <a:gd name="T62" fmla="*/ 27 w 40"/>
                <a:gd name="T63" fmla="*/ 50 h 128"/>
                <a:gd name="T64" fmla="*/ 27 w 40"/>
                <a:gd name="T65" fmla="*/ 50 h 128"/>
                <a:gd name="T66" fmla="*/ 24 w 40"/>
                <a:gd name="T67" fmla="*/ 51 h 128"/>
                <a:gd name="T68" fmla="*/ 20 w 40"/>
                <a:gd name="T69" fmla="*/ 52 h 128"/>
                <a:gd name="T70" fmla="*/ 16 w 40"/>
                <a:gd name="T71" fmla="*/ 51 h 128"/>
                <a:gd name="T72" fmla="*/ 13 w 40"/>
                <a:gd name="T73" fmla="*/ 50 h 128"/>
                <a:gd name="T74" fmla="*/ 13 w 40"/>
                <a:gd name="T75" fmla="*/ 50 h 128"/>
                <a:gd name="T76" fmla="*/ 10 w 40"/>
                <a:gd name="T77" fmla="*/ 47 h 128"/>
                <a:gd name="T78" fmla="*/ 10 w 40"/>
                <a:gd name="T79" fmla="*/ 47 h 128"/>
                <a:gd name="T80" fmla="*/ 9 w 40"/>
                <a:gd name="T81" fmla="*/ 44 h 128"/>
                <a:gd name="T82" fmla="*/ 9 w 40"/>
                <a:gd name="T83" fmla="*/ 43 h 128"/>
                <a:gd name="T84" fmla="*/ 8 w 40"/>
                <a:gd name="T85" fmla="*/ 40 h 128"/>
                <a:gd name="T86" fmla="*/ 9 w 40"/>
                <a:gd name="T87" fmla="*/ 37 h 128"/>
                <a:gd name="T88" fmla="*/ 9 w 40"/>
                <a:gd name="T89" fmla="*/ 36 h 128"/>
                <a:gd name="T90" fmla="*/ 10 w 40"/>
                <a:gd name="T91" fmla="*/ 33 h 128"/>
                <a:gd name="T92" fmla="*/ 10 w 40"/>
                <a:gd name="T93" fmla="*/ 33 h 128"/>
                <a:gd name="T94" fmla="*/ 13 w 40"/>
                <a:gd name="T95" fmla="*/ 30 h 128"/>
                <a:gd name="T96" fmla="*/ 13 w 40"/>
                <a:gd name="T97" fmla="*/ 30 h 128"/>
                <a:gd name="T98" fmla="*/ 16 w 40"/>
                <a:gd name="T99" fmla="*/ 29 h 128"/>
                <a:gd name="T100" fmla="*/ 20 w 40"/>
                <a:gd name="T101" fmla="*/ 28 h 128"/>
                <a:gd name="T102" fmla="*/ 24 w 40"/>
                <a:gd name="T103" fmla="*/ 29 h 128"/>
                <a:gd name="T104" fmla="*/ 27 w 40"/>
                <a:gd name="T105" fmla="*/ 30 h 128"/>
                <a:gd name="T106" fmla="*/ 27 w 40"/>
                <a:gd name="T107" fmla="*/ 30 h 128"/>
                <a:gd name="T108" fmla="*/ 30 w 40"/>
                <a:gd name="T109" fmla="*/ 33 h 128"/>
                <a:gd name="T110" fmla="*/ 30 w 40"/>
                <a:gd name="T111" fmla="*/ 33 h 128"/>
                <a:gd name="T112" fmla="*/ 31 w 40"/>
                <a:gd name="T113" fmla="*/ 36 h 128"/>
                <a:gd name="T114" fmla="*/ 31 w 40"/>
                <a:gd name="T115" fmla="*/ 37 h 128"/>
                <a:gd name="T116" fmla="*/ 32 w 40"/>
                <a:gd name="T117" fmla="*/ 40 h 128"/>
                <a:gd name="T118" fmla="*/ 31 w 40"/>
                <a:gd name="T11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24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8"/>
                    <a:pt x="0" y="33"/>
                    <a:pt x="0" y="40"/>
                  </a:cubicBezTo>
                  <a:cubicBezTo>
                    <a:pt x="0" y="47"/>
                    <a:pt x="3" y="52"/>
                    <a:pt x="8" y="5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7" y="52"/>
                    <a:pt x="40" y="47"/>
                    <a:pt x="40" y="40"/>
                  </a:cubicBezTo>
                  <a:cubicBezTo>
                    <a:pt x="40" y="33"/>
                    <a:pt x="37" y="28"/>
                    <a:pt x="32" y="24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1" y="20"/>
                    <a:pt x="20" y="20"/>
                  </a:cubicBezTo>
                  <a:cubicBezTo>
                    <a:pt x="19" y="20"/>
                    <a:pt x="17" y="20"/>
                    <a:pt x="16" y="20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7" y="60"/>
                    <a:pt x="19" y="60"/>
                    <a:pt x="20" y="60"/>
                  </a:cubicBezTo>
                  <a:cubicBezTo>
                    <a:pt x="21" y="60"/>
                    <a:pt x="23" y="60"/>
                    <a:pt x="24" y="60"/>
                  </a:cubicBezTo>
                  <a:lnTo>
                    <a:pt x="24" y="116"/>
                  </a:lnTo>
                  <a:close/>
                  <a:moveTo>
                    <a:pt x="31" y="43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0" y="46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8"/>
                    <a:pt x="28" y="49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5" y="51"/>
                    <a:pt x="24" y="51"/>
                  </a:cubicBezTo>
                  <a:cubicBezTo>
                    <a:pt x="23" y="52"/>
                    <a:pt x="21" y="52"/>
                    <a:pt x="20" y="52"/>
                  </a:cubicBezTo>
                  <a:cubicBezTo>
                    <a:pt x="19" y="52"/>
                    <a:pt x="17" y="52"/>
                    <a:pt x="16" y="51"/>
                  </a:cubicBezTo>
                  <a:cubicBezTo>
                    <a:pt x="15" y="51"/>
                    <a:pt x="14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49"/>
                    <a:pt x="11" y="48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4"/>
                    <a:pt x="9" y="44"/>
                    <a:pt x="9" y="43"/>
                  </a:cubicBezTo>
                  <a:cubicBezTo>
                    <a:pt x="8" y="42"/>
                    <a:pt x="8" y="41"/>
                    <a:pt x="8" y="40"/>
                  </a:cubicBezTo>
                  <a:cubicBezTo>
                    <a:pt x="8" y="39"/>
                    <a:pt x="8" y="38"/>
                    <a:pt x="9" y="37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10" y="34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2"/>
                    <a:pt x="12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5" y="29"/>
                    <a:pt x="16" y="29"/>
                  </a:cubicBezTo>
                  <a:cubicBezTo>
                    <a:pt x="17" y="28"/>
                    <a:pt x="19" y="28"/>
                    <a:pt x="20" y="28"/>
                  </a:cubicBezTo>
                  <a:cubicBezTo>
                    <a:pt x="21" y="28"/>
                    <a:pt x="23" y="28"/>
                    <a:pt x="24" y="29"/>
                  </a:cubicBezTo>
                  <a:cubicBezTo>
                    <a:pt x="25" y="29"/>
                    <a:pt x="26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8" y="31"/>
                    <a:pt x="29" y="32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4"/>
                    <a:pt x="31" y="35"/>
                    <a:pt x="31" y="36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2" y="38"/>
                    <a:pt x="32" y="39"/>
                    <a:pt x="32" y="40"/>
                  </a:cubicBezTo>
                  <a:cubicBezTo>
                    <a:pt x="32" y="41"/>
                    <a:pt x="32" y="42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Freeform 58">
              <a:extLst>
                <a:ext uri="{FF2B5EF4-FFF2-40B4-BE49-F238E27FC236}">
                  <a16:creationId xmlns:a16="http://schemas.microsoft.com/office/drawing/2014/main" id="{A510BD02-AB67-1E05-81E5-D60EFE00F3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15091" y="4810943"/>
              <a:ext cx="111935" cy="356535"/>
            </a:xfrm>
            <a:custGeom>
              <a:avLst/>
              <a:gdLst>
                <a:gd name="T0" fmla="*/ 32 w 40"/>
                <a:gd name="T1" fmla="*/ 24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24 h 128"/>
                <a:gd name="T10" fmla="*/ 0 w 40"/>
                <a:gd name="T11" fmla="*/ 40 h 128"/>
                <a:gd name="T12" fmla="*/ 8 w 40"/>
                <a:gd name="T13" fmla="*/ 56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56 h 128"/>
                <a:gd name="T22" fmla="*/ 40 w 40"/>
                <a:gd name="T23" fmla="*/ 40 h 128"/>
                <a:gd name="T24" fmla="*/ 32 w 40"/>
                <a:gd name="T25" fmla="*/ 24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20 h 128"/>
                <a:gd name="T34" fmla="*/ 20 w 40"/>
                <a:gd name="T35" fmla="*/ 20 h 128"/>
                <a:gd name="T36" fmla="*/ 16 w 40"/>
                <a:gd name="T37" fmla="*/ 20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60 h 128"/>
                <a:gd name="T48" fmla="*/ 20 w 40"/>
                <a:gd name="T49" fmla="*/ 60 h 128"/>
                <a:gd name="T50" fmla="*/ 24 w 40"/>
                <a:gd name="T51" fmla="*/ 60 h 128"/>
                <a:gd name="T52" fmla="*/ 24 w 40"/>
                <a:gd name="T53" fmla="*/ 116 h 128"/>
                <a:gd name="T54" fmla="*/ 31 w 40"/>
                <a:gd name="T55" fmla="*/ 43 h 128"/>
                <a:gd name="T56" fmla="*/ 31 w 40"/>
                <a:gd name="T57" fmla="*/ 44 h 128"/>
                <a:gd name="T58" fmla="*/ 30 w 40"/>
                <a:gd name="T59" fmla="*/ 47 h 128"/>
                <a:gd name="T60" fmla="*/ 30 w 40"/>
                <a:gd name="T61" fmla="*/ 47 h 128"/>
                <a:gd name="T62" fmla="*/ 27 w 40"/>
                <a:gd name="T63" fmla="*/ 50 h 128"/>
                <a:gd name="T64" fmla="*/ 27 w 40"/>
                <a:gd name="T65" fmla="*/ 50 h 128"/>
                <a:gd name="T66" fmla="*/ 24 w 40"/>
                <a:gd name="T67" fmla="*/ 51 h 128"/>
                <a:gd name="T68" fmla="*/ 20 w 40"/>
                <a:gd name="T69" fmla="*/ 52 h 128"/>
                <a:gd name="T70" fmla="*/ 16 w 40"/>
                <a:gd name="T71" fmla="*/ 51 h 128"/>
                <a:gd name="T72" fmla="*/ 13 w 40"/>
                <a:gd name="T73" fmla="*/ 50 h 128"/>
                <a:gd name="T74" fmla="*/ 13 w 40"/>
                <a:gd name="T75" fmla="*/ 50 h 128"/>
                <a:gd name="T76" fmla="*/ 10 w 40"/>
                <a:gd name="T77" fmla="*/ 47 h 128"/>
                <a:gd name="T78" fmla="*/ 10 w 40"/>
                <a:gd name="T79" fmla="*/ 47 h 128"/>
                <a:gd name="T80" fmla="*/ 9 w 40"/>
                <a:gd name="T81" fmla="*/ 44 h 128"/>
                <a:gd name="T82" fmla="*/ 9 w 40"/>
                <a:gd name="T83" fmla="*/ 43 h 128"/>
                <a:gd name="T84" fmla="*/ 8 w 40"/>
                <a:gd name="T85" fmla="*/ 40 h 128"/>
                <a:gd name="T86" fmla="*/ 9 w 40"/>
                <a:gd name="T87" fmla="*/ 37 h 128"/>
                <a:gd name="T88" fmla="*/ 9 w 40"/>
                <a:gd name="T89" fmla="*/ 36 h 128"/>
                <a:gd name="T90" fmla="*/ 10 w 40"/>
                <a:gd name="T91" fmla="*/ 33 h 128"/>
                <a:gd name="T92" fmla="*/ 10 w 40"/>
                <a:gd name="T93" fmla="*/ 33 h 128"/>
                <a:gd name="T94" fmla="*/ 13 w 40"/>
                <a:gd name="T95" fmla="*/ 30 h 128"/>
                <a:gd name="T96" fmla="*/ 13 w 40"/>
                <a:gd name="T97" fmla="*/ 30 h 128"/>
                <a:gd name="T98" fmla="*/ 16 w 40"/>
                <a:gd name="T99" fmla="*/ 29 h 128"/>
                <a:gd name="T100" fmla="*/ 20 w 40"/>
                <a:gd name="T101" fmla="*/ 28 h 128"/>
                <a:gd name="T102" fmla="*/ 24 w 40"/>
                <a:gd name="T103" fmla="*/ 29 h 128"/>
                <a:gd name="T104" fmla="*/ 27 w 40"/>
                <a:gd name="T105" fmla="*/ 30 h 128"/>
                <a:gd name="T106" fmla="*/ 27 w 40"/>
                <a:gd name="T107" fmla="*/ 30 h 128"/>
                <a:gd name="T108" fmla="*/ 30 w 40"/>
                <a:gd name="T109" fmla="*/ 33 h 128"/>
                <a:gd name="T110" fmla="*/ 30 w 40"/>
                <a:gd name="T111" fmla="*/ 33 h 128"/>
                <a:gd name="T112" fmla="*/ 31 w 40"/>
                <a:gd name="T113" fmla="*/ 36 h 128"/>
                <a:gd name="T114" fmla="*/ 31 w 40"/>
                <a:gd name="T115" fmla="*/ 37 h 128"/>
                <a:gd name="T116" fmla="*/ 32 w 40"/>
                <a:gd name="T117" fmla="*/ 40 h 128"/>
                <a:gd name="T118" fmla="*/ 31 w 40"/>
                <a:gd name="T11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24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8"/>
                    <a:pt x="0" y="33"/>
                    <a:pt x="0" y="40"/>
                  </a:cubicBezTo>
                  <a:cubicBezTo>
                    <a:pt x="0" y="47"/>
                    <a:pt x="3" y="52"/>
                    <a:pt x="8" y="5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7" y="52"/>
                    <a:pt x="40" y="47"/>
                    <a:pt x="40" y="40"/>
                  </a:cubicBezTo>
                  <a:cubicBezTo>
                    <a:pt x="40" y="33"/>
                    <a:pt x="37" y="28"/>
                    <a:pt x="32" y="24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1" y="20"/>
                    <a:pt x="20" y="20"/>
                  </a:cubicBezTo>
                  <a:cubicBezTo>
                    <a:pt x="19" y="20"/>
                    <a:pt x="17" y="20"/>
                    <a:pt x="16" y="20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7" y="60"/>
                    <a:pt x="19" y="60"/>
                    <a:pt x="20" y="60"/>
                  </a:cubicBezTo>
                  <a:cubicBezTo>
                    <a:pt x="21" y="60"/>
                    <a:pt x="23" y="60"/>
                    <a:pt x="24" y="60"/>
                  </a:cubicBezTo>
                  <a:lnTo>
                    <a:pt x="24" y="116"/>
                  </a:lnTo>
                  <a:close/>
                  <a:moveTo>
                    <a:pt x="31" y="43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0" y="46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8"/>
                    <a:pt x="28" y="49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5" y="51"/>
                    <a:pt x="24" y="51"/>
                  </a:cubicBezTo>
                  <a:cubicBezTo>
                    <a:pt x="23" y="52"/>
                    <a:pt x="21" y="52"/>
                    <a:pt x="20" y="52"/>
                  </a:cubicBezTo>
                  <a:cubicBezTo>
                    <a:pt x="19" y="52"/>
                    <a:pt x="17" y="52"/>
                    <a:pt x="16" y="51"/>
                  </a:cubicBezTo>
                  <a:cubicBezTo>
                    <a:pt x="15" y="51"/>
                    <a:pt x="14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49"/>
                    <a:pt x="11" y="48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4"/>
                    <a:pt x="9" y="44"/>
                    <a:pt x="9" y="43"/>
                  </a:cubicBezTo>
                  <a:cubicBezTo>
                    <a:pt x="8" y="42"/>
                    <a:pt x="8" y="41"/>
                    <a:pt x="8" y="40"/>
                  </a:cubicBezTo>
                  <a:cubicBezTo>
                    <a:pt x="8" y="39"/>
                    <a:pt x="8" y="38"/>
                    <a:pt x="9" y="37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10" y="34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2"/>
                    <a:pt x="12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5" y="29"/>
                    <a:pt x="16" y="29"/>
                  </a:cubicBezTo>
                  <a:cubicBezTo>
                    <a:pt x="17" y="28"/>
                    <a:pt x="19" y="28"/>
                    <a:pt x="20" y="28"/>
                  </a:cubicBezTo>
                  <a:cubicBezTo>
                    <a:pt x="21" y="28"/>
                    <a:pt x="23" y="28"/>
                    <a:pt x="24" y="29"/>
                  </a:cubicBezTo>
                  <a:cubicBezTo>
                    <a:pt x="25" y="29"/>
                    <a:pt x="26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8" y="31"/>
                    <a:pt x="29" y="32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4"/>
                    <a:pt x="31" y="35"/>
                    <a:pt x="31" y="36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2" y="38"/>
                    <a:pt x="32" y="39"/>
                    <a:pt x="32" y="40"/>
                  </a:cubicBezTo>
                  <a:cubicBezTo>
                    <a:pt x="32" y="41"/>
                    <a:pt x="32" y="42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Freeform 59">
              <a:extLst>
                <a:ext uri="{FF2B5EF4-FFF2-40B4-BE49-F238E27FC236}">
                  <a16:creationId xmlns:a16="http://schemas.microsoft.com/office/drawing/2014/main" id="{EAC8DA6A-07D0-9DEB-4A3C-1B2995ED16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93482" y="4810943"/>
              <a:ext cx="110554" cy="356535"/>
            </a:xfrm>
            <a:custGeom>
              <a:avLst/>
              <a:gdLst>
                <a:gd name="T0" fmla="*/ 32 w 40"/>
                <a:gd name="T1" fmla="*/ 72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72 h 128"/>
                <a:gd name="T10" fmla="*/ 0 w 40"/>
                <a:gd name="T11" fmla="*/ 88 h 128"/>
                <a:gd name="T12" fmla="*/ 8 w 40"/>
                <a:gd name="T13" fmla="*/ 104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104 h 128"/>
                <a:gd name="T22" fmla="*/ 40 w 40"/>
                <a:gd name="T23" fmla="*/ 88 h 128"/>
                <a:gd name="T24" fmla="*/ 32 w 40"/>
                <a:gd name="T25" fmla="*/ 72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68 h 128"/>
                <a:gd name="T34" fmla="*/ 20 w 40"/>
                <a:gd name="T35" fmla="*/ 68 h 128"/>
                <a:gd name="T36" fmla="*/ 16 w 40"/>
                <a:gd name="T37" fmla="*/ 68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108 h 128"/>
                <a:gd name="T48" fmla="*/ 20 w 40"/>
                <a:gd name="T49" fmla="*/ 108 h 128"/>
                <a:gd name="T50" fmla="*/ 24 w 40"/>
                <a:gd name="T51" fmla="*/ 108 h 128"/>
                <a:gd name="T52" fmla="*/ 24 w 40"/>
                <a:gd name="T53" fmla="*/ 116 h 128"/>
                <a:gd name="T54" fmla="*/ 31 w 40"/>
                <a:gd name="T55" fmla="*/ 91 h 128"/>
                <a:gd name="T56" fmla="*/ 31 w 40"/>
                <a:gd name="T57" fmla="*/ 92 h 128"/>
                <a:gd name="T58" fmla="*/ 30 w 40"/>
                <a:gd name="T59" fmla="*/ 95 h 128"/>
                <a:gd name="T60" fmla="*/ 30 w 40"/>
                <a:gd name="T61" fmla="*/ 95 h 128"/>
                <a:gd name="T62" fmla="*/ 27 w 40"/>
                <a:gd name="T63" fmla="*/ 98 h 128"/>
                <a:gd name="T64" fmla="*/ 27 w 40"/>
                <a:gd name="T65" fmla="*/ 98 h 128"/>
                <a:gd name="T66" fmla="*/ 24 w 40"/>
                <a:gd name="T67" fmla="*/ 99 h 128"/>
                <a:gd name="T68" fmla="*/ 20 w 40"/>
                <a:gd name="T69" fmla="*/ 100 h 128"/>
                <a:gd name="T70" fmla="*/ 16 w 40"/>
                <a:gd name="T71" fmla="*/ 99 h 128"/>
                <a:gd name="T72" fmla="*/ 13 w 40"/>
                <a:gd name="T73" fmla="*/ 98 h 128"/>
                <a:gd name="T74" fmla="*/ 13 w 40"/>
                <a:gd name="T75" fmla="*/ 98 h 128"/>
                <a:gd name="T76" fmla="*/ 10 w 40"/>
                <a:gd name="T77" fmla="*/ 95 h 128"/>
                <a:gd name="T78" fmla="*/ 10 w 40"/>
                <a:gd name="T79" fmla="*/ 95 h 128"/>
                <a:gd name="T80" fmla="*/ 9 w 40"/>
                <a:gd name="T81" fmla="*/ 92 h 128"/>
                <a:gd name="T82" fmla="*/ 9 w 40"/>
                <a:gd name="T83" fmla="*/ 91 h 128"/>
                <a:gd name="T84" fmla="*/ 8 w 40"/>
                <a:gd name="T85" fmla="*/ 88 h 128"/>
                <a:gd name="T86" fmla="*/ 9 w 40"/>
                <a:gd name="T87" fmla="*/ 85 h 128"/>
                <a:gd name="T88" fmla="*/ 9 w 40"/>
                <a:gd name="T89" fmla="*/ 84 h 128"/>
                <a:gd name="T90" fmla="*/ 10 w 40"/>
                <a:gd name="T91" fmla="*/ 81 h 128"/>
                <a:gd name="T92" fmla="*/ 10 w 40"/>
                <a:gd name="T93" fmla="*/ 81 h 128"/>
                <a:gd name="T94" fmla="*/ 13 w 40"/>
                <a:gd name="T95" fmla="*/ 78 h 128"/>
                <a:gd name="T96" fmla="*/ 13 w 40"/>
                <a:gd name="T97" fmla="*/ 78 h 128"/>
                <a:gd name="T98" fmla="*/ 16 w 40"/>
                <a:gd name="T99" fmla="*/ 77 h 128"/>
                <a:gd name="T100" fmla="*/ 20 w 40"/>
                <a:gd name="T101" fmla="*/ 76 h 128"/>
                <a:gd name="T102" fmla="*/ 24 w 40"/>
                <a:gd name="T103" fmla="*/ 77 h 128"/>
                <a:gd name="T104" fmla="*/ 27 w 40"/>
                <a:gd name="T105" fmla="*/ 78 h 128"/>
                <a:gd name="T106" fmla="*/ 27 w 40"/>
                <a:gd name="T107" fmla="*/ 78 h 128"/>
                <a:gd name="T108" fmla="*/ 30 w 40"/>
                <a:gd name="T109" fmla="*/ 81 h 128"/>
                <a:gd name="T110" fmla="*/ 30 w 40"/>
                <a:gd name="T111" fmla="*/ 81 h 128"/>
                <a:gd name="T112" fmla="*/ 31 w 40"/>
                <a:gd name="T113" fmla="*/ 84 h 128"/>
                <a:gd name="T114" fmla="*/ 31 w 40"/>
                <a:gd name="T115" fmla="*/ 85 h 128"/>
                <a:gd name="T116" fmla="*/ 32 w 40"/>
                <a:gd name="T117" fmla="*/ 88 h 128"/>
                <a:gd name="T118" fmla="*/ 31 w 40"/>
                <a:gd name="T119" fmla="*/ 9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72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3" y="76"/>
                    <a:pt x="0" y="81"/>
                    <a:pt x="0" y="88"/>
                  </a:cubicBezTo>
                  <a:cubicBezTo>
                    <a:pt x="0" y="95"/>
                    <a:pt x="3" y="100"/>
                    <a:pt x="8" y="104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37" y="100"/>
                    <a:pt x="40" y="95"/>
                    <a:pt x="40" y="88"/>
                  </a:cubicBezTo>
                  <a:cubicBezTo>
                    <a:pt x="40" y="81"/>
                    <a:pt x="37" y="76"/>
                    <a:pt x="32" y="72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3" y="68"/>
                    <a:pt x="21" y="68"/>
                    <a:pt x="20" y="68"/>
                  </a:cubicBezTo>
                  <a:cubicBezTo>
                    <a:pt x="19" y="68"/>
                    <a:pt x="17" y="68"/>
                    <a:pt x="16" y="68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7" y="108"/>
                    <a:pt x="19" y="108"/>
                    <a:pt x="20" y="108"/>
                  </a:cubicBezTo>
                  <a:cubicBezTo>
                    <a:pt x="21" y="108"/>
                    <a:pt x="23" y="108"/>
                    <a:pt x="24" y="108"/>
                  </a:cubicBezTo>
                  <a:lnTo>
                    <a:pt x="24" y="116"/>
                  </a:lnTo>
                  <a:close/>
                  <a:moveTo>
                    <a:pt x="31" y="91"/>
                  </a:moveTo>
                  <a:cubicBezTo>
                    <a:pt x="31" y="92"/>
                    <a:pt x="31" y="92"/>
                    <a:pt x="31" y="92"/>
                  </a:cubicBezTo>
                  <a:cubicBezTo>
                    <a:pt x="31" y="93"/>
                    <a:pt x="30" y="94"/>
                    <a:pt x="30" y="95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29" y="96"/>
                    <a:pt x="28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6" y="98"/>
                    <a:pt x="25" y="99"/>
                    <a:pt x="24" y="99"/>
                  </a:cubicBezTo>
                  <a:cubicBezTo>
                    <a:pt x="23" y="100"/>
                    <a:pt x="21" y="100"/>
                    <a:pt x="20" y="100"/>
                  </a:cubicBezTo>
                  <a:cubicBezTo>
                    <a:pt x="19" y="100"/>
                    <a:pt x="17" y="100"/>
                    <a:pt x="16" y="99"/>
                  </a:cubicBezTo>
                  <a:cubicBezTo>
                    <a:pt x="15" y="99"/>
                    <a:pt x="14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2" y="97"/>
                    <a:pt x="11" y="96"/>
                    <a:pt x="10" y="95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10" y="94"/>
                    <a:pt x="9" y="93"/>
                    <a:pt x="9" y="92"/>
                  </a:cubicBezTo>
                  <a:cubicBezTo>
                    <a:pt x="9" y="92"/>
                    <a:pt x="9" y="92"/>
                    <a:pt x="9" y="91"/>
                  </a:cubicBezTo>
                  <a:cubicBezTo>
                    <a:pt x="8" y="90"/>
                    <a:pt x="8" y="89"/>
                    <a:pt x="8" y="88"/>
                  </a:cubicBezTo>
                  <a:cubicBezTo>
                    <a:pt x="8" y="87"/>
                    <a:pt x="8" y="86"/>
                    <a:pt x="9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3"/>
                    <a:pt x="10" y="82"/>
                    <a:pt x="10" y="81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1" y="80"/>
                    <a:pt x="12" y="79"/>
                    <a:pt x="13" y="78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4" y="78"/>
                    <a:pt x="15" y="77"/>
                    <a:pt x="16" y="77"/>
                  </a:cubicBezTo>
                  <a:cubicBezTo>
                    <a:pt x="17" y="76"/>
                    <a:pt x="19" y="76"/>
                    <a:pt x="20" y="76"/>
                  </a:cubicBezTo>
                  <a:cubicBezTo>
                    <a:pt x="21" y="76"/>
                    <a:pt x="23" y="76"/>
                    <a:pt x="24" y="77"/>
                  </a:cubicBezTo>
                  <a:cubicBezTo>
                    <a:pt x="25" y="77"/>
                    <a:pt x="26" y="78"/>
                    <a:pt x="27" y="78"/>
                  </a:cubicBezTo>
                  <a:cubicBezTo>
                    <a:pt x="27" y="78"/>
                    <a:pt x="27" y="78"/>
                    <a:pt x="27" y="78"/>
                  </a:cubicBezTo>
                  <a:cubicBezTo>
                    <a:pt x="28" y="79"/>
                    <a:pt x="29" y="80"/>
                    <a:pt x="3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2"/>
                    <a:pt x="31" y="83"/>
                    <a:pt x="31" y="84"/>
                  </a:cubicBezTo>
                  <a:cubicBezTo>
                    <a:pt x="31" y="84"/>
                    <a:pt x="31" y="84"/>
                    <a:pt x="31" y="85"/>
                  </a:cubicBezTo>
                  <a:cubicBezTo>
                    <a:pt x="32" y="86"/>
                    <a:pt x="32" y="87"/>
                    <a:pt x="32" y="88"/>
                  </a:cubicBezTo>
                  <a:cubicBezTo>
                    <a:pt x="32" y="89"/>
                    <a:pt x="32" y="90"/>
                    <a:pt x="31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8" name="Freeform 113" descr="D:\51PPT模板网\51pptmoban.com\图片.jpg">
            <a:extLst>
              <a:ext uri="{FF2B5EF4-FFF2-40B4-BE49-F238E27FC236}">
                <a16:creationId xmlns:a16="http://schemas.microsoft.com/office/drawing/2014/main" id="{5B2D6D8B-1674-019D-57EE-347EDB7422CE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987376" y="2359550"/>
            <a:ext cx="719512" cy="697872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9" name="Group 28">
            <a:extLst>
              <a:ext uri="{FF2B5EF4-FFF2-40B4-BE49-F238E27FC236}">
                <a16:creationId xmlns:a16="http://schemas.microsoft.com/office/drawing/2014/main" id="{1DEA49A6-7BE8-BD0B-68A3-627006AB13A9}"/>
              </a:ext>
            </a:extLst>
          </p:cNvPr>
          <p:cNvGrpSpPr>
            <a:grpSpLocks noChangeAspect="1"/>
          </p:cNvGrpSpPr>
          <p:nvPr/>
        </p:nvGrpSpPr>
        <p:grpSpPr>
          <a:xfrm>
            <a:off x="6025909" y="2254625"/>
            <a:ext cx="834212" cy="837446"/>
            <a:chOff x="5284944" y="1955897"/>
            <a:chExt cx="356535" cy="357917"/>
          </a:xfrm>
          <a:solidFill>
            <a:schemeClr val="bg1"/>
          </a:solidFill>
        </p:grpSpPr>
        <p:sp>
          <p:nvSpPr>
            <p:cNvPr id="20" name="Freeform 129">
              <a:extLst>
                <a:ext uri="{FF2B5EF4-FFF2-40B4-BE49-F238E27FC236}">
                  <a16:creationId xmlns:a16="http://schemas.microsoft.com/office/drawing/2014/main" id="{59A6B9F0-87B1-DA10-C24E-EEE2E16D77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84944" y="1955897"/>
              <a:ext cx="356535" cy="357917"/>
            </a:xfrm>
            <a:custGeom>
              <a:avLst/>
              <a:gdLst>
                <a:gd name="T0" fmla="*/ 88 w 128"/>
                <a:gd name="T1" fmla="*/ 0 h 128"/>
                <a:gd name="T2" fmla="*/ 48 w 128"/>
                <a:gd name="T3" fmla="*/ 40 h 128"/>
                <a:gd name="T4" fmla="*/ 51 w 128"/>
                <a:gd name="T5" fmla="*/ 55 h 128"/>
                <a:gd name="T6" fmla="*/ 2 w 128"/>
                <a:gd name="T7" fmla="*/ 103 h 128"/>
                <a:gd name="T8" fmla="*/ 0 w 128"/>
                <a:gd name="T9" fmla="*/ 108 h 128"/>
                <a:gd name="T10" fmla="*/ 0 w 128"/>
                <a:gd name="T11" fmla="*/ 120 h 128"/>
                <a:gd name="T12" fmla="*/ 8 w 128"/>
                <a:gd name="T13" fmla="*/ 128 h 128"/>
                <a:gd name="T14" fmla="*/ 20 w 128"/>
                <a:gd name="T15" fmla="*/ 128 h 128"/>
                <a:gd name="T16" fmla="*/ 25 w 128"/>
                <a:gd name="T17" fmla="*/ 126 h 128"/>
                <a:gd name="T18" fmla="*/ 31 w 128"/>
                <a:gd name="T19" fmla="*/ 120 h 128"/>
                <a:gd name="T20" fmla="*/ 40 w 128"/>
                <a:gd name="T21" fmla="*/ 120 h 128"/>
                <a:gd name="T22" fmla="*/ 48 w 128"/>
                <a:gd name="T23" fmla="*/ 112 h 128"/>
                <a:gd name="T24" fmla="*/ 48 w 128"/>
                <a:gd name="T25" fmla="*/ 104 h 128"/>
                <a:gd name="T26" fmla="*/ 56 w 128"/>
                <a:gd name="T27" fmla="*/ 104 h 128"/>
                <a:gd name="T28" fmla="*/ 64 w 128"/>
                <a:gd name="T29" fmla="*/ 96 h 128"/>
                <a:gd name="T30" fmla="*/ 64 w 128"/>
                <a:gd name="T31" fmla="*/ 87 h 128"/>
                <a:gd name="T32" fmla="*/ 73 w 128"/>
                <a:gd name="T33" fmla="*/ 77 h 128"/>
                <a:gd name="T34" fmla="*/ 88 w 128"/>
                <a:gd name="T35" fmla="*/ 80 h 128"/>
                <a:gd name="T36" fmla="*/ 128 w 128"/>
                <a:gd name="T37" fmla="*/ 40 h 128"/>
                <a:gd name="T38" fmla="*/ 88 w 128"/>
                <a:gd name="T39" fmla="*/ 0 h 128"/>
                <a:gd name="T40" fmla="*/ 88 w 128"/>
                <a:gd name="T41" fmla="*/ 72 h 128"/>
                <a:gd name="T42" fmla="*/ 72 w 128"/>
                <a:gd name="T43" fmla="*/ 67 h 128"/>
                <a:gd name="T44" fmla="*/ 70 w 128"/>
                <a:gd name="T45" fmla="*/ 69 h 128"/>
                <a:gd name="T46" fmla="*/ 66 w 128"/>
                <a:gd name="T47" fmla="*/ 73 h 128"/>
                <a:gd name="T48" fmla="*/ 58 w 128"/>
                <a:gd name="T49" fmla="*/ 81 h 128"/>
                <a:gd name="T50" fmla="*/ 56 w 128"/>
                <a:gd name="T51" fmla="*/ 87 h 128"/>
                <a:gd name="T52" fmla="*/ 56 w 128"/>
                <a:gd name="T53" fmla="*/ 96 h 128"/>
                <a:gd name="T54" fmla="*/ 48 w 128"/>
                <a:gd name="T55" fmla="*/ 96 h 128"/>
                <a:gd name="T56" fmla="*/ 40 w 128"/>
                <a:gd name="T57" fmla="*/ 104 h 128"/>
                <a:gd name="T58" fmla="*/ 40 w 128"/>
                <a:gd name="T59" fmla="*/ 112 h 128"/>
                <a:gd name="T60" fmla="*/ 31 w 128"/>
                <a:gd name="T61" fmla="*/ 112 h 128"/>
                <a:gd name="T62" fmla="*/ 25 w 128"/>
                <a:gd name="T63" fmla="*/ 114 h 128"/>
                <a:gd name="T64" fmla="*/ 19 w 128"/>
                <a:gd name="T65" fmla="*/ 120 h 128"/>
                <a:gd name="T66" fmla="*/ 8 w 128"/>
                <a:gd name="T67" fmla="*/ 120 h 128"/>
                <a:gd name="T68" fmla="*/ 8 w 128"/>
                <a:gd name="T69" fmla="*/ 109 h 128"/>
                <a:gd name="T70" fmla="*/ 55 w 128"/>
                <a:gd name="T71" fmla="*/ 62 h 128"/>
                <a:gd name="T72" fmla="*/ 55 w 128"/>
                <a:gd name="T73" fmla="*/ 62 h 128"/>
                <a:gd name="T74" fmla="*/ 61 w 128"/>
                <a:gd name="T75" fmla="*/ 56 h 128"/>
                <a:gd name="T76" fmla="*/ 56 w 128"/>
                <a:gd name="T77" fmla="*/ 40 h 128"/>
                <a:gd name="T78" fmla="*/ 88 w 128"/>
                <a:gd name="T79" fmla="*/ 8 h 128"/>
                <a:gd name="T80" fmla="*/ 120 w 128"/>
                <a:gd name="T81" fmla="*/ 40 h 128"/>
                <a:gd name="T82" fmla="*/ 88 w 128"/>
                <a:gd name="T83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128">
                  <a:moveTo>
                    <a:pt x="88" y="0"/>
                  </a:moveTo>
                  <a:cubicBezTo>
                    <a:pt x="66" y="0"/>
                    <a:pt x="48" y="18"/>
                    <a:pt x="48" y="40"/>
                  </a:cubicBezTo>
                  <a:cubicBezTo>
                    <a:pt x="48" y="45"/>
                    <a:pt x="49" y="50"/>
                    <a:pt x="51" y="55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2" y="128"/>
                    <a:pt x="23" y="127"/>
                    <a:pt x="25" y="126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4" y="120"/>
                    <a:pt x="48" y="116"/>
                    <a:pt x="48" y="11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60" y="104"/>
                    <a:pt x="64" y="100"/>
                    <a:pt x="64" y="96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9"/>
                    <a:pt x="83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72"/>
                  </a:moveTo>
                  <a:cubicBezTo>
                    <a:pt x="82" y="72"/>
                    <a:pt x="77" y="70"/>
                    <a:pt x="72" y="6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82"/>
                    <a:pt x="56" y="85"/>
                    <a:pt x="56" y="8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4" y="96"/>
                    <a:pt x="40" y="100"/>
                    <a:pt x="40" y="104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9" y="112"/>
                    <a:pt x="26" y="113"/>
                    <a:pt x="25" y="114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58" y="51"/>
                    <a:pt x="56" y="46"/>
                    <a:pt x="56" y="40"/>
                  </a:cubicBezTo>
                  <a:cubicBezTo>
                    <a:pt x="56" y="22"/>
                    <a:pt x="70" y="8"/>
                    <a:pt x="88" y="8"/>
                  </a:cubicBezTo>
                  <a:cubicBezTo>
                    <a:pt x="106" y="8"/>
                    <a:pt x="120" y="22"/>
                    <a:pt x="120" y="40"/>
                  </a:cubicBezTo>
                  <a:cubicBezTo>
                    <a:pt x="120" y="58"/>
                    <a:pt x="106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Freeform 130">
              <a:extLst>
                <a:ext uri="{FF2B5EF4-FFF2-40B4-BE49-F238E27FC236}">
                  <a16:creationId xmlns:a16="http://schemas.microsoft.com/office/drawing/2014/main" id="{7A43AE82-9B3A-EB36-18B8-E0C4DB3EE3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07433" y="2001501"/>
              <a:ext cx="89825" cy="88443"/>
            </a:xfrm>
            <a:custGeom>
              <a:avLst/>
              <a:gdLst>
                <a:gd name="T0" fmla="*/ 31 w 32"/>
                <a:gd name="T1" fmla="*/ 17 h 32"/>
                <a:gd name="T2" fmla="*/ 15 w 32"/>
                <a:gd name="T3" fmla="*/ 1 h 32"/>
                <a:gd name="T4" fmla="*/ 12 w 32"/>
                <a:gd name="T5" fmla="*/ 0 h 32"/>
                <a:gd name="T6" fmla="*/ 0 w 32"/>
                <a:gd name="T7" fmla="*/ 12 h 32"/>
                <a:gd name="T8" fmla="*/ 0 w 32"/>
                <a:gd name="T9" fmla="*/ 13 h 32"/>
                <a:gd name="T10" fmla="*/ 1 w 32"/>
                <a:gd name="T11" fmla="*/ 15 h 32"/>
                <a:gd name="T12" fmla="*/ 17 w 32"/>
                <a:gd name="T13" fmla="*/ 31 h 32"/>
                <a:gd name="T14" fmla="*/ 20 w 32"/>
                <a:gd name="T15" fmla="*/ 32 h 32"/>
                <a:gd name="T16" fmla="*/ 32 w 32"/>
                <a:gd name="T17" fmla="*/ 20 h 32"/>
                <a:gd name="T18" fmla="*/ 32 w 32"/>
                <a:gd name="T19" fmla="*/ 19 h 32"/>
                <a:gd name="T20" fmla="*/ 31 w 32"/>
                <a:gd name="T21" fmla="*/ 17 h 32"/>
                <a:gd name="T22" fmla="*/ 19 w 32"/>
                <a:gd name="T23" fmla="*/ 28 h 32"/>
                <a:gd name="T24" fmla="*/ 4 w 32"/>
                <a:gd name="T25" fmla="*/ 13 h 32"/>
                <a:gd name="T26" fmla="*/ 13 w 32"/>
                <a:gd name="T27" fmla="*/ 4 h 32"/>
                <a:gd name="T28" fmla="*/ 28 w 32"/>
                <a:gd name="T29" fmla="*/ 19 h 32"/>
                <a:gd name="T30" fmla="*/ 19 w 32"/>
                <a:gd name="T31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32">
                  <a:moveTo>
                    <a:pt x="31" y="17"/>
                  </a:moveTo>
                  <a:cubicBezTo>
                    <a:pt x="27" y="11"/>
                    <a:pt x="21" y="5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6" y="2"/>
                    <a:pt x="2" y="6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5" y="21"/>
                    <a:pt x="11" y="27"/>
                    <a:pt x="17" y="31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0"/>
                    <a:pt x="30" y="26"/>
                    <a:pt x="32" y="20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2" y="18"/>
                    <a:pt x="32" y="18"/>
                    <a:pt x="31" y="17"/>
                  </a:cubicBezTo>
                  <a:close/>
                  <a:moveTo>
                    <a:pt x="19" y="28"/>
                  </a:moveTo>
                  <a:cubicBezTo>
                    <a:pt x="13" y="24"/>
                    <a:pt x="8" y="19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9" y="8"/>
                    <a:pt x="24" y="13"/>
                    <a:pt x="28" y="19"/>
                  </a:cubicBezTo>
                  <a:cubicBezTo>
                    <a:pt x="26" y="24"/>
                    <a:pt x="24" y="26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2" name="Group 31" descr="D:\51PPT模板网\51pptmoban.com\图片.jpg">
            <a:extLst>
              <a:ext uri="{FF2B5EF4-FFF2-40B4-BE49-F238E27FC236}">
                <a16:creationId xmlns:a16="http://schemas.microsoft.com/office/drawing/2014/main" id="{D9F3B615-17C3-65D0-1386-913C2B64BD46}"/>
              </a:ext>
            </a:extLst>
          </p:cNvPr>
          <p:cNvGrpSpPr>
            <a:grpSpLocks noChangeAspect="1"/>
          </p:cNvGrpSpPr>
          <p:nvPr/>
        </p:nvGrpSpPr>
        <p:grpSpPr>
          <a:xfrm>
            <a:off x="8191855" y="2289764"/>
            <a:ext cx="669849" cy="767659"/>
            <a:chOff x="3878150" y="1955897"/>
            <a:chExt cx="312314" cy="357917"/>
          </a:xfrm>
          <a:solidFill>
            <a:schemeClr val="bg1"/>
          </a:solidFill>
        </p:grpSpPr>
        <p:sp>
          <p:nvSpPr>
            <p:cNvPr id="23" name="Freeform 132">
              <a:extLst>
                <a:ext uri="{FF2B5EF4-FFF2-40B4-BE49-F238E27FC236}">
                  <a16:creationId xmlns:a16="http://schemas.microsoft.com/office/drawing/2014/main" id="{563EC70B-6640-9C8A-6737-5D8076B2FD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78150" y="1955897"/>
              <a:ext cx="312314" cy="357917"/>
            </a:xfrm>
            <a:custGeom>
              <a:avLst/>
              <a:gdLst>
                <a:gd name="T0" fmla="*/ 112 w 112"/>
                <a:gd name="T1" fmla="*/ 27 h 128"/>
                <a:gd name="T2" fmla="*/ 100 w 112"/>
                <a:gd name="T3" fmla="*/ 16 h 128"/>
                <a:gd name="T4" fmla="*/ 88 w 112"/>
                <a:gd name="T5" fmla="*/ 16 h 128"/>
                <a:gd name="T6" fmla="*/ 88 w 112"/>
                <a:gd name="T7" fmla="*/ 12 h 128"/>
                <a:gd name="T8" fmla="*/ 88 w 112"/>
                <a:gd name="T9" fmla="*/ 12 h 128"/>
                <a:gd name="T10" fmla="*/ 76 w 112"/>
                <a:gd name="T11" fmla="*/ 0 h 128"/>
                <a:gd name="T12" fmla="*/ 36 w 112"/>
                <a:gd name="T13" fmla="*/ 0 h 128"/>
                <a:gd name="T14" fmla="*/ 24 w 112"/>
                <a:gd name="T15" fmla="*/ 12 h 128"/>
                <a:gd name="T16" fmla="*/ 24 w 112"/>
                <a:gd name="T17" fmla="*/ 12 h 128"/>
                <a:gd name="T18" fmla="*/ 24 w 112"/>
                <a:gd name="T19" fmla="*/ 16 h 128"/>
                <a:gd name="T20" fmla="*/ 12 w 112"/>
                <a:gd name="T21" fmla="*/ 16 h 128"/>
                <a:gd name="T22" fmla="*/ 0 w 112"/>
                <a:gd name="T23" fmla="*/ 27 h 128"/>
                <a:gd name="T24" fmla="*/ 0 w 112"/>
                <a:gd name="T25" fmla="*/ 27 h 128"/>
                <a:gd name="T26" fmla="*/ 0 w 112"/>
                <a:gd name="T27" fmla="*/ 32 h 128"/>
                <a:gd name="T28" fmla="*/ 0 w 112"/>
                <a:gd name="T29" fmla="*/ 36 h 128"/>
                <a:gd name="T30" fmla="*/ 8 w 112"/>
                <a:gd name="T31" fmla="*/ 44 h 128"/>
                <a:gd name="T32" fmla="*/ 8 w 112"/>
                <a:gd name="T33" fmla="*/ 44 h 128"/>
                <a:gd name="T34" fmla="*/ 8 w 112"/>
                <a:gd name="T35" fmla="*/ 112 h 128"/>
                <a:gd name="T36" fmla="*/ 24 w 112"/>
                <a:gd name="T37" fmla="*/ 128 h 128"/>
                <a:gd name="T38" fmla="*/ 88 w 112"/>
                <a:gd name="T39" fmla="*/ 128 h 128"/>
                <a:gd name="T40" fmla="*/ 104 w 112"/>
                <a:gd name="T41" fmla="*/ 112 h 128"/>
                <a:gd name="T42" fmla="*/ 104 w 112"/>
                <a:gd name="T43" fmla="*/ 44 h 128"/>
                <a:gd name="T44" fmla="*/ 104 w 112"/>
                <a:gd name="T45" fmla="*/ 44 h 128"/>
                <a:gd name="T46" fmla="*/ 112 w 112"/>
                <a:gd name="T47" fmla="*/ 36 h 128"/>
                <a:gd name="T48" fmla="*/ 112 w 112"/>
                <a:gd name="T49" fmla="*/ 32 h 128"/>
                <a:gd name="T50" fmla="*/ 112 w 112"/>
                <a:gd name="T51" fmla="*/ 27 h 128"/>
                <a:gd name="T52" fmla="*/ 32 w 112"/>
                <a:gd name="T53" fmla="*/ 12 h 128"/>
                <a:gd name="T54" fmla="*/ 36 w 112"/>
                <a:gd name="T55" fmla="*/ 8 h 128"/>
                <a:gd name="T56" fmla="*/ 76 w 112"/>
                <a:gd name="T57" fmla="*/ 8 h 128"/>
                <a:gd name="T58" fmla="*/ 80 w 112"/>
                <a:gd name="T59" fmla="*/ 12 h 128"/>
                <a:gd name="T60" fmla="*/ 80 w 112"/>
                <a:gd name="T61" fmla="*/ 16 h 128"/>
                <a:gd name="T62" fmla="*/ 32 w 112"/>
                <a:gd name="T63" fmla="*/ 16 h 128"/>
                <a:gd name="T64" fmla="*/ 32 w 112"/>
                <a:gd name="T65" fmla="*/ 12 h 128"/>
                <a:gd name="T66" fmla="*/ 96 w 112"/>
                <a:gd name="T67" fmla="*/ 112 h 128"/>
                <a:gd name="T68" fmla="*/ 88 w 112"/>
                <a:gd name="T69" fmla="*/ 120 h 128"/>
                <a:gd name="T70" fmla="*/ 24 w 112"/>
                <a:gd name="T71" fmla="*/ 120 h 128"/>
                <a:gd name="T72" fmla="*/ 16 w 112"/>
                <a:gd name="T73" fmla="*/ 112 h 128"/>
                <a:gd name="T74" fmla="*/ 16 w 112"/>
                <a:gd name="T75" fmla="*/ 44 h 128"/>
                <a:gd name="T76" fmla="*/ 96 w 112"/>
                <a:gd name="T77" fmla="*/ 44 h 128"/>
                <a:gd name="T78" fmla="*/ 96 w 112"/>
                <a:gd name="T79" fmla="*/ 112 h 128"/>
                <a:gd name="T80" fmla="*/ 104 w 112"/>
                <a:gd name="T81" fmla="*/ 32 h 128"/>
                <a:gd name="T82" fmla="*/ 104 w 112"/>
                <a:gd name="T83" fmla="*/ 36 h 128"/>
                <a:gd name="T84" fmla="*/ 8 w 112"/>
                <a:gd name="T85" fmla="*/ 36 h 128"/>
                <a:gd name="T86" fmla="*/ 8 w 112"/>
                <a:gd name="T87" fmla="*/ 32 h 128"/>
                <a:gd name="T88" fmla="*/ 8 w 112"/>
                <a:gd name="T89" fmla="*/ 28 h 128"/>
                <a:gd name="T90" fmla="*/ 12 w 112"/>
                <a:gd name="T91" fmla="*/ 24 h 128"/>
                <a:gd name="T92" fmla="*/ 100 w 112"/>
                <a:gd name="T93" fmla="*/ 24 h 128"/>
                <a:gd name="T94" fmla="*/ 104 w 112"/>
                <a:gd name="T95" fmla="*/ 28 h 128"/>
                <a:gd name="T96" fmla="*/ 104 w 112"/>
                <a:gd name="T97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2" h="128">
                  <a:moveTo>
                    <a:pt x="112" y="27"/>
                  </a:moveTo>
                  <a:cubicBezTo>
                    <a:pt x="112" y="21"/>
                    <a:pt x="106" y="16"/>
                    <a:pt x="10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4" y="5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6" y="16"/>
                    <a:pt x="0" y="2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21"/>
                    <a:pt x="15" y="128"/>
                    <a:pt x="24" y="12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97" y="128"/>
                    <a:pt x="104" y="121"/>
                    <a:pt x="104" y="112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8" y="44"/>
                    <a:pt x="112" y="40"/>
                    <a:pt x="112" y="36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27"/>
                    <a:pt x="112" y="27"/>
                    <a:pt x="112" y="27"/>
                  </a:cubicBezTo>
                  <a:close/>
                  <a:moveTo>
                    <a:pt x="32" y="12"/>
                  </a:moveTo>
                  <a:cubicBezTo>
                    <a:pt x="32" y="10"/>
                    <a:pt x="34" y="8"/>
                    <a:pt x="3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8" y="8"/>
                    <a:pt x="80" y="10"/>
                    <a:pt x="80" y="12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96" y="112"/>
                  </a:moveTo>
                  <a:cubicBezTo>
                    <a:pt x="96" y="116"/>
                    <a:pt x="92" y="120"/>
                    <a:pt x="88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0" y="120"/>
                    <a:pt x="16" y="116"/>
                    <a:pt x="16" y="112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96" y="44"/>
                    <a:pt x="96" y="44"/>
                    <a:pt x="96" y="44"/>
                  </a:cubicBezTo>
                  <a:lnTo>
                    <a:pt x="96" y="112"/>
                  </a:lnTo>
                  <a:close/>
                  <a:moveTo>
                    <a:pt x="104" y="32"/>
                  </a:moveTo>
                  <a:cubicBezTo>
                    <a:pt x="104" y="36"/>
                    <a:pt x="104" y="36"/>
                    <a:pt x="10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6"/>
                    <a:pt x="10" y="24"/>
                    <a:pt x="12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2" y="24"/>
                    <a:pt x="104" y="26"/>
                    <a:pt x="104" y="28"/>
                  </a:cubicBezTo>
                  <a:lnTo>
                    <a:pt x="10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Freeform 133">
              <a:extLst>
                <a:ext uri="{FF2B5EF4-FFF2-40B4-BE49-F238E27FC236}">
                  <a16:creationId xmlns:a16="http://schemas.microsoft.com/office/drawing/2014/main" id="{0FE1EA6C-3F4A-978D-6839-46E4C6E370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45864" y="2100999"/>
              <a:ext cx="44221" cy="167212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Freeform 134">
              <a:extLst>
                <a:ext uri="{FF2B5EF4-FFF2-40B4-BE49-F238E27FC236}">
                  <a16:creationId xmlns:a16="http://schemas.microsoft.com/office/drawing/2014/main" id="{F8995B8B-F352-67D0-8EFD-6182E8FA5F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2196" y="2100999"/>
              <a:ext cx="44221" cy="167212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Freeform 135">
              <a:extLst>
                <a:ext uri="{FF2B5EF4-FFF2-40B4-BE49-F238E27FC236}">
                  <a16:creationId xmlns:a16="http://schemas.microsoft.com/office/drawing/2014/main" id="{D525EE72-3D94-C9CD-03DC-07147A5CE0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79910" y="2100999"/>
              <a:ext cx="44221" cy="167212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7FEB56E-92E1-483D-0382-AEC7BD9D2EA2}"/>
              </a:ext>
            </a:extLst>
          </p:cNvPr>
          <p:cNvGrpSpPr/>
          <p:nvPr/>
        </p:nvGrpSpPr>
        <p:grpSpPr>
          <a:xfrm>
            <a:off x="934547" y="4160197"/>
            <a:ext cx="2235567" cy="1047355"/>
            <a:chOff x="283599" y="1906534"/>
            <a:chExt cx="2235567" cy="104735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0C77AD1-07E1-22EB-52C8-7433D32170B3}"/>
                </a:ext>
              </a:extLst>
            </p:cNvPr>
            <p:cNvSpPr txBox="1"/>
            <p:nvPr/>
          </p:nvSpPr>
          <p:spPr>
            <a:xfrm>
              <a:off x="283599" y="2190603"/>
              <a:ext cx="19737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70900E7-2F9F-0DC5-7A91-BBAC2318BD1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EE4BF99-A8DE-ABCE-1652-683F4A0ADAA6}"/>
              </a:ext>
            </a:extLst>
          </p:cNvPr>
          <p:cNvGrpSpPr/>
          <p:nvPr/>
        </p:nvGrpSpPr>
        <p:grpSpPr>
          <a:xfrm>
            <a:off x="3073217" y="4160197"/>
            <a:ext cx="2235567" cy="1047355"/>
            <a:chOff x="283599" y="1906534"/>
            <a:chExt cx="2235567" cy="104735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16688D9-A4A7-6F24-227B-FB3FF62F618A}"/>
                </a:ext>
              </a:extLst>
            </p:cNvPr>
            <p:cNvSpPr txBox="1"/>
            <p:nvPr/>
          </p:nvSpPr>
          <p:spPr>
            <a:xfrm>
              <a:off x="283599" y="2190603"/>
              <a:ext cx="19737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220EEEE-10E4-FA05-5000-195F3C0EE8E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D725DD3-3849-66E5-213A-F121CDE5EADF}"/>
              </a:ext>
            </a:extLst>
          </p:cNvPr>
          <p:cNvGrpSpPr/>
          <p:nvPr/>
        </p:nvGrpSpPr>
        <p:grpSpPr>
          <a:xfrm>
            <a:off x="5173787" y="4160197"/>
            <a:ext cx="2235567" cy="1047355"/>
            <a:chOff x="283599" y="1906534"/>
            <a:chExt cx="2235567" cy="104735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4FE0DDE-E6A9-A2C5-DC43-9C1290247997}"/>
                </a:ext>
              </a:extLst>
            </p:cNvPr>
            <p:cNvSpPr txBox="1"/>
            <p:nvPr/>
          </p:nvSpPr>
          <p:spPr>
            <a:xfrm>
              <a:off x="283599" y="2190603"/>
              <a:ext cx="19737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CE8CDEB-F4DB-3E60-1953-38A088A4703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D89882F-D4E7-06DA-C3A4-D8D3B87BBB00}"/>
              </a:ext>
            </a:extLst>
          </p:cNvPr>
          <p:cNvGrpSpPr/>
          <p:nvPr/>
        </p:nvGrpSpPr>
        <p:grpSpPr>
          <a:xfrm>
            <a:off x="7287057" y="4160197"/>
            <a:ext cx="2235567" cy="1047355"/>
            <a:chOff x="283599" y="1906534"/>
            <a:chExt cx="2235567" cy="104735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3B5857A-45B1-054E-516D-904322BD9F21}"/>
                </a:ext>
              </a:extLst>
            </p:cNvPr>
            <p:cNvSpPr txBox="1"/>
            <p:nvPr/>
          </p:nvSpPr>
          <p:spPr>
            <a:xfrm>
              <a:off x="283599" y="2190603"/>
              <a:ext cx="19737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E94CA83-DF3E-602D-CDEE-1156A0BAE31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5569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193B83-4A7F-729E-7493-5B189BBCBA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矩形: 圆角 514">
            <a:extLst>
              <a:ext uri="{FF2B5EF4-FFF2-40B4-BE49-F238E27FC236}">
                <a16:creationId xmlns:a16="http://schemas.microsoft.com/office/drawing/2014/main" id="{3F134035-F1B3-5FD6-8265-FCFD1789C5A0}"/>
              </a:ext>
            </a:extLst>
          </p:cNvPr>
          <p:cNvSpPr/>
          <p:nvPr/>
        </p:nvSpPr>
        <p:spPr>
          <a:xfrm>
            <a:off x="2123331" y="3295948"/>
            <a:ext cx="4852492" cy="529352"/>
          </a:xfrm>
          <a:prstGeom prst="roundRect">
            <a:avLst>
              <a:gd name="adj" fmla="val 50000"/>
            </a:avLst>
          </a:prstGeom>
          <a:blipFill dpi="0" rotWithShape="0">
            <a:blip r:embed="rId3">
              <a:alphaModFix amt="15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4" name="任意多边形: 形状 513">
            <a:extLst>
              <a:ext uri="{FF2B5EF4-FFF2-40B4-BE49-F238E27FC236}">
                <a16:creationId xmlns:a16="http://schemas.microsoft.com/office/drawing/2014/main" id="{F6B7A3CB-8413-9EE7-56F9-F1EE2C89C44A}"/>
              </a:ext>
            </a:extLst>
          </p:cNvPr>
          <p:cNvSpPr/>
          <p:nvPr/>
        </p:nvSpPr>
        <p:spPr>
          <a:xfrm>
            <a:off x="6745117" y="1498693"/>
            <a:ext cx="1321958" cy="780810"/>
          </a:xfrm>
          <a:custGeom>
            <a:avLst/>
            <a:gdLst>
              <a:gd name="connsiteX0" fmla="*/ 625179 w 1321958"/>
              <a:gd name="connsiteY0" fmla="*/ 0 h 780810"/>
              <a:gd name="connsiteX1" fmla="*/ 948909 w 1321958"/>
              <a:gd name="connsiteY1" fmla="*/ 172126 h 780810"/>
              <a:gd name="connsiteX2" fmla="*/ 961500 w 1321958"/>
              <a:gd name="connsiteY2" fmla="*/ 195323 h 780810"/>
              <a:gd name="connsiteX3" fmla="*/ 1002447 w 1321958"/>
              <a:gd name="connsiteY3" fmla="*/ 182613 h 780810"/>
              <a:gd name="connsiteX4" fmla="*/ 1056039 w 1321958"/>
              <a:gd name="connsiteY4" fmla="*/ 177210 h 780810"/>
              <a:gd name="connsiteX5" fmla="*/ 1321958 w 1321958"/>
              <a:gd name="connsiteY5" fmla="*/ 443129 h 780810"/>
              <a:gd name="connsiteX6" fmla="*/ 1056039 w 1321958"/>
              <a:gd name="connsiteY6" fmla="*/ 709048 h 780810"/>
              <a:gd name="connsiteX7" fmla="*/ 907361 w 1321958"/>
              <a:gd name="connsiteY7" fmla="*/ 663633 h 780810"/>
              <a:gd name="connsiteX8" fmla="*/ 905107 w 1321958"/>
              <a:gd name="connsiteY8" fmla="*/ 661773 h 780810"/>
              <a:gd name="connsiteX9" fmla="*/ 901237 w 1321958"/>
              <a:gd name="connsiteY9" fmla="*/ 666463 h 780810"/>
              <a:gd name="connsiteX10" fmla="*/ 625179 w 1321958"/>
              <a:gd name="connsiteY10" fmla="*/ 780810 h 780810"/>
              <a:gd name="connsiteX11" fmla="*/ 349121 w 1321958"/>
              <a:gd name="connsiteY11" fmla="*/ 666463 h 780810"/>
              <a:gd name="connsiteX12" fmla="*/ 327096 w 1321958"/>
              <a:gd name="connsiteY12" fmla="*/ 639768 h 780810"/>
              <a:gd name="connsiteX13" fmla="*/ 278081 w 1321958"/>
              <a:gd name="connsiteY13" fmla="*/ 672815 h 780810"/>
              <a:gd name="connsiteX14" fmla="*/ 200167 w 1321958"/>
              <a:gd name="connsiteY14" fmla="*/ 688545 h 780810"/>
              <a:gd name="connsiteX15" fmla="*/ 0 w 1321958"/>
              <a:gd name="connsiteY15" fmla="*/ 488378 h 780810"/>
              <a:gd name="connsiteX16" fmla="*/ 200167 w 1321958"/>
              <a:gd name="connsiteY16" fmla="*/ 288211 h 780810"/>
              <a:gd name="connsiteX17" fmla="*/ 240508 w 1321958"/>
              <a:gd name="connsiteY17" fmla="*/ 292278 h 780810"/>
              <a:gd name="connsiteX18" fmla="*/ 248019 w 1321958"/>
              <a:gd name="connsiteY18" fmla="*/ 294609 h 780810"/>
              <a:gd name="connsiteX19" fmla="*/ 265454 w 1321958"/>
              <a:gd name="connsiteY19" fmla="*/ 238442 h 780810"/>
              <a:gd name="connsiteX20" fmla="*/ 625179 w 1321958"/>
              <a:gd name="connsiteY20" fmla="*/ 0 h 78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21958" h="780810">
                <a:moveTo>
                  <a:pt x="625179" y="0"/>
                </a:moveTo>
                <a:cubicBezTo>
                  <a:pt x="759938" y="0"/>
                  <a:pt x="878751" y="68277"/>
                  <a:pt x="948909" y="172126"/>
                </a:cubicBezTo>
                <a:lnTo>
                  <a:pt x="961500" y="195323"/>
                </a:lnTo>
                <a:lnTo>
                  <a:pt x="1002447" y="182613"/>
                </a:lnTo>
                <a:cubicBezTo>
                  <a:pt x="1019758" y="179070"/>
                  <a:pt x="1037681" y="177210"/>
                  <a:pt x="1056039" y="177210"/>
                </a:cubicBezTo>
                <a:cubicBezTo>
                  <a:pt x="1202902" y="177210"/>
                  <a:pt x="1321958" y="296266"/>
                  <a:pt x="1321958" y="443129"/>
                </a:cubicBezTo>
                <a:cubicBezTo>
                  <a:pt x="1321958" y="589992"/>
                  <a:pt x="1202902" y="709048"/>
                  <a:pt x="1056039" y="709048"/>
                </a:cubicBezTo>
                <a:cubicBezTo>
                  <a:pt x="1000965" y="709048"/>
                  <a:pt x="949802" y="692306"/>
                  <a:pt x="907361" y="663633"/>
                </a:cubicBezTo>
                <a:lnTo>
                  <a:pt x="905107" y="661773"/>
                </a:lnTo>
                <a:lnTo>
                  <a:pt x="901237" y="666463"/>
                </a:lnTo>
                <a:cubicBezTo>
                  <a:pt x="830588" y="737113"/>
                  <a:pt x="732987" y="780810"/>
                  <a:pt x="625179" y="780810"/>
                </a:cubicBezTo>
                <a:cubicBezTo>
                  <a:pt x="517372" y="780810"/>
                  <a:pt x="419770" y="737113"/>
                  <a:pt x="349121" y="666463"/>
                </a:cubicBezTo>
                <a:lnTo>
                  <a:pt x="327096" y="639768"/>
                </a:lnTo>
                <a:lnTo>
                  <a:pt x="278081" y="672815"/>
                </a:lnTo>
                <a:cubicBezTo>
                  <a:pt x="254133" y="682944"/>
                  <a:pt x="227804" y="688545"/>
                  <a:pt x="200167" y="688545"/>
                </a:cubicBezTo>
                <a:cubicBezTo>
                  <a:pt x="89618" y="688545"/>
                  <a:pt x="0" y="598927"/>
                  <a:pt x="0" y="488378"/>
                </a:cubicBezTo>
                <a:cubicBezTo>
                  <a:pt x="0" y="377829"/>
                  <a:pt x="89618" y="288211"/>
                  <a:pt x="200167" y="288211"/>
                </a:cubicBezTo>
                <a:cubicBezTo>
                  <a:pt x="213986" y="288211"/>
                  <a:pt x="227477" y="289611"/>
                  <a:pt x="240508" y="292278"/>
                </a:cubicBezTo>
                <a:lnTo>
                  <a:pt x="248019" y="294609"/>
                </a:lnTo>
                <a:lnTo>
                  <a:pt x="265454" y="238442"/>
                </a:lnTo>
                <a:cubicBezTo>
                  <a:pt x="324721" y="98319"/>
                  <a:pt x="463468" y="0"/>
                  <a:pt x="625179" y="0"/>
                </a:cubicBezTo>
                <a:close/>
              </a:path>
            </a:pathLst>
          </a:custGeom>
          <a:blipFill dpi="0" rotWithShape="1">
            <a:blip r:embed="rId3">
              <a:alphaModFix amt="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63" name="任意多边形: 形状 362">
            <a:extLst>
              <a:ext uri="{FF2B5EF4-FFF2-40B4-BE49-F238E27FC236}">
                <a16:creationId xmlns:a16="http://schemas.microsoft.com/office/drawing/2014/main" id="{9F446412-D479-D850-67B4-CF11119978FF}"/>
              </a:ext>
            </a:extLst>
          </p:cNvPr>
          <p:cNvSpPr/>
          <p:nvPr/>
        </p:nvSpPr>
        <p:spPr>
          <a:xfrm>
            <a:off x="9845549" y="4980287"/>
            <a:ext cx="1804204" cy="1065648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3 h 442760"/>
              <a:gd name="connsiteX8" fmla="*/ 511049 w 749618"/>
              <a:gd name="connsiteY8" fmla="*/ 377920 h 442760"/>
              <a:gd name="connsiteX9" fmla="*/ 354509 w 749618"/>
              <a:gd name="connsiteY9" fmla="*/ 442760 h 442760"/>
              <a:gd name="connsiteX10" fmla="*/ 197970 w 749618"/>
              <a:gd name="connsiteY10" fmla="*/ 377920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9" y="402067"/>
                  <a:pt x="558174" y="397848"/>
                  <a:pt x="540134" y="390217"/>
                </a:cubicBezTo>
                <a:lnTo>
                  <a:pt x="514438" y="372893"/>
                </a:lnTo>
                <a:lnTo>
                  <a:pt x="511049" y="377920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20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1" y="0"/>
                  <a:pt x="354509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5" name="图形 23" descr="D:\51PPT模板网\51pptmoban.com\图片.jpg">
            <a:extLst>
              <a:ext uri="{FF2B5EF4-FFF2-40B4-BE49-F238E27FC236}">
                <a16:creationId xmlns:a16="http://schemas.microsoft.com/office/drawing/2014/main" id="{B83817F0-30E8-9F2A-58BD-07D7404A09D2}"/>
              </a:ext>
            </a:extLst>
          </p:cNvPr>
          <p:cNvGrpSpPr/>
          <p:nvPr/>
        </p:nvGrpSpPr>
        <p:grpSpPr>
          <a:xfrm>
            <a:off x="6827225" y="4411757"/>
            <a:ext cx="2615027" cy="2041966"/>
            <a:chOff x="724178" y="4390268"/>
            <a:chExt cx="2615027" cy="2041966"/>
          </a:xfrm>
        </p:grpSpPr>
        <p:grpSp>
          <p:nvGrpSpPr>
            <p:cNvPr id="26" name="图形 23">
              <a:extLst>
                <a:ext uri="{FF2B5EF4-FFF2-40B4-BE49-F238E27FC236}">
                  <a16:creationId xmlns:a16="http://schemas.microsoft.com/office/drawing/2014/main" id="{7095E8E5-8EF5-09BE-F5E3-F8ED091574D9}"/>
                </a:ext>
              </a:extLst>
            </p:cNvPr>
            <p:cNvGrpSpPr/>
            <p:nvPr/>
          </p:nvGrpSpPr>
          <p:grpSpPr>
            <a:xfrm>
              <a:off x="724178" y="5746180"/>
              <a:ext cx="1295537" cy="681429"/>
              <a:chOff x="724178" y="5746180"/>
              <a:chExt cx="1295537" cy="681429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424A61AF-57EE-8D55-603D-884BBD819D06}"/>
                  </a:ext>
                </a:extLst>
              </p:cNvPr>
              <p:cNvSpPr/>
              <p:nvPr/>
            </p:nvSpPr>
            <p:spPr>
              <a:xfrm>
                <a:off x="724178" y="5746428"/>
                <a:ext cx="1295537" cy="681181"/>
              </a:xfrm>
              <a:custGeom>
                <a:avLst/>
                <a:gdLst>
                  <a:gd name="connsiteX0" fmla="*/ 1270377 w 1295537"/>
                  <a:gd name="connsiteY0" fmla="*/ 358794 h 681181"/>
                  <a:gd name="connsiteX1" fmla="*/ 1291483 w 1295537"/>
                  <a:gd name="connsiteY1" fmla="*/ 393308 h 681181"/>
                  <a:gd name="connsiteX2" fmla="*/ 970182 w 1295537"/>
                  <a:gd name="connsiteY2" fmla="*/ 680343 h 681181"/>
                  <a:gd name="connsiteX3" fmla="*/ 945601 w 1295537"/>
                  <a:gd name="connsiteY3" fmla="*/ 676618 h 681181"/>
                  <a:gd name="connsiteX4" fmla="*/ 477555 w 1295537"/>
                  <a:gd name="connsiteY4" fmla="*/ 482447 h 681181"/>
                  <a:gd name="connsiteX5" fmla="*/ 462905 w 1295537"/>
                  <a:gd name="connsiteY5" fmla="*/ 475247 h 681181"/>
                  <a:gd name="connsiteX6" fmla="*/ 14971 w 1295537"/>
                  <a:gd name="connsiteY6" fmla="*/ 297960 h 681181"/>
                  <a:gd name="connsiteX7" fmla="*/ 3053 w 1295537"/>
                  <a:gd name="connsiteY7" fmla="*/ 285545 h 681181"/>
                  <a:gd name="connsiteX8" fmla="*/ 339500 w 1295537"/>
                  <a:gd name="connsiteY8" fmla="*/ 0 h 681181"/>
                  <a:gd name="connsiteX9" fmla="*/ 1270377 w 1295537"/>
                  <a:gd name="connsiteY9" fmla="*/ 358794 h 681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95537" h="681181">
                    <a:moveTo>
                      <a:pt x="1270377" y="358794"/>
                    </a:moveTo>
                    <a:cubicBezTo>
                      <a:pt x="1270377" y="358794"/>
                      <a:pt x="1307622" y="383376"/>
                      <a:pt x="1291483" y="393308"/>
                    </a:cubicBezTo>
                    <a:lnTo>
                      <a:pt x="970182" y="680343"/>
                    </a:lnTo>
                    <a:cubicBezTo>
                      <a:pt x="970182" y="680343"/>
                      <a:pt x="962982" y="683819"/>
                      <a:pt x="945601" y="676618"/>
                    </a:cubicBezTo>
                    <a:cubicBezTo>
                      <a:pt x="928220" y="669666"/>
                      <a:pt x="785943" y="524907"/>
                      <a:pt x="477555" y="482447"/>
                    </a:cubicBezTo>
                    <a:cubicBezTo>
                      <a:pt x="477555" y="482447"/>
                      <a:pt x="472340" y="482199"/>
                      <a:pt x="462905" y="475247"/>
                    </a:cubicBezTo>
                    <a:cubicBezTo>
                      <a:pt x="462905" y="475247"/>
                      <a:pt x="256071" y="337688"/>
                      <a:pt x="14971" y="297960"/>
                    </a:cubicBezTo>
                    <a:cubicBezTo>
                      <a:pt x="14971" y="297960"/>
                      <a:pt x="-8121" y="294484"/>
                      <a:pt x="3053" y="285545"/>
                    </a:cubicBezTo>
                    <a:cubicBezTo>
                      <a:pt x="24158" y="268413"/>
                      <a:pt x="339500" y="0"/>
                      <a:pt x="339500" y="0"/>
                    </a:cubicBezTo>
                    <a:lnTo>
                      <a:pt x="1270377" y="358794"/>
                    </a:lnTo>
                    <a:close/>
                  </a:path>
                </a:pathLst>
              </a:custGeom>
              <a:solidFill>
                <a:srgbClr val="E30613"/>
              </a:solidFill>
              <a:ln w="24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9985D43D-4961-289B-8708-D4FBDD4A17BA}"/>
                  </a:ext>
                </a:extLst>
              </p:cNvPr>
              <p:cNvSpPr/>
              <p:nvPr/>
            </p:nvSpPr>
            <p:spPr>
              <a:xfrm>
                <a:off x="724178" y="5746180"/>
                <a:ext cx="797116" cy="481454"/>
              </a:xfrm>
              <a:custGeom>
                <a:avLst/>
                <a:gdLst>
                  <a:gd name="connsiteX0" fmla="*/ 3053 w 797116"/>
                  <a:gd name="connsiteY0" fmla="*/ 285545 h 481454"/>
                  <a:gd name="connsiteX1" fmla="*/ 339500 w 797116"/>
                  <a:gd name="connsiteY1" fmla="*/ 0 h 481454"/>
                  <a:gd name="connsiteX2" fmla="*/ 797117 w 797116"/>
                  <a:gd name="connsiteY2" fmla="*/ 176541 h 481454"/>
                  <a:gd name="connsiteX3" fmla="*/ 473085 w 797116"/>
                  <a:gd name="connsiteY3" fmla="*/ 480958 h 481454"/>
                  <a:gd name="connsiteX4" fmla="*/ 472837 w 797116"/>
                  <a:gd name="connsiteY4" fmla="*/ 481454 h 481454"/>
                  <a:gd name="connsiteX5" fmla="*/ 462905 w 797116"/>
                  <a:gd name="connsiteY5" fmla="*/ 475495 h 481454"/>
                  <a:gd name="connsiteX6" fmla="*/ 14971 w 797116"/>
                  <a:gd name="connsiteY6" fmla="*/ 298209 h 481454"/>
                  <a:gd name="connsiteX7" fmla="*/ 3053 w 797116"/>
                  <a:gd name="connsiteY7" fmla="*/ 285545 h 481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97116" h="481454">
                    <a:moveTo>
                      <a:pt x="3053" y="285545"/>
                    </a:moveTo>
                    <a:cubicBezTo>
                      <a:pt x="24158" y="268413"/>
                      <a:pt x="339500" y="0"/>
                      <a:pt x="339500" y="0"/>
                    </a:cubicBezTo>
                    <a:lnTo>
                      <a:pt x="797117" y="176541"/>
                    </a:lnTo>
                    <a:lnTo>
                      <a:pt x="473085" y="480958"/>
                    </a:lnTo>
                    <a:lnTo>
                      <a:pt x="472837" y="481454"/>
                    </a:lnTo>
                    <a:cubicBezTo>
                      <a:pt x="470354" y="480461"/>
                      <a:pt x="467126" y="478723"/>
                      <a:pt x="462905" y="475495"/>
                    </a:cubicBezTo>
                    <a:cubicBezTo>
                      <a:pt x="462905" y="475495"/>
                      <a:pt x="256071" y="337937"/>
                      <a:pt x="14971" y="298209"/>
                    </a:cubicBezTo>
                    <a:cubicBezTo>
                      <a:pt x="14971" y="298209"/>
                      <a:pt x="-8121" y="294732"/>
                      <a:pt x="3053" y="285545"/>
                    </a:cubicBezTo>
                    <a:close/>
                  </a:path>
                </a:pathLst>
              </a:custGeom>
              <a:solidFill>
                <a:srgbClr val="A90613"/>
              </a:solidFill>
              <a:ln w="24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9" name="图形 23">
                <a:extLst>
                  <a:ext uri="{FF2B5EF4-FFF2-40B4-BE49-F238E27FC236}">
                    <a16:creationId xmlns:a16="http://schemas.microsoft.com/office/drawing/2014/main" id="{E160ADAA-1A24-29C3-6899-5DDC51D75FAF}"/>
                  </a:ext>
                </a:extLst>
              </p:cNvPr>
              <p:cNvGrpSpPr/>
              <p:nvPr/>
            </p:nvGrpSpPr>
            <p:grpSpPr>
              <a:xfrm>
                <a:off x="742377" y="5746677"/>
                <a:ext cx="1272041" cy="668175"/>
                <a:chOff x="742377" y="5746677"/>
                <a:chExt cx="1272041" cy="668175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A6974D96-8B5A-8997-E34C-F4A765BA82BD}"/>
                    </a:ext>
                  </a:extLst>
                </p:cNvPr>
                <p:cNvSpPr/>
                <p:nvPr/>
              </p:nvSpPr>
              <p:spPr>
                <a:xfrm>
                  <a:off x="742377" y="5748911"/>
                  <a:ext cx="1268565" cy="665941"/>
                </a:xfrm>
                <a:custGeom>
                  <a:avLst/>
                  <a:gdLst>
                    <a:gd name="connsiteX0" fmla="*/ 1241998 w 1268565"/>
                    <a:gd name="connsiteY0" fmla="*/ 359042 h 665941"/>
                    <a:gd name="connsiteX1" fmla="*/ 1268566 w 1268565"/>
                    <a:gd name="connsiteY1" fmla="*/ 379651 h 665941"/>
                    <a:gd name="connsiteX2" fmla="*/ 943789 w 1268565"/>
                    <a:gd name="connsiteY2" fmla="*/ 665941 h 665941"/>
                    <a:gd name="connsiteX3" fmla="*/ 469536 w 1268565"/>
                    <a:gd name="connsiteY3" fmla="*/ 464570 h 665941"/>
                    <a:gd name="connsiteX4" fmla="*/ 0 w 1268565"/>
                    <a:gd name="connsiteY4" fmla="*/ 288028 h 665941"/>
                    <a:gd name="connsiteX5" fmla="*/ 339923 w 1268565"/>
                    <a:gd name="connsiteY5" fmla="*/ 0 h 665941"/>
                    <a:gd name="connsiteX6" fmla="*/ 1241998 w 1268565"/>
                    <a:gd name="connsiteY6" fmla="*/ 359042 h 665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68565" h="665941">
                      <a:moveTo>
                        <a:pt x="1241998" y="359042"/>
                      </a:moveTo>
                      <a:lnTo>
                        <a:pt x="1268566" y="379651"/>
                      </a:lnTo>
                      <a:lnTo>
                        <a:pt x="943789" y="665941"/>
                      </a:lnTo>
                      <a:cubicBezTo>
                        <a:pt x="943789" y="665941"/>
                        <a:pt x="825350" y="524162"/>
                        <a:pt x="469536" y="464570"/>
                      </a:cubicBezTo>
                      <a:cubicBezTo>
                        <a:pt x="469536" y="464570"/>
                        <a:pt x="212297" y="303175"/>
                        <a:pt x="0" y="288028"/>
                      </a:cubicBezTo>
                      <a:lnTo>
                        <a:pt x="339923" y="0"/>
                      </a:lnTo>
                      <a:lnTo>
                        <a:pt x="1241998" y="359042"/>
                      </a:ln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34ACF467-37D9-C3D0-7AF6-5FB0DBF7CA19}"/>
                    </a:ext>
                  </a:extLst>
                </p:cNvPr>
                <p:cNvSpPr/>
                <p:nvPr/>
              </p:nvSpPr>
              <p:spPr>
                <a:xfrm>
                  <a:off x="764476" y="5755864"/>
                  <a:ext cx="475305" cy="457865"/>
                </a:xfrm>
                <a:custGeom>
                  <a:avLst/>
                  <a:gdLst>
                    <a:gd name="connsiteX0" fmla="*/ 453644 w 475305"/>
                    <a:gd name="connsiteY0" fmla="*/ 431546 h 457865"/>
                    <a:gd name="connsiteX1" fmla="*/ 447437 w 475305"/>
                    <a:gd name="connsiteY1" fmla="*/ 457866 h 457865"/>
                    <a:gd name="connsiteX2" fmla="*/ 0 w 475305"/>
                    <a:gd name="connsiteY2" fmla="*/ 273379 h 457865"/>
                    <a:gd name="connsiteX3" fmla="*/ 320059 w 475305"/>
                    <a:gd name="connsiteY3" fmla="*/ 0 h 457865"/>
                    <a:gd name="connsiteX4" fmla="*/ 453644 w 475305"/>
                    <a:gd name="connsiteY4" fmla="*/ 431546 h 457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5305" h="457865">
                      <a:moveTo>
                        <a:pt x="453644" y="431546"/>
                      </a:moveTo>
                      <a:lnTo>
                        <a:pt x="447437" y="457866"/>
                      </a:lnTo>
                      <a:cubicBezTo>
                        <a:pt x="447437" y="457866"/>
                        <a:pt x="303423" y="304416"/>
                        <a:pt x="0" y="273379"/>
                      </a:cubicBezTo>
                      <a:lnTo>
                        <a:pt x="320059" y="0"/>
                      </a:lnTo>
                      <a:cubicBezTo>
                        <a:pt x="320059" y="0"/>
                        <a:pt x="544522" y="233154"/>
                        <a:pt x="453644" y="431546"/>
                      </a:cubicBezTo>
                      <a:close/>
                    </a:path>
                  </a:pathLst>
                </a:custGeom>
                <a:solidFill>
                  <a:srgbClr val="E8E0C5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09270446-2446-3F01-C66B-2B9577A47BF3}"/>
                    </a:ext>
                  </a:extLst>
                </p:cNvPr>
                <p:cNvSpPr/>
                <p:nvPr/>
              </p:nvSpPr>
              <p:spPr>
                <a:xfrm>
                  <a:off x="1211913" y="6068970"/>
                  <a:ext cx="802506" cy="325024"/>
                </a:xfrm>
                <a:custGeom>
                  <a:avLst/>
                  <a:gdLst>
                    <a:gd name="connsiteX0" fmla="*/ 759799 w 802506"/>
                    <a:gd name="connsiteY0" fmla="*/ 0 h 325024"/>
                    <a:gd name="connsiteX1" fmla="*/ 802506 w 802506"/>
                    <a:gd name="connsiteY1" fmla="*/ 31534 h 325024"/>
                    <a:gd name="connsiteX2" fmla="*/ 481454 w 802506"/>
                    <a:gd name="connsiteY2" fmla="*/ 325025 h 325024"/>
                    <a:gd name="connsiteX3" fmla="*/ 0 w 802506"/>
                    <a:gd name="connsiteY3" fmla="*/ 144759 h 325024"/>
                    <a:gd name="connsiteX4" fmla="*/ 759799 w 802506"/>
                    <a:gd name="connsiteY4" fmla="*/ 0 h 325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2506" h="325024">
                      <a:moveTo>
                        <a:pt x="759799" y="0"/>
                      </a:moveTo>
                      <a:lnTo>
                        <a:pt x="802506" y="31534"/>
                      </a:lnTo>
                      <a:lnTo>
                        <a:pt x="481454" y="325025"/>
                      </a:lnTo>
                      <a:cubicBezTo>
                        <a:pt x="481454" y="325025"/>
                        <a:pt x="322045" y="167106"/>
                        <a:pt x="0" y="144759"/>
                      </a:cubicBezTo>
                      <a:lnTo>
                        <a:pt x="759799" y="0"/>
                      </a:lnTo>
                      <a:close/>
                    </a:path>
                  </a:pathLst>
                </a:custGeom>
                <a:solidFill>
                  <a:srgbClr val="E8E0C5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3" name="图形 23">
                  <a:extLst>
                    <a:ext uri="{FF2B5EF4-FFF2-40B4-BE49-F238E27FC236}">
                      <a16:creationId xmlns:a16="http://schemas.microsoft.com/office/drawing/2014/main" id="{5499DDE1-278B-240D-AB98-F77779ED34ED}"/>
                    </a:ext>
                  </a:extLst>
                </p:cNvPr>
                <p:cNvGrpSpPr/>
                <p:nvPr/>
              </p:nvGrpSpPr>
              <p:grpSpPr>
                <a:xfrm>
                  <a:off x="783099" y="5746677"/>
                  <a:ext cx="1228341" cy="619260"/>
                  <a:chOff x="783099" y="5746677"/>
                  <a:chExt cx="1228341" cy="619260"/>
                </a:xfrm>
              </p:grpSpPr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A4A46D94-2E74-E939-6A6A-1F288B89C3E1}"/>
                      </a:ext>
                    </a:extLst>
                  </p:cNvPr>
                  <p:cNvSpPr/>
                  <p:nvPr/>
                </p:nvSpPr>
                <p:spPr>
                  <a:xfrm>
                    <a:off x="1211913" y="5918749"/>
                    <a:ext cx="799526" cy="447188"/>
                  </a:xfrm>
                  <a:custGeom>
                    <a:avLst/>
                    <a:gdLst>
                      <a:gd name="connsiteX0" fmla="*/ 799527 w 799526"/>
                      <a:gd name="connsiteY0" fmla="*/ 153698 h 447188"/>
                      <a:gd name="connsiteX1" fmla="*/ 484682 w 799526"/>
                      <a:gd name="connsiteY1" fmla="*/ 447189 h 447188"/>
                      <a:gd name="connsiteX2" fmla="*/ 0 w 799526"/>
                      <a:gd name="connsiteY2" fmla="*/ 294981 h 447188"/>
                      <a:gd name="connsiteX3" fmla="*/ 313603 w 799526"/>
                      <a:gd name="connsiteY3" fmla="*/ 0 h 447188"/>
                      <a:gd name="connsiteX4" fmla="*/ 799527 w 799526"/>
                      <a:gd name="connsiteY4" fmla="*/ 153698 h 4471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9526" h="447188">
                        <a:moveTo>
                          <a:pt x="799527" y="153698"/>
                        </a:moveTo>
                        <a:lnTo>
                          <a:pt x="484682" y="447189"/>
                        </a:lnTo>
                        <a:cubicBezTo>
                          <a:pt x="484682" y="447189"/>
                          <a:pt x="344144" y="294484"/>
                          <a:pt x="0" y="294981"/>
                        </a:cubicBezTo>
                        <a:lnTo>
                          <a:pt x="313603" y="0"/>
                        </a:lnTo>
                        <a:cubicBezTo>
                          <a:pt x="313851" y="0"/>
                          <a:pt x="623482" y="4718"/>
                          <a:pt x="799527" y="153698"/>
                        </a:cubicBezTo>
                        <a:close/>
                      </a:path>
                    </a:pathLst>
                  </a:custGeom>
                  <a:solidFill>
                    <a:srgbClr val="FAF1E2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" name="任意多边形: 形状 34">
                    <a:extLst>
                      <a:ext uri="{FF2B5EF4-FFF2-40B4-BE49-F238E27FC236}">
                        <a16:creationId xmlns:a16="http://schemas.microsoft.com/office/drawing/2014/main" id="{AD4D9494-5AF2-8AD6-3FFD-E18F7B56E500}"/>
                      </a:ext>
                    </a:extLst>
                  </p:cNvPr>
                  <p:cNvSpPr/>
                  <p:nvPr/>
                </p:nvSpPr>
                <p:spPr>
                  <a:xfrm>
                    <a:off x="783099" y="5746677"/>
                    <a:ext cx="742665" cy="467052"/>
                  </a:xfrm>
                  <a:custGeom>
                    <a:avLst/>
                    <a:gdLst>
                      <a:gd name="connsiteX0" fmla="*/ 0 w 742665"/>
                      <a:gd name="connsiteY0" fmla="*/ 270151 h 467052"/>
                      <a:gd name="connsiteX1" fmla="*/ 318321 w 742665"/>
                      <a:gd name="connsiteY1" fmla="*/ 0 h 467052"/>
                      <a:gd name="connsiteX2" fmla="*/ 742666 w 742665"/>
                      <a:gd name="connsiteY2" fmla="*/ 171824 h 467052"/>
                      <a:gd name="connsiteX3" fmla="*/ 428814 w 742665"/>
                      <a:gd name="connsiteY3" fmla="*/ 467053 h 467052"/>
                      <a:gd name="connsiteX4" fmla="*/ 0 w 742665"/>
                      <a:gd name="connsiteY4" fmla="*/ 270151 h 467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665" h="467052">
                        <a:moveTo>
                          <a:pt x="0" y="270151"/>
                        </a:moveTo>
                        <a:lnTo>
                          <a:pt x="318321" y="0"/>
                        </a:lnTo>
                        <a:cubicBezTo>
                          <a:pt x="318321" y="0"/>
                          <a:pt x="660230" y="44197"/>
                          <a:pt x="742666" y="171824"/>
                        </a:cubicBezTo>
                        <a:lnTo>
                          <a:pt x="428814" y="467053"/>
                        </a:lnTo>
                        <a:cubicBezTo>
                          <a:pt x="428814" y="467053"/>
                          <a:pt x="339675" y="303920"/>
                          <a:pt x="0" y="270151"/>
                        </a:cubicBezTo>
                        <a:close/>
                      </a:path>
                    </a:pathLst>
                  </a:custGeom>
                  <a:solidFill>
                    <a:srgbClr val="002931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7E34162-4D4E-3812-7250-1695C9CBFF19}"/>
                    </a:ext>
                  </a:extLst>
                </p:cNvPr>
                <p:cNvSpPr/>
                <p:nvPr/>
              </p:nvSpPr>
              <p:spPr>
                <a:xfrm>
                  <a:off x="1267311" y="5864426"/>
                  <a:ext cx="210684" cy="149927"/>
                </a:xfrm>
                <a:custGeom>
                  <a:avLst/>
                  <a:gdLst>
                    <a:gd name="connsiteX0" fmla="*/ 171796 w 210684"/>
                    <a:gd name="connsiteY0" fmla="*/ 17078 h 149927"/>
                    <a:gd name="connsiteX1" fmla="*/ 203082 w 210684"/>
                    <a:gd name="connsiteY1" fmla="*/ 37935 h 149927"/>
                    <a:gd name="connsiteX2" fmla="*/ 191660 w 210684"/>
                    <a:gd name="connsiteY2" fmla="*/ 76421 h 149927"/>
                    <a:gd name="connsiteX3" fmla="*/ 120150 w 210684"/>
                    <a:gd name="connsiteY3" fmla="*/ 140483 h 149927"/>
                    <a:gd name="connsiteX4" fmla="*/ 72476 w 210684"/>
                    <a:gd name="connsiteY4" fmla="*/ 145200 h 149927"/>
                    <a:gd name="connsiteX5" fmla="*/ 20582 w 210684"/>
                    <a:gd name="connsiteY5" fmla="*/ 123350 h 149927"/>
                    <a:gd name="connsiteX6" fmla="*/ 6428 w 210684"/>
                    <a:gd name="connsiteY6" fmla="*/ 90326 h 149927"/>
                    <a:gd name="connsiteX7" fmla="*/ 104259 w 210684"/>
                    <a:gd name="connsiteY7" fmla="*/ 4414 h 149927"/>
                    <a:gd name="connsiteX8" fmla="*/ 143987 w 210684"/>
                    <a:gd name="connsiteY8" fmla="*/ 4414 h 149927"/>
                    <a:gd name="connsiteX9" fmla="*/ 171796 w 210684"/>
                    <a:gd name="connsiteY9" fmla="*/ 17078 h 149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0684" h="149927">
                      <a:moveTo>
                        <a:pt x="171796" y="17078"/>
                      </a:moveTo>
                      <a:cubicBezTo>
                        <a:pt x="171796" y="17078"/>
                        <a:pt x="192654" y="29989"/>
                        <a:pt x="203082" y="37935"/>
                      </a:cubicBezTo>
                      <a:cubicBezTo>
                        <a:pt x="213262" y="45880"/>
                        <a:pt x="216490" y="52585"/>
                        <a:pt x="191660" y="76421"/>
                      </a:cubicBezTo>
                      <a:cubicBezTo>
                        <a:pt x="166830" y="100258"/>
                        <a:pt x="120150" y="140483"/>
                        <a:pt x="120150" y="140483"/>
                      </a:cubicBezTo>
                      <a:cubicBezTo>
                        <a:pt x="120150" y="140483"/>
                        <a:pt x="105252" y="158112"/>
                        <a:pt x="72476" y="145200"/>
                      </a:cubicBezTo>
                      <a:lnTo>
                        <a:pt x="20582" y="123350"/>
                      </a:lnTo>
                      <a:cubicBezTo>
                        <a:pt x="20582" y="123350"/>
                        <a:pt x="-13932" y="110935"/>
                        <a:pt x="6428" y="90326"/>
                      </a:cubicBezTo>
                      <a:lnTo>
                        <a:pt x="104259" y="4414"/>
                      </a:lnTo>
                      <a:cubicBezTo>
                        <a:pt x="104259" y="4414"/>
                        <a:pt x="120150" y="-5518"/>
                        <a:pt x="143987" y="4414"/>
                      </a:cubicBezTo>
                      <a:lnTo>
                        <a:pt x="171796" y="17078"/>
                      </a:lnTo>
                      <a:close/>
                    </a:path>
                  </a:pathLst>
                </a:custGeom>
                <a:solidFill>
                  <a:srgbClr val="F094B0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CD7A9856-E9B6-B30F-B0A3-92BFE1D690E7}"/>
                    </a:ext>
                  </a:extLst>
                </p:cNvPr>
                <p:cNvSpPr/>
                <p:nvPr/>
              </p:nvSpPr>
              <p:spPr>
                <a:xfrm>
                  <a:off x="893272" y="5912936"/>
                  <a:ext cx="203421" cy="108934"/>
                </a:xfrm>
                <a:custGeom>
                  <a:avLst/>
                  <a:gdLst>
                    <a:gd name="connsiteX0" fmla="*/ 152032 w 203421"/>
                    <a:gd name="connsiteY0" fmla="*/ 10530 h 108934"/>
                    <a:gd name="connsiteX1" fmla="*/ 185801 w 203421"/>
                    <a:gd name="connsiteY1" fmla="*/ 19469 h 108934"/>
                    <a:gd name="connsiteX2" fmla="*/ 197471 w 203421"/>
                    <a:gd name="connsiteY2" fmla="*/ 42064 h 108934"/>
                    <a:gd name="connsiteX3" fmla="*/ 135396 w 203421"/>
                    <a:gd name="connsiteY3" fmla="*/ 95697 h 108934"/>
                    <a:gd name="connsiteX4" fmla="*/ 95668 w 203421"/>
                    <a:gd name="connsiteY4" fmla="*/ 108112 h 108934"/>
                    <a:gd name="connsiteX5" fmla="*/ 21674 w 203421"/>
                    <a:gd name="connsiteY5" fmla="*/ 90483 h 108934"/>
                    <a:gd name="connsiteX6" fmla="*/ 3300 w 203421"/>
                    <a:gd name="connsiteY6" fmla="*/ 70619 h 108934"/>
                    <a:gd name="connsiteX7" fmla="*/ 78535 w 203421"/>
                    <a:gd name="connsiteY7" fmla="*/ 4819 h 108934"/>
                    <a:gd name="connsiteX8" fmla="*/ 110814 w 203421"/>
                    <a:gd name="connsiteY8" fmla="*/ 1840 h 108934"/>
                    <a:gd name="connsiteX9" fmla="*/ 152032 w 203421"/>
                    <a:gd name="connsiteY9" fmla="*/ 10530 h 108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421" h="108934">
                      <a:moveTo>
                        <a:pt x="152032" y="10530"/>
                      </a:moveTo>
                      <a:lnTo>
                        <a:pt x="185801" y="19469"/>
                      </a:lnTo>
                      <a:cubicBezTo>
                        <a:pt x="185801" y="19469"/>
                        <a:pt x="215845" y="25180"/>
                        <a:pt x="197471" y="42064"/>
                      </a:cubicBezTo>
                      <a:lnTo>
                        <a:pt x="135396" y="95697"/>
                      </a:lnTo>
                      <a:cubicBezTo>
                        <a:pt x="135396" y="95697"/>
                        <a:pt x="122236" y="112830"/>
                        <a:pt x="95668" y="108112"/>
                      </a:cubicBezTo>
                      <a:lnTo>
                        <a:pt x="21674" y="90483"/>
                      </a:lnTo>
                      <a:cubicBezTo>
                        <a:pt x="21674" y="90483"/>
                        <a:pt x="-10108" y="85269"/>
                        <a:pt x="3300" y="70619"/>
                      </a:cubicBezTo>
                      <a:lnTo>
                        <a:pt x="78535" y="4819"/>
                      </a:lnTo>
                      <a:cubicBezTo>
                        <a:pt x="78535" y="4819"/>
                        <a:pt x="85736" y="-3623"/>
                        <a:pt x="110814" y="1840"/>
                      </a:cubicBezTo>
                      <a:lnTo>
                        <a:pt x="152032" y="10530"/>
                      </a:lnTo>
                      <a:close/>
                    </a:path>
                  </a:pathLst>
                </a:custGeom>
                <a:solidFill>
                  <a:srgbClr val="009FE3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AB44CBC1-1DC9-DD37-0D54-FAB16F38FBAE}"/>
                    </a:ext>
                  </a:extLst>
                </p:cNvPr>
                <p:cNvSpPr/>
                <p:nvPr/>
              </p:nvSpPr>
              <p:spPr>
                <a:xfrm>
                  <a:off x="1546622" y="5972133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E26764E6-9146-D572-E88A-855754956CB0}"/>
                    </a:ext>
                  </a:extLst>
                </p:cNvPr>
                <p:cNvSpPr/>
                <p:nvPr/>
              </p:nvSpPr>
              <p:spPr>
                <a:xfrm>
                  <a:off x="1504659" y="6005654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B97E8A26-904E-654A-E31C-03D7661F075B}"/>
                    </a:ext>
                  </a:extLst>
                </p:cNvPr>
                <p:cNvSpPr/>
                <p:nvPr/>
              </p:nvSpPr>
              <p:spPr>
                <a:xfrm>
                  <a:off x="1460462" y="6041409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82582BA3-11CC-314F-A469-11FC1339153B}"/>
                    </a:ext>
                  </a:extLst>
                </p:cNvPr>
                <p:cNvSpPr/>
                <p:nvPr/>
              </p:nvSpPr>
              <p:spPr>
                <a:xfrm>
                  <a:off x="1408070" y="6089331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297FEB0E-8615-0C1C-25C3-07C4293634BF}"/>
                    </a:ext>
                  </a:extLst>
                </p:cNvPr>
                <p:cNvSpPr/>
                <p:nvPr/>
              </p:nvSpPr>
              <p:spPr>
                <a:xfrm>
                  <a:off x="1358907" y="6131542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D5C4CC44-FEAA-76B3-D0FA-FE8C7768BF66}"/>
                    </a:ext>
                  </a:extLst>
                </p:cNvPr>
                <p:cNvSpPr/>
                <p:nvPr/>
              </p:nvSpPr>
              <p:spPr>
                <a:xfrm>
                  <a:off x="1308502" y="6180947"/>
                  <a:ext cx="392810" cy="127136"/>
                </a:xfrm>
                <a:custGeom>
                  <a:avLst/>
                  <a:gdLst>
                    <a:gd name="connsiteX0" fmla="*/ 392811 w 392810"/>
                    <a:gd name="connsiteY0" fmla="*/ 127136 h 127136"/>
                    <a:gd name="connsiteX1" fmla="*/ 0 w 392810"/>
                    <a:gd name="connsiteY1" fmla="*/ 7 h 127136"/>
                    <a:gd name="connsiteX2" fmla="*/ 392811 w 392810"/>
                    <a:gd name="connsiteY2" fmla="*/ 127136 h 1271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36">
                      <a:moveTo>
                        <a:pt x="392811" y="127136"/>
                      </a:moveTo>
                      <a:cubicBezTo>
                        <a:pt x="392811" y="127136"/>
                        <a:pt x="274620" y="6711"/>
                        <a:pt x="0" y="7"/>
                      </a:cubicBezTo>
                      <a:cubicBezTo>
                        <a:pt x="0" y="-242"/>
                        <a:pt x="227443" y="5718"/>
                        <a:pt x="392811" y="127136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4" name="图形 23">
                  <a:extLst>
                    <a:ext uri="{FF2B5EF4-FFF2-40B4-BE49-F238E27FC236}">
                      <a16:creationId xmlns:a16="http://schemas.microsoft.com/office/drawing/2014/main" id="{6774BCBE-B87F-1C18-0711-89E3BE098653}"/>
                    </a:ext>
                  </a:extLst>
                </p:cNvPr>
                <p:cNvGrpSpPr/>
                <p:nvPr/>
              </p:nvGrpSpPr>
              <p:grpSpPr>
                <a:xfrm>
                  <a:off x="1001602" y="5834995"/>
                  <a:ext cx="329942" cy="213049"/>
                  <a:chOff x="1001602" y="5834995"/>
                  <a:chExt cx="329942" cy="213049"/>
                </a:xfrm>
              </p:grpSpPr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D548EDAB-C14E-764D-C4D7-1FAC9F363251}"/>
                      </a:ext>
                    </a:extLst>
                  </p:cNvPr>
                  <p:cNvSpPr/>
                  <p:nvPr/>
                </p:nvSpPr>
                <p:spPr>
                  <a:xfrm>
                    <a:off x="1001602" y="5871099"/>
                    <a:ext cx="314020" cy="155571"/>
                  </a:xfrm>
                  <a:custGeom>
                    <a:avLst/>
                    <a:gdLst>
                      <a:gd name="connsiteX0" fmla="*/ 291257 w 314020"/>
                      <a:gd name="connsiteY0" fmla="*/ 4446 h 155571"/>
                      <a:gd name="connsiteX1" fmla="*/ 120675 w 314020"/>
                      <a:gd name="connsiteY1" fmla="*/ 24806 h 155571"/>
                      <a:gd name="connsiteX2" fmla="*/ 1 w 314020"/>
                      <a:gd name="connsiteY2" fmla="*/ 111960 h 155571"/>
                      <a:gd name="connsiteX3" fmla="*/ 249 w 314020"/>
                      <a:gd name="connsiteY3" fmla="*/ 112705 h 155571"/>
                      <a:gd name="connsiteX4" fmla="*/ 142773 w 314020"/>
                      <a:gd name="connsiteY4" fmla="*/ 155412 h 155571"/>
                      <a:gd name="connsiteX5" fmla="*/ 310624 w 314020"/>
                      <a:gd name="connsiteY5" fmla="*/ 118664 h 155571"/>
                      <a:gd name="connsiteX6" fmla="*/ 291257 w 314020"/>
                      <a:gd name="connsiteY6" fmla="*/ 4446 h 1555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4020" h="155571">
                        <a:moveTo>
                          <a:pt x="291257" y="4446"/>
                        </a:moveTo>
                        <a:cubicBezTo>
                          <a:pt x="291257" y="4446"/>
                          <a:pt x="223968" y="-14177"/>
                          <a:pt x="120675" y="24806"/>
                        </a:cubicBezTo>
                        <a:cubicBezTo>
                          <a:pt x="61083" y="48395"/>
                          <a:pt x="-248" y="92096"/>
                          <a:pt x="1" y="111960"/>
                        </a:cubicBezTo>
                        <a:lnTo>
                          <a:pt x="249" y="112705"/>
                        </a:lnTo>
                        <a:cubicBezTo>
                          <a:pt x="6457" y="131327"/>
                          <a:pt x="78712" y="152681"/>
                          <a:pt x="142773" y="155412"/>
                        </a:cubicBezTo>
                        <a:cubicBezTo>
                          <a:pt x="253267" y="158392"/>
                          <a:pt x="310624" y="118664"/>
                          <a:pt x="310624" y="118664"/>
                        </a:cubicBezTo>
                        <a:cubicBezTo>
                          <a:pt x="310624" y="118664"/>
                          <a:pt x="326019" y="55844"/>
                          <a:pt x="291257" y="4446"/>
                        </a:cubicBezTo>
                        <a:close/>
                      </a:path>
                    </a:pathLst>
                  </a:custGeom>
                  <a:solidFill>
                    <a:srgbClr val="FDC74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1265D891-9504-58D3-7CEC-F77B253F6AF6}"/>
                      </a:ext>
                    </a:extLst>
                  </p:cNvPr>
                  <p:cNvSpPr/>
                  <p:nvPr/>
                </p:nvSpPr>
                <p:spPr>
                  <a:xfrm>
                    <a:off x="1076404" y="5931407"/>
                    <a:ext cx="69467" cy="69535"/>
                  </a:xfrm>
                  <a:custGeom>
                    <a:avLst/>
                    <a:gdLst>
                      <a:gd name="connsiteX0" fmla="*/ 28989 w 69467"/>
                      <a:gd name="connsiteY0" fmla="*/ 502 h 69535"/>
                      <a:gd name="connsiteX1" fmla="*/ 68965 w 69467"/>
                      <a:gd name="connsiteY1" fmla="*/ 29057 h 69535"/>
                      <a:gd name="connsiteX2" fmla="*/ 40411 w 69467"/>
                      <a:gd name="connsiteY2" fmla="*/ 69033 h 69535"/>
                      <a:gd name="connsiteX3" fmla="*/ 434 w 69467"/>
                      <a:gd name="connsiteY3" fmla="*/ 40478 h 69535"/>
                      <a:gd name="connsiteX4" fmla="*/ 28989 w 69467"/>
                      <a:gd name="connsiteY4" fmla="*/ 502 h 69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467" h="69535">
                        <a:moveTo>
                          <a:pt x="28989" y="502"/>
                        </a:moveTo>
                        <a:cubicBezTo>
                          <a:pt x="47860" y="-2726"/>
                          <a:pt x="65737" y="9938"/>
                          <a:pt x="68965" y="29057"/>
                        </a:cubicBezTo>
                        <a:cubicBezTo>
                          <a:pt x="72193" y="47927"/>
                          <a:pt x="59530" y="65805"/>
                          <a:pt x="40411" y="69033"/>
                        </a:cubicBezTo>
                        <a:cubicBezTo>
                          <a:pt x="21540" y="72261"/>
                          <a:pt x="3662" y="59598"/>
                          <a:pt x="434" y="40478"/>
                        </a:cubicBezTo>
                        <a:cubicBezTo>
                          <a:pt x="-2545" y="21608"/>
                          <a:pt x="10118" y="3730"/>
                          <a:pt x="28989" y="502"/>
                        </a:cubicBezTo>
                        <a:close/>
                      </a:path>
                    </a:pathLst>
                  </a:custGeom>
                  <a:solidFill>
                    <a:srgbClr val="E63528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CD49F50E-97C3-44D0-45D1-B12EDEC8C9CB}"/>
                      </a:ext>
                    </a:extLst>
                  </p:cNvPr>
                  <p:cNvSpPr/>
                  <p:nvPr/>
                </p:nvSpPr>
                <p:spPr>
                  <a:xfrm>
                    <a:off x="1083107" y="5937992"/>
                    <a:ext cx="56426" cy="56426"/>
                  </a:xfrm>
                  <a:custGeom>
                    <a:avLst/>
                    <a:gdLst>
                      <a:gd name="connsiteX0" fmla="*/ 23527 w 56426"/>
                      <a:gd name="connsiteY0" fmla="*/ 372 h 56426"/>
                      <a:gd name="connsiteX1" fmla="*/ 56054 w 56426"/>
                      <a:gd name="connsiteY1" fmla="*/ 23464 h 56426"/>
                      <a:gd name="connsiteX2" fmla="*/ 32962 w 56426"/>
                      <a:gd name="connsiteY2" fmla="*/ 55992 h 56426"/>
                      <a:gd name="connsiteX3" fmla="*/ 435 w 56426"/>
                      <a:gd name="connsiteY3" fmla="*/ 32900 h 56426"/>
                      <a:gd name="connsiteX4" fmla="*/ 23527 w 56426"/>
                      <a:gd name="connsiteY4" fmla="*/ 372 h 564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426" h="56426">
                        <a:moveTo>
                          <a:pt x="23527" y="372"/>
                        </a:moveTo>
                        <a:cubicBezTo>
                          <a:pt x="38921" y="-2110"/>
                          <a:pt x="53571" y="8070"/>
                          <a:pt x="56054" y="23464"/>
                        </a:cubicBezTo>
                        <a:cubicBezTo>
                          <a:pt x="58537" y="38859"/>
                          <a:pt x="48357" y="53509"/>
                          <a:pt x="32962" y="55992"/>
                        </a:cubicBezTo>
                        <a:cubicBezTo>
                          <a:pt x="17567" y="58723"/>
                          <a:pt x="2918" y="48294"/>
                          <a:pt x="435" y="32900"/>
                        </a:cubicBezTo>
                        <a:cubicBezTo>
                          <a:pt x="-2297" y="17505"/>
                          <a:pt x="8132" y="3104"/>
                          <a:pt x="23527" y="372"/>
                        </a:cubicBezTo>
                        <a:close/>
                      </a:path>
                    </a:pathLst>
                  </a:custGeom>
                  <a:solidFill>
                    <a:srgbClr val="7CDCEB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F8336DE0-1E97-3296-0CEB-B127D8CDD33B}"/>
                      </a:ext>
                    </a:extLst>
                  </p:cNvPr>
                  <p:cNvSpPr/>
                  <p:nvPr/>
                </p:nvSpPr>
                <p:spPr>
                  <a:xfrm>
                    <a:off x="1001849" y="5936626"/>
                    <a:ext cx="57608" cy="76724"/>
                  </a:xfrm>
                  <a:custGeom>
                    <a:avLst/>
                    <a:gdLst>
                      <a:gd name="connsiteX0" fmla="*/ 43952 w 57608"/>
                      <a:gd name="connsiteY0" fmla="*/ 0 h 76724"/>
                      <a:gd name="connsiteX1" fmla="*/ 3 w 57608"/>
                      <a:gd name="connsiteY1" fmla="*/ 46432 h 76724"/>
                      <a:gd name="connsiteX2" fmla="*/ 251 w 57608"/>
                      <a:gd name="connsiteY2" fmla="*/ 47177 h 76724"/>
                      <a:gd name="connsiteX3" fmla="*/ 57608 w 57608"/>
                      <a:gd name="connsiteY3" fmla="*/ 76725 h 76724"/>
                      <a:gd name="connsiteX4" fmla="*/ 43952 w 57608"/>
                      <a:gd name="connsiteY4" fmla="*/ 0 h 767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608" h="76724">
                        <a:moveTo>
                          <a:pt x="43952" y="0"/>
                        </a:moveTo>
                        <a:cubicBezTo>
                          <a:pt x="17880" y="17878"/>
                          <a:pt x="-246" y="35755"/>
                          <a:pt x="3" y="46432"/>
                        </a:cubicBezTo>
                        <a:lnTo>
                          <a:pt x="251" y="47177"/>
                        </a:lnTo>
                        <a:cubicBezTo>
                          <a:pt x="3727" y="57357"/>
                          <a:pt x="26819" y="68283"/>
                          <a:pt x="57608" y="76725"/>
                        </a:cubicBezTo>
                        <a:cubicBezTo>
                          <a:pt x="53139" y="61579"/>
                          <a:pt x="43952" y="26072"/>
                          <a:pt x="43952" y="0"/>
                        </a:cubicBezTo>
                        <a:close/>
                      </a:path>
                    </a:pathLst>
                  </a:custGeom>
                  <a:solidFill>
                    <a:srgbClr val="E63528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2F02F400-8760-919B-C987-5DBBF492EB95}"/>
                      </a:ext>
                    </a:extLst>
                  </p:cNvPr>
                  <p:cNvSpPr/>
                  <p:nvPr/>
                </p:nvSpPr>
                <p:spPr>
                  <a:xfrm>
                    <a:off x="1229791" y="5997460"/>
                    <a:ext cx="101753" cy="50584"/>
                  </a:xfrm>
                  <a:custGeom>
                    <a:avLst/>
                    <a:gdLst>
                      <a:gd name="connsiteX0" fmla="*/ 0 w 101753"/>
                      <a:gd name="connsiteY0" fmla="*/ 22595 h 50584"/>
                      <a:gd name="connsiteX1" fmla="*/ 24582 w 101753"/>
                      <a:gd name="connsiteY1" fmla="*/ 45936 h 50584"/>
                      <a:gd name="connsiteX2" fmla="*/ 57109 w 101753"/>
                      <a:gd name="connsiteY2" fmla="*/ 43701 h 50584"/>
                      <a:gd name="connsiteX3" fmla="*/ 92368 w 101753"/>
                      <a:gd name="connsiteY3" fmla="*/ 26568 h 50584"/>
                      <a:gd name="connsiteX4" fmla="*/ 96092 w 101753"/>
                      <a:gd name="connsiteY4" fmla="*/ 13656 h 50584"/>
                      <a:gd name="connsiteX5" fmla="*/ 68779 w 101753"/>
                      <a:gd name="connsiteY5" fmla="*/ 0 h 50584"/>
                      <a:gd name="connsiteX6" fmla="*/ 0 w 101753"/>
                      <a:gd name="connsiteY6" fmla="*/ 22595 h 505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1753" h="50584">
                        <a:moveTo>
                          <a:pt x="0" y="22595"/>
                        </a:moveTo>
                        <a:cubicBezTo>
                          <a:pt x="0" y="22595"/>
                          <a:pt x="13905" y="36500"/>
                          <a:pt x="24582" y="45936"/>
                        </a:cubicBezTo>
                        <a:cubicBezTo>
                          <a:pt x="33520" y="54378"/>
                          <a:pt x="41218" y="49908"/>
                          <a:pt x="57109" y="43701"/>
                        </a:cubicBezTo>
                        <a:cubicBezTo>
                          <a:pt x="73249" y="37493"/>
                          <a:pt x="80698" y="33272"/>
                          <a:pt x="92368" y="26568"/>
                        </a:cubicBezTo>
                        <a:cubicBezTo>
                          <a:pt x="104038" y="19864"/>
                          <a:pt x="104286" y="17133"/>
                          <a:pt x="96092" y="13656"/>
                        </a:cubicBezTo>
                        <a:cubicBezTo>
                          <a:pt x="87898" y="10180"/>
                          <a:pt x="68779" y="0"/>
                          <a:pt x="68779" y="0"/>
                        </a:cubicBezTo>
                        <a:cubicBezTo>
                          <a:pt x="68779" y="0"/>
                          <a:pt x="31782" y="17629"/>
                          <a:pt x="0" y="22595"/>
                        </a:cubicBezTo>
                        <a:close/>
                      </a:path>
                    </a:pathLst>
                  </a:custGeom>
                  <a:solidFill>
                    <a:srgbClr val="005F8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任意多边形: 形状 49">
                    <a:extLst>
                      <a:ext uri="{FF2B5EF4-FFF2-40B4-BE49-F238E27FC236}">
                        <a16:creationId xmlns:a16="http://schemas.microsoft.com/office/drawing/2014/main" id="{03BA084D-6094-35FF-2BF5-0EDDA3A1A992}"/>
                      </a:ext>
                    </a:extLst>
                  </p:cNvPr>
                  <p:cNvSpPr/>
                  <p:nvPr/>
                </p:nvSpPr>
                <p:spPr>
                  <a:xfrm>
                    <a:off x="1205209" y="5834995"/>
                    <a:ext cx="97840" cy="39059"/>
                  </a:xfrm>
                  <a:custGeom>
                    <a:avLst/>
                    <a:gdLst>
                      <a:gd name="connsiteX0" fmla="*/ 0 w 97840"/>
                      <a:gd name="connsiteY0" fmla="*/ 39059 h 39059"/>
                      <a:gd name="connsiteX1" fmla="*/ 15643 w 97840"/>
                      <a:gd name="connsiteY1" fmla="*/ 9015 h 39059"/>
                      <a:gd name="connsiteX2" fmla="*/ 47177 w 97840"/>
                      <a:gd name="connsiteY2" fmla="*/ 573 h 39059"/>
                      <a:gd name="connsiteX3" fmla="*/ 86160 w 97840"/>
                      <a:gd name="connsiteY3" fmla="*/ 5042 h 39059"/>
                      <a:gd name="connsiteX4" fmla="*/ 93857 w 97840"/>
                      <a:gd name="connsiteY4" fmla="*/ 15967 h 39059"/>
                      <a:gd name="connsiteX5" fmla="*/ 72504 w 97840"/>
                      <a:gd name="connsiteY5" fmla="*/ 37818 h 39059"/>
                      <a:gd name="connsiteX6" fmla="*/ 0 w 97840"/>
                      <a:gd name="connsiteY6" fmla="*/ 39059 h 390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7840" h="39059">
                        <a:moveTo>
                          <a:pt x="0" y="39059"/>
                        </a:moveTo>
                        <a:cubicBezTo>
                          <a:pt x="0" y="39059"/>
                          <a:pt x="8442" y="21182"/>
                          <a:pt x="15643" y="9015"/>
                        </a:cubicBezTo>
                        <a:cubicBezTo>
                          <a:pt x="21354" y="-1910"/>
                          <a:pt x="30044" y="-172"/>
                          <a:pt x="47177" y="573"/>
                        </a:cubicBezTo>
                        <a:cubicBezTo>
                          <a:pt x="64310" y="1318"/>
                          <a:pt x="73000" y="2559"/>
                          <a:pt x="86160" y="5042"/>
                        </a:cubicBezTo>
                        <a:cubicBezTo>
                          <a:pt x="99320" y="7525"/>
                          <a:pt x="100562" y="10008"/>
                          <a:pt x="93857" y="15967"/>
                        </a:cubicBezTo>
                        <a:cubicBezTo>
                          <a:pt x="87402" y="21927"/>
                          <a:pt x="72504" y="37818"/>
                          <a:pt x="72504" y="37818"/>
                        </a:cubicBezTo>
                        <a:cubicBezTo>
                          <a:pt x="72504" y="37818"/>
                          <a:pt x="31534" y="33348"/>
                          <a:pt x="0" y="39059"/>
                        </a:cubicBezTo>
                        <a:close/>
                      </a:path>
                    </a:pathLst>
                  </a:custGeom>
                  <a:solidFill>
                    <a:srgbClr val="005F8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B70BE999-D3C8-60E8-B9B8-688CC8842A07}"/>
                      </a:ext>
                    </a:extLst>
                  </p:cNvPr>
                  <p:cNvSpPr/>
                  <p:nvPr/>
                </p:nvSpPr>
                <p:spPr>
                  <a:xfrm>
                    <a:off x="1278706" y="5872813"/>
                    <a:ext cx="36916" cy="123653"/>
                  </a:xfrm>
                  <a:custGeom>
                    <a:avLst/>
                    <a:gdLst>
                      <a:gd name="connsiteX0" fmla="*/ 21354 w 36916"/>
                      <a:gd name="connsiteY0" fmla="*/ 123654 h 123653"/>
                      <a:gd name="connsiteX1" fmla="*/ 33521 w 36916"/>
                      <a:gd name="connsiteY1" fmla="*/ 116701 h 123653"/>
                      <a:gd name="connsiteX2" fmla="*/ 14153 w 36916"/>
                      <a:gd name="connsiteY2" fmla="*/ 2483 h 123653"/>
                      <a:gd name="connsiteX3" fmla="*/ 0 w 36916"/>
                      <a:gd name="connsiteY3" fmla="*/ 0 h 123653"/>
                      <a:gd name="connsiteX4" fmla="*/ 21354 w 36916"/>
                      <a:gd name="connsiteY4" fmla="*/ 123654 h 1236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916" h="123653">
                        <a:moveTo>
                          <a:pt x="21354" y="123654"/>
                        </a:moveTo>
                        <a:cubicBezTo>
                          <a:pt x="29548" y="119432"/>
                          <a:pt x="33521" y="116701"/>
                          <a:pt x="33521" y="116701"/>
                        </a:cubicBezTo>
                        <a:cubicBezTo>
                          <a:pt x="33521" y="116701"/>
                          <a:pt x="48915" y="54129"/>
                          <a:pt x="14153" y="2483"/>
                        </a:cubicBezTo>
                        <a:cubicBezTo>
                          <a:pt x="14153" y="2483"/>
                          <a:pt x="9187" y="1241"/>
                          <a:pt x="0" y="0"/>
                        </a:cubicBezTo>
                        <a:cubicBezTo>
                          <a:pt x="33024" y="50653"/>
                          <a:pt x="24333" y="108259"/>
                          <a:pt x="21354" y="123654"/>
                        </a:cubicBezTo>
                        <a:close/>
                      </a:path>
                    </a:pathLst>
                  </a:custGeom>
                  <a:solidFill>
                    <a:srgbClr val="E63528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2" name="图形 23">
                    <a:extLst>
                      <a:ext uri="{FF2B5EF4-FFF2-40B4-BE49-F238E27FC236}">
                        <a16:creationId xmlns:a16="http://schemas.microsoft.com/office/drawing/2014/main" id="{40753803-72D1-93A7-9CD5-1D12ADAC5612}"/>
                      </a:ext>
                    </a:extLst>
                  </p:cNvPr>
                  <p:cNvGrpSpPr/>
                  <p:nvPr/>
                </p:nvGrpSpPr>
                <p:grpSpPr>
                  <a:xfrm>
                    <a:off x="1220107" y="5870827"/>
                    <a:ext cx="80945" cy="142027"/>
                    <a:chOff x="1220107" y="5870827"/>
                    <a:chExt cx="80945" cy="142027"/>
                  </a:xfrm>
                </p:grpSpPr>
                <p:sp>
                  <p:nvSpPr>
                    <p:cNvPr id="53" name="任意多边形: 形状 52">
                      <a:extLst>
                        <a:ext uri="{FF2B5EF4-FFF2-40B4-BE49-F238E27FC236}">
                          <a16:creationId xmlns:a16="http://schemas.microsoft.com/office/drawing/2014/main" id="{B419ECB8-6F19-CC22-C32C-804A53D4BD3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20107" y="5871075"/>
                      <a:ext cx="72255" cy="141779"/>
                    </a:xfrm>
                    <a:custGeom>
                      <a:avLst/>
                      <a:gdLst>
                        <a:gd name="connsiteX0" fmla="*/ 44446 w 72255"/>
                        <a:gd name="connsiteY0" fmla="*/ 132096 h 141779"/>
                        <a:gd name="connsiteX1" fmla="*/ 72255 w 72255"/>
                        <a:gd name="connsiteY1" fmla="*/ 105031 h 141779"/>
                        <a:gd name="connsiteX2" fmla="*/ 24333 w 72255"/>
                        <a:gd name="connsiteY2" fmla="*/ 74738 h 141779"/>
                        <a:gd name="connsiteX3" fmla="*/ 60337 w 72255"/>
                        <a:gd name="connsiteY3" fmla="*/ 35755 h 141779"/>
                        <a:gd name="connsiteX4" fmla="*/ 21850 w 72255"/>
                        <a:gd name="connsiteY4" fmla="*/ 10180 h 141779"/>
                        <a:gd name="connsiteX5" fmla="*/ 29051 w 72255"/>
                        <a:gd name="connsiteY5" fmla="*/ 0 h 141779"/>
                        <a:gd name="connsiteX6" fmla="*/ 6952 w 72255"/>
                        <a:gd name="connsiteY6" fmla="*/ 745 h 141779"/>
                        <a:gd name="connsiteX7" fmla="*/ 0 w 72255"/>
                        <a:gd name="connsiteY7" fmla="*/ 11174 h 141779"/>
                        <a:gd name="connsiteX8" fmla="*/ 35010 w 72255"/>
                        <a:gd name="connsiteY8" fmla="*/ 33769 h 141779"/>
                        <a:gd name="connsiteX9" fmla="*/ 9932 w 72255"/>
                        <a:gd name="connsiteY9" fmla="*/ 77470 h 141779"/>
                        <a:gd name="connsiteX10" fmla="*/ 49412 w 72255"/>
                        <a:gd name="connsiteY10" fmla="*/ 108259 h 141779"/>
                        <a:gd name="connsiteX11" fmla="*/ 23092 w 72255"/>
                        <a:gd name="connsiteY11" fmla="*/ 134579 h 141779"/>
                        <a:gd name="connsiteX12" fmla="*/ 37742 w 72255"/>
                        <a:gd name="connsiteY12" fmla="*/ 141779 h 141779"/>
                        <a:gd name="connsiteX13" fmla="*/ 51398 w 72255"/>
                        <a:gd name="connsiteY13" fmla="*/ 137558 h 141779"/>
                        <a:gd name="connsiteX14" fmla="*/ 44446 w 72255"/>
                        <a:gd name="connsiteY14" fmla="*/ 132096 h 1417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72255" h="141779">
                          <a:moveTo>
                            <a:pt x="44446" y="132096"/>
                          </a:moveTo>
                          <a:cubicBezTo>
                            <a:pt x="44446" y="130854"/>
                            <a:pt x="72255" y="105031"/>
                            <a:pt x="72255" y="105031"/>
                          </a:cubicBezTo>
                          <a:cubicBezTo>
                            <a:pt x="72255" y="105031"/>
                            <a:pt x="26568" y="86160"/>
                            <a:pt x="24333" y="74738"/>
                          </a:cubicBezTo>
                          <a:cubicBezTo>
                            <a:pt x="22099" y="63317"/>
                            <a:pt x="45936" y="48419"/>
                            <a:pt x="60337" y="35755"/>
                          </a:cubicBezTo>
                          <a:cubicBezTo>
                            <a:pt x="65800" y="31038"/>
                            <a:pt x="23589" y="13160"/>
                            <a:pt x="21850" y="10180"/>
                          </a:cubicBezTo>
                          <a:cubicBezTo>
                            <a:pt x="21106" y="8691"/>
                            <a:pt x="24830" y="4221"/>
                            <a:pt x="29051" y="0"/>
                          </a:cubicBezTo>
                          <a:cubicBezTo>
                            <a:pt x="22347" y="0"/>
                            <a:pt x="15146" y="248"/>
                            <a:pt x="6952" y="745"/>
                          </a:cubicBezTo>
                          <a:cubicBezTo>
                            <a:pt x="3476" y="5214"/>
                            <a:pt x="0" y="9932"/>
                            <a:pt x="0" y="11174"/>
                          </a:cubicBezTo>
                          <a:cubicBezTo>
                            <a:pt x="0" y="13408"/>
                            <a:pt x="35010" y="33769"/>
                            <a:pt x="35010" y="33769"/>
                          </a:cubicBezTo>
                          <a:cubicBezTo>
                            <a:pt x="35010" y="33769"/>
                            <a:pt x="7946" y="65800"/>
                            <a:pt x="9932" y="77470"/>
                          </a:cubicBezTo>
                          <a:cubicBezTo>
                            <a:pt x="11918" y="89140"/>
                            <a:pt x="49412" y="108259"/>
                            <a:pt x="49412" y="108259"/>
                          </a:cubicBezTo>
                          <a:cubicBezTo>
                            <a:pt x="49412" y="108259"/>
                            <a:pt x="22844" y="132841"/>
                            <a:pt x="23092" y="134579"/>
                          </a:cubicBezTo>
                          <a:cubicBezTo>
                            <a:pt x="23340" y="135820"/>
                            <a:pt x="32527" y="139793"/>
                            <a:pt x="37742" y="141779"/>
                          </a:cubicBezTo>
                          <a:cubicBezTo>
                            <a:pt x="42459" y="140290"/>
                            <a:pt x="47177" y="138800"/>
                            <a:pt x="51398" y="137558"/>
                          </a:cubicBezTo>
                          <a:cubicBezTo>
                            <a:pt x="48170" y="135324"/>
                            <a:pt x="44446" y="132841"/>
                            <a:pt x="44446" y="132096"/>
                          </a:cubicBezTo>
                          <a:close/>
                        </a:path>
                      </a:pathLst>
                    </a:custGeom>
                    <a:solidFill>
                      <a:srgbClr val="EC675E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4" name="任意多边形: 形状 53">
                      <a:extLst>
                        <a:ext uri="{FF2B5EF4-FFF2-40B4-BE49-F238E27FC236}">
                          <a16:creationId xmlns:a16="http://schemas.microsoft.com/office/drawing/2014/main" id="{15F05AFD-E65A-40CE-B405-038BEAF3489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41862" y="5870827"/>
                      <a:ext cx="59190" cy="137558"/>
                    </a:xfrm>
                    <a:custGeom>
                      <a:avLst/>
                      <a:gdLst>
                        <a:gd name="connsiteX0" fmla="*/ 96 w 59190"/>
                        <a:gd name="connsiteY0" fmla="*/ 10180 h 137558"/>
                        <a:gd name="connsiteX1" fmla="*/ 38582 w 59190"/>
                        <a:gd name="connsiteY1" fmla="*/ 35755 h 137558"/>
                        <a:gd name="connsiteX2" fmla="*/ 2579 w 59190"/>
                        <a:gd name="connsiteY2" fmla="*/ 74738 h 137558"/>
                        <a:gd name="connsiteX3" fmla="*/ 50500 w 59190"/>
                        <a:gd name="connsiteY3" fmla="*/ 105031 h 137558"/>
                        <a:gd name="connsiteX4" fmla="*/ 22691 w 59190"/>
                        <a:gd name="connsiteY4" fmla="*/ 132096 h 137558"/>
                        <a:gd name="connsiteX5" fmla="*/ 29643 w 59190"/>
                        <a:gd name="connsiteY5" fmla="*/ 137558 h 137558"/>
                        <a:gd name="connsiteX6" fmla="*/ 37837 w 59190"/>
                        <a:gd name="connsiteY6" fmla="*/ 134579 h 137558"/>
                        <a:gd name="connsiteX7" fmla="*/ 31878 w 59190"/>
                        <a:gd name="connsiteY7" fmla="*/ 128619 h 137558"/>
                        <a:gd name="connsiteX8" fmla="*/ 59191 w 59190"/>
                        <a:gd name="connsiteY8" fmla="*/ 101803 h 137558"/>
                        <a:gd name="connsiteX9" fmla="*/ 17228 w 59190"/>
                        <a:gd name="connsiteY9" fmla="*/ 73745 h 137558"/>
                        <a:gd name="connsiteX10" fmla="*/ 50252 w 59190"/>
                        <a:gd name="connsiteY10" fmla="*/ 36748 h 137558"/>
                        <a:gd name="connsiteX11" fmla="*/ 8289 w 59190"/>
                        <a:gd name="connsiteY11" fmla="*/ 8939 h 137558"/>
                        <a:gd name="connsiteX12" fmla="*/ 17228 w 59190"/>
                        <a:gd name="connsiteY12" fmla="*/ 248 h 137558"/>
                        <a:gd name="connsiteX13" fmla="*/ 7296 w 59190"/>
                        <a:gd name="connsiteY13" fmla="*/ 0 h 137558"/>
                        <a:gd name="connsiteX14" fmla="*/ 96 w 59190"/>
                        <a:gd name="connsiteY14" fmla="*/ 10180 h 13755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59190" h="137558">
                          <a:moveTo>
                            <a:pt x="96" y="10180"/>
                          </a:moveTo>
                          <a:cubicBezTo>
                            <a:pt x="1834" y="13160"/>
                            <a:pt x="44045" y="31038"/>
                            <a:pt x="38582" y="35755"/>
                          </a:cubicBezTo>
                          <a:cubicBezTo>
                            <a:pt x="24181" y="48419"/>
                            <a:pt x="344" y="63565"/>
                            <a:pt x="2579" y="74738"/>
                          </a:cubicBezTo>
                          <a:cubicBezTo>
                            <a:pt x="4813" y="86160"/>
                            <a:pt x="50500" y="105031"/>
                            <a:pt x="50500" y="105031"/>
                          </a:cubicBezTo>
                          <a:cubicBezTo>
                            <a:pt x="50500" y="105031"/>
                            <a:pt x="22691" y="130854"/>
                            <a:pt x="22691" y="132096"/>
                          </a:cubicBezTo>
                          <a:cubicBezTo>
                            <a:pt x="22691" y="132841"/>
                            <a:pt x="26415" y="135324"/>
                            <a:pt x="29643" y="137558"/>
                          </a:cubicBezTo>
                          <a:cubicBezTo>
                            <a:pt x="32623" y="136565"/>
                            <a:pt x="35354" y="135572"/>
                            <a:pt x="37837" y="134579"/>
                          </a:cubicBezTo>
                          <a:cubicBezTo>
                            <a:pt x="35354" y="132592"/>
                            <a:pt x="31878" y="129613"/>
                            <a:pt x="31878" y="128619"/>
                          </a:cubicBezTo>
                          <a:cubicBezTo>
                            <a:pt x="32126" y="127130"/>
                            <a:pt x="59191" y="101803"/>
                            <a:pt x="59191" y="101803"/>
                          </a:cubicBezTo>
                          <a:cubicBezTo>
                            <a:pt x="59191" y="101803"/>
                            <a:pt x="21946" y="86657"/>
                            <a:pt x="17228" y="73745"/>
                          </a:cubicBezTo>
                          <a:cubicBezTo>
                            <a:pt x="12511" y="60834"/>
                            <a:pt x="42058" y="42956"/>
                            <a:pt x="50252" y="36748"/>
                          </a:cubicBezTo>
                          <a:cubicBezTo>
                            <a:pt x="53232" y="34265"/>
                            <a:pt x="9034" y="13160"/>
                            <a:pt x="8289" y="8939"/>
                          </a:cubicBezTo>
                          <a:cubicBezTo>
                            <a:pt x="8041" y="6952"/>
                            <a:pt x="12262" y="3476"/>
                            <a:pt x="17228" y="248"/>
                          </a:cubicBezTo>
                          <a:cubicBezTo>
                            <a:pt x="14000" y="248"/>
                            <a:pt x="10772" y="0"/>
                            <a:pt x="7296" y="0"/>
                          </a:cubicBezTo>
                          <a:cubicBezTo>
                            <a:pt x="3075" y="4221"/>
                            <a:pt x="-649" y="8690"/>
                            <a:pt x="96" y="10180"/>
                          </a:cubicBezTo>
                          <a:close/>
                        </a:path>
                      </a:pathLst>
                    </a:custGeom>
                    <a:solidFill>
                      <a:srgbClr val="72C5C7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739EA24B-0638-F5FE-207C-0605404DB8DB}"/>
                      </a:ext>
                    </a:extLst>
                  </p:cNvPr>
                  <p:cNvSpPr/>
                  <p:nvPr/>
                </p:nvSpPr>
                <p:spPr>
                  <a:xfrm>
                    <a:off x="1210382" y="5926943"/>
                    <a:ext cx="110478" cy="38090"/>
                  </a:xfrm>
                  <a:custGeom>
                    <a:avLst/>
                    <a:gdLst>
                      <a:gd name="connsiteX0" fmla="*/ 60875 w 110478"/>
                      <a:gd name="connsiteY0" fmla="*/ 0 h 38090"/>
                      <a:gd name="connsiteX1" fmla="*/ 15436 w 110478"/>
                      <a:gd name="connsiteY1" fmla="*/ 5463 h 38090"/>
                      <a:gd name="connsiteX2" fmla="*/ 42 w 110478"/>
                      <a:gd name="connsiteY2" fmla="*/ 24333 h 38090"/>
                      <a:gd name="connsiteX3" fmla="*/ 20650 w 110478"/>
                      <a:gd name="connsiteY3" fmla="*/ 36748 h 38090"/>
                      <a:gd name="connsiteX4" fmla="*/ 40266 w 110478"/>
                      <a:gd name="connsiteY4" fmla="*/ 35259 h 38090"/>
                      <a:gd name="connsiteX5" fmla="*/ 108300 w 110478"/>
                      <a:gd name="connsiteY5" fmla="*/ 8939 h 38090"/>
                      <a:gd name="connsiteX6" fmla="*/ 106811 w 110478"/>
                      <a:gd name="connsiteY6" fmla="*/ 1490 h 38090"/>
                      <a:gd name="connsiteX7" fmla="*/ 60875 w 110478"/>
                      <a:gd name="connsiteY7" fmla="*/ 0 h 38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10478" h="38090">
                        <a:moveTo>
                          <a:pt x="60875" y="0"/>
                        </a:moveTo>
                        <a:cubicBezTo>
                          <a:pt x="32072" y="248"/>
                          <a:pt x="19657" y="1738"/>
                          <a:pt x="15436" y="5463"/>
                        </a:cubicBezTo>
                        <a:cubicBezTo>
                          <a:pt x="8732" y="10677"/>
                          <a:pt x="-703" y="19119"/>
                          <a:pt x="42" y="24333"/>
                        </a:cubicBezTo>
                        <a:cubicBezTo>
                          <a:pt x="1035" y="29548"/>
                          <a:pt x="20650" y="36748"/>
                          <a:pt x="20650" y="36748"/>
                        </a:cubicBezTo>
                        <a:cubicBezTo>
                          <a:pt x="27106" y="38735"/>
                          <a:pt x="29341" y="38735"/>
                          <a:pt x="40266" y="35259"/>
                        </a:cubicBezTo>
                        <a:cubicBezTo>
                          <a:pt x="86450" y="18871"/>
                          <a:pt x="105073" y="10677"/>
                          <a:pt x="108300" y="8939"/>
                        </a:cubicBezTo>
                        <a:cubicBezTo>
                          <a:pt x="111528" y="7201"/>
                          <a:pt x="111280" y="1738"/>
                          <a:pt x="106811" y="1490"/>
                        </a:cubicBezTo>
                        <a:cubicBezTo>
                          <a:pt x="102341" y="1241"/>
                          <a:pt x="60875" y="0"/>
                          <a:pt x="60875" y="0"/>
                        </a:cubicBezTo>
                        <a:close/>
                      </a:path>
                    </a:pathLst>
                  </a:custGeom>
                  <a:solidFill>
                    <a:srgbClr val="005F8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7C425ED2-F2F8-FD95-64DA-9E2F9D83FC87}"/>
                    </a:ext>
                  </a:extLst>
                </p:cNvPr>
                <p:cNvSpPr/>
                <p:nvPr/>
              </p:nvSpPr>
              <p:spPr>
                <a:xfrm>
                  <a:off x="1039344" y="5857667"/>
                  <a:ext cx="9932" cy="9932"/>
                </a:xfrm>
                <a:custGeom>
                  <a:avLst/>
                  <a:gdLst>
                    <a:gd name="connsiteX0" fmla="*/ 9932 w 9932"/>
                    <a:gd name="connsiteY0" fmla="*/ 4966 h 9932"/>
                    <a:gd name="connsiteX1" fmla="*/ 4966 w 9932"/>
                    <a:gd name="connsiteY1" fmla="*/ 9932 h 9932"/>
                    <a:gd name="connsiteX2" fmla="*/ 0 w 9932"/>
                    <a:gd name="connsiteY2" fmla="*/ 4966 h 9932"/>
                    <a:gd name="connsiteX3" fmla="*/ 4966 w 9932"/>
                    <a:gd name="connsiteY3" fmla="*/ 0 h 9932"/>
                    <a:gd name="connsiteX4" fmla="*/ 9932 w 9932"/>
                    <a:gd name="connsiteY4" fmla="*/ 4966 h 9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32" h="9932">
                      <a:moveTo>
                        <a:pt x="9932" y="4966"/>
                      </a:moveTo>
                      <a:cubicBezTo>
                        <a:pt x="9932" y="7697"/>
                        <a:pt x="7697" y="9932"/>
                        <a:pt x="4966" y="9932"/>
                      </a:cubicBezTo>
                      <a:cubicBezTo>
                        <a:pt x="2235" y="9932"/>
                        <a:pt x="0" y="7697"/>
                        <a:pt x="0" y="4966"/>
                      </a:cubicBezTo>
                      <a:cubicBezTo>
                        <a:pt x="0" y="2235"/>
                        <a:pt x="2235" y="0"/>
                        <a:pt x="4966" y="0"/>
                      </a:cubicBezTo>
                      <a:cubicBezTo>
                        <a:pt x="7697" y="0"/>
                        <a:pt x="9932" y="2235"/>
                        <a:pt x="9932" y="49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24DA29A2-8284-4EC0-1BC5-135942F7AAD5}"/>
                    </a:ext>
                  </a:extLst>
                </p:cNvPr>
                <p:cNvSpPr/>
                <p:nvPr/>
              </p:nvSpPr>
              <p:spPr>
                <a:xfrm>
                  <a:off x="1073610" y="5861888"/>
                  <a:ext cx="12415" cy="12415"/>
                </a:xfrm>
                <a:custGeom>
                  <a:avLst/>
                  <a:gdLst>
                    <a:gd name="connsiteX0" fmla="*/ 12415 w 12415"/>
                    <a:gd name="connsiteY0" fmla="*/ 6208 h 12415"/>
                    <a:gd name="connsiteX1" fmla="*/ 6208 w 12415"/>
                    <a:gd name="connsiteY1" fmla="*/ 12415 h 12415"/>
                    <a:gd name="connsiteX2" fmla="*/ 0 w 12415"/>
                    <a:gd name="connsiteY2" fmla="*/ 6208 h 12415"/>
                    <a:gd name="connsiteX3" fmla="*/ 6208 w 12415"/>
                    <a:gd name="connsiteY3" fmla="*/ 0 h 12415"/>
                    <a:gd name="connsiteX4" fmla="*/ 12415 w 12415"/>
                    <a:gd name="connsiteY4" fmla="*/ 6208 h 12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15" h="12415">
                      <a:moveTo>
                        <a:pt x="12415" y="6208"/>
                      </a:moveTo>
                      <a:cubicBezTo>
                        <a:pt x="12415" y="9684"/>
                        <a:pt x="9684" y="12415"/>
                        <a:pt x="6208" y="12415"/>
                      </a:cubicBezTo>
                      <a:cubicBezTo>
                        <a:pt x="2731" y="12415"/>
                        <a:pt x="0" y="9684"/>
                        <a:pt x="0" y="6208"/>
                      </a:cubicBezTo>
                      <a:cubicBezTo>
                        <a:pt x="0" y="2731"/>
                        <a:pt x="2731" y="0"/>
                        <a:pt x="6208" y="0"/>
                      </a:cubicBezTo>
                      <a:cubicBezTo>
                        <a:pt x="9684" y="248"/>
                        <a:pt x="12415" y="2980"/>
                        <a:pt x="12415" y="62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691F5A-AEDA-1D79-0B5F-AA31E84626D5}"/>
                    </a:ext>
                  </a:extLst>
                </p:cNvPr>
                <p:cNvSpPr/>
                <p:nvPr/>
              </p:nvSpPr>
              <p:spPr>
                <a:xfrm>
                  <a:off x="1083790" y="6054321"/>
                  <a:ext cx="9932" cy="9932"/>
                </a:xfrm>
                <a:custGeom>
                  <a:avLst/>
                  <a:gdLst>
                    <a:gd name="connsiteX0" fmla="*/ 9932 w 9932"/>
                    <a:gd name="connsiteY0" fmla="*/ 4966 h 9932"/>
                    <a:gd name="connsiteX1" fmla="*/ 4966 w 9932"/>
                    <a:gd name="connsiteY1" fmla="*/ 9932 h 9932"/>
                    <a:gd name="connsiteX2" fmla="*/ 0 w 9932"/>
                    <a:gd name="connsiteY2" fmla="*/ 4966 h 9932"/>
                    <a:gd name="connsiteX3" fmla="*/ 4966 w 9932"/>
                    <a:gd name="connsiteY3" fmla="*/ 0 h 9932"/>
                    <a:gd name="connsiteX4" fmla="*/ 9932 w 9932"/>
                    <a:gd name="connsiteY4" fmla="*/ 4966 h 9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32" h="9932">
                      <a:moveTo>
                        <a:pt x="9932" y="4966"/>
                      </a:moveTo>
                      <a:cubicBezTo>
                        <a:pt x="9932" y="7697"/>
                        <a:pt x="7697" y="9932"/>
                        <a:pt x="4966" y="9932"/>
                      </a:cubicBezTo>
                      <a:cubicBezTo>
                        <a:pt x="2235" y="9932"/>
                        <a:pt x="0" y="7697"/>
                        <a:pt x="0" y="4966"/>
                      </a:cubicBezTo>
                      <a:cubicBezTo>
                        <a:pt x="0" y="2235"/>
                        <a:pt x="2235" y="0"/>
                        <a:pt x="4966" y="0"/>
                      </a:cubicBezTo>
                      <a:cubicBezTo>
                        <a:pt x="7697" y="0"/>
                        <a:pt x="9932" y="2235"/>
                        <a:pt x="9932" y="49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8486D508-FDE1-C340-931C-BC7E78B2ADE7}"/>
                    </a:ext>
                  </a:extLst>
                </p:cNvPr>
                <p:cNvSpPr/>
                <p:nvPr/>
              </p:nvSpPr>
              <p:spPr>
                <a:xfrm>
                  <a:off x="1125753" y="6085358"/>
                  <a:ext cx="17877" cy="17877"/>
                </a:xfrm>
                <a:custGeom>
                  <a:avLst/>
                  <a:gdLst>
                    <a:gd name="connsiteX0" fmla="*/ 17878 w 17877"/>
                    <a:gd name="connsiteY0" fmla="*/ 8939 h 17877"/>
                    <a:gd name="connsiteX1" fmla="*/ 8939 w 17877"/>
                    <a:gd name="connsiteY1" fmla="*/ 17878 h 17877"/>
                    <a:gd name="connsiteX2" fmla="*/ 0 w 17877"/>
                    <a:gd name="connsiteY2" fmla="*/ 8939 h 17877"/>
                    <a:gd name="connsiteX3" fmla="*/ 8939 w 17877"/>
                    <a:gd name="connsiteY3" fmla="*/ 0 h 17877"/>
                    <a:gd name="connsiteX4" fmla="*/ 17878 w 17877"/>
                    <a:gd name="connsiteY4" fmla="*/ 8939 h 178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877" h="17877">
                      <a:moveTo>
                        <a:pt x="17878" y="8939"/>
                      </a:moveTo>
                      <a:cubicBezTo>
                        <a:pt x="17878" y="13905"/>
                        <a:pt x="13905" y="17878"/>
                        <a:pt x="8939" y="17878"/>
                      </a:cubicBezTo>
                      <a:cubicBezTo>
                        <a:pt x="3973" y="17878"/>
                        <a:pt x="0" y="13905"/>
                        <a:pt x="0" y="8939"/>
                      </a:cubicBezTo>
                      <a:cubicBezTo>
                        <a:pt x="0" y="3973"/>
                        <a:pt x="3973" y="0"/>
                        <a:pt x="8939" y="0"/>
                      </a:cubicBezTo>
                      <a:cubicBezTo>
                        <a:pt x="13905" y="248"/>
                        <a:pt x="17878" y="4221"/>
                        <a:pt x="17878" y="893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AAF7C038-9ADC-2445-5ABF-3F29327C1E84}"/>
                    </a:ext>
                  </a:extLst>
                </p:cNvPr>
                <p:cNvSpPr/>
                <p:nvPr/>
              </p:nvSpPr>
              <p:spPr>
                <a:xfrm>
                  <a:off x="1190559" y="6053328"/>
                  <a:ext cx="24333" cy="24333"/>
                </a:xfrm>
                <a:custGeom>
                  <a:avLst/>
                  <a:gdLst>
                    <a:gd name="connsiteX0" fmla="*/ 24333 w 24333"/>
                    <a:gd name="connsiteY0" fmla="*/ 12167 h 24333"/>
                    <a:gd name="connsiteX1" fmla="*/ 12167 w 24333"/>
                    <a:gd name="connsiteY1" fmla="*/ 24333 h 24333"/>
                    <a:gd name="connsiteX2" fmla="*/ 0 w 24333"/>
                    <a:gd name="connsiteY2" fmla="*/ 12167 h 24333"/>
                    <a:gd name="connsiteX3" fmla="*/ 12167 w 24333"/>
                    <a:gd name="connsiteY3" fmla="*/ 0 h 24333"/>
                    <a:gd name="connsiteX4" fmla="*/ 24333 w 24333"/>
                    <a:gd name="connsiteY4" fmla="*/ 12167 h 24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333" h="24333">
                      <a:moveTo>
                        <a:pt x="24333" y="12167"/>
                      </a:moveTo>
                      <a:cubicBezTo>
                        <a:pt x="24333" y="18871"/>
                        <a:pt x="18871" y="24333"/>
                        <a:pt x="12167" y="24333"/>
                      </a:cubicBezTo>
                      <a:cubicBezTo>
                        <a:pt x="5463" y="24333"/>
                        <a:pt x="0" y="18871"/>
                        <a:pt x="0" y="12167"/>
                      </a:cubicBezTo>
                      <a:cubicBezTo>
                        <a:pt x="0" y="5462"/>
                        <a:pt x="5463" y="0"/>
                        <a:pt x="12167" y="0"/>
                      </a:cubicBezTo>
                      <a:cubicBezTo>
                        <a:pt x="18871" y="0"/>
                        <a:pt x="24333" y="5462"/>
                        <a:pt x="24333" y="1216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97CCED8A-62E1-DAC1-A5B7-514A07CFA90F}"/>
                    </a:ext>
                  </a:extLst>
                </p:cNvPr>
                <p:cNvSpPr/>
                <p:nvPr/>
              </p:nvSpPr>
              <p:spPr>
                <a:xfrm>
                  <a:off x="1215886" y="6122107"/>
                  <a:ext cx="7945" cy="7945"/>
                </a:xfrm>
                <a:custGeom>
                  <a:avLst/>
                  <a:gdLst>
                    <a:gd name="connsiteX0" fmla="*/ 7946 w 7945"/>
                    <a:gd name="connsiteY0" fmla="*/ 3973 h 7945"/>
                    <a:gd name="connsiteX1" fmla="*/ 3973 w 7945"/>
                    <a:gd name="connsiteY1" fmla="*/ 7946 h 7945"/>
                    <a:gd name="connsiteX2" fmla="*/ 0 w 7945"/>
                    <a:gd name="connsiteY2" fmla="*/ 3973 h 7945"/>
                    <a:gd name="connsiteX3" fmla="*/ 3973 w 7945"/>
                    <a:gd name="connsiteY3" fmla="*/ 0 h 7945"/>
                    <a:gd name="connsiteX4" fmla="*/ 7946 w 7945"/>
                    <a:gd name="connsiteY4" fmla="*/ 3973 h 7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45" h="7945">
                      <a:moveTo>
                        <a:pt x="7946" y="3973"/>
                      </a:moveTo>
                      <a:cubicBezTo>
                        <a:pt x="7946" y="6208"/>
                        <a:pt x="6208" y="7946"/>
                        <a:pt x="3973" y="7946"/>
                      </a:cubicBezTo>
                      <a:cubicBezTo>
                        <a:pt x="1738" y="7946"/>
                        <a:pt x="0" y="6208"/>
                        <a:pt x="0" y="3973"/>
                      </a:cubicBezTo>
                      <a:cubicBezTo>
                        <a:pt x="0" y="1738"/>
                        <a:pt x="1738" y="0"/>
                        <a:pt x="3973" y="0"/>
                      </a:cubicBezTo>
                      <a:cubicBezTo>
                        <a:pt x="6208" y="0"/>
                        <a:pt x="7946" y="1738"/>
                        <a:pt x="7946" y="39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BD9C8CE1-150A-1DF9-9CEA-3797A60771F4}"/>
                    </a:ext>
                  </a:extLst>
                </p:cNvPr>
                <p:cNvSpPr/>
                <p:nvPr/>
              </p:nvSpPr>
              <p:spPr>
                <a:xfrm>
                  <a:off x="1246923" y="6115403"/>
                  <a:ext cx="7945" cy="7945"/>
                </a:xfrm>
                <a:custGeom>
                  <a:avLst/>
                  <a:gdLst>
                    <a:gd name="connsiteX0" fmla="*/ 7946 w 7945"/>
                    <a:gd name="connsiteY0" fmla="*/ 3973 h 7945"/>
                    <a:gd name="connsiteX1" fmla="*/ 3973 w 7945"/>
                    <a:gd name="connsiteY1" fmla="*/ 7946 h 7945"/>
                    <a:gd name="connsiteX2" fmla="*/ 0 w 7945"/>
                    <a:gd name="connsiteY2" fmla="*/ 3973 h 7945"/>
                    <a:gd name="connsiteX3" fmla="*/ 3973 w 7945"/>
                    <a:gd name="connsiteY3" fmla="*/ 0 h 7945"/>
                    <a:gd name="connsiteX4" fmla="*/ 7946 w 7945"/>
                    <a:gd name="connsiteY4" fmla="*/ 3973 h 7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45" h="7945">
                      <a:moveTo>
                        <a:pt x="7946" y="3973"/>
                      </a:moveTo>
                      <a:cubicBezTo>
                        <a:pt x="7946" y="6208"/>
                        <a:pt x="6208" y="7946"/>
                        <a:pt x="3973" y="7946"/>
                      </a:cubicBezTo>
                      <a:cubicBezTo>
                        <a:pt x="1738" y="7946"/>
                        <a:pt x="0" y="6208"/>
                        <a:pt x="0" y="3973"/>
                      </a:cubicBezTo>
                      <a:cubicBezTo>
                        <a:pt x="0" y="1738"/>
                        <a:pt x="1738" y="0"/>
                        <a:pt x="3973" y="0"/>
                      </a:cubicBezTo>
                      <a:cubicBezTo>
                        <a:pt x="6208" y="0"/>
                        <a:pt x="7946" y="1738"/>
                        <a:pt x="7946" y="39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9ED82245-0CDE-EA80-54CD-4615EF545AD2}"/>
                    </a:ext>
                  </a:extLst>
                </p:cNvPr>
                <p:cNvSpPr/>
                <p:nvPr/>
              </p:nvSpPr>
              <p:spPr>
                <a:xfrm>
                  <a:off x="873480" y="5960960"/>
                  <a:ext cx="7945" cy="7945"/>
                </a:xfrm>
                <a:custGeom>
                  <a:avLst/>
                  <a:gdLst>
                    <a:gd name="connsiteX0" fmla="*/ 7946 w 7945"/>
                    <a:gd name="connsiteY0" fmla="*/ 3973 h 7945"/>
                    <a:gd name="connsiteX1" fmla="*/ 3973 w 7945"/>
                    <a:gd name="connsiteY1" fmla="*/ 7946 h 7945"/>
                    <a:gd name="connsiteX2" fmla="*/ 0 w 7945"/>
                    <a:gd name="connsiteY2" fmla="*/ 3973 h 7945"/>
                    <a:gd name="connsiteX3" fmla="*/ 3973 w 7945"/>
                    <a:gd name="connsiteY3" fmla="*/ 0 h 7945"/>
                    <a:gd name="connsiteX4" fmla="*/ 7946 w 7945"/>
                    <a:gd name="connsiteY4" fmla="*/ 3973 h 7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45" h="7945">
                      <a:moveTo>
                        <a:pt x="7946" y="3973"/>
                      </a:moveTo>
                      <a:cubicBezTo>
                        <a:pt x="7946" y="6208"/>
                        <a:pt x="6208" y="7946"/>
                        <a:pt x="3973" y="7946"/>
                      </a:cubicBezTo>
                      <a:cubicBezTo>
                        <a:pt x="1738" y="7946"/>
                        <a:pt x="0" y="6208"/>
                        <a:pt x="0" y="3973"/>
                      </a:cubicBezTo>
                      <a:cubicBezTo>
                        <a:pt x="0" y="1738"/>
                        <a:pt x="1738" y="0"/>
                        <a:pt x="3973" y="0"/>
                      </a:cubicBezTo>
                      <a:cubicBezTo>
                        <a:pt x="6208" y="0"/>
                        <a:pt x="7946" y="1738"/>
                        <a:pt x="7946" y="39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" name="任意多边形: 形状 447">
                  <a:extLst>
                    <a:ext uri="{FF2B5EF4-FFF2-40B4-BE49-F238E27FC236}">
                      <a16:creationId xmlns:a16="http://schemas.microsoft.com/office/drawing/2014/main" id="{61FE8489-6EE6-F9F2-6108-6F0453442ECE}"/>
                    </a:ext>
                  </a:extLst>
                </p:cNvPr>
                <p:cNvSpPr/>
                <p:nvPr/>
              </p:nvSpPr>
              <p:spPr>
                <a:xfrm>
                  <a:off x="926120" y="5978837"/>
                  <a:ext cx="6455" cy="6455"/>
                </a:xfrm>
                <a:custGeom>
                  <a:avLst/>
                  <a:gdLst>
                    <a:gd name="connsiteX0" fmla="*/ 6456 w 6455"/>
                    <a:gd name="connsiteY0" fmla="*/ 3228 h 6455"/>
                    <a:gd name="connsiteX1" fmla="*/ 3228 w 6455"/>
                    <a:gd name="connsiteY1" fmla="*/ 6456 h 6455"/>
                    <a:gd name="connsiteX2" fmla="*/ 0 w 6455"/>
                    <a:gd name="connsiteY2" fmla="*/ 3228 h 6455"/>
                    <a:gd name="connsiteX3" fmla="*/ 3228 w 6455"/>
                    <a:gd name="connsiteY3" fmla="*/ 0 h 6455"/>
                    <a:gd name="connsiteX4" fmla="*/ 6456 w 6455"/>
                    <a:gd name="connsiteY4" fmla="*/ 3228 h 64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55" h="6455">
                      <a:moveTo>
                        <a:pt x="6456" y="3228"/>
                      </a:moveTo>
                      <a:cubicBezTo>
                        <a:pt x="6456" y="5214"/>
                        <a:pt x="4966" y="6456"/>
                        <a:pt x="3228" y="6456"/>
                      </a:cubicBezTo>
                      <a:cubicBezTo>
                        <a:pt x="1242" y="6456"/>
                        <a:pt x="0" y="4966"/>
                        <a:pt x="0" y="3228"/>
                      </a:cubicBezTo>
                      <a:cubicBezTo>
                        <a:pt x="0" y="1490"/>
                        <a:pt x="1490" y="0"/>
                        <a:pt x="3228" y="0"/>
                      </a:cubicBezTo>
                      <a:cubicBezTo>
                        <a:pt x="4966" y="0"/>
                        <a:pt x="6456" y="1490"/>
                        <a:pt x="6456" y="32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" name="任意多边形: 形状 448">
                  <a:extLst>
                    <a:ext uri="{FF2B5EF4-FFF2-40B4-BE49-F238E27FC236}">
                      <a16:creationId xmlns:a16="http://schemas.microsoft.com/office/drawing/2014/main" id="{B19B1B5E-8190-9FD2-DC3F-4B95294711F3}"/>
                    </a:ext>
                  </a:extLst>
                </p:cNvPr>
                <p:cNvSpPr/>
                <p:nvPr/>
              </p:nvSpPr>
              <p:spPr>
                <a:xfrm>
                  <a:off x="1043566" y="5886470"/>
                  <a:ext cx="8938" cy="8938"/>
                </a:xfrm>
                <a:custGeom>
                  <a:avLst/>
                  <a:gdLst>
                    <a:gd name="connsiteX0" fmla="*/ 8939 w 8938"/>
                    <a:gd name="connsiteY0" fmla="*/ 4469 h 8938"/>
                    <a:gd name="connsiteX1" fmla="*/ 4469 w 8938"/>
                    <a:gd name="connsiteY1" fmla="*/ 8939 h 8938"/>
                    <a:gd name="connsiteX2" fmla="*/ 0 w 8938"/>
                    <a:gd name="connsiteY2" fmla="*/ 4469 h 8938"/>
                    <a:gd name="connsiteX3" fmla="*/ 4469 w 8938"/>
                    <a:gd name="connsiteY3" fmla="*/ 0 h 8938"/>
                    <a:gd name="connsiteX4" fmla="*/ 8939 w 8938"/>
                    <a:gd name="connsiteY4" fmla="*/ 4469 h 8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38" h="8938">
                      <a:moveTo>
                        <a:pt x="8939" y="4469"/>
                      </a:moveTo>
                      <a:cubicBezTo>
                        <a:pt x="8939" y="6952"/>
                        <a:pt x="6952" y="8939"/>
                        <a:pt x="4469" y="8939"/>
                      </a:cubicBezTo>
                      <a:cubicBezTo>
                        <a:pt x="1986" y="8939"/>
                        <a:pt x="0" y="6952"/>
                        <a:pt x="0" y="4469"/>
                      </a:cubicBezTo>
                      <a:cubicBezTo>
                        <a:pt x="0" y="1986"/>
                        <a:pt x="1986" y="0"/>
                        <a:pt x="4469" y="0"/>
                      </a:cubicBezTo>
                      <a:cubicBezTo>
                        <a:pt x="6952" y="0"/>
                        <a:pt x="8939" y="1986"/>
                        <a:pt x="8939" y="446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" name="任意多边形: 形状 449">
                  <a:extLst>
                    <a:ext uri="{FF2B5EF4-FFF2-40B4-BE49-F238E27FC236}">
                      <a16:creationId xmlns:a16="http://schemas.microsoft.com/office/drawing/2014/main" id="{E33B4F42-1034-1A51-58F0-4AEB4F0B06D5}"/>
                    </a:ext>
                  </a:extLst>
                </p:cNvPr>
                <p:cNvSpPr/>
                <p:nvPr/>
              </p:nvSpPr>
              <p:spPr>
                <a:xfrm>
                  <a:off x="1372812" y="5904347"/>
                  <a:ext cx="9931" cy="9932"/>
                </a:xfrm>
                <a:custGeom>
                  <a:avLst/>
                  <a:gdLst>
                    <a:gd name="connsiteX0" fmla="*/ 9932 w 9931"/>
                    <a:gd name="connsiteY0" fmla="*/ 4966 h 9932"/>
                    <a:gd name="connsiteX1" fmla="*/ 4966 w 9931"/>
                    <a:gd name="connsiteY1" fmla="*/ 9932 h 9932"/>
                    <a:gd name="connsiteX2" fmla="*/ 0 w 9931"/>
                    <a:gd name="connsiteY2" fmla="*/ 4966 h 9932"/>
                    <a:gd name="connsiteX3" fmla="*/ 4966 w 9931"/>
                    <a:gd name="connsiteY3" fmla="*/ 0 h 9932"/>
                    <a:gd name="connsiteX4" fmla="*/ 9932 w 9931"/>
                    <a:gd name="connsiteY4" fmla="*/ 4966 h 9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31" h="9932">
                      <a:moveTo>
                        <a:pt x="9932" y="4966"/>
                      </a:moveTo>
                      <a:cubicBezTo>
                        <a:pt x="9932" y="7697"/>
                        <a:pt x="7697" y="9932"/>
                        <a:pt x="4966" y="9932"/>
                      </a:cubicBezTo>
                      <a:cubicBezTo>
                        <a:pt x="2235" y="9932"/>
                        <a:pt x="0" y="7697"/>
                        <a:pt x="0" y="4966"/>
                      </a:cubicBezTo>
                      <a:cubicBezTo>
                        <a:pt x="0" y="2235"/>
                        <a:pt x="2235" y="0"/>
                        <a:pt x="4966" y="0"/>
                      </a:cubicBezTo>
                      <a:cubicBezTo>
                        <a:pt x="7697" y="0"/>
                        <a:pt x="9932" y="2235"/>
                        <a:pt x="9932" y="49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" name="任意多边形: 形状 450">
                  <a:extLst>
                    <a:ext uri="{FF2B5EF4-FFF2-40B4-BE49-F238E27FC236}">
                      <a16:creationId xmlns:a16="http://schemas.microsoft.com/office/drawing/2014/main" id="{28B0F005-650D-FBB4-D112-6E5CA8A58A28}"/>
                    </a:ext>
                  </a:extLst>
                </p:cNvPr>
                <p:cNvSpPr/>
                <p:nvPr/>
              </p:nvSpPr>
              <p:spPr>
                <a:xfrm>
                  <a:off x="1349471" y="5960960"/>
                  <a:ext cx="8938" cy="8938"/>
                </a:xfrm>
                <a:custGeom>
                  <a:avLst/>
                  <a:gdLst>
                    <a:gd name="connsiteX0" fmla="*/ 8939 w 8938"/>
                    <a:gd name="connsiteY0" fmla="*/ 4469 h 8938"/>
                    <a:gd name="connsiteX1" fmla="*/ 4469 w 8938"/>
                    <a:gd name="connsiteY1" fmla="*/ 8939 h 8938"/>
                    <a:gd name="connsiteX2" fmla="*/ 0 w 8938"/>
                    <a:gd name="connsiteY2" fmla="*/ 4469 h 8938"/>
                    <a:gd name="connsiteX3" fmla="*/ 4469 w 8938"/>
                    <a:gd name="connsiteY3" fmla="*/ 0 h 8938"/>
                    <a:gd name="connsiteX4" fmla="*/ 8939 w 8938"/>
                    <a:gd name="connsiteY4" fmla="*/ 4469 h 8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38" h="8938">
                      <a:moveTo>
                        <a:pt x="8939" y="4469"/>
                      </a:moveTo>
                      <a:cubicBezTo>
                        <a:pt x="8939" y="6952"/>
                        <a:pt x="6952" y="8939"/>
                        <a:pt x="4469" y="8939"/>
                      </a:cubicBezTo>
                      <a:cubicBezTo>
                        <a:pt x="1986" y="8939"/>
                        <a:pt x="0" y="6952"/>
                        <a:pt x="0" y="4469"/>
                      </a:cubicBezTo>
                      <a:cubicBezTo>
                        <a:pt x="0" y="1986"/>
                        <a:pt x="1986" y="0"/>
                        <a:pt x="4469" y="0"/>
                      </a:cubicBezTo>
                      <a:cubicBezTo>
                        <a:pt x="6952" y="0"/>
                        <a:pt x="8939" y="1986"/>
                        <a:pt x="8939" y="446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" name="任意多边形: 形状 451">
                  <a:extLst>
                    <a:ext uri="{FF2B5EF4-FFF2-40B4-BE49-F238E27FC236}">
                      <a16:creationId xmlns:a16="http://schemas.microsoft.com/office/drawing/2014/main" id="{DE6A3C0E-CE01-C4C8-F4E7-3C9C6E58F37F}"/>
                    </a:ext>
                  </a:extLst>
                </p:cNvPr>
                <p:cNvSpPr/>
                <p:nvPr/>
              </p:nvSpPr>
              <p:spPr>
                <a:xfrm>
                  <a:off x="1160515" y="5796572"/>
                  <a:ext cx="14401" cy="14414"/>
                </a:xfrm>
                <a:custGeom>
                  <a:avLst/>
                  <a:gdLst>
                    <a:gd name="connsiteX0" fmla="*/ 14401 w 14401"/>
                    <a:gd name="connsiteY0" fmla="*/ 7214 h 14414"/>
                    <a:gd name="connsiteX1" fmla="*/ 7201 w 14401"/>
                    <a:gd name="connsiteY1" fmla="*/ 14415 h 14414"/>
                    <a:gd name="connsiteX2" fmla="*/ 0 w 14401"/>
                    <a:gd name="connsiteY2" fmla="*/ 7214 h 14414"/>
                    <a:gd name="connsiteX3" fmla="*/ 7201 w 14401"/>
                    <a:gd name="connsiteY3" fmla="*/ 13 h 14414"/>
                    <a:gd name="connsiteX4" fmla="*/ 14401 w 14401"/>
                    <a:gd name="connsiteY4" fmla="*/ 7214 h 14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401" h="14414">
                      <a:moveTo>
                        <a:pt x="14401" y="7214"/>
                      </a:moveTo>
                      <a:cubicBezTo>
                        <a:pt x="14401" y="11187"/>
                        <a:pt x="11174" y="14415"/>
                        <a:pt x="7201" y="14415"/>
                      </a:cubicBezTo>
                      <a:cubicBezTo>
                        <a:pt x="3228" y="14415"/>
                        <a:pt x="0" y="11187"/>
                        <a:pt x="0" y="7214"/>
                      </a:cubicBezTo>
                      <a:cubicBezTo>
                        <a:pt x="0" y="3241"/>
                        <a:pt x="3228" y="13"/>
                        <a:pt x="7201" y="13"/>
                      </a:cubicBezTo>
                      <a:cubicBezTo>
                        <a:pt x="11174" y="-235"/>
                        <a:pt x="14401" y="2993"/>
                        <a:pt x="14401" y="72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53" name="图形 23">
              <a:extLst>
                <a:ext uri="{FF2B5EF4-FFF2-40B4-BE49-F238E27FC236}">
                  <a16:creationId xmlns:a16="http://schemas.microsoft.com/office/drawing/2014/main" id="{22ACCE6D-825C-74E9-07D8-8D5EC5978100}"/>
                </a:ext>
              </a:extLst>
            </p:cNvPr>
            <p:cNvGrpSpPr/>
            <p:nvPr/>
          </p:nvGrpSpPr>
          <p:grpSpPr>
            <a:xfrm>
              <a:off x="900586" y="4390268"/>
              <a:ext cx="2438619" cy="1693543"/>
              <a:chOff x="900586" y="4390268"/>
              <a:chExt cx="2438619" cy="1693543"/>
            </a:xfrm>
          </p:grpSpPr>
          <p:grpSp>
            <p:nvGrpSpPr>
              <p:cNvPr id="454" name="图形 23">
                <a:extLst>
                  <a:ext uri="{FF2B5EF4-FFF2-40B4-BE49-F238E27FC236}">
                    <a16:creationId xmlns:a16="http://schemas.microsoft.com/office/drawing/2014/main" id="{E32F6EE3-9AB3-453A-D36F-7D35F3AE28A2}"/>
                  </a:ext>
                </a:extLst>
              </p:cNvPr>
              <p:cNvGrpSpPr/>
              <p:nvPr/>
            </p:nvGrpSpPr>
            <p:grpSpPr>
              <a:xfrm>
                <a:off x="900586" y="4390268"/>
                <a:ext cx="2438619" cy="1693543"/>
                <a:chOff x="900586" y="4390268"/>
                <a:chExt cx="2438619" cy="1693543"/>
              </a:xfrm>
            </p:grpSpPr>
            <p:grpSp>
              <p:nvGrpSpPr>
                <p:cNvPr id="455" name="图形 23">
                  <a:extLst>
                    <a:ext uri="{FF2B5EF4-FFF2-40B4-BE49-F238E27FC236}">
                      <a16:creationId xmlns:a16="http://schemas.microsoft.com/office/drawing/2014/main" id="{D00EEBE8-8859-482B-DCD0-73408DAAA0C7}"/>
                    </a:ext>
                  </a:extLst>
                </p:cNvPr>
                <p:cNvGrpSpPr/>
                <p:nvPr/>
              </p:nvGrpSpPr>
              <p:grpSpPr>
                <a:xfrm>
                  <a:off x="2423618" y="5387386"/>
                  <a:ext cx="915587" cy="248477"/>
                  <a:chOff x="2423618" y="5387386"/>
                  <a:chExt cx="915587" cy="248477"/>
                </a:xfrm>
              </p:grpSpPr>
              <p:sp>
                <p:nvSpPr>
                  <p:cNvPr id="456" name="任意多边形: 形状 455">
                    <a:extLst>
                      <a:ext uri="{FF2B5EF4-FFF2-40B4-BE49-F238E27FC236}">
                        <a16:creationId xmlns:a16="http://schemas.microsoft.com/office/drawing/2014/main" id="{6259F3D6-4125-F59F-DDDF-5BFDA684070E}"/>
                      </a:ext>
                    </a:extLst>
                  </p:cNvPr>
                  <p:cNvSpPr/>
                  <p:nvPr/>
                </p:nvSpPr>
                <p:spPr>
                  <a:xfrm>
                    <a:off x="3206260" y="5393346"/>
                    <a:ext cx="132945" cy="80697"/>
                  </a:xfrm>
                  <a:custGeom>
                    <a:avLst/>
                    <a:gdLst>
                      <a:gd name="connsiteX0" fmla="*/ 132344 w 132945"/>
                      <a:gd name="connsiteY0" fmla="*/ 38238 h 80697"/>
                      <a:gd name="connsiteX1" fmla="*/ 0 w 132945"/>
                      <a:gd name="connsiteY1" fmla="*/ 0 h 80697"/>
                      <a:gd name="connsiteX2" fmla="*/ 73000 w 132945"/>
                      <a:gd name="connsiteY2" fmla="*/ 80698 h 80697"/>
                      <a:gd name="connsiteX3" fmla="*/ 132344 w 132945"/>
                      <a:gd name="connsiteY3" fmla="*/ 38238 h 806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45" h="80697">
                        <a:moveTo>
                          <a:pt x="132344" y="38238"/>
                        </a:moveTo>
                        <a:cubicBezTo>
                          <a:pt x="119929" y="10180"/>
                          <a:pt x="83429" y="1738"/>
                          <a:pt x="0" y="0"/>
                        </a:cubicBezTo>
                        <a:cubicBezTo>
                          <a:pt x="33272" y="14650"/>
                          <a:pt x="75980" y="41218"/>
                          <a:pt x="73000" y="80698"/>
                        </a:cubicBezTo>
                        <a:cubicBezTo>
                          <a:pt x="113722" y="63813"/>
                          <a:pt x="137062" y="48915"/>
                          <a:pt x="132344" y="38238"/>
                        </a:cubicBezTo>
                        <a:close/>
                      </a:path>
                    </a:pathLst>
                  </a:custGeom>
                  <a:solidFill>
                    <a:srgbClr val="009FE3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4" name="任意多边形: 形状 473">
                    <a:extLst>
                      <a:ext uri="{FF2B5EF4-FFF2-40B4-BE49-F238E27FC236}">
                        <a16:creationId xmlns:a16="http://schemas.microsoft.com/office/drawing/2014/main" id="{A97BAEFB-2DC1-BEE4-DE03-EEEFA8F71555}"/>
                      </a:ext>
                    </a:extLst>
                  </p:cNvPr>
                  <p:cNvSpPr/>
                  <p:nvPr/>
                </p:nvSpPr>
                <p:spPr>
                  <a:xfrm>
                    <a:off x="2423618" y="5387386"/>
                    <a:ext cx="691852" cy="248477"/>
                  </a:xfrm>
                  <a:custGeom>
                    <a:avLst/>
                    <a:gdLst>
                      <a:gd name="connsiteX0" fmla="*/ 661223 w 691852"/>
                      <a:gd name="connsiteY0" fmla="*/ 6456 h 248477"/>
                      <a:gd name="connsiteX1" fmla="*/ 586982 w 691852"/>
                      <a:gd name="connsiteY1" fmla="*/ 7449 h 248477"/>
                      <a:gd name="connsiteX2" fmla="*/ 0 w 691852"/>
                      <a:gd name="connsiteY2" fmla="*/ 0 h 248477"/>
                      <a:gd name="connsiteX3" fmla="*/ 305657 w 691852"/>
                      <a:gd name="connsiteY3" fmla="*/ 246562 h 248477"/>
                      <a:gd name="connsiteX4" fmla="*/ 691516 w 691852"/>
                      <a:gd name="connsiteY4" fmla="*/ 143021 h 248477"/>
                      <a:gd name="connsiteX5" fmla="*/ 661223 w 691852"/>
                      <a:gd name="connsiteY5" fmla="*/ 6456 h 248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1852" h="248477">
                        <a:moveTo>
                          <a:pt x="661223" y="6456"/>
                        </a:moveTo>
                        <a:cubicBezTo>
                          <a:pt x="638380" y="6704"/>
                          <a:pt x="613798" y="6952"/>
                          <a:pt x="586982" y="7449"/>
                        </a:cubicBezTo>
                        <a:cubicBezTo>
                          <a:pt x="357552" y="9932"/>
                          <a:pt x="0" y="0"/>
                          <a:pt x="0" y="0"/>
                        </a:cubicBezTo>
                        <a:cubicBezTo>
                          <a:pt x="0" y="0"/>
                          <a:pt x="221980" y="273875"/>
                          <a:pt x="305657" y="246562"/>
                        </a:cubicBezTo>
                        <a:cubicBezTo>
                          <a:pt x="387597" y="226202"/>
                          <a:pt x="553461" y="184487"/>
                          <a:pt x="691516" y="143021"/>
                        </a:cubicBezTo>
                        <a:cubicBezTo>
                          <a:pt x="694496" y="74738"/>
                          <a:pt x="677115" y="31534"/>
                          <a:pt x="661223" y="6456"/>
                        </a:cubicBezTo>
                        <a:close/>
                      </a:path>
                    </a:pathLst>
                  </a:custGeom>
                  <a:solidFill>
                    <a:srgbClr val="F1C7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" name="任意多边形: 形状 475">
                    <a:extLst>
                      <a:ext uri="{FF2B5EF4-FFF2-40B4-BE49-F238E27FC236}">
                        <a16:creationId xmlns:a16="http://schemas.microsoft.com/office/drawing/2014/main" id="{2118EE8D-21D1-2122-1458-FE4751DF5B9E}"/>
                      </a:ext>
                    </a:extLst>
                  </p:cNvPr>
                  <p:cNvSpPr/>
                  <p:nvPr/>
                </p:nvSpPr>
                <p:spPr>
                  <a:xfrm>
                    <a:off x="3084841" y="5393214"/>
                    <a:ext cx="194566" cy="136944"/>
                  </a:xfrm>
                  <a:custGeom>
                    <a:avLst/>
                    <a:gdLst>
                      <a:gd name="connsiteX0" fmla="*/ 121419 w 194566"/>
                      <a:gd name="connsiteY0" fmla="*/ 380 h 136944"/>
                      <a:gd name="connsiteX1" fmla="*/ 0 w 194566"/>
                      <a:gd name="connsiteY1" fmla="*/ 628 h 136944"/>
                      <a:gd name="connsiteX2" fmla="*/ 30541 w 194566"/>
                      <a:gd name="connsiteY2" fmla="*/ 136945 h 136944"/>
                      <a:gd name="connsiteX3" fmla="*/ 194419 w 194566"/>
                      <a:gd name="connsiteY3" fmla="*/ 80829 h 136944"/>
                      <a:gd name="connsiteX4" fmla="*/ 121419 w 194566"/>
                      <a:gd name="connsiteY4" fmla="*/ 380 h 1369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4566" h="136944">
                        <a:moveTo>
                          <a:pt x="121419" y="380"/>
                        </a:moveTo>
                        <a:cubicBezTo>
                          <a:pt x="88643" y="-365"/>
                          <a:pt x="48667" y="132"/>
                          <a:pt x="0" y="628"/>
                        </a:cubicBezTo>
                        <a:cubicBezTo>
                          <a:pt x="15891" y="25706"/>
                          <a:pt x="33272" y="69159"/>
                          <a:pt x="30541" y="136945"/>
                        </a:cubicBezTo>
                        <a:cubicBezTo>
                          <a:pt x="95099" y="117578"/>
                          <a:pt x="153450" y="98210"/>
                          <a:pt x="194419" y="80829"/>
                        </a:cubicBezTo>
                        <a:cubicBezTo>
                          <a:pt x="197399" y="41598"/>
                          <a:pt x="154691" y="15030"/>
                          <a:pt x="121419" y="380"/>
                        </a:cubicBezTo>
                        <a:close/>
                      </a:path>
                    </a:pathLst>
                  </a:custGeom>
                  <a:solidFill>
                    <a:srgbClr val="FFE75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78" name="图形 23">
                  <a:extLst>
                    <a:ext uri="{FF2B5EF4-FFF2-40B4-BE49-F238E27FC236}">
                      <a16:creationId xmlns:a16="http://schemas.microsoft.com/office/drawing/2014/main" id="{92A2555D-BCDE-8BF7-0EE2-36DE3B8BE1AF}"/>
                    </a:ext>
                  </a:extLst>
                </p:cNvPr>
                <p:cNvGrpSpPr/>
                <p:nvPr/>
              </p:nvGrpSpPr>
              <p:grpSpPr>
                <a:xfrm>
                  <a:off x="2500343" y="4937070"/>
                  <a:ext cx="674440" cy="780822"/>
                  <a:chOff x="2500343" y="4937070"/>
                  <a:chExt cx="674440" cy="780822"/>
                </a:xfrm>
              </p:grpSpPr>
              <p:sp>
                <p:nvSpPr>
                  <p:cNvPr id="480" name="任意多边形: 形状 479">
                    <a:extLst>
                      <a:ext uri="{FF2B5EF4-FFF2-40B4-BE49-F238E27FC236}">
                        <a16:creationId xmlns:a16="http://schemas.microsoft.com/office/drawing/2014/main" id="{69EBF524-20AD-F2BF-5E9B-D5BFAE7E27B7}"/>
                      </a:ext>
                    </a:extLst>
                  </p:cNvPr>
                  <p:cNvSpPr/>
                  <p:nvPr/>
                </p:nvSpPr>
                <p:spPr>
                  <a:xfrm>
                    <a:off x="2500343" y="5107304"/>
                    <a:ext cx="512988" cy="610588"/>
                  </a:xfrm>
                  <a:custGeom>
                    <a:avLst/>
                    <a:gdLst>
                      <a:gd name="connsiteX0" fmla="*/ 390576 w 512988"/>
                      <a:gd name="connsiteY0" fmla="*/ 0 h 610588"/>
                      <a:gd name="connsiteX1" fmla="*/ 175052 w 512988"/>
                      <a:gd name="connsiteY1" fmla="*/ 299698 h 610588"/>
                      <a:gd name="connsiteX2" fmla="*/ 0 w 512988"/>
                      <a:gd name="connsiteY2" fmla="*/ 356559 h 610588"/>
                      <a:gd name="connsiteX3" fmla="*/ 71511 w 512988"/>
                      <a:gd name="connsiteY3" fmla="*/ 610570 h 610588"/>
                      <a:gd name="connsiteX4" fmla="*/ 352586 w 512988"/>
                      <a:gd name="connsiteY4" fmla="*/ 376423 h 610588"/>
                      <a:gd name="connsiteX5" fmla="*/ 512988 w 512988"/>
                      <a:gd name="connsiteY5" fmla="*/ 113473 h 610588"/>
                      <a:gd name="connsiteX6" fmla="*/ 390576 w 512988"/>
                      <a:gd name="connsiteY6" fmla="*/ 0 h 6105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12988" h="610588">
                        <a:moveTo>
                          <a:pt x="390576" y="0"/>
                        </a:moveTo>
                        <a:cubicBezTo>
                          <a:pt x="282566" y="122164"/>
                          <a:pt x="213290" y="259225"/>
                          <a:pt x="175052" y="299698"/>
                        </a:cubicBezTo>
                        <a:cubicBezTo>
                          <a:pt x="130606" y="346627"/>
                          <a:pt x="0" y="356559"/>
                          <a:pt x="0" y="356559"/>
                        </a:cubicBezTo>
                        <a:cubicBezTo>
                          <a:pt x="0" y="356559"/>
                          <a:pt x="34514" y="613053"/>
                          <a:pt x="71511" y="610570"/>
                        </a:cubicBezTo>
                        <a:cubicBezTo>
                          <a:pt x="214531" y="585989"/>
                          <a:pt x="281076" y="502063"/>
                          <a:pt x="352586" y="376423"/>
                        </a:cubicBezTo>
                        <a:cubicBezTo>
                          <a:pt x="405226" y="284056"/>
                          <a:pt x="453645" y="199633"/>
                          <a:pt x="512988" y="113473"/>
                        </a:cubicBezTo>
                        <a:cubicBezTo>
                          <a:pt x="494614" y="39728"/>
                          <a:pt x="429559" y="10925"/>
                          <a:pt x="390576" y="0"/>
                        </a:cubicBezTo>
                        <a:close/>
                      </a:path>
                    </a:pathLst>
                  </a:custGeom>
                  <a:solidFill>
                    <a:srgbClr val="F4D9B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2" name="任意多边形: 形状 481">
                    <a:extLst>
                      <a:ext uri="{FF2B5EF4-FFF2-40B4-BE49-F238E27FC236}">
                        <a16:creationId xmlns:a16="http://schemas.microsoft.com/office/drawing/2014/main" id="{0FE5D2D7-5EDC-9E76-9AD0-C10AD6E63ACB}"/>
                      </a:ext>
                    </a:extLst>
                  </p:cNvPr>
                  <p:cNvSpPr/>
                  <p:nvPr/>
                </p:nvSpPr>
                <p:spPr>
                  <a:xfrm>
                    <a:off x="3025001" y="4937070"/>
                    <a:ext cx="149782" cy="103441"/>
                  </a:xfrm>
                  <a:custGeom>
                    <a:avLst/>
                    <a:gdLst>
                      <a:gd name="connsiteX0" fmla="*/ 136068 w 149782"/>
                      <a:gd name="connsiteY0" fmla="*/ 3873 h 103441"/>
                      <a:gd name="connsiteX1" fmla="*/ 0 w 149782"/>
                      <a:gd name="connsiteY1" fmla="*/ 47077 h 103441"/>
                      <a:gd name="connsiteX2" fmla="*/ 117694 w 149782"/>
                      <a:gd name="connsiteY2" fmla="*/ 103441 h 103441"/>
                      <a:gd name="connsiteX3" fmla="*/ 136068 w 149782"/>
                      <a:gd name="connsiteY3" fmla="*/ 3873 h 1034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9782" h="103441">
                        <a:moveTo>
                          <a:pt x="136068" y="3873"/>
                        </a:moveTo>
                        <a:cubicBezTo>
                          <a:pt x="113970" y="-5314"/>
                          <a:pt x="68779" y="-845"/>
                          <a:pt x="0" y="47077"/>
                        </a:cubicBezTo>
                        <a:cubicBezTo>
                          <a:pt x="43949" y="42359"/>
                          <a:pt x="112232" y="44594"/>
                          <a:pt x="117694" y="103441"/>
                        </a:cubicBezTo>
                        <a:cubicBezTo>
                          <a:pt x="155684" y="42359"/>
                          <a:pt x="157422" y="12812"/>
                          <a:pt x="136068" y="3873"/>
                        </a:cubicBezTo>
                        <a:close/>
                      </a:path>
                    </a:pathLst>
                  </a:custGeom>
                  <a:solidFill>
                    <a:srgbClr val="009FE3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3" name="任意多边形: 形状 482">
                    <a:extLst>
                      <a:ext uri="{FF2B5EF4-FFF2-40B4-BE49-F238E27FC236}">
                        <a16:creationId xmlns:a16="http://schemas.microsoft.com/office/drawing/2014/main" id="{083FC06B-3231-D56F-B309-CDE96688F075}"/>
                      </a:ext>
                    </a:extLst>
                  </p:cNvPr>
                  <p:cNvSpPr/>
                  <p:nvPr/>
                </p:nvSpPr>
                <p:spPr>
                  <a:xfrm>
                    <a:off x="2890919" y="4982450"/>
                    <a:ext cx="252024" cy="237830"/>
                  </a:xfrm>
                  <a:custGeom>
                    <a:avLst/>
                    <a:gdLst>
                      <a:gd name="connsiteX0" fmla="*/ 134330 w 252024"/>
                      <a:gd name="connsiteY0" fmla="*/ 1696 h 237830"/>
                      <a:gd name="connsiteX1" fmla="*/ 55868 w 252024"/>
                      <a:gd name="connsiteY1" fmla="*/ 66999 h 237830"/>
                      <a:gd name="connsiteX2" fmla="*/ 0 w 252024"/>
                      <a:gd name="connsiteY2" fmla="*/ 124853 h 237830"/>
                      <a:gd name="connsiteX3" fmla="*/ 122412 w 252024"/>
                      <a:gd name="connsiteY3" fmla="*/ 237830 h 237830"/>
                      <a:gd name="connsiteX4" fmla="*/ 191439 w 252024"/>
                      <a:gd name="connsiteY4" fmla="*/ 143228 h 237830"/>
                      <a:gd name="connsiteX5" fmla="*/ 252025 w 252024"/>
                      <a:gd name="connsiteY5" fmla="*/ 57812 h 237830"/>
                      <a:gd name="connsiteX6" fmla="*/ 134330 w 252024"/>
                      <a:gd name="connsiteY6" fmla="*/ 1696 h 237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2024" h="237830">
                        <a:moveTo>
                          <a:pt x="134330" y="1696"/>
                        </a:moveTo>
                        <a:cubicBezTo>
                          <a:pt x="110742" y="18084"/>
                          <a:pt x="84670" y="39438"/>
                          <a:pt x="55868" y="66999"/>
                        </a:cubicBezTo>
                        <a:cubicBezTo>
                          <a:pt x="36252" y="85622"/>
                          <a:pt x="17629" y="105238"/>
                          <a:pt x="0" y="124853"/>
                        </a:cubicBezTo>
                        <a:cubicBezTo>
                          <a:pt x="39231" y="135779"/>
                          <a:pt x="104038" y="164581"/>
                          <a:pt x="122412" y="237830"/>
                        </a:cubicBezTo>
                        <a:cubicBezTo>
                          <a:pt x="143766" y="206792"/>
                          <a:pt x="166609" y="175258"/>
                          <a:pt x="191439" y="143228"/>
                        </a:cubicBezTo>
                        <a:cubicBezTo>
                          <a:pt x="217511" y="109707"/>
                          <a:pt x="237375" y="81401"/>
                          <a:pt x="252025" y="57812"/>
                        </a:cubicBezTo>
                        <a:cubicBezTo>
                          <a:pt x="246314" y="-787"/>
                          <a:pt x="178031" y="-3270"/>
                          <a:pt x="134330" y="1696"/>
                        </a:cubicBezTo>
                        <a:close/>
                      </a:path>
                    </a:pathLst>
                  </a:custGeom>
                  <a:solidFill>
                    <a:srgbClr val="FFE75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84" name="任意多边形: 形状 483">
                  <a:extLst>
                    <a:ext uri="{FF2B5EF4-FFF2-40B4-BE49-F238E27FC236}">
                      <a16:creationId xmlns:a16="http://schemas.microsoft.com/office/drawing/2014/main" id="{DD6DAB95-E186-6851-32C8-7C13C78BC846}"/>
                    </a:ext>
                  </a:extLst>
                </p:cNvPr>
                <p:cNvSpPr/>
                <p:nvPr/>
              </p:nvSpPr>
              <p:spPr>
                <a:xfrm>
                  <a:off x="2115726" y="5251566"/>
                  <a:ext cx="467300" cy="599966"/>
                </a:xfrm>
                <a:custGeom>
                  <a:avLst/>
                  <a:gdLst>
                    <a:gd name="connsiteX0" fmla="*/ 0 w 467300"/>
                    <a:gd name="connsiteY0" fmla="*/ 149229 h 599966"/>
                    <a:gd name="connsiteX1" fmla="*/ 93113 w 467300"/>
                    <a:gd name="connsiteY1" fmla="*/ 0 h 599966"/>
                    <a:gd name="connsiteX2" fmla="*/ 205344 w 467300"/>
                    <a:gd name="connsiteY2" fmla="*/ 55371 h 599966"/>
                    <a:gd name="connsiteX3" fmla="*/ 223222 w 467300"/>
                    <a:gd name="connsiteY3" fmla="*/ 37493 h 599966"/>
                    <a:gd name="connsiteX4" fmla="*/ 337192 w 467300"/>
                    <a:gd name="connsiteY4" fmla="*/ 157919 h 599966"/>
                    <a:gd name="connsiteX5" fmla="*/ 365001 w 467300"/>
                    <a:gd name="connsiteY5" fmla="*/ 151463 h 599966"/>
                    <a:gd name="connsiteX6" fmla="*/ 425090 w 467300"/>
                    <a:gd name="connsiteY6" fmla="*/ 304416 h 599966"/>
                    <a:gd name="connsiteX7" fmla="*/ 451161 w 467300"/>
                    <a:gd name="connsiteY7" fmla="*/ 302678 h 599966"/>
                    <a:gd name="connsiteX8" fmla="*/ 446195 w 467300"/>
                    <a:gd name="connsiteY8" fmla="*/ 460597 h 599966"/>
                    <a:gd name="connsiteX9" fmla="*/ 467301 w 467300"/>
                    <a:gd name="connsiteY9" fmla="*/ 460597 h 599966"/>
                    <a:gd name="connsiteX10" fmla="*/ 411930 w 467300"/>
                    <a:gd name="connsiteY10" fmla="*/ 587478 h 599966"/>
                    <a:gd name="connsiteX11" fmla="*/ 117446 w 467300"/>
                    <a:gd name="connsiteY11" fmla="*/ 590706 h 599966"/>
                    <a:gd name="connsiteX12" fmla="*/ 0 w 467300"/>
                    <a:gd name="connsiteY12" fmla="*/ 149229 h 599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67300" h="599966">
                      <a:moveTo>
                        <a:pt x="0" y="149229"/>
                      </a:moveTo>
                      <a:cubicBezTo>
                        <a:pt x="0" y="149229"/>
                        <a:pt x="65303" y="29299"/>
                        <a:pt x="93113" y="0"/>
                      </a:cubicBezTo>
                      <a:cubicBezTo>
                        <a:pt x="187467" y="43949"/>
                        <a:pt x="205344" y="55371"/>
                        <a:pt x="205344" y="55371"/>
                      </a:cubicBezTo>
                      <a:lnTo>
                        <a:pt x="223222" y="37493"/>
                      </a:lnTo>
                      <a:cubicBezTo>
                        <a:pt x="223222" y="37493"/>
                        <a:pt x="306154" y="96092"/>
                        <a:pt x="337192" y="157919"/>
                      </a:cubicBezTo>
                      <a:cubicBezTo>
                        <a:pt x="365001" y="151463"/>
                        <a:pt x="365001" y="151463"/>
                        <a:pt x="365001" y="151463"/>
                      </a:cubicBezTo>
                      <a:cubicBezTo>
                        <a:pt x="365001" y="151463"/>
                        <a:pt x="420372" y="206834"/>
                        <a:pt x="425090" y="304416"/>
                      </a:cubicBezTo>
                      <a:cubicBezTo>
                        <a:pt x="451161" y="302678"/>
                        <a:pt x="451161" y="302678"/>
                        <a:pt x="451161" y="302678"/>
                      </a:cubicBezTo>
                      <a:cubicBezTo>
                        <a:pt x="451161" y="302678"/>
                        <a:pt x="447934" y="424593"/>
                        <a:pt x="446195" y="460597"/>
                      </a:cubicBezTo>
                      <a:lnTo>
                        <a:pt x="467301" y="460597"/>
                      </a:lnTo>
                      <a:cubicBezTo>
                        <a:pt x="467301" y="460597"/>
                        <a:pt x="457617" y="522424"/>
                        <a:pt x="411930" y="587478"/>
                      </a:cubicBezTo>
                      <a:cubicBezTo>
                        <a:pt x="260715" y="613550"/>
                        <a:pt x="117446" y="590706"/>
                        <a:pt x="117446" y="590706"/>
                      </a:cubicBezTo>
                      <a:cubicBezTo>
                        <a:pt x="117446" y="590706"/>
                        <a:pt x="242093" y="381638"/>
                        <a:pt x="0" y="149229"/>
                      </a:cubicBezTo>
                      <a:close/>
                    </a:path>
                  </a:pathLst>
                </a:custGeom>
                <a:solidFill>
                  <a:srgbClr val="009FE3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85" name="图形 23">
                  <a:extLst>
                    <a:ext uri="{FF2B5EF4-FFF2-40B4-BE49-F238E27FC236}">
                      <a16:creationId xmlns:a16="http://schemas.microsoft.com/office/drawing/2014/main" id="{F22DE724-D777-DD60-A4E6-8F81DA959207}"/>
                    </a:ext>
                  </a:extLst>
                </p:cNvPr>
                <p:cNvGrpSpPr/>
                <p:nvPr/>
              </p:nvGrpSpPr>
              <p:grpSpPr>
                <a:xfrm>
                  <a:off x="2213556" y="5290053"/>
                  <a:ext cx="369222" cy="438249"/>
                  <a:chOff x="2213556" y="5290053"/>
                  <a:chExt cx="369222" cy="438249"/>
                </a:xfrm>
                <a:solidFill>
                  <a:srgbClr val="0062A4"/>
                </a:solidFill>
              </p:grpSpPr>
              <p:sp>
                <p:nvSpPr>
                  <p:cNvPr id="486" name="任意多边形: 形状 485">
                    <a:extLst>
                      <a:ext uri="{FF2B5EF4-FFF2-40B4-BE49-F238E27FC236}">
                        <a16:creationId xmlns:a16="http://schemas.microsoft.com/office/drawing/2014/main" id="{865B9453-BB05-80D8-76F2-49FCE51D95F8}"/>
                      </a:ext>
                    </a:extLst>
                  </p:cNvPr>
                  <p:cNvSpPr/>
                  <p:nvPr/>
                </p:nvSpPr>
                <p:spPr>
                  <a:xfrm>
                    <a:off x="2345403" y="5524945"/>
                    <a:ext cx="221235" cy="86160"/>
                  </a:xfrm>
                  <a:custGeom>
                    <a:avLst/>
                    <a:gdLst>
                      <a:gd name="connsiteX0" fmla="*/ 221235 w 221235"/>
                      <a:gd name="connsiteY0" fmla="*/ 29299 h 86160"/>
                      <a:gd name="connsiteX1" fmla="*/ 195164 w 221235"/>
                      <a:gd name="connsiteY1" fmla="*/ 31038 h 86160"/>
                      <a:gd name="connsiteX2" fmla="*/ 191688 w 221235"/>
                      <a:gd name="connsiteY2" fmla="*/ 0 h 86160"/>
                      <a:gd name="connsiteX3" fmla="*/ 0 w 221235"/>
                      <a:gd name="connsiteY3" fmla="*/ 86160 h 86160"/>
                      <a:gd name="connsiteX4" fmla="*/ 221235 w 221235"/>
                      <a:gd name="connsiteY4" fmla="*/ 29299 h 86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235" h="86160">
                        <a:moveTo>
                          <a:pt x="221235" y="29299"/>
                        </a:moveTo>
                        <a:cubicBezTo>
                          <a:pt x="221235" y="29299"/>
                          <a:pt x="221235" y="29299"/>
                          <a:pt x="195164" y="31038"/>
                        </a:cubicBezTo>
                        <a:cubicBezTo>
                          <a:pt x="194667" y="20112"/>
                          <a:pt x="193426" y="9932"/>
                          <a:pt x="191688" y="0"/>
                        </a:cubicBezTo>
                        <a:lnTo>
                          <a:pt x="0" y="86160"/>
                        </a:lnTo>
                        <a:lnTo>
                          <a:pt x="221235" y="29299"/>
                        </a:lnTo>
                        <a:close/>
                      </a:path>
                    </a:pathLst>
                  </a:custGeom>
                  <a:solidFill>
                    <a:srgbClr val="0062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7" name="任意多边形: 形状 486">
                    <a:extLst>
                      <a:ext uri="{FF2B5EF4-FFF2-40B4-BE49-F238E27FC236}">
                        <a16:creationId xmlns:a16="http://schemas.microsoft.com/office/drawing/2014/main" id="{977D509F-0054-B1B6-B26A-0DA50B48ECD3}"/>
                      </a:ext>
                    </a:extLst>
                  </p:cNvPr>
                  <p:cNvSpPr/>
                  <p:nvPr/>
                </p:nvSpPr>
                <p:spPr>
                  <a:xfrm>
                    <a:off x="2309400" y="5370005"/>
                    <a:ext cx="171823" cy="112728"/>
                  </a:xfrm>
                  <a:custGeom>
                    <a:avLst/>
                    <a:gdLst>
                      <a:gd name="connsiteX0" fmla="*/ 171824 w 171823"/>
                      <a:gd name="connsiteY0" fmla="*/ 34017 h 112728"/>
                      <a:gd name="connsiteX1" fmla="*/ 170831 w 171823"/>
                      <a:gd name="connsiteY1" fmla="*/ 33024 h 112728"/>
                      <a:gd name="connsiteX2" fmla="*/ 143021 w 171823"/>
                      <a:gd name="connsiteY2" fmla="*/ 39480 h 112728"/>
                      <a:gd name="connsiteX3" fmla="*/ 116701 w 171823"/>
                      <a:gd name="connsiteY3" fmla="*/ 0 h 112728"/>
                      <a:gd name="connsiteX4" fmla="*/ 0 w 171823"/>
                      <a:gd name="connsiteY4" fmla="*/ 112728 h 112728"/>
                      <a:gd name="connsiteX5" fmla="*/ 171824 w 171823"/>
                      <a:gd name="connsiteY5" fmla="*/ 34017 h 1127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1823" h="112728">
                        <a:moveTo>
                          <a:pt x="171824" y="34017"/>
                        </a:moveTo>
                        <a:cubicBezTo>
                          <a:pt x="171327" y="33521"/>
                          <a:pt x="170831" y="33024"/>
                          <a:pt x="170831" y="33024"/>
                        </a:cubicBezTo>
                        <a:cubicBezTo>
                          <a:pt x="170831" y="33024"/>
                          <a:pt x="170831" y="33024"/>
                          <a:pt x="143021" y="39480"/>
                        </a:cubicBezTo>
                        <a:cubicBezTo>
                          <a:pt x="136317" y="26072"/>
                          <a:pt x="127130" y="12663"/>
                          <a:pt x="116701" y="0"/>
                        </a:cubicBezTo>
                        <a:lnTo>
                          <a:pt x="0" y="112728"/>
                        </a:lnTo>
                        <a:lnTo>
                          <a:pt x="171824" y="34017"/>
                        </a:lnTo>
                        <a:close/>
                      </a:path>
                    </a:pathLst>
                  </a:custGeom>
                  <a:solidFill>
                    <a:srgbClr val="0062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8" name="任意多边形: 形状 487">
                    <a:extLst>
                      <a:ext uri="{FF2B5EF4-FFF2-40B4-BE49-F238E27FC236}">
                        <a16:creationId xmlns:a16="http://schemas.microsoft.com/office/drawing/2014/main" id="{37DC5727-5249-4719-446D-1798DF61CC34}"/>
                      </a:ext>
                    </a:extLst>
                  </p:cNvPr>
                  <p:cNvSpPr/>
                  <p:nvPr/>
                </p:nvSpPr>
                <p:spPr>
                  <a:xfrm>
                    <a:off x="2350121" y="5686588"/>
                    <a:ext cx="232657" cy="41714"/>
                  </a:xfrm>
                  <a:custGeom>
                    <a:avLst/>
                    <a:gdLst>
                      <a:gd name="connsiteX0" fmla="*/ 211552 w 232657"/>
                      <a:gd name="connsiteY0" fmla="*/ 25575 h 41714"/>
                      <a:gd name="connsiteX1" fmla="*/ 212545 w 232657"/>
                      <a:gd name="connsiteY1" fmla="*/ 0 h 41714"/>
                      <a:gd name="connsiteX2" fmla="*/ 0 w 232657"/>
                      <a:gd name="connsiteY2" fmla="*/ 41714 h 41714"/>
                      <a:gd name="connsiteX3" fmla="*/ 231912 w 232657"/>
                      <a:gd name="connsiteY3" fmla="*/ 29796 h 41714"/>
                      <a:gd name="connsiteX4" fmla="*/ 232657 w 232657"/>
                      <a:gd name="connsiteY4" fmla="*/ 25327 h 41714"/>
                      <a:gd name="connsiteX5" fmla="*/ 211552 w 232657"/>
                      <a:gd name="connsiteY5" fmla="*/ 25327 h 41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2657" h="41714">
                        <a:moveTo>
                          <a:pt x="211552" y="25575"/>
                        </a:moveTo>
                        <a:cubicBezTo>
                          <a:pt x="211800" y="19367"/>
                          <a:pt x="212297" y="10429"/>
                          <a:pt x="212545" y="0"/>
                        </a:cubicBezTo>
                        <a:cubicBezTo>
                          <a:pt x="147739" y="12415"/>
                          <a:pt x="0" y="41714"/>
                          <a:pt x="0" y="41714"/>
                        </a:cubicBezTo>
                        <a:lnTo>
                          <a:pt x="231912" y="29796"/>
                        </a:lnTo>
                        <a:cubicBezTo>
                          <a:pt x="232409" y="27065"/>
                          <a:pt x="232657" y="25327"/>
                          <a:pt x="232657" y="25327"/>
                        </a:cubicBezTo>
                        <a:lnTo>
                          <a:pt x="211552" y="25327"/>
                        </a:lnTo>
                        <a:close/>
                      </a:path>
                    </a:pathLst>
                  </a:custGeom>
                  <a:solidFill>
                    <a:srgbClr val="0062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9" name="任意多边形: 形状 488">
                    <a:extLst>
                      <a:ext uri="{FF2B5EF4-FFF2-40B4-BE49-F238E27FC236}">
                        <a16:creationId xmlns:a16="http://schemas.microsoft.com/office/drawing/2014/main" id="{891585AC-0995-72EE-2E03-4885E2C056A2}"/>
                      </a:ext>
                    </a:extLst>
                  </p:cNvPr>
                  <p:cNvSpPr/>
                  <p:nvPr/>
                </p:nvSpPr>
                <p:spPr>
                  <a:xfrm>
                    <a:off x="2213556" y="5290053"/>
                    <a:ext cx="104534" cy="104534"/>
                  </a:xfrm>
                  <a:custGeom>
                    <a:avLst/>
                    <a:gdLst>
                      <a:gd name="connsiteX0" fmla="*/ 104534 w 104534"/>
                      <a:gd name="connsiteY0" fmla="*/ 15146 h 104534"/>
                      <a:gd name="connsiteX1" fmla="*/ 75483 w 104534"/>
                      <a:gd name="connsiteY1" fmla="*/ 0 h 104534"/>
                      <a:gd name="connsiteX2" fmla="*/ 0 w 104534"/>
                      <a:gd name="connsiteY2" fmla="*/ 104534 h 104534"/>
                      <a:gd name="connsiteX3" fmla="*/ 104534 w 104534"/>
                      <a:gd name="connsiteY3" fmla="*/ 15146 h 104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534" h="104534">
                        <a:moveTo>
                          <a:pt x="104534" y="15146"/>
                        </a:moveTo>
                        <a:cubicBezTo>
                          <a:pt x="100562" y="12912"/>
                          <a:pt x="92119" y="8442"/>
                          <a:pt x="75483" y="0"/>
                        </a:cubicBezTo>
                        <a:cubicBezTo>
                          <a:pt x="49412" y="35507"/>
                          <a:pt x="0" y="104534"/>
                          <a:pt x="0" y="104534"/>
                        </a:cubicBezTo>
                        <a:lnTo>
                          <a:pt x="104534" y="15146"/>
                        </a:lnTo>
                        <a:close/>
                      </a:path>
                    </a:pathLst>
                  </a:custGeom>
                  <a:solidFill>
                    <a:srgbClr val="0062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90" name="任意多边形: 形状 489">
                  <a:extLst>
                    <a:ext uri="{FF2B5EF4-FFF2-40B4-BE49-F238E27FC236}">
                      <a16:creationId xmlns:a16="http://schemas.microsoft.com/office/drawing/2014/main" id="{65D57FC2-600F-64E4-77EC-178B0F904323}"/>
                    </a:ext>
                  </a:extLst>
                </p:cNvPr>
                <p:cNvSpPr/>
                <p:nvPr/>
              </p:nvSpPr>
              <p:spPr>
                <a:xfrm>
                  <a:off x="1544635" y="5413954"/>
                  <a:ext cx="165741" cy="135409"/>
                </a:xfrm>
                <a:custGeom>
                  <a:avLst/>
                  <a:gdLst>
                    <a:gd name="connsiteX0" fmla="*/ 113970 w 165741"/>
                    <a:gd name="connsiteY0" fmla="*/ 133586 h 135409"/>
                    <a:gd name="connsiteX1" fmla="*/ 153946 w 165741"/>
                    <a:gd name="connsiteY1" fmla="*/ 0 h 135409"/>
                    <a:gd name="connsiteX2" fmla="*/ 0 w 165741"/>
                    <a:gd name="connsiteY2" fmla="*/ 49908 h 135409"/>
                    <a:gd name="connsiteX3" fmla="*/ 113970 w 165741"/>
                    <a:gd name="connsiteY3" fmla="*/ 133586 h 135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5741" h="135409">
                      <a:moveTo>
                        <a:pt x="113970" y="133586"/>
                      </a:moveTo>
                      <a:cubicBezTo>
                        <a:pt x="174803" y="117446"/>
                        <a:pt x="173065" y="59344"/>
                        <a:pt x="153946" y="0"/>
                      </a:cubicBezTo>
                      <a:cubicBezTo>
                        <a:pt x="108011" y="20609"/>
                        <a:pt x="55123" y="39976"/>
                        <a:pt x="0" y="49908"/>
                      </a:cubicBezTo>
                      <a:cubicBezTo>
                        <a:pt x="15643" y="78215"/>
                        <a:pt x="60089" y="147490"/>
                        <a:pt x="113970" y="133586"/>
                      </a:cubicBezTo>
                      <a:close/>
                    </a:path>
                  </a:pathLst>
                </a:custGeom>
                <a:solidFill>
                  <a:srgbClr val="F1C7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1" name="任意多边形: 形状 490">
                  <a:extLst>
                    <a:ext uri="{FF2B5EF4-FFF2-40B4-BE49-F238E27FC236}">
                      <a16:creationId xmlns:a16="http://schemas.microsoft.com/office/drawing/2014/main" id="{4AB063D1-2BBF-ACCD-7C5B-259C41411B54}"/>
                    </a:ext>
                  </a:extLst>
                </p:cNvPr>
                <p:cNvSpPr/>
                <p:nvPr/>
              </p:nvSpPr>
              <p:spPr>
                <a:xfrm>
                  <a:off x="1194284" y="5330277"/>
                  <a:ext cx="1076988" cy="550481"/>
                </a:xfrm>
                <a:custGeom>
                  <a:avLst/>
                  <a:gdLst>
                    <a:gd name="connsiteX0" fmla="*/ 921442 w 1076988"/>
                    <a:gd name="connsiteY0" fmla="*/ 70517 h 550481"/>
                    <a:gd name="connsiteX1" fmla="*/ 753839 w 1076988"/>
                    <a:gd name="connsiteY1" fmla="*/ 54626 h 550481"/>
                    <a:gd name="connsiteX2" fmla="*/ 651540 w 1076988"/>
                    <a:gd name="connsiteY2" fmla="*/ 0 h 550481"/>
                    <a:gd name="connsiteX3" fmla="*/ 504298 w 1076988"/>
                    <a:gd name="connsiteY3" fmla="*/ 83429 h 550481"/>
                    <a:gd name="connsiteX4" fmla="*/ 464321 w 1076988"/>
                    <a:gd name="connsiteY4" fmla="*/ 217014 h 550481"/>
                    <a:gd name="connsiteX5" fmla="*/ 350352 w 1076988"/>
                    <a:gd name="connsiteY5" fmla="*/ 133337 h 550481"/>
                    <a:gd name="connsiteX6" fmla="*/ 215525 w 1076988"/>
                    <a:gd name="connsiteY6" fmla="*/ 136069 h 550481"/>
                    <a:gd name="connsiteX7" fmla="*/ 0 w 1076988"/>
                    <a:gd name="connsiteY7" fmla="*/ 319562 h 550481"/>
                    <a:gd name="connsiteX8" fmla="*/ 201123 w 1076988"/>
                    <a:gd name="connsiteY8" fmla="*/ 425338 h 550481"/>
                    <a:gd name="connsiteX9" fmla="*/ 268164 w 1076988"/>
                    <a:gd name="connsiteY9" fmla="*/ 331729 h 550481"/>
                    <a:gd name="connsiteX10" fmla="*/ 841738 w 1076988"/>
                    <a:gd name="connsiteY10" fmla="*/ 550482 h 550481"/>
                    <a:gd name="connsiteX11" fmla="*/ 1035908 w 1076988"/>
                    <a:gd name="connsiteY11" fmla="*/ 531114 h 550481"/>
                    <a:gd name="connsiteX12" fmla="*/ 921442 w 1076988"/>
                    <a:gd name="connsiteY12" fmla="*/ 70517 h 550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76988" h="550481">
                      <a:moveTo>
                        <a:pt x="921442" y="70517"/>
                      </a:moveTo>
                      <a:lnTo>
                        <a:pt x="753839" y="54626"/>
                      </a:lnTo>
                      <a:cubicBezTo>
                        <a:pt x="753839" y="54626"/>
                        <a:pt x="706166" y="12415"/>
                        <a:pt x="651540" y="0"/>
                      </a:cubicBezTo>
                      <a:cubicBezTo>
                        <a:pt x="651540" y="0"/>
                        <a:pt x="590706" y="44446"/>
                        <a:pt x="504298" y="83429"/>
                      </a:cubicBezTo>
                      <a:cubicBezTo>
                        <a:pt x="523665" y="142773"/>
                        <a:pt x="525155" y="201123"/>
                        <a:pt x="464321" y="217014"/>
                      </a:cubicBezTo>
                      <a:cubicBezTo>
                        <a:pt x="410689" y="231167"/>
                        <a:pt x="365994" y="161643"/>
                        <a:pt x="350352" y="133337"/>
                      </a:cubicBezTo>
                      <a:cubicBezTo>
                        <a:pt x="305658" y="141531"/>
                        <a:pt x="259970" y="143766"/>
                        <a:pt x="215525" y="136069"/>
                      </a:cubicBezTo>
                      <a:cubicBezTo>
                        <a:pt x="206834" y="134579"/>
                        <a:pt x="72255" y="211800"/>
                        <a:pt x="0" y="319562"/>
                      </a:cubicBezTo>
                      <a:cubicBezTo>
                        <a:pt x="0" y="319562"/>
                        <a:pt x="149973" y="384865"/>
                        <a:pt x="201123" y="425338"/>
                      </a:cubicBezTo>
                      <a:cubicBezTo>
                        <a:pt x="268164" y="331729"/>
                        <a:pt x="268164" y="331729"/>
                        <a:pt x="268164" y="331729"/>
                      </a:cubicBezTo>
                      <a:cubicBezTo>
                        <a:pt x="268164" y="331729"/>
                        <a:pt x="488903" y="543529"/>
                        <a:pt x="841738" y="550482"/>
                      </a:cubicBezTo>
                      <a:cubicBezTo>
                        <a:pt x="993449" y="548744"/>
                        <a:pt x="1035908" y="531114"/>
                        <a:pt x="1035908" y="531114"/>
                      </a:cubicBezTo>
                      <a:cubicBezTo>
                        <a:pt x="1035908" y="531114"/>
                        <a:pt x="1182654" y="271889"/>
                        <a:pt x="921442" y="70517"/>
                      </a:cubicBezTo>
                      <a:close/>
                    </a:path>
                  </a:pathLst>
                </a:custGeom>
                <a:solidFill>
                  <a:srgbClr val="F094B0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2" name="任意多边形: 形状 491">
                  <a:extLst>
                    <a:ext uri="{FF2B5EF4-FFF2-40B4-BE49-F238E27FC236}">
                      <a16:creationId xmlns:a16="http://schemas.microsoft.com/office/drawing/2014/main" id="{086E2BAA-E2C8-206A-2175-553C9E28293D}"/>
                    </a:ext>
                  </a:extLst>
                </p:cNvPr>
                <p:cNvSpPr/>
                <p:nvPr/>
              </p:nvSpPr>
              <p:spPr>
                <a:xfrm>
                  <a:off x="1408070" y="5670697"/>
                  <a:ext cx="712348" cy="232460"/>
                </a:xfrm>
                <a:custGeom>
                  <a:avLst/>
                  <a:gdLst>
                    <a:gd name="connsiteX0" fmla="*/ 547254 w 712348"/>
                    <a:gd name="connsiteY0" fmla="*/ 36004 h 232460"/>
                    <a:gd name="connsiteX1" fmla="*/ 555944 w 712348"/>
                    <a:gd name="connsiteY1" fmla="*/ 81691 h 232460"/>
                    <a:gd name="connsiteX2" fmla="*/ 383375 w 712348"/>
                    <a:gd name="connsiteY2" fmla="*/ 132344 h 232460"/>
                    <a:gd name="connsiteX3" fmla="*/ 197150 w 712348"/>
                    <a:gd name="connsiteY3" fmla="*/ 155684 h 232460"/>
                    <a:gd name="connsiteX4" fmla="*/ 59095 w 712348"/>
                    <a:gd name="connsiteY4" fmla="*/ 91623 h 232460"/>
                    <a:gd name="connsiteX5" fmla="*/ 125640 w 712348"/>
                    <a:gd name="connsiteY5" fmla="*/ 145752 h 232460"/>
                    <a:gd name="connsiteX6" fmla="*/ 0 w 712348"/>
                    <a:gd name="connsiteY6" fmla="*/ 162885 h 232460"/>
                    <a:gd name="connsiteX7" fmla="*/ 409447 w 712348"/>
                    <a:gd name="connsiteY7" fmla="*/ 225705 h 232460"/>
                    <a:gd name="connsiteX8" fmla="*/ 711628 w 712348"/>
                    <a:gd name="connsiteY8" fmla="*/ 140538 h 232460"/>
                    <a:gd name="connsiteX9" fmla="*/ 694247 w 712348"/>
                    <a:gd name="connsiteY9" fmla="*/ 0 h 232460"/>
                    <a:gd name="connsiteX10" fmla="*/ 547254 w 712348"/>
                    <a:gd name="connsiteY10" fmla="*/ 36004 h 232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12348" h="232460">
                      <a:moveTo>
                        <a:pt x="547254" y="36004"/>
                      </a:moveTo>
                      <a:cubicBezTo>
                        <a:pt x="547254" y="36004"/>
                        <a:pt x="555944" y="60585"/>
                        <a:pt x="555944" y="81691"/>
                      </a:cubicBezTo>
                      <a:cubicBezTo>
                        <a:pt x="555944" y="102548"/>
                        <a:pt x="510257" y="113722"/>
                        <a:pt x="383375" y="132344"/>
                      </a:cubicBezTo>
                      <a:cubicBezTo>
                        <a:pt x="256494" y="150967"/>
                        <a:pt x="197150" y="155684"/>
                        <a:pt x="197150" y="155684"/>
                      </a:cubicBezTo>
                      <a:cubicBezTo>
                        <a:pt x="197150" y="155684"/>
                        <a:pt x="89885" y="74242"/>
                        <a:pt x="59095" y="91623"/>
                      </a:cubicBezTo>
                      <a:cubicBezTo>
                        <a:pt x="47922" y="105279"/>
                        <a:pt x="97334" y="123654"/>
                        <a:pt x="125640" y="145752"/>
                      </a:cubicBezTo>
                      <a:cubicBezTo>
                        <a:pt x="40473" y="145752"/>
                        <a:pt x="0" y="144511"/>
                        <a:pt x="0" y="162885"/>
                      </a:cubicBezTo>
                      <a:cubicBezTo>
                        <a:pt x="155436" y="220739"/>
                        <a:pt x="225705" y="245569"/>
                        <a:pt x="409447" y="225705"/>
                      </a:cubicBezTo>
                      <a:cubicBezTo>
                        <a:pt x="616529" y="204848"/>
                        <a:pt x="706662" y="187467"/>
                        <a:pt x="711628" y="140538"/>
                      </a:cubicBezTo>
                      <a:cubicBezTo>
                        <a:pt x="716594" y="93609"/>
                        <a:pt x="694247" y="0"/>
                        <a:pt x="694247" y="0"/>
                      </a:cubicBezTo>
                      <a:lnTo>
                        <a:pt x="547254" y="36004"/>
                      </a:lnTo>
                      <a:close/>
                    </a:path>
                  </a:pathLst>
                </a:custGeom>
                <a:solidFill>
                  <a:srgbClr val="F1C7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3" name="任意多边形: 形状 492">
                  <a:extLst>
                    <a:ext uri="{FF2B5EF4-FFF2-40B4-BE49-F238E27FC236}">
                      <a16:creationId xmlns:a16="http://schemas.microsoft.com/office/drawing/2014/main" id="{3DE1B309-3B73-DC14-2674-FA53E14BBD88}"/>
                    </a:ext>
                  </a:extLst>
                </p:cNvPr>
                <p:cNvSpPr/>
                <p:nvPr/>
              </p:nvSpPr>
              <p:spPr>
                <a:xfrm>
                  <a:off x="1152024" y="5654557"/>
                  <a:ext cx="736138" cy="429254"/>
                </a:xfrm>
                <a:custGeom>
                  <a:avLst/>
                  <a:gdLst>
                    <a:gd name="connsiteX0" fmla="*/ 211104 w 736138"/>
                    <a:gd name="connsiteY0" fmla="*/ 77718 h 429254"/>
                    <a:gd name="connsiteX1" fmla="*/ 174356 w 736138"/>
                    <a:gd name="connsiteY1" fmla="*/ 151215 h 429254"/>
                    <a:gd name="connsiteX2" fmla="*/ 465860 w 736138"/>
                    <a:gd name="connsiteY2" fmla="*/ 244327 h 429254"/>
                    <a:gd name="connsiteX3" fmla="*/ 557980 w 736138"/>
                    <a:gd name="connsiteY3" fmla="*/ 234395 h 429254"/>
                    <a:gd name="connsiteX4" fmla="*/ 620800 w 736138"/>
                    <a:gd name="connsiteY4" fmla="*/ 205096 h 429254"/>
                    <a:gd name="connsiteX5" fmla="*/ 595970 w 736138"/>
                    <a:gd name="connsiteY5" fmla="*/ 256742 h 429254"/>
                    <a:gd name="connsiteX6" fmla="*/ 724092 w 736138"/>
                    <a:gd name="connsiteY6" fmla="*/ 280828 h 429254"/>
                    <a:gd name="connsiteX7" fmla="*/ 707208 w 736138"/>
                    <a:gd name="connsiteY7" fmla="*/ 303671 h 429254"/>
                    <a:gd name="connsiteX8" fmla="*/ 618813 w 736138"/>
                    <a:gd name="connsiteY8" fmla="*/ 293739 h 429254"/>
                    <a:gd name="connsiteX9" fmla="*/ 736011 w 736138"/>
                    <a:gd name="connsiteY9" fmla="*/ 356559 h 429254"/>
                    <a:gd name="connsiteX10" fmla="*/ 600687 w 736138"/>
                    <a:gd name="connsiteY10" fmla="*/ 330984 h 429254"/>
                    <a:gd name="connsiteX11" fmla="*/ 700752 w 736138"/>
                    <a:gd name="connsiteY11" fmla="*/ 416648 h 429254"/>
                    <a:gd name="connsiteX12" fmla="*/ 623531 w 736138"/>
                    <a:gd name="connsiteY12" fmla="*/ 380644 h 429254"/>
                    <a:gd name="connsiteX13" fmla="*/ 648361 w 736138"/>
                    <a:gd name="connsiteY13" fmla="*/ 427821 h 429254"/>
                    <a:gd name="connsiteX14" fmla="*/ 564187 w 736138"/>
                    <a:gd name="connsiteY14" fmla="*/ 384617 h 429254"/>
                    <a:gd name="connsiteX15" fmla="*/ 486469 w 736138"/>
                    <a:gd name="connsiteY15" fmla="*/ 366243 h 429254"/>
                    <a:gd name="connsiteX16" fmla="*/ 421166 w 736138"/>
                    <a:gd name="connsiteY16" fmla="*/ 316831 h 429254"/>
                    <a:gd name="connsiteX17" fmla="*/ 32825 w 736138"/>
                    <a:gd name="connsiteY17" fmla="*/ 208324 h 429254"/>
                    <a:gd name="connsiteX18" fmla="*/ 61131 w 736138"/>
                    <a:gd name="connsiteY18" fmla="*/ 0 h 429254"/>
                    <a:gd name="connsiteX19" fmla="*/ 211104 w 736138"/>
                    <a:gd name="connsiteY19" fmla="*/ 77718 h 429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736138" h="429254">
                      <a:moveTo>
                        <a:pt x="211104" y="77718"/>
                      </a:moveTo>
                      <a:cubicBezTo>
                        <a:pt x="211104" y="77718"/>
                        <a:pt x="179570" y="140786"/>
                        <a:pt x="174356" y="151215"/>
                      </a:cubicBezTo>
                      <a:cubicBezTo>
                        <a:pt x="328302" y="205344"/>
                        <a:pt x="430353" y="237623"/>
                        <a:pt x="465860" y="244327"/>
                      </a:cubicBezTo>
                      <a:cubicBezTo>
                        <a:pt x="497891" y="248300"/>
                        <a:pt x="527935" y="245072"/>
                        <a:pt x="557980" y="234395"/>
                      </a:cubicBezTo>
                      <a:cubicBezTo>
                        <a:pt x="588024" y="223967"/>
                        <a:pt x="608881" y="203110"/>
                        <a:pt x="620800" y="205096"/>
                      </a:cubicBezTo>
                      <a:cubicBezTo>
                        <a:pt x="632470" y="207082"/>
                        <a:pt x="628000" y="238368"/>
                        <a:pt x="595970" y="256742"/>
                      </a:cubicBezTo>
                      <a:cubicBezTo>
                        <a:pt x="665990" y="259970"/>
                        <a:pt x="707705" y="269902"/>
                        <a:pt x="724092" y="280828"/>
                      </a:cubicBezTo>
                      <a:cubicBezTo>
                        <a:pt x="740480" y="292001"/>
                        <a:pt x="733279" y="308886"/>
                        <a:pt x="707208" y="303671"/>
                      </a:cubicBezTo>
                      <a:cubicBezTo>
                        <a:pt x="681136" y="298457"/>
                        <a:pt x="645630" y="293243"/>
                        <a:pt x="618813" y="293739"/>
                      </a:cubicBezTo>
                      <a:cubicBezTo>
                        <a:pt x="680888" y="312610"/>
                        <a:pt x="739239" y="336943"/>
                        <a:pt x="736011" y="356559"/>
                      </a:cubicBezTo>
                      <a:cubicBezTo>
                        <a:pt x="732783" y="376175"/>
                        <a:pt x="651589" y="332971"/>
                        <a:pt x="600687" y="330984"/>
                      </a:cubicBezTo>
                      <a:cubicBezTo>
                        <a:pt x="671204" y="368229"/>
                        <a:pt x="703484" y="401501"/>
                        <a:pt x="700752" y="416648"/>
                      </a:cubicBezTo>
                      <a:cubicBezTo>
                        <a:pt x="698021" y="431794"/>
                        <a:pt x="654320" y="395791"/>
                        <a:pt x="623531" y="380644"/>
                      </a:cubicBezTo>
                      <a:cubicBezTo>
                        <a:pt x="655562" y="416648"/>
                        <a:pt x="653079" y="419876"/>
                        <a:pt x="648361" y="427821"/>
                      </a:cubicBezTo>
                      <a:cubicBezTo>
                        <a:pt x="643891" y="435767"/>
                        <a:pt x="597459" y="409199"/>
                        <a:pt x="564187" y="384617"/>
                      </a:cubicBezTo>
                      <a:cubicBezTo>
                        <a:pt x="530915" y="360035"/>
                        <a:pt x="519741" y="369967"/>
                        <a:pt x="486469" y="366243"/>
                      </a:cubicBezTo>
                      <a:cubicBezTo>
                        <a:pt x="453197" y="362518"/>
                        <a:pt x="424891" y="352586"/>
                        <a:pt x="421166" y="316831"/>
                      </a:cubicBezTo>
                      <a:cubicBezTo>
                        <a:pt x="332275" y="306899"/>
                        <a:pt x="115509" y="237872"/>
                        <a:pt x="32825" y="208324"/>
                      </a:cubicBezTo>
                      <a:cubicBezTo>
                        <a:pt x="-27512" y="181259"/>
                        <a:pt x="3277" y="81443"/>
                        <a:pt x="61131" y="0"/>
                      </a:cubicBezTo>
                      <a:lnTo>
                        <a:pt x="211104" y="77718"/>
                      </a:lnTo>
                      <a:close/>
                    </a:path>
                  </a:pathLst>
                </a:custGeom>
                <a:solidFill>
                  <a:srgbClr val="F4D9B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4" name="任意多边形: 形状 493">
                  <a:extLst>
                    <a:ext uri="{FF2B5EF4-FFF2-40B4-BE49-F238E27FC236}">
                      <a16:creationId xmlns:a16="http://schemas.microsoft.com/office/drawing/2014/main" id="{D4D0286C-0D47-F837-6FB7-34540A83EC23}"/>
                    </a:ext>
                  </a:extLst>
                </p:cNvPr>
                <p:cNvSpPr/>
                <p:nvPr/>
              </p:nvSpPr>
              <p:spPr>
                <a:xfrm>
                  <a:off x="1795507" y="5330525"/>
                  <a:ext cx="336109" cy="385610"/>
                </a:xfrm>
                <a:custGeom>
                  <a:avLst/>
                  <a:gdLst>
                    <a:gd name="connsiteX0" fmla="*/ 32190 w 336109"/>
                    <a:gd name="connsiteY0" fmla="*/ 158416 h 385610"/>
                    <a:gd name="connsiteX1" fmla="*/ 104942 w 336109"/>
                    <a:gd name="connsiteY1" fmla="*/ 385610 h 385610"/>
                    <a:gd name="connsiteX2" fmla="*/ 336110 w 336109"/>
                    <a:gd name="connsiteY2" fmla="*/ 334460 h 385610"/>
                    <a:gd name="connsiteX3" fmla="*/ 154354 w 336109"/>
                    <a:gd name="connsiteY3" fmla="*/ 54874 h 385610"/>
                    <a:gd name="connsiteX4" fmla="*/ 152616 w 336109"/>
                    <a:gd name="connsiteY4" fmla="*/ 54626 h 385610"/>
                    <a:gd name="connsiteX5" fmla="*/ 50316 w 336109"/>
                    <a:gd name="connsiteY5" fmla="*/ 0 h 385610"/>
                    <a:gd name="connsiteX6" fmla="*/ 408 w 336109"/>
                    <a:gd name="connsiteY6" fmla="*/ 32279 h 385610"/>
                    <a:gd name="connsiteX7" fmla="*/ 32190 w 336109"/>
                    <a:gd name="connsiteY7" fmla="*/ 158416 h 385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109" h="385610">
                      <a:moveTo>
                        <a:pt x="32190" y="158416"/>
                      </a:moveTo>
                      <a:cubicBezTo>
                        <a:pt x="84830" y="289021"/>
                        <a:pt x="104942" y="385610"/>
                        <a:pt x="104942" y="385610"/>
                      </a:cubicBezTo>
                      <a:lnTo>
                        <a:pt x="336110" y="334460"/>
                      </a:lnTo>
                      <a:cubicBezTo>
                        <a:pt x="336110" y="334460"/>
                        <a:pt x="276766" y="190695"/>
                        <a:pt x="154354" y="54874"/>
                      </a:cubicBezTo>
                      <a:lnTo>
                        <a:pt x="152616" y="54626"/>
                      </a:lnTo>
                      <a:cubicBezTo>
                        <a:pt x="152616" y="54626"/>
                        <a:pt x="104942" y="12415"/>
                        <a:pt x="50316" y="0"/>
                      </a:cubicBezTo>
                      <a:cubicBezTo>
                        <a:pt x="50316" y="0"/>
                        <a:pt x="31693" y="13656"/>
                        <a:pt x="408" y="32279"/>
                      </a:cubicBezTo>
                      <a:cubicBezTo>
                        <a:pt x="-1827" y="59344"/>
                        <a:pt x="4629" y="99568"/>
                        <a:pt x="32190" y="158416"/>
                      </a:cubicBezTo>
                      <a:close/>
                    </a:path>
                  </a:pathLst>
                </a:custGeom>
                <a:solidFill>
                  <a:srgbClr val="EC6395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5" name="任意多边形: 形状 494">
                  <a:extLst>
                    <a:ext uri="{FF2B5EF4-FFF2-40B4-BE49-F238E27FC236}">
                      <a16:creationId xmlns:a16="http://schemas.microsoft.com/office/drawing/2014/main" id="{F2127B00-2014-06E7-5256-486D7FF50BD1}"/>
                    </a:ext>
                  </a:extLst>
                </p:cNvPr>
                <p:cNvSpPr/>
                <p:nvPr/>
              </p:nvSpPr>
              <p:spPr>
                <a:xfrm>
                  <a:off x="1194284" y="5471063"/>
                  <a:ext cx="268164" cy="284552"/>
                </a:xfrm>
                <a:custGeom>
                  <a:avLst/>
                  <a:gdLst>
                    <a:gd name="connsiteX0" fmla="*/ 203358 w 268164"/>
                    <a:gd name="connsiteY0" fmla="*/ 0 h 284552"/>
                    <a:gd name="connsiteX1" fmla="*/ 0 w 268164"/>
                    <a:gd name="connsiteY1" fmla="*/ 178776 h 284552"/>
                    <a:gd name="connsiteX2" fmla="*/ 201123 w 268164"/>
                    <a:gd name="connsiteY2" fmla="*/ 284552 h 284552"/>
                    <a:gd name="connsiteX3" fmla="*/ 268164 w 268164"/>
                    <a:gd name="connsiteY3" fmla="*/ 190943 h 284552"/>
                    <a:gd name="connsiteX4" fmla="*/ 203358 w 268164"/>
                    <a:gd name="connsiteY4" fmla="*/ 0 h 284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164" h="284552">
                      <a:moveTo>
                        <a:pt x="203358" y="0"/>
                      </a:moveTo>
                      <a:cubicBezTo>
                        <a:pt x="167106" y="18126"/>
                        <a:pt x="61330" y="87650"/>
                        <a:pt x="0" y="178776"/>
                      </a:cubicBezTo>
                      <a:cubicBezTo>
                        <a:pt x="0" y="178776"/>
                        <a:pt x="149973" y="244079"/>
                        <a:pt x="201123" y="284552"/>
                      </a:cubicBezTo>
                      <a:cubicBezTo>
                        <a:pt x="268164" y="190943"/>
                        <a:pt x="268164" y="190943"/>
                        <a:pt x="268164" y="190943"/>
                      </a:cubicBezTo>
                      <a:cubicBezTo>
                        <a:pt x="268164" y="190943"/>
                        <a:pt x="174803" y="112480"/>
                        <a:pt x="203358" y="0"/>
                      </a:cubicBezTo>
                      <a:close/>
                    </a:path>
                  </a:pathLst>
                </a:custGeom>
                <a:solidFill>
                  <a:srgbClr val="EC6395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96" name="图形 23">
                  <a:extLst>
                    <a:ext uri="{FF2B5EF4-FFF2-40B4-BE49-F238E27FC236}">
                      <a16:creationId xmlns:a16="http://schemas.microsoft.com/office/drawing/2014/main" id="{EBE1493D-3AED-EA77-5788-407B8A4484F2}"/>
                    </a:ext>
                  </a:extLst>
                </p:cNvPr>
                <p:cNvGrpSpPr/>
                <p:nvPr/>
              </p:nvGrpSpPr>
              <p:grpSpPr>
                <a:xfrm>
                  <a:off x="900586" y="4390268"/>
                  <a:ext cx="1491746" cy="1094319"/>
                  <a:chOff x="900586" y="4390268"/>
                  <a:chExt cx="1491746" cy="1094319"/>
                </a:xfrm>
              </p:grpSpPr>
              <p:sp>
                <p:nvSpPr>
                  <p:cNvPr id="497" name="任意多边形: 形状 496">
                    <a:extLst>
                      <a:ext uri="{FF2B5EF4-FFF2-40B4-BE49-F238E27FC236}">
                        <a16:creationId xmlns:a16="http://schemas.microsoft.com/office/drawing/2014/main" id="{D4576F55-A427-F64C-1A84-DE1FCD72B768}"/>
                      </a:ext>
                    </a:extLst>
                  </p:cNvPr>
                  <p:cNvSpPr/>
                  <p:nvPr/>
                </p:nvSpPr>
                <p:spPr>
                  <a:xfrm>
                    <a:off x="975096" y="5135891"/>
                    <a:ext cx="90319" cy="165359"/>
                  </a:xfrm>
                  <a:custGeom>
                    <a:avLst/>
                    <a:gdLst>
                      <a:gd name="connsiteX0" fmla="*/ 90319 w 90319"/>
                      <a:gd name="connsiteY0" fmla="*/ 4684 h 165359"/>
                      <a:gd name="connsiteX1" fmla="*/ 1925 w 90319"/>
                      <a:gd name="connsiteY1" fmla="*/ 53600 h 165359"/>
                      <a:gd name="connsiteX2" fmla="*/ 88581 w 90319"/>
                      <a:gd name="connsiteY2" fmla="*/ 164093 h 165359"/>
                      <a:gd name="connsiteX3" fmla="*/ 90319 w 90319"/>
                      <a:gd name="connsiteY3" fmla="*/ 4684 h 165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0319" h="165359">
                        <a:moveTo>
                          <a:pt x="90319" y="4684"/>
                        </a:moveTo>
                        <a:cubicBezTo>
                          <a:pt x="90319" y="4684"/>
                          <a:pt x="15085" y="-22380"/>
                          <a:pt x="1925" y="53600"/>
                        </a:cubicBezTo>
                        <a:cubicBezTo>
                          <a:pt x="-11235" y="129579"/>
                          <a:pt x="45874" y="173529"/>
                          <a:pt x="88581" y="164093"/>
                        </a:cubicBezTo>
                        <a:lnTo>
                          <a:pt x="90319" y="4684"/>
                        </a:lnTo>
                        <a:close/>
                      </a:path>
                    </a:pathLst>
                  </a:custGeom>
                  <a:solidFill>
                    <a:srgbClr val="F1C7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8" name="任意多边形: 形状 497">
                    <a:extLst>
                      <a:ext uri="{FF2B5EF4-FFF2-40B4-BE49-F238E27FC236}">
                        <a16:creationId xmlns:a16="http://schemas.microsoft.com/office/drawing/2014/main" id="{86D42CC6-A5E0-A2E9-2CD8-0BA0FAA603BB}"/>
                      </a:ext>
                    </a:extLst>
                  </p:cNvPr>
                  <p:cNvSpPr/>
                  <p:nvPr/>
                </p:nvSpPr>
                <p:spPr>
                  <a:xfrm>
                    <a:off x="995758" y="5183431"/>
                    <a:ext cx="78534" cy="94703"/>
                  </a:xfrm>
                  <a:custGeom>
                    <a:avLst/>
                    <a:gdLst>
                      <a:gd name="connsiteX0" fmla="*/ 63947 w 78534"/>
                      <a:gd name="connsiteY0" fmla="*/ 17730 h 94703"/>
                      <a:gd name="connsiteX1" fmla="*/ 57740 w 78534"/>
                      <a:gd name="connsiteY1" fmla="*/ 11274 h 94703"/>
                      <a:gd name="connsiteX2" fmla="*/ 7831 w 78534"/>
                      <a:gd name="connsiteY2" fmla="*/ 11026 h 94703"/>
                      <a:gd name="connsiteX3" fmla="*/ 2865 w 78534"/>
                      <a:gd name="connsiteY3" fmla="*/ 48023 h 94703"/>
                      <a:gd name="connsiteX4" fmla="*/ 7335 w 78534"/>
                      <a:gd name="connsiteY4" fmla="*/ 24434 h 94703"/>
                      <a:gd name="connsiteX5" fmla="*/ 43835 w 78534"/>
                      <a:gd name="connsiteY5" fmla="*/ 16737 h 94703"/>
                      <a:gd name="connsiteX6" fmla="*/ 51036 w 78534"/>
                      <a:gd name="connsiteY6" fmla="*/ 52740 h 94703"/>
                      <a:gd name="connsiteX7" fmla="*/ 45325 w 78534"/>
                      <a:gd name="connsiteY7" fmla="*/ 59941 h 94703"/>
                      <a:gd name="connsiteX8" fmla="*/ 39365 w 78534"/>
                      <a:gd name="connsiteY8" fmla="*/ 61679 h 94703"/>
                      <a:gd name="connsiteX9" fmla="*/ 22233 w 78534"/>
                      <a:gd name="connsiteY9" fmla="*/ 59941 h 94703"/>
                      <a:gd name="connsiteX10" fmla="*/ 54015 w 78534"/>
                      <a:gd name="connsiteY10" fmla="*/ 69625 h 94703"/>
                      <a:gd name="connsiteX11" fmla="*/ 67423 w 78534"/>
                      <a:gd name="connsiteY11" fmla="*/ 53734 h 94703"/>
                      <a:gd name="connsiteX12" fmla="*/ 64692 w 78534"/>
                      <a:gd name="connsiteY12" fmla="*/ 93213 h 94703"/>
                      <a:gd name="connsiteX13" fmla="*/ 63947 w 78534"/>
                      <a:gd name="connsiteY13" fmla="*/ 94703 h 94703"/>
                      <a:gd name="connsiteX14" fmla="*/ 78349 w 78534"/>
                      <a:gd name="connsiteY14" fmla="*/ 64659 h 94703"/>
                      <a:gd name="connsiteX15" fmla="*/ 63947 w 78534"/>
                      <a:gd name="connsiteY15" fmla="*/ 17730 h 94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78534" h="94703">
                        <a:moveTo>
                          <a:pt x="63947" y="17730"/>
                        </a:moveTo>
                        <a:cubicBezTo>
                          <a:pt x="61961" y="15495"/>
                          <a:pt x="59974" y="13261"/>
                          <a:pt x="57740" y="11274"/>
                        </a:cubicBezTo>
                        <a:cubicBezTo>
                          <a:pt x="44580" y="-1389"/>
                          <a:pt x="20495" y="-5858"/>
                          <a:pt x="7831" y="11026"/>
                        </a:cubicBezTo>
                        <a:cubicBezTo>
                          <a:pt x="-1107" y="22696"/>
                          <a:pt x="-1852" y="35111"/>
                          <a:pt x="2865" y="48023"/>
                        </a:cubicBezTo>
                        <a:cubicBezTo>
                          <a:pt x="2120" y="39829"/>
                          <a:pt x="3362" y="31387"/>
                          <a:pt x="7335" y="24434"/>
                        </a:cubicBezTo>
                        <a:cubicBezTo>
                          <a:pt x="15280" y="11026"/>
                          <a:pt x="30923" y="8046"/>
                          <a:pt x="43835" y="16737"/>
                        </a:cubicBezTo>
                        <a:cubicBezTo>
                          <a:pt x="55008" y="24434"/>
                          <a:pt x="58981" y="41567"/>
                          <a:pt x="51036" y="52740"/>
                        </a:cubicBezTo>
                        <a:cubicBezTo>
                          <a:pt x="49794" y="55720"/>
                          <a:pt x="47808" y="58451"/>
                          <a:pt x="45325" y="59941"/>
                        </a:cubicBezTo>
                        <a:cubicBezTo>
                          <a:pt x="43587" y="60934"/>
                          <a:pt x="41600" y="61431"/>
                          <a:pt x="39365" y="61679"/>
                        </a:cubicBezTo>
                        <a:cubicBezTo>
                          <a:pt x="33655" y="63914"/>
                          <a:pt x="27695" y="63169"/>
                          <a:pt x="22233" y="59941"/>
                        </a:cubicBezTo>
                        <a:cubicBezTo>
                          <a:pt x="28192" y="71115"/>
                          <a:pt x="42842" y="75584"/>
                          <a:pt x="54015" y="69625"/>
                        </a:cubicBezTo>
                        <a:cubicBezTo>
                          <a:pt x="59726" y="66397"/>
                          <a:pt x="64444" y="60686"/>
                          <a:pt x="67423" y="53734"/>
                        </a:cubicBezTo>
                        <a:cubicBezTo>
                          <a:pt x="72638" y="67142"/>
                          <a:pt x="73631" y="81792"/>
                          <a:pt x="64692" y="93213"/>
                        </a:cubicBezTo>
                        <a:cubicBezTo>
                          <a:pt x="64444" y="93710"/>
                          <a:pt x="64195" y="94207"/>
                          <a:pt x="63947" y="94703"/>
                        </a:cubicBezTo>
                        <a:cubicBezTo>
                          <a:pt x="72638" y="90979"/>
                          <a:pt x="77604" y="71363"/>
                          <a:pt x="78349" y="64659"/>
                        </a:cubicBezTo>
                        <a:cubicBezTo>
                          <a:pt x="79838" y="46781"/>
                          <a:pt x="72141" y="32380"/>
                          <a:pt x="63947" y="17730"/>
                        </a:cubicBezTo>
                        <a:close/>
                      </a:path>
                    </a:pathLst>
                  </a:custGeom>
                  <a:solidFill>
                    <a:srgbClr val="BF946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9" name="任意多边形: 形状 498">
                    <a:extLst>
                      <a:ext uri="{FF2B5EF4-FFF2-40B4-BE49-F238E27FC236}">
                        <a16:creationId xmlns:a16="http://schemas.microsoft.com/office/drawing/2014/main" id="{78CDC6DC-27CD-D71D-E712-4E2BDBDA74A1}"/>
                      </a:ext>
                    </a:extLst>
                  </p:cNvPr>
                  <p:cNvSpPr/>
                  <p:nvPr/>
                </p:nvSpPr>
                <p:spPr>
                  <a:xfrm>
                    <a:off x="961875" y="5030669"/>
                    <a:ext cx="103541" cy="109906"/>
                  </a:xfrm>
                  <a:custGeom>
                    <a:avLst/>
                    <a:gdLst>
                      <a:gd name="connsiteX0" fmla="*/ 0 w 103541"/>
                      <a:gd name="connsiteY0" fmla="*/ 7358 h 109906"/>
                      <a:gd name="connsiteX1" fmla="*/ 103541 w 103541"/>
                      <a:gd name="connsiteY1" fmla="*/ 109906 h 109906"/>
                      <a:gd name="connsiteX2" fmla="*/ 0 w 103541"/>
                      <a:gd name="connsiteY2" fmla="*/ 7358 h 109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3541" h="109906">
                        <a:moveTo>
                          <a:pt x="0" y="7358"/>
                        </a:moveTo>
                        <a:cubicBezTo>
                          <a:pt x="0" y="7358"/>
                          <a:pt x="68779" y="93022"/>
                          <a:pt x="103541" y="109906"/>
                        </a:cubicBezTo>
                        <a:cubicBezTo>
                          <a:pt x="90878" y="42369"/>
                          <a:pt x="86657" y="-22189"/>
                          <a:pt x="0" y="7358"/>
                        </a:cubicBezTo>
                        <a:close/>
                      </a:path>
                    </a:pathLst>
                  </a:custGeom>
                  <a:solidFill>
                    <a:srgbClr val="FDCB68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0" name="任意多边形: 形状 499">
                    <a:extLst>
                      <a:ext uri="{FF2B5EF4-FFF2-40B4-BE49-F238E27FC236}">
                        <a16:creationId xmlns:a16="http://schemas.microsoft.com/office/drawing/2014/main" id="{F5B06ABF-09F3-32D5-0BDB-57EBA62C32FB}"/>
                      </a:ext>
                    </a:extLst>
                  </p:cNvPr>
                  <p:cNvSpPr/>
                  <p:nvPr/>
                </p:nvSpPr>
                <p:spPr>
                  <a:xfrm>
                    <a:off x="1826953" y="4481562"/>
                    <a:ext cx="565379" cy="701721"/>
                  </a:xfrm>
                  <a:custGeom>
                    <a:avLst/>
                    <a:gdLst>
                      <a:gd name="connsiteX0" fmla="*/ 0 w 565379"/>
                      <a:gd name="connsiteY0" fmla="*/ 20386 h 701721"/>
                      <a:gd name="connsiteX1" fmla="*/ 335454 w 565379"/>
                      <a:gd name="connsiteY1" fmla="*/ 205370 h 701721"/>
                      <a:gd name="connsiteX2" fmla="*/ 565380 w 565379"/>
                      <a:gd name="connsiteY2" fmla="*/ 534368 h 701721"/>
                      <a:gd name="connsiteX3" fmla="*/ 549240 w 565379"/>
                      <a:gd name="connsiteY3" fmla="*/ 561681 h 701721"/>
                      <a:gd name="connsiteX4" fmla="*/ 465066 w 565379"/>
                      <a:gd name="connsiteY4" fmla="*/ 526174 h 701721"/>
                      <a:gd name="connsiteX5" fmla="*/ 489400 w 565379"/>
                      <a:gd name="connsiteY5" fmla="*/ 648834 h 701721"/>
                      <a:gd name="connsiteX6" fmla="*/ 412427 w 565379"/>
                      <a:gd name="connsiteY6" fmla="*/ 682354 h 701721"/>
                      <a:gd name="connsiteX7" fmla="*/ 382134 w 565379"/>
                      <a:gd name="connsiteY7" fmla="*/ 578068 h 701721"/>
                      <a:gd name="connsiteX8" fmla="*/ 383127 w 565379"/>
                      <a:gd name="connsiteY8" fmla="*/ 686576 h 701721"/>
                      <a:gd name="connsiteX9" fmla="*/ 306154 w 565379"/>
                      <a:gd name="connsiteY9" fmla="*/ 691542 h 701721"/>
                      <a:gd name="connsiteX10" fmla="*/ 293987 w 565379"/>
                      <a:gd name="connsiteY10" fmla="*/ 562922 h 701721"/>
                      <a:gd name="connsiteX11" fmla="*/ 263695 w 565379"/>
                      <a:gd name="connsiteY11" fmla="*/ 701722 h 701721"/>
                      <a:gd name="connsiteX12" fmla="*/ 175548 w 565379"/>
                      <a:gd name="connsiteY12" fmla="*/ 691542 h 701721"/>
                      <a:gd name="connsiteX13" fmla="*/ 0 w 565379"/>
                      <a:gd name="connsiteY13" fmla="*/ 20386 h 7017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565379" h="701721">
                        <a:moveTo>
                          <a:pt x="0" y="20386"/>
                        </a:moveTo>
                        <a:cubicBezTo>
                          <a:pt x="0" y="20386"/>
                          <a:pt x="175052" y="-90604"/>
                          <a:pt x="335454" y="205370"/>
                        </a:cubicBezTo>
                        <a:cubicBezTo>
                          <a:pt x="448927" y="442000"/>
                          <a:pt x="467053" y="500847"/>
                          <a:pt x="565380" y="534368"/>
                        </a:cubicBezTo>
                        <a:lnTo>
                          <a:pt x="549240" y="561681"/>
                        </a:lnTo>
                        <a:cubicBezTo>
                          <a:pt x="549240" y="561681"/>
                          <a:pt x="489400" y="554480"/>
                          <a:pt x="465066" y="526174"/>
                        </a:cubicBezTo>
                        <a:cubicBezTo>
                          <a:pt x="506532" y="625494"/>
                          <a:pt x="489400" y="648834"/>
                          <a:pt x="489400" y="648834"/>
                        </a:cubicBezTo>
                        <a:lnTo>
                          <a:pt x="412427" y="682354"/>
                        </a:lnTo>
                        <a:cubicBezTo>
                          <a:pt x="412427" y="682354"/>
                          <a:pt x="403240" y="609354"/>
                          <a:pt x="382134" y="578068"/>
                        </a:cubicBezTo>
                        <a:cubicBezTo>
                          <a:pt x="395294" y="646847"/>
                          <a:pt x="383127" y="686576"/>
                          <a:pt x="383127" y="686576"/>
                        </a:cubicBezTo>
                        <a:lnTo>
                          <a:pt x="306154" y="691542"/>
                        </a:lnTo>
                        <a:cubicBezTo>
                          <a:pt x="306154" y="691542"/>
                          <a:pt x="316334" y="614568"/>
                          <a:pt x="293987" y="562922"/>
                        </a:cubicBezTo>
                        <a:cubicBezTo>
                          <a:pt x="286787" y="686576"/>
                          <a:pt x="263695" y="701722"/>
                          <a:pt x="263695" y="701722"/>
                        </a:cubicBezTo>
                        <a:lnTo>
                          <a:pt x="175548" y="691542"/>
                        </a:lnTo>
                        <a:cubicBezTo>
                          <a:pt x="175300" y="691542"/>
                          <a:pt x="335454" y="296496"/>
                          <a:pt x="0" y="20386"/>
                        </a:cubicBezTo>
                        <a:close/>
                      </a:path>
                    </a:pathLst>
                  </a:custGeom>
                  <a:solidFill>
                    <a:srgbClr val="FBB925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01" name="图形 23">
                    <a:extLst>
                      <a:ext uri="{FF2B5EF4-FFF2-40B4-BE49-F238E27FC236}">
                        <a16:creationId xmlns:a16="http://schemas.microsoft.com/office/drawing/2014/main" id="{C13AA0A5-DA2D-7690-A0AA-5007F462F407}"/>
                      </a:ext>
                    </a:extLst>
                  </p:cNvPr>
                  <p:cNvGrpSpPr/>
                  <p:nvPr/>
                </p:nvGrpSpPr>
                <p:grpSpPr>
                  <a:xfrm>
                    <a:off x="900586" y="4390268"/>
                    <a:ext cx="1169943" cy="1094319"/>
                    <a:chOff x="900586" y="4390268"/>
                    <a:chExt cx="1169943" cy="1094319"/>
                  </a:xfrm>
                </p:grpSpPr>
                <p:sp>
                  <p:nvSpPr>
                    <p:cNvPr id="502" name="任意多边形: 形状 501">
                      <a:extLst>
                        <a:ext uri="{FF2B5EF4-FFF2-40B4-BE49-F238E27FC236}">
                          <a16:creationId xmlns:a16="http://schemas.microsoft.com/office/drawing/2014/main" id="{DCA8F649-D920-C31D-B01E-B69A0B3BE11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19480" y="4780292"/>
                      <a:ext cx="972087" cy="704295"/>
                    </a:xfrm>
                    <a:custGeom>
                      <a:avLst/>
                      <a:gdLst>
                        <a:gd name="connsiteX0" fmla="*/ 870044 w 972087"/>
                        <a:gd name="connsiteY0" fmla="*/ 414910 h 704295"/>
                        <a:gd name="connsiteX1" fmla="*/ 966384 w 972087"/>
                        <a:gd name="connsiteY1" fmla="*/ 365995 h 704295"/>
                        <a:gd name="connsiteX2" fmla="*/ 913496 w 972087"/>
                        <a:gd name="connsiteY2" fmla="*/ 197647 h 704295"/>
                        <a:gd name="connsiteX3" fmla="*/ 824853 w 972087"/>
                        <a:gd name="connsiteY3" fmla="*/ 332722 h 704295"/>
                        <a:gd name="connsiteX4" fmla="*/ 689778 w 972087"/>
                        <a:gd name="connsiteY4" fmla="*/ 22099 h 704295"/>
                        <a:gd name="connsiteX5" fmla="*/ 686053 w 972087"/>
                        <a:gd name="connsiteY5" fmla="*/ 144262 h 704295"/>
                        <a:gd name="connsiteX6" fmla="*/ 501070 w 972087"/>
                        <a:gd name="connsiteY6" fmla="*/ 172072 h 704295"/>
                        <a:gd name="connsiteX7" fmla="*/ 488158 w 972087"/>
                        <a:gd name="connsiteY7" fmla="*/ 0 h 704295"/>
                        <a:gd name="connsiteX8" fmla="*/ 462335 w 972087"/>
                        <a:gd name="connsiteY8" fmla="*/ 181259 h 704295"/>
                        <a:gd name="connsiteX9" fmla="*/ 266426 w 972087"/>
                        <a:gd name="connsiteY9" fmla="*/ 212793 h 704295"/>
                        <a:gd name="connsiteX10" fmla="*/ 248052 w 972087"/>
                        <a:gd name="connsiteY10" fmla="*/ 29796 h 704295"/>
                        <a:gd name="connsiteX11" fmla="*/ 231416 w 972087"/>
                        <a:gd name="connsiteY11" fmla="*/ 220242 h 704295"/>
                        <a:gd name="connsiteX12" fmla="*/ 112232 w 972087"/>
                        <a:gd name="connsiteY12" fmla="*/ 231416 h 704295"/>
                        <a:gd name="connsiteX13" fmla="*/ 94602 w 972087"/>
                        <a:gd name="connsiteY13" fmla="*/ 50157 h 704295"/>
                        <a:gd name="connsiteX14" fmla="*/ 86905 w 972087"/>
                        <a:gd name="connsiteY14" fmla="*/ 240106 h 704295"/>
                        <a:gd name="connsiteX15" fmla="*/ 0 w 972087"/>
                        <a:gd name="connsiteY15" fmla="*/ 252273 h 704295"/>
                        <a:gd name="connsiteX16" fmla="*/ 45687 w 972087"/>
                        <a:gd name="connsiteY16" fmla="*/ 380893 h 704295"/>
                        <a:gd name="connsiteX17" fmla="*/ 45687 w 972087"/>
                        <a:gd name="connsiteY17" fmla="*/ 570594 h 704295"/>
                        <a:gd name="connsiteX18" fmla="*/ 473757 w 972087"/>
                        <a:gd name="connsiteY18" fmla="*/ 700952 h 704295"/>
                        <a:gd name="connsiteX19" fmla="*/ 790091 w 972087"/>
                        <a:gd name="connsiteY19" fmla="*/ 575063 h 704295"/>
                        <a:gd name="connsiteX20" fmla="*/ 792574 w 972087"/>
                        <a:gd name="connsiteY20" fmla="*/ 574567 h 704295"/>
                        <a:gd name="connsiteX21" fmla="*/ 870044 w 972087"/>
                        <a:gd name="connsiteY21" fmla="*/ 414910 h 7042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972087" h="704295">
                          <a:moveTo>
                            <a:pt x="870044" y="414910"/>
                          </a:moveTo>
                          <a:cubicBezTo>
                            <a:pt x="887922" y="445947"/>
                            <a:pt x="946769" y="445947"/>
                            <a:pt x="966384" y="365995"/>
                          </a:cubicBezTo>
                          <a:cubicBezTo>
                            <a:pt x="986000" y="286042"/>
                            <a:pt x="951735" y="212297"/>
                            <a:pt x="913496" y="197647"/>
                          </a:cubicBezTo>
                          <a:cubicBezTo>
                            <a:pt x="877493" y="183742"/>
                            <a:pt x="828329" y="218008"/>
                            <a:pt x="824853" y="332722"/>
                          </a:cubicBezTo>
                          <a:cubicBezTo>
                            <a:pt x="809955" y="230919"/>
                            <a:pt x="752598" y="138552"/>
                            <a:pt x="689778" y="22099"/>
                          </a:cubicBezTo>
                          <a:cubicBezTo>
                            <a:pt x="691764" y="77718"/>
                            <a:pt x="686053" y="144262"/>
                            <a:pt x="686053" y="144262"/>
                          </a:cubicBezTo>
                          <a:lnTo>
                            <a:pt x="501070" y="172072"/>
                          </a:lnTo>
                          <a:cubicBezTo>
                            <a:pt x="501070" y="172072"/>
                            <a:pt x="473260" y="133337"/>
                            <a:pt x="488158" y="0"/>
                          </a:cubicBezTo>
                          <a:cubicBezTo>
                            <a:pt x="443712" y="49908"/>
                            <a:pt x="462335" y="181259"/>
                            <a:pt x="462335" y="181259"/>
                          </a:cubicBezTo>
                          <a:lnTo>
                            <a:pt x="266426" y="212793"/>
                          </a:lnTo>
                          <a:cubicBezTo>
                            <a:pt x="266426" y="212793"/>
                            <a:pt x="236878" y="166609"/>
                            <a:pt x="248052" y="29796"/>
                          </a:cubicBezTo>
                          <a:cubicBezTo>
                            <a:pt x="198144" y="112977"/>
                            <a:pt x="231416" y="220242"/>
                            <a:pt x="231416" y="220242"/>
                          </a:cubicBezTo>
                          <a:lnTo>
                            <a:pt x="112232" y="231416"/>
                          </a:lnTo>
                          <a:cubicBezTo>
                            <a:pt x="112232" y="231416"/>
                            <a:pt x="78959" y="130606"/>
                            <a:pt x="94602" y="50157"/>
                          </a:cubicBezTo>
                          <a:cubicBezTo>
                            <a:pt x="45687" y="123157"/>
                            <a:pt x="86905" y="240106"/>
                            <a:pt x="86905" y="240106"/>
                          </a:cubicBezTo>
                          <a:lnTo>
                            <a:pt x="0" y="252273"/>
                          </a:lnTo>
                          <a:cubicBezTo>
                            <a:pt x="0" y="252273"/>
                            <a:pt x="45687" y="317079"/>
                            <a:pt x="45687" y="380893"/>
                          </a:cubicBezTo>
                          <a:cubicBezTo>
                            <a:pt x="45687" y="444706"/>
                            <a:pt x="30789" y="528631"/>
                            <a:pt x="45687" y="570594"/>
                          </a:cubicBezTo>
                          <a:cubicBezTo>
                            <a:pt x="60585" y="612557"/>
                            <a:pt x="229678" y="725037"/>
                            <a:pt x="473757" y="700952"/>
                          </a:cubicBezTo>
                          <a:cubicBezTo>
                            <a:pt x="658740" y="673142"/>
                            <a:pt x="736458" y="625220"/>
                            <a:pt x="790091" y="575063"/>
                          </a:cubicBezTo>
                          <a:cubicBezTo>
                            <a:pt x="790836" y="574815"/>
                            <a:pt x="791829" y="574567"/>
                            <a:pt x="792574" y="574567"/>
                          </a:cubicBezTo>
                          <a:cubicBezTo>
                            <a:pt x="819887" y="545267"/>
                            <a:pt x="877741" y="485179"/>
                            <a:pt x="870044" y="414910"/>
                          </a:cubicBezTo>
                          <a:close/>
                        </a:path>
                      </a:pathLst>
                    </a:custGeom>
                    <a:solidFill>
                      <a:srgbClr val="F4D9B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3" name="任意多边形: 形状 502">
                      <a:extLst>
                        <a:ext uri="{FF2B5EF4-FFF2-40B4-BE49-F238E27FC236}">
                          <a16:creationId xmlns:a16="http://schemas.microsoft.com/office/drawing/2014/main" id="{22D82CC0-5CD1-60ED-FFE1-9239C681C64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0586" y="4390268"/>
                      <a:ext cx="1169943" cy="964093"/>
                    </a:xfrm>
                    <a:custGeom>
                      <a:avLst/>
                      <a:gdLst>
                        <a:gd name="connsiteX0" fmla="*/ 1160762 w 1169943"/>
                        <a:gd name="connsiteY0" fmla="*/ 461782 h 964093"/>
                        <a:gd name="connsiteX1" fmla="*/ 438209 w 1169943"/>
                        <a:gd name="connsiteY1" fmla="*/ 13104 h 964093"/>
                        <a:gd name="connsiteX2" fmla="*/ 14112 w 1169943"/>
                        <a:gd name="connsiteY2" fmla="*/ 651732 h 964093"/>
                        <a:gd name="connsiteX3" fmla="*/ 118646 w 1169943"/>
                        <a:gd name="connsiteY3" fmla="*/ 641800 h 964093"/>
                        <a:gd name="connsiteX4" fmla="*/ 205551 w 1169943"/>
                        <a:gd name="connsiteY4" fmla="*/ 629633 h 964093"/>
                        <a:gd name="connsiteX5" fmla="*/ 213249 w 1169943"/>
                        <a:gd name="connsiteY5" fmla="*/ 439684 h 964093"/>
                        <a:gd name="connsiteX6" fmla="*/ 230878 w 1169943"/>
                        <a:gd name="connsiteY6" fmla="*/ 620943 h 964093"/>
                        <a:gd name="connsiteX7" fmla="*/ 350062 w 1169943"/>
                        <a:gd name="connsiteY7" fmla="*/ 609769 h 964093"/>
                        <a:gd name="connsiteX8" fmla="*/ 366698 w 1169943"/>
                        <a:gd name="connsiteY8" fmla="*/ 419323 h 964093"/>
                        <a:gd name="connsiteX9" fmla="*/ 385072 w 1169943"/>
                        <a:gd name="connsiteY9" fmla="*/ 602320 h 964093"/>
                        <a:gd name="connsiteX10" fmla="*/ 581230 w 1169943"/>
                        <a:gd name="connsiteY10" fmla="*/ 571035 h 964093"/>
                        <a:gd name="connsiteX11" fmla="*/ 607053 w 1169943"/>
                        <a:gd name="connsiteY11" fmla="*/ 389775 h 964093"/>
                        <a:gd name="connsiteX12" fmla="*/ 619964 w 1169943"/>
                        <a:gd name="connsiteY12" fmla="*/ 561847 h 964093"/>
                        <a:gd name="connsiteX13" fmla="*/ 804948 w 1169943"/>
                        <a:gd name="connsiteY13" fmla="*/ 534038 h 964093"/>
                        <a:gd name="connsiteX14" fmla="*/ 808673 w 1169943"/>
                        <a:gd name="connsiteY14" fmla="*/ 411874 h 964093"/>
                        <a:gd name="connsiteX15" fmla="*/ 943748 w 1169943"/>
                        <a:gd name="connsiteY15" fmla="*/ 722498 h 964093"/>
                        <a:gd name="connsiteX16" fmla="*/ 1032391 w 1169943"/>
                        <a:gd name="connsiteY16" fmla="*/ 587422 h 964093"/>
                        <a:gd name="connsiteX17" fmla="*/ 1085279 w 1169943"/>
                        <a:gd name="connsiteY17" fmla="*/ 755770 h 964093"/>
                        <a:gd name="connsiteX18" fmla="*/ 988939 w 1169943"/>
                        <a:gd name="connsiteY18" fmla="*/ 804685 h 964093"/>
                        <a:gd name="connsiteX19" fmla="*/ 910972 w 1169943"/>
                        <a:gd name="connsiteY19" fmla="*/ 964094 h 964093"/>
                        <a:gd name="connsiteX20" fmla="*/ 1160762 w 1169943"/>
                        <a:gd name="connsiteY20" fmla="*/ 461782 h 9640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1169943" h="964093">
                          <a:moveTo>
                            <a:pt x="1160762" y="461782"/>
                          </a:moveTo>
                          <a:cubicBezTo>
                            <a:pt x="1108867" y="190639"/>
                            <a:pt x="874720" y="-60890"/>
                            <a:pt x="438209" y="13104"/>
                          </a:cubicBezTo>
                          <a:cubicBezTo>
                            <a:pt x="107721" y="79648"/>
                            <a:pt x="-50198" y="368173"/>
                            <a:pt x="14112" y="651732"/>
                          </a:cubicBezTo>
                          <a:lnTo>
                            <a:pt x="118646" y="641800"/>
                          </a:lnTo>
                          <a:lnTo>
                            <a:pt x="205551" y="629633"/>
                          </a:lnTo>
                          <a:cubicBezTo>
                            <a:pt x="205551" y="629633"/>
                            <a:pt x="164334" y="512684"/>
                            <a:pt x="213249" y="439684"/>
                          </a:cubicBezTo>
                          <a:cubicBezTo>
                            <a:pt x="197606" y="520133"/>
                            <a:pt x="230878" y="620943"/>
                            <a:pt x="230878" y="620943"/>
                          </a:cubicBezTo>
                          <a:lnTo>
                            <a:pt x="350062" y="609769"/>
                          </a:lnTo>
                          <a:cubicBezTo>
                            <a:pt x="350062" y="609769"/>
                            <a:pt x="316790" y="502504"/>
                            <a:pt x="366698" y="419323"/>
                          </a:cubicBezTo>
                          <a:cubicBezTo>
                            <a:pt x="355525" y="556137"/>
                            <a:pt x="385072" y="602320"/>
                            <a:pt x="385072" y="602320"/>
                          </a:cubicBezTo>
                          <a:lnTo>
                            <a:pt x="581230" y="571035"/>
                          </a:lnTo>
                          <a:cubicBezTo>
                            <a:pt x="581230" y="571035"/>
                            <a:pt x="562855" y="439684"/>
                            <a:pt x="607053" y="389775"/>
                          </a:cubicBezTo>
                          <a:cubicBezTo>
                            <a:pt x="592155" y="522864"/>
                            <a:pt x="619964" y="561847"/>
                            <a:pt x="619964" y="561847"/>
                          </a:cubicBezTo>
                          <a:lnTo>
                            <a:pt x="804948" y="534038"/>
                          </a:lnTo>
                          <a:cubicBezTo>
                            <a:pt x="804948" y="534038"/>
                            <a:pt x="810411" y="467493"/>
                            <a:pt x="808673" y="411874"/>
                          </a:cubicBezTo>
                          <a:cubicBezTo>
                            <a:pt x="871493" y="528327"/>
                            <a:pt x="928850" y="620943"/>
                            <a:pt x="943748" y="722498"/>
                          </a:cubicBezTo>
                          <a:cubicBezTo>
                            <a:pt x="947472" y="607783"/>
                            <a:pt x="996388" y="573518"/>
                            <a:pt x="1032391" y="587422"/>
                          </a:cubicBezTo>
                          <a:cubicBezTo>
                            <a:pt x="1070629" y="602072"/>
                            <a:pt x="1104895" y="675569"/>
                            <a:pt x="1085279" y="755770"/>
                          </a:cubicBezTo>
                          <a:cubicBezTo>
                            <a:pt x="1065663" y="835971"/>
                            <a:pt x="1006816" y="835723"/>
                            <a:pt x="988939" y="804685"/>
                          </a:cubicBezTo>
                          <a:cubicBezTo>
                            <a:pt x="996636" y="874954"/>
                            <a:pt x="938534" y="935043"/>
                            <a:pt x="910972" y="964094"/>
                          </a:cubicBezTo>
                          <a:cubicBezTo>
                            <a:pt x="1036612" y="938022"/>
                            <a:pt x="1212160" y="731437"/>
                            <a:pt x="1160762" y="461782"/>
                          </a:cubicBezTo>
                          <a:close/>
                        </a:path>
                      </a:pathLst>
                    </a:custGeom>
                    <a:solidFill>
                      <a:srgbClr val="FDCB68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04" name="图形 23">
                    <a:extLst>
                      <a:ext uri="{FF2B5EF4-FFF2-40B4-BE49-F238E27FC236}">
                        <a16:creationId xmlns:a16="http://schemas.microsoft.com/office/drawing/2014/main" id="{6264DA6F-DF0B-F03B-A7FB-37045E4373CB}"/>
                      </a:ext>
                    </a:extLst>
                  </p:cNvPr>
                  <p:cNvGrpSpPr/>
                  <p:nvPr/>
                </p:nvGrpSpPr>
                <p:grpSpPr>
                  <a:xfrm>
                    <a:off x="1470453" y="5136529"/>
                    <a:ext cx="82812" cy="140446"/>
                    <a:chOff x="1470453" y="5136529"/>
                    <a:chExt cx="82812" cy="140446"/>
                  </a:xfrm>
                </p:grpSpPr>
                <p:sp>
                  <p:nvSpPr>
                    <p:cNvPr id="505" name="任意多边形: 形状 504">
                      <a:extLst>
                        <a:ext uri="{FF2B5EF4-FFF2-40B4-BE49-F238E27FC236}">
                          <a16:creationId xmlns:a16="http://schemas.microsoft.com/office/drawing/2014/main" id="{E3A8BE53-30FA-7F99-A5C3-0443E8F5049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0453" y="5136529"/>
                      <a:ext cx="82812" cy="140446"/>
                    </a:xfrm>
                    <a:custGeom>
                      <a:avLst/>
                      <a:gdLst>
                        <a:gd name="connsiteX0" fmla="*/ 72692 w 82812"/>
                        <a:gd name="connsiteY0" fmla="*/ 57928 h 140446"/>
                        <a:gd name="connsiteX1" fmla="*/ 68719 w 82812"/>
                        <a:gd name="connsiteY1" fmla="*/ 139371 h 140446"/>
                        <a:gd name="connsiteX2" fmla="*/ 10120 w 82812"/>
                        <a:gd name="connsiteY2" fmla="*/ 82510 h 140446"/>
                        <a:gd name="connsiteX3" fmla="*/ 14093 w 82812"/>
                        <a:gd name="connsiteY3" fmla="*/ 1068 h 140446"/>
                        <a:gd name="connsiteX4" fmla="*/ 72692 w 82812"/>
                        <a:gd name="connsiteY4" fmla="*/ 57928 h 1404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2812" h="140446">
                          <a:moveTo>
                            <a:pt x="72692" y="57928"/>
                          </a:moveTo>
                          <a:cubicBezTo>
                            <a:pt x="87590" y="96167"/>
                            <a:pt x="85852" y="132667"/>
                            <a:pt x="68719" y="139371"/>
                          </a:cubicBezTo>
                          <a:cubicBezTo>
                            <a:pt x="51338" y="146075"/>
                            <a:pt x="25267" y="120748"/>
                            <a:pt x="10120" y="82510"/>
                          </a:cubicBezTo>
                          <a:cubicBezTo>
                            <a:pt x="-4778" y="44272"/>
                            <a:pt x="-3039" y="7772"/>
                            <a:pt x="14093" y="1068"/>
                          </a:cubicBezTo>
                          <a:cubicBezTo>
                            <a:pt x="31474" y="-5636"/>
                            <a:pt x="57546" y="19939"/>
                            <a:pt x="72692" y="57928"/>
                          </a:cubicBezTo>
                          <a:close/>
                        </a:path>
                      </a:pathLst>
                    </a:custGeom>
                    <a:solidFill>
                      <a:srgbClr val="413000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6" name="任意多边形: 形状 505">
                      <a:extLst>
                        <a:ext uri="{FF2B5EF4-FFF2-40B4-BE49-F238E27FC236}">
                          <a16:creationId xmlns:a16="http://schemas.microsoft.com/office/drawing/2014/main" id="{135A59B2-17F9-1BA1-4C5B-D0E8C1224DE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8490" y="5168089"/>
                      <a:ext cx="26662" cy="45109"/>
                    </a:xfrm>
                    <a:custGeom>
                      <a:avLst/>
                      <a:gdLst>
                        <a:gd name="connsiteX0" fmla="*/ 23438 w 26662"/>
                        <a:gd name="connsiteY0" fmla="*/ 18671 h 45109"/>
                        <a:gd name="connsiteX1" fmla="*/ 22196 w 26662"/>
                        <a:gd name="connsiteY1" fmla="*/ 44742 h 45109"/>
                        <a:gd name="connsiteX2" fmla="*/ 3325 w 26662"/>
                        <a:gd name="connsiteY2" fmla="*/ 26368 h 45109"/>
                        <a:gd name="connsiteX3" fmla="*/ 4567 w 26662"/>
                        <a:gd name="connsiteY3" fmla="*/ 297 h 45109"/>
                        <a:gd name="connsiteX4" fmla="*/ 23438 w 26662"/>
                        <a:gd name="connsiteY4" fmla="*/ 18671 h 4510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6662" h="45109">
                          <a:moveTo>
                            <a:pt x="23438" y="18671"/>
                          </a:moveTo>
                          <a:cubicBezTo>
                            <a:pt x="28155" y="30838"/>
                            <a:pt x="27659" y="42756"/>
                            <a:pt x="22196" y="44742"/>
                          </a:cubicBezTo>
                          <a:cubicBezTo>
                            <a:pt x="16734" y="46977"/>
                            <a:pt x="8291" y="38783"/>
                            <a:pt x="3325" y="26368"/>
                          </a:cubicBezTo>
                          <a:cubicBezTo>
                            <a:pt x="-1641" y="14202"/>
                            <a:pt x="-896" y="2283"/>
                            <a:pt x="4567" y="297"/>
                          </a:cubicBezTo>
                          <a:cubicBezTo>
                            <a:pt x="10278" y="-1690"/>
                            <a:pt x="18720" y="6504"/>
                            <a:pt x="23438" y="1867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07" name="图形 23">
                    <a:extLst>
                      <a:ext uri="{FF2B5EF4-FFF2-40B4-BE49-F238E27FC236}">
                        <a16:creationId xmlns:a16="http://schemas.microsoft.com/office/drawing/2014/main" id="{F2941332-6595-E8B1-52D4-62B710655103}"/>
                      </a:ext>
                    </a:extLst>
                  </p:cNvPr>
                  <p:cNvGrpSpPr/>
                  <p:nvPr/>
                </p:nvGrpSpPr>
                <p:grpSpPr>
                  <a:xfrm>
                    <a:off x="1143201" y="5195434"/>
                    <a:ext cx="74355" cy="126176"/>
                    <a:chOff x="1143201" y="5195434"/>
                    <a:chExt cx="74355" cy="126176"/>
                  </a:xfrm>
                </p:grpSpPr>
                <p:sp>
                  <p:nvSpPr>
                    <p:cNvPr id="508" name="任意多边形: 形状 507">
                      <a:extLst>
                        <a:ext uri="{FF2B5EF4-FFF2-40B4-BE49-F238E27FC236}">
                          <a16:creationId xmlns:a16="http://schemas.microsoft.com/office/drawing/2014/main" id="{99BFFE3B-87FE-5981-61A6-B9DFC0F8615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43201" y="5195434"/>
                      <a:ext cx="74355" cy="126176"/>
                    </a:xfrm>
                    <a:custGeom>
                      <a:avLst/>
                      <a:gdLst>
                        <a:gd name="connsiteX0" fmla="*/ 65235 w 74355"/>
                        <a:gd name="connsiteY0" fmla="*/ 52159 h 126176"/>
                        <a:gd name="connsiteX1" fmla="*/ 61511 w 74355"/>
                        <a:gd name="connsiteY1" fmla="*/ 125159 h 126176"/>
                        <a:gd name="connsiteX2" fmla="*/ 9120 w 74355"/>
                        <a:gd name="connsiteY2" fmla="*/ 74009 h 126176"/>
                        <a:gd name="connsiteX3" fmla="*/ 12844 w 74355"/>
                        <a:gd name="connsiteY3" fmla="*/ 1009 h 126176"/>
                        <a:gd name="connsiteX4" fmla="*/ 65235 w 74355"/>
                        <a:gd name="connsiteY4" fmla="*/ 52159 h 1261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4355" h="126176">
                          <a:moveTo>
                            <a:pt x="65235" y="52159"/>
                          </a:moveTo>
                          <a:cubicBezTo>
                            <a:pt x="78644" y="86424"/>
                            <a:pt x="77154" y="119200"/>
                            <a:pt x="61511" y="125159"/>
                          </a:cubicBezTo>
                          <a:cubicBezTo>
                            <a:pt x="46116" y="131367"/>
                            <a:pt x="22528" y="108523"/>
                            <a:pt x="9120" y="74009"/>
                          </a:cubicBezTo>
                          <a:cubicBezTo>
                            <a:pt x="-4289" y="39744"/>
                            <a:pt x="-2799" y="6968"/>
                            <a:pt x="12844" y="1009"/>
                          </a:cubicBezTo>
                          <a:cubicBezTo>
                            <a:pt x="28239" y="-5198"/>
                            <a:pt x="51827" y="17893"/>
                            <a:pt x="65235" y="52159"/>
                          </a:cubicBezTo>
                          <a:close/>
                        </a:path>
                      </a:pathLst>
                    </a:custGeom>
                    <a:solidFill>
                      <a:srgbClr val="413000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9" name="任意多边形: 形状 508">
                      <a:extLst>
                        <a:ext uri="{FF2B5EF4-FFF2-40B4-BE49-F238E27FC236}">
                          <a16:creationId xmlns:a16="http://schemas.microsoft.com/office/drawing/2014/main" id="{06B6E551-9F4F-A832-4450-02DBA8D4125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0459" y="5223924"/>
                      <a:ext cx="23836" cy="40626"/>
                    </a:xfrm>
                    <a:custGeom>
                      <a:avLst/>
                      <a:gdLst>
                        <a:gd name="connsiteX0" fmla="*/ 20981 w 23836"/>
                        <a:gd name="connsiteY0" fmla="*/ 16717 h 40626"/>
                        <a:gd name="connsiteX1" fmla="*/ 19740 w 23836"/>
                        <a:gd name="connsiteY1" fmla="*/ 40305 h 40626"/>
                        <a:gd name="connsiteX2" fmla="*/ 2855 w 23836"/>
                        <a:gd name="connsiteY2" fmla="*/ 23918 h 40626"/>
                        <a:gd name="connsiteX3" fmla="*/ 4097 w 23836"/>
                        <a:gd name="connsiteY3" fmla="*/ 329 h 40626"/>
                        <a:gd name="connsiteX4" fmla="*/ 20981 w 23836"/>
                        <a:gd name="connsiteY4" fmla="*/ 16717 h 406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3836" h="40626">
                          <a:moveTo>
                            <a:pt x="20981" y="16717"/>
                          </a:moveTo>
                          <a:cubicBezTo>
                            <a:pt x="25202" y="27642"/>
                            <a:pt x="24706" y="38319"/>
                            <a:pt x="19740" y="40305"/>
                          </a:cubicBezTo>
                          <a:cubicBezTo>
                            <a:pt x="14774" y="42292"/>
                            <a:pt x="7325" y="34843"/>
                            <a:pt x="2855" y="23918"/>
                          </a:cubicBezTo>
                          <a:cubicBezTo>
                            <a:pt x="-1366" y="12992"/>
                            <a:pt x="-869" y="2315"/>
                            <a:pt x="4097" y="329"/>
                          </a:cubicBezTo>
                          <a:cubicBezTo>
                            <a:pt x="9311" y="-1657"/>
                            <a:pt x="16760" y="5543"/>
                            <a:pt x="20981" y="1671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510" name="任意多边形: 形状 509">
                    <a:extLst>
                      <a:ext uri="{FF2B5EF4-FFF2-40B4-BE49-F238E27FC236}">
                        <a16:creationId xmlns:a16="http://schemas.microsoft.com/office/drawing/2014/main" id="{9B4D0BC3-B73A-6AEA-6572-4539C1EE0025}"/>
                      </a:ext>
                    </a:extLst>
                  </p:cNvPr>
                  <p:cNvSpPr/>
                  <p:nvPr/>
                </p:nvSpPr>
                <p:spPr>
                  <a:xfrm>
                    <a:off x="1277362" y="5314884"/>
                    <a:ext cx="108857" cy="95408"/>
                  </a:xfrm>
                  <a:custGeom>
                    <a:avLst/>
                    <a:gdLst>
                      <a:gd name="connsiteX0" fmla="*/ 25429 w 108857"/>
                      <a:gd name="connsiteY0" fmla="*/ 21600 h 95408"/>
                      <a:gd name="connsiteX1" fmla="*/ 92221 w 108857"/>
                      <a:gd name="connsiteY1" fmla="*/ 19614 h 95408"/>
                      <a:gd name="connsiteX2" fmla="*/ 9537 w 108857"/>
                      <a:gd name="connsiteY2" fmla="*/ 24828 h 95408"/>
                      <a:gd name="connsiteX3" fmla="*/ 108857 w 108857"/>
                      <a:gd name="connsiteY3" fmla="*/ 73247 h 95408"/>
                      <a:gd name="connsiteX4" fmla="*/ 25429 w 108857"/>
                      <a:gd name="connsiteY4" fmla="*/ 21600 h 954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857" h="95408">
                        <a:moveTo>
                          <a:pt x="25429" y="21600"/>
                        </a:moveTo>
                        <a:cubicBezTo>
                          <a:pt x="49265" y="-10927"/>
                          <a:pt x="92221" y="19614"/>
                          <a:pt x="92221" y="19614"/>
                        </a:cubicBezTo>
                        <a:cubicBezTo>
                          <a:pt x="92221" y="19614"/>
                          <a:pt x="46037" y="-27811"/>
                          <a:pt x="9537" y="24828"/>
                        </a:cubicBezTo>
                        <a:cubicBezTo>
                          <a:pt x="-26714" y="77468"/>
                          <a:pt x="47776" y="124645"/>
                          <a:pt x="108857" y="73247"/>
                        </a:cubicBezTo>
                        <a:cubicBezTo>
                          <a:pt x="46037" y="112230"/>
                          <a:pt x="-5361" y="63811"/>
                          <a:pt x="25429" y="21600"/>
                        </a:cubicBezTo>
                        <a:close/>
                      </a:path>
                    </a:pathLst>
                  </a:custGeom>
                  <a:solidFill>
                    <a:srgbClr val="BF946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11" name="图形 23">
                    <a:extLst>
                      <a:ext uri="{FF2B5EF4-FFF2-40B4-BE49-F238E27FC236}">
                        <a16:creationId xmlns:a16="http://schemas.microsoft.com/office/drawing/2014/main" id="{3E8CF943-8C9D-17B2-50E8-56096B471AB7}"/>
                      </a:ext>
                    </a:extLst>
                  </p:cNvPr>
                  <p:cNvGrpSpPr/>
                  <p:nvPr/>
                </p:nvGrpSpPr>
                <p:grpSpPr>
                  <a:xfrm>
                    <a:off x="1338794" y="5369509"/>
                    <a:ext cx="265681" cy="105217"/>
                    <a:chOff x="1338794" y="5369509"/>
                    <a:chExt cx="265681" cy="105217"/>
                  </a:xfrm>
                  <a:solidFill>
                    <a:srgbClr val="BF946F"/>
                  </a:solidFill>
                </p:grpSpPr>
                <p:sp>
                  <p:nvSpPr>
                    <p:cNvPr id="320" name="任意多边形: 形状 319">
                      <a:extLst>
                        <a:ext uri="{FF2B5EF4-FFF2-40B4-BE49-F238E27FC236}">
                          <a16:creationId xmlns:a16="http://schemas.microsoft.com/office/drawing/2014/main" id="{1ADB72D0-19E9-36F0-3F83-B1D9DB60B48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38794" y="5387883"/>
                      <a:ext cx="221732" cy="86842"/>
                    </a:xfrm>
                    <a:custGeom>
                      <a:avLst/>
                      <a:gdLst>
                        <a:gd name="connsiteX0" fmla="*/ 0 w 221732"/>
                        <a:gd name="connsiteY0" fmla="*/ 40225 h 86842"/>
                        <a:gd name="connsiteX1" fmla="*/ 8194 w 221732"/>
                        <a:gd name="connsiteY1" fmla="*/ 48170 h 86842"/>
                        <a:gd name="connsiteX2" fmla="*/ 32279 w 221732"/>
                        <a:gd name="connsiteY2" fmla="*/ 65303 h 86842"/>
                        <a:gd name="connsiteX3" fmla="*/ 49908 w 221732"/>
                        <a:gd name="connsiteY3" fmla="*/ 73497 h 86842"/>
                        <a:gd name="connsiteX4" fmla="*/ 71014 w 221732"/>
                        <a:gd name="connsiteY4" fmla="*/ 78711 h 86842"/>
                        <a:gd name="connsiteX5" fmla="*/ 93857 w 221732"/>
                        <a:gd name="connsiteY5" fmla="*/ 79456 h 86842"/>
                        <a:gd name="connsiteX6" fmla="*/ 117198 w 221732"/>
                        <a:gd name="connsiteY6" fmla="*/ 74987 h 86842"/>
                        <a:gd name="connsiteX7" fmla="*/ 139545 w 221732"/>
                        <a:gd name="connsiteY7" fmla="*/ 66296 h 86842"/>
                        <a:gd name="connsiteX8" fmla="*/ 149973 w 221732"/>
                        <a:gd name="connsiteY8" fmla="*/ 60834 h 86842"/>
                        <a:gd name="connsiteX9" fmla="*/ 159657 w 221732"/>
                        <a:gd name="connsiteY9" fmla="*/ 54626 h 86842"/>
                        <a:gd name="connsiteX10" fmla="*/ 177286 w 221732"/>
                        <a:gd name="connsiteY10" fmla="*/ 41714 h 86842"/>
                        <a:gd name="connsiteX11" fmla="*/ 192433 w 221732"/>
                        <a:gd name="connsiteY11" fmla="*/ 28803 h 86842"/>
                        <a:gd name="connsiteX12" fmla="*/ 204599 w 221732"/>
                        <a:gd name="connsiteY12" fmla="*/ 17381 h 86842"/>
                        <a:gd name="connsiteX13" fmla="*/ 213786 w 221732"/>
                        <a:gd name="connsiteY13" fmla="*/ 8194 h 86842"/>
                        <a:gd name="connsiteX14" fmla="*/ 221732 w 221732"/>
                        <a:gd name="connsiteY14" fmla="*/ 0 h 86842"/>
                        <a:gd name="connsiteX15" fmla="*/ 215028 w 221732"/>
                        <a:gd name="connsiteY15" fmla="*/ 9187 h 86842"/>
                        <a:gd name="connsiteX16" fmla="*/ 206834 w 221732"/>
                        <a:gd name="connsiteY16" fmla="*/ 19367 h 86842"/>
                        <a:gd name="connsiteX17" fmla="*/ 195412 w 221732"/>
                        <a:gd name="connsiteY17" fmla="*/ 32031 h 86842"/>
                        <a:gd name="connsiteX18" fmla="*/ 181011 w 221732"/>
                        <a:gd name="connsiteY18" fmla="*/ 45936 h 86842"/>
                        <a:gd name="connsiteX19" fmla="*/ 163382 w 221732"/>
                        <a:gd name="connsiteY19" fmla="*/ 60089 h 86842"/>
                        <a:gd name="connsiteX20" fmla="*/ 153450 w 221732"/>
                        <a:gd name="connsiteY20" fmla="*/ 66793 h 86842"/>
                        <a:gd name="connsiteX21" fmla="*/ 142773 w 221732"/>
                        <a:gd name="connsiteY21" fmla="*/ 72752 h 86842"/>
                        <a:gd name="connsiteX22" fmla="*/ 119432 w 221732"/>
                        <a:gd name="connsiteY22" fmla="*/ 82187 h 86842"/>
                        <a:gd name="connsiteX23" fmla="*/ 94602 w 221732"/>
                        <a:gd name="connsiteY23" fmla="*/ 86657 h 86842"/>
                        <a:gd name="connsiteX24" fmla="*/ 70021 w 221732"/>
                        <a:gd name="connsiteY24" fmla="*/ 85167 h 86842"/>
                        <a:gd name="connsiteX25" fmla="*/ 30293 w 221732"/>
                        <a:gd name="connsiteY25" fmla="*/ 69027 h 86842"/>
                        <a:gd name="connsiteX26" fmla="*/ 7449 w 221732"/>
                        <a:gd name="connsiteY26" fmla="*/ 49412 h 86842"/>
                        <a:gd name="connsiteX27" fmla="*/ 0 w 221732"/>
                        <a:gd name="connsiteY27" fmla="*/ 40225 h 868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</a:cxnLst>
                      <a:rect l="l" t="t" r="r" b="b"/>
                      <a:pathLst>
                        <a:path w="221732" h="86842">
                          <a:moveTo>
                            <a:pt x="0" y="40225"/>
                          </a:moveTo>
                          <a:cubicBezTo>
                            <a:pt x="0" y="40225"/>
                            <a:pt x="2731" y="43453"/>
                            <a:pt x="8194" y="48170"/>
                          </a:cubicBezTo>
                          <a:cubicBezTo>
                            <a:pt x="13408" y="53136"/>
                            <a:pt x="21602" y="59344"/>
                            <a:pt x="32279" y="65303"/>
                          </a:cubicBezTo>
                          <a:cubicBezTo>
                            <a:pt x="37493" y="68283"/>
                            <a:pt x="43453" y="71014"/>
                            <a:pt x="49908" y="73497"/>
                          </a:cubicBezTo>
                          <a:cubicBezTo>
                            <a:pt x="56364" y="75732"/>
                            <a:pt x="63565" y="77470"/>
                            <a:pt x="71014" y="78711"/>
                          </a:cubicBezTo>
                          <a:cubicBezTo>
                            <a:pt x="78463" y="79953"/>
                            <a:pt x="86160" y="79704"/>
                            <a:pt x="93857" y="79456"/>
                          </a:cubicBezTo>
                          <a:cubicBezTo>
                            <a:pt x="101555" y="78711"/>
                            <a:pt x="109500" y="77470"/>
                            <a:pt x="117198" y="74987"/>
                          </a:cubicBezTo>
                          <a:cubicBezTo>
                            <a:pt x="124895" y="72752"/>
                            <a:pt x="132344" y="69772"/>
                            <a:pt x="139545" y="66296"/>
                          </a:cubicBezTo>
                          <a:cubicBezTo>
                            <a:pt x="143021" y="64558"/>
                            <a:pt x="146497" y="62572"/>
                            <a:pt x="149973" y="60834"/>
                          </a:cubicBezTo>
                          <a:cubicBezTo>
                            <a:pt x="153201" y="58847"/>
                            <a:pt x="156429" y="56612"/>
                            <a:pt x="159657" y="54626"/>
                          </a:cubicBezTo>
                          <a:cubicBezTo>
                            <a:pt x="165865" y="50405"/>
                            <a:pt x="172072" y="46184"/>
                            <a:pt x="177286" y="41714"/>
                          </a:cubicBezTo>
                          <a:cubicBezTo>
                            <a:pt x="182749" y="37493"/>
                            <a:pt x="187715" y="33024"/>
                            <a:pt x="192433" y="28803"/>
                          </a:cubicBezTo>
                          <a:cubicBezTo>
                            <a:pt x="197150" y="24830"/>
                            <a:pt x="200875" y="20609"/>
                            <a:pt x="204599" y="17381"/>
                          </a:cubicBezTo>
                          <a:cubicBezTo>
                            <a:pt x="208324" y="13905"/>
                            <a:pt x="211303" y="10677"/>
                            <a:pt x="213786" y="8194"/>
                          </a:cubicBezTo>
                          <a:cubicBezTo>
                            <a:pt x="218753" y="2980"/>
                            <a:pt x="221732" y="0"/>
                            <a:pt x="221732" y="0"/>
                          </a:cubicBezTo>
                          <a:cubicBezTo>
                            <a:pt x="221732" y="0"/>
                            <a:pt x="219249" y="3228"/>
                            <a:pt x="215028" y="9187"/>
                          </a:cubicBezTo>
                          <a:cubicBezTo>
                            <a:pt x="212793" y="12167"/>
                            <a:pt x="210062" y="15643"/>
                            <a:pt x="206834" y="19367"/>
                          </a:cubicBezTo>
                          <a:cubicBezTo>
                            <a:pt x="203606" y="23092"/>
                            <a:pt x="200130" y="27810"/>
                            <a:pt x="195412" y="32031"/>
                          </a:cubicBezTo>
                          <a:cubicBezTo>
                            <a:pt x="191191" y="36500"/>
                            <a:pt x="186225" y="41218"/>
                            <a:pt x="181011" y="45936"/>
                          </a:cubicBezTo>
                          <a:cubicBezTo>
                            <a:pt x="175797" y="50902"/>
                            <a:pt x="169837" y="55619"/>
                            <a:pt x="163382" y="60089"/>
                          </a:cubicBezTo>
                          <a:cubicBezTo>
                            <a:pt x="160154" y="62323"/>
                            <a:pt x="156926" y="64558"/>
                            <a:pt x="153450" y="66793"/>
                          </a:cubicBezTo>
                          <a:cubicBezTo>
                            <a:pt x="149973" y="68779"/>
                            <a:pt x="146497" y="71014"/>
                            <a:pt x="142773" y="72752"/>
                          </a:cubicBezTo>
                          <a:cubicBezTo>
                            <a:pt x="135324" y="76476"/>
                            <a:pt x="127626" y="79704"/>
                            <a:pt x="119432" y="82187"/>
                          </a:cubicBezTo>
                          <a:cubicBezTo>
                            <a:pt x="111238" y="84919"/>
                            <a:pt x="102796" y="85912"/>
                            <a:pt x="94602" y="86657"/>
                          </a:cubicBezTo>
                          <a:cubicBezTo>
                            <a:pt x="86160" y="87153"/>
                            <a:pt x="77966" y="86657"/>
                            <a:pt x="70021" y="85167"/>
                          </a:cubicBezTo>
                          <a:cubicBezTo>
                            <a:pt x="54378" y="82436"/>
                            <a:pt x="40721" y="75732"/>
                            <a:pt x="30293" y="69027"/>
                          </a:cubicBezTo>
                          <a:cubicBezTo>
                            <a:pt x="19616" y="62075"/>
                            <a:pt x="12167" y="54626"/>
                            <a:pt x="7449" y="49412"/>
                          </a:cubicBezTo>
                          <a:cubicBezTo>
                            <a:pt x="2235" y="43701"/>
                            <a:pt x="0" y="40225"/>
                            <a:pt x="0" y="40225"/>
                          </a:cubicBezTo>
                          <a:close/>
                        </a:path>
                      </a:pathLst>
                    </a:custGeom>
                    <a:solidFill>
                      <a:srgbClr val="BF946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21" name="任意多边形: 形状 320">
                      <a:extLst>
                        <a:ext uri="{FF2B5EF4-FFF2-40B4-BE49-F238E27FC236}">
                          <a16:creationId xmlns:a16="http://schemas.microsoft.com/office/drawing/2014/main" id="{B83A5BC4-0694-06FE-1A27-5CF86E0CE38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37683" y="5369509"/>
                      <a:ext cx="66792" cy="31396"/>
                    </a:xfrm>
                    <a:custGeom>
                      <a:avLst/>
                      <a:gdLst>
                        <a:gd name="connsiteX0" fmla="*/ 0 w 66792"/>
                        <a:gd name="connsiteY0" fmla="*/ 0 h 31396"/>
                        <a:gd name="connsiteX1" fmla="*/ 2483 w 66792"/>
                        <a:gd name="connsiteY1" fmla="*/ 2235 h 31396"/>
                        <a:gd name="connsiteX2" fmla="*/ 9187 w 66792"/>
                        <a:gd name="connsiteY2" fmla="*/ 7449 h 31396"/>
                        <a:gd name="connsiteX3" fmla="*/ 13905 w 66792"/>
                        <a:gd name="connsiteY3" fmla="*/ 10429 h 31396"/>
                        <a:gd name="connsiteX4" fmla="*/ 19119 w 66792"/>
                        <a:gd name="connsiteY4" fmla="*/ 13657 h 31396"/>
                        <a:gd name="connsiteX5" fmla="*/ 24830 w 66792"/>
                        <a:gd name="connsiteY5" fmla="*/ 16884 h 31396"/>
                        <a:gd name="connsiteX6" fmla="*/ 31038 w 66792"/>
                        <a:gd name="connsiteY6" fmla="*/ 19367 h 31396"/>
                        <a:gd name="connsiteX7" fmla="*/ 37245 w 66792"/>
                        <a:gd name="connsiteY7" fmla="*/ 22099 h 31396"/>
                        <a:gd name="connsiteX8" fmla="*/ 43701 w 66792"/>
                        <a:gd name="connsiteY8" fmla="*/ 23837 h 31396"/>
                        <a:gd name="connsiteX9" fmla="*/ 49660 w 66792"/>
                        <a:gd name="connsiteY9" fmla="*/ 25823 h 31396"/>
                        <a:gd name="connsiteX10" fmla="*/ 55123 w 66792"/>
                        <a:gd name="connsiteY10" fmla="*/ 27065 h 31396"/>
                        <a:gd name="connsiteX11" fmla="*/ 66793 w 66792"/>
                        <a:gd name="connsiteY11" fmla="*/ 30044 h 31396"/>
                        <a:gd name="connsiteX12" fmla="*/ 54626 w 66792"/>
                        <a:gd name="connsiteY12" fmla="*/ 31286 h 31396"/>
                        <a:gd name="connsiteX13" fmla="*/ 48667 w 66792"/>
                        <a:gd name="connsiteY13" fmla="*/ 31286 h 31396"/>
                        <a:gd name="connsiteX14" fmla="*/ 42211 w 66792"/>
                        <a:gd name="connsiteY14" fmla="*/ 30293 h 31396"/>
                        <a:gd name="connsiteX15" fmla="*/ 35259 w 66792"/>
                        <a:gd name="connsiteY15" fmla="*/ 28803 h 31396"/>
                        <a:gd name="connsiteX16" fmla="*/ 28306 w 66792"/>
                        <a:gd name="connsiteY16" fmla="*/ 26320 h 31396"/>
                        <a:gd name="connsiteX17" fmla="*/ 21602 w 66792"/>
                        <a:gd name="connsiteY17" fmla="*/ 23340 h 31396"/>
                        <a:gd name="connsiteX18" fmla="*/ 15643 w 66792"/>
                        <a:gd name="connsiteY18" fmla="*/ 19367 h 31396"/>
                        <a:gd name="connsiteX19" fmla="*/ 10429 w 66792"/>
                        <a:gd name="connsiteY19" fmla="*/ 15146 h 31396"/>
                        <a:gd name="connsiteX20" fmla="*/ 6208 w 66792"/>
                        <a:gd name="connsiteY20" fmla="*/ 10925 h 31396"/>
                        <a:gd name="connsiteX21" fmla="*/ 3228 w 66792"/>
                        <a:gd name="connsiteY21" fmla="*/ 6704 h 31396"/>
                        <a:gd name="connsiteX22" fmla="*/ 1242 w 66792"/>
                        <a:gd name="connsiteY22" fmla="*/ 3228 h 31396"/>
                        <a:gd name="connsiteX23" fmla="*/ 0 w 66792"/>
                        <a:gd name="connsiteY23" fmla="*/ 0 h 313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66792" h="31396">
                          <a:moveTo>
                            <a:pt x="0" y="0"/>
                          </a:moveTo>
                          <a:cubicBezTo>
                            <a:pt x="0" y="0"/>
                            <a:pt x="745" y="993"/>
                            <a:pt x="2483" y="2235"/>
                          </a:cubicBezTo>
                          <a:cubicBezTo>
                            <a:pt x="3973" y="3725"/>
                            <a:pt x="6456" y="5463"/>
                            <a:pt x="9187" y="7449"/>
                          </a:cubicBezTo>
                          <a:cubicBezTo>
                            <a:pt x="10677" y="8442"/>
                            <a:pt x="12167" y="9435"/>
                            <a:pt x="13905" y="10429"/>
                          </a:cubicBezTo>
                          <a:cubicBezTo>
                            <a:pt x="15395" y="11670"/>
                            <a:pt x="17133" y="12663"/>
                            <a:pt x="19119" y="13657"/>
                          </a:cubicBezTo>
                          <a:cubicBezTo>
                            <a:pt x="21106" y="14650"/>
                            <a:pt x="23092" y="15643"/>
                            <a:pt x="24830" y="16884"/>
                          </a:cubicBezTo>
                          <a:cubicBezTo>
                            <a:pt x="26816" y="17878"/>
                            <a:pt x="29051" y="18623"/>
                            <a:pt x="31038" y="19367"/>
                          </a:cubicBezTo>
                          <a:cubicBezTo>
                            <a:pt x="33024" y="20361"/>
                            <a:pt x="35259" y="21354"/>
                            <a:pt x="37245" y="22099"/>
                          </a:cubicBezTo>
                          <a:cubicBezTo>
                            <a:pt x="39480" y="22595"/>
                            <a:pt x="41466" y="23340"/>
                            <a:pt x="43701" y="23837"/>
                          </a:cubicBezTo>
                          <a:cubicBezTo>
                            <a:pt x="45687" y="24333"/>
                            <a:pt x="47674" y="25078"/>
                            <a:pt x="49660" y="25823"/>
                          </a:cubicBezTo>
                          <a:cubicBezTo>
                            <a:pt x="51646" y="26320"/>
                            <a:pt x="53385" y="26568"/>
                            <a:pt x="55123" y="27065"/>
                          </a:cubicBezTo>
                          <a:cubicBezTo>
                            <a:pt x="62075" y="28555"/>
                            <a:pt x="66793" y="30044"/>
                            <a:pt x="66793" y="30044"/>
                          </a:cubicBezTo>
                          <a:cubicBezTo>
                            <a:pt x="66793" y="30044"/>
                            <a:pt x="62075" y="31038"/>
                            <a:pt x="54626" y="31286"/>
                          </a:cubicBezTo>
                          <a:cubicBezTo>
                            <a:pt x="52888" y="31286"/>
                            <a:pt x="50902" y="31534"/>
                            <a:pt x="48667" y="31286"/>
                          </a:cubicBezTo>
                          <a:cubicBezTo>
                            <a:pt x="46680" y="31038"/>
                            <a:pt x="44446" y="30789"/>
                            <a:pt x="42211" y="30293"/>
                          </a:cubicBezTo>
                          <a:cubicBezTo>
                            <a:pt x="39976" y="29796"/>
                            <a:pt x="37493" y="29548"/>
                            <a:pt x="35259" y="28803"/>
                          </a:cubicBezTo>
                          <a:cubicBezTo>
                            <a:pt x="33024" y="28058"/>
                            <a:pt x="30789" y="27065"/>
                            <a:pt x="28306" y="26320"/>
                          </a:cubicBezTo>
                          <a:cubicBezTo>
                            <a:pt x="26072" y="25327"/>
                            <a:pt x="23589" y="24333"/>
                            <a:pt x="21602" y="23340"/>
                          </a:cubicBezTo>
                          <a:cubicBezTo>
                            <a:pt x="19616" y="22099"/>
                            <a:pt x="17629" y="20609"/>
                            <a:pt x="15643" y="19367"/>
                          </a:cubicBezTo>
                          <a:cubicBezTo>
                            <a:pt x="13657" y="18126"/>
                            <a:pt x="11918" y="16636"/>
                            <a:pt x="10429" y="15146"/>
                          </a:cubicBezTo>
                          <a:cubicBezTo>
                            <a:pt x="8939" y="13657"/>
                            <a:pt x="7449" y="12167"/>
                            <a:pt x="6208" y="10925"/>
                          </a:cubicBezTo>
                          <a:cubicBezTo>
                            <a:pt x="4966" y="9435"/>
                            <a:pt x="4221" y="7946"/>
                            <a:pt x="3228" y="6704"/>
                          </a:cubicBezTo>
                          <a:cubicBezTo>
                            <a:pt x="2235" y="5463"/>
                            <a:pt x="1738" y="4221"/>
                            <a:pt x="1242" y="3228"/>
                          </a:cubicBezTo>
                          <a:cubicBezTo>
                            <a:pt x="248" y="1242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BF946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22" name="任意多边形: 形状 321">
                    <a:extLst>
                      <a:ext uri="{FF2B5EF4-FFF2-40B4-BE49-F238E27FC236}">
                        <a16:creationId xmlns:a16="http://schemas.microsoft.com/office/drawing/2014/main" id="{00157B80-2BB9-F72E-0C2C-431D12AD3E87}"/>
                      </a:ext>
                    </a:extLst>
                  </p:cNvPr>
                  <p:cNvSpPr/>
                  <p:nvPr/>
                </p:nvSpPr>
                <p:spPr>
                  <a:xfrm>
                    <a:off x="1094710" y="5036260"/>
                    <a:ext cx="111244" cy="95376"/>
                  </a:xfrm>
                  <a:custGeom>
                    <a:avLst/>
                    <a:gdLst>
                      <a:gd name="connsiteX0" fmla="*/ 3234 w 111244"/>
                      <a:gd name="connsiteY0" fmla="*/ 80230 h 95376"/>
                      <a:gd name="connsiteX1" fmla="*/ 26822 w 111244"/>
                      <a:gd name="connsiteY1" fmla="*/ 23370 h 95376"/>
                      <a:gd name="connsiteX2" fmla="*/ 111244 w 111244"/>
                      <a:gd name="connsiteY2" fmla="*/ 95377 h 95376"/>
                      <a:gd name="connsiteX3" fmla="*/ 33774 w 111244"/>
                      <a:gd name="connsiteY3" fmla="*/ 29 h 95376"/>
                      <a:gd name="connsiteX4" fmla="*/ 3234 w 111244"/>
                      <a:gd name="connsiteY4" fmla="*/ 80230 h 953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244" h="95376">
                        <a:moveTo>
                          <a:pt x="3234" y="80230"/>
                        </a:moveTo>
                        <a:cubicBezTo>
                          <a:pt x="3234" y="80230"/>
                          <a:pt x="1744" y="27591"/>
                          <a:pt x="26822" y="23370"/>
                        </a:cubicBezTo>
                        <a:cubicBezTo>
                          <a:pt x="51652" y="19149"/>
                          <a:pt x="111244" y="95377"/>
                          <a:pt x="111244" y="95377"/>
                        </a:cubicBezTo>
                        <a:cubicBezTo>
                          <a:pt x="111244" y="95377"/>
                          <a:pt x="75241" y="1271"/>
                          <a:pt x="33774" y="29"/>
                        </a:cubicBezTo>
                        <a:cubicBezTo>
                          <a:pt x="-7940" y="-1460"/>
                          <a:pt x="-988" y="53911"/>
                          <a:pt x="3234" y="80230"/>
                        </a:cubicBezTo>
                        <a:close/>
                      </a:path>
                    </a:pathLst>
                  </a:custGeom>
                  <a:solidFill>
                    <a:srgbClr val="F3903E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3" name="任意多边形: 形状 322">
                    <a:extLst>
                      <a:ext uri="{FF2B5EF4-FFF2-40B4-BE49-F238E27FC236}">
                        <a16:creationId xmlns:a16="http://schemas.microsoft.com/office/drawing/2014/main" id="{5607CD21-CC56-4C6E-AB48-D16E3DA7DDA5}"/>
                      </a:ext>
                    </a:extLst>
                  </p:cNvPr>
                  <p:cNvSpPr/>
                  <p:nvPr/>
                </p:nvSpPr>
                <p:spPr>
                  <a:xfrm>
                    <a:off x="1387992" y="4986209"/>
                    <a:ext cx="163844" cy="119356"/>
                  </a:xfrm>
                  <a:custGeom>
                    <a:avLst/>
                    <a:gdLst>
                      <a:gd name="connsiteX0" fmla="*/ 1953 w 163844"/>
                      <a:gd name="connsiteY0" fmla="*/ 119357 h 119356"/>
                      <a:gd name="connsiteX1" fmla="*/ 61545 w 163844"/>
                      <a:gd name="connsiteY1" fmla="*/ 23761 h 119356"/>
                      <a:gd name="connsiteX2" fmla="*/ 163845 w 163844"/>
                      <a:gd name="connsiteY2" fmla="*/ 80374 h 119356"/>
                      <a:gd name="connsiteX3" fmla="*/ 50371 w 163844"/>
                      <a:gd name="connsiteY3" fmla="*/ 2904 h 119356"/>
                      <a:gd name="connsiteX4" fmla="*/ 1953 w 163844"/>
                      <a:gd name="connsiteY4" fmla="*/ 119357 h 119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3844" h="119356">
                        <a:moveTo>
                          <a:pt x="1953" y="119357"/>
                        </a:moveTo>
                        <a:cubicBezTo>
                          <a:pt x="1953" y="119357"/>
                          <a:pt x="18589" y="33445"/>
                          <a:pt x="61545" y="23761"/>
                        </a:cubicBezTo>
                        <a:cubicBezTo>
                          <a:pt x="104501" y="14078"/>
                          <a:pt x="163845" y="80374"/>
                          <a:pt x="163845" y="80374"/>
                        </a:cubicBezTo>
                        <a:cubicBezTo>
                          <a:pt x="163845" y="80374"/>
                          <a:pt x="123620" y="-17953"/>
                          <a:pt x="50371" y="2904"/>
                        </a:cubicBezTo>
                        <a:cubicBezTo>
                          <a:pt x="463" y="25251"/>
                          <a:pt x="-3758" y="77642"/>
                          <a:pt x="1953" y="119357"/>
                        </a:cubicBezTo>
                        <a:close/>
                      </a:path>
                    </a:pathLst>
                  </a:custGeom>
                  <a:solidFill>
                    <a:srgbClr val="F3903E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4" name="任意多边形: 形状 323">
                    <a:extLst>
                      <a:ext uri="{FF2B5EF4-FFF2-40B4-BE49-F238E27FC236}">
                        <a16:creationId xmlns:a16="http://schemas.microsoft.com/office/drawing/2014/main" id="{85FC1CBC-ABA0-FDE4-5659-C1ACC6B42018}"/>
                      </a:ext>
                    </a:extLst>
                  </p:cNvPr>
                  <p:cNvSpPr/>
                  <p:nvPr/>
                </p:nvSpPr>
                <p:spPr>
                  <a:xfrm>
                    <a:off x="1885552" y="5043947"/>
                    <a:ext cx="78462" cy="118896"/>
                  </a:xfrm>
                  <a:custGeom>
                    <a:avLst/>
                    <a:gdLst>
                      <a:gd name="connsiteX0" fmla="*/ 0 w 78462"/>
                      <a:gd name="connsiteY0" fmla="*/ 43741 h 118896"/>
                      <a:gd name="connsiteX1" fmla="*/ 1986 w 78462"/>
                      <a:gd name="connsiteY1" fmla="*/ 33561 h 118896"/>
                      <a:gd name="connsiteX2" fmla="*/ 50405 w 78462"/>
                      <a:gd name="connsiteY2" fmla="*/ 2027 h 118896"/>
                      <a:gd name="connsiteX3" fmla="*/ 78463 w 78462"/>
                      <a:gd name="connsiteY3" fmla="*/ 34803 h 118896"/>
                      <a:gd name="connsiteX4" fmla="*/ 59344 w 78462"/>
                      <a:gd name="connsiteY4" fmla="*/ 14690 h 118896"/>
                      <a:gd name="connsiteX5" fmla="*/ 19119 w 78462"/>
                      <a:gd name="connsiteY5" fmla="*/ 30085 h 118896"/>
                      <a:gd name="connsiteX6" fmla="*/ 34514 w 78462"/>
                      <a:gd name="connsiteY6" fmla="*/ 69565 h 118896"/>
                      <a:gd name="connsiteX7" fmla="*/ 44446 w 78462"/>
                      <a:gd name="connsiteY7" fmla="*/ 73041 h 118896"/>
                      <a:gd name="connsiteX8" fmla="*/ 51398 w 78462"/>
                      <a:gd name="connsiteY8" fmla="*/ 71054 h 118896"/>
                      <a:gd name="connsiteX9" fmla="*/ 67041 w 78462"/>
                      <a:gd name="connsiteY9" fmla="*/ 58888 h 118896"/>
                      <a:gd name="connsiteX10" fmla="*/ 41963 w 78462"/>
                      <a:gd name="connsiteY10" fmla="*/ 88187 h 118896"/>
                      <a:gd name="connsiteX11" fmla="*/ 19119 w 78462"/>
                      <a:gd name="connsiteY11" fmla="*/ 81235 h 118896"/>
                      <a:gd name="connsiteX12" fmla="*/ 46432 w 78462"/>
                      <a:gd name="connsiteY12" fmla="*/ 117735 h 118896"/>
                      <a:gd name="connsiteX13" fmla="*/ 47922 w 78462"/>
                      <a:gd name="connsiteY13" fmla="*/ 118728 h 118896"/>
                      <a:gd name="connsiteX14" fmla="*/ 15146 w 78462"/>
                      <a:gd name="connsiteY14" fmla="*/ 98367 h 118896"/>
                      <a:gd name="connsiteX15" fmla="*/ 0 w 78462"/>
                      <a:gd name="connsiteY15" fmla="*/ 43741 h 118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78462" h="118896">
                        <a:moveTo>
                          <a:pt x="0" y="43741"/>
                        </a:moveTo>
                        <a:cubicBezTo>
                          <a:pt x="497" y="40265"/>
                          <a:pt x="1241" y="36789"/>
                          <a:pt x="1986" y="33561"/>
                        </a:cubicBezTo>
                        <a:cubicBezTo>
                          <a:pt x="6952" y="12952"/>
                          <a:pt x="27810" y="-6415"/>
                          <a:pt x="50405" y="2027"/>
                        </a:cubicBezTo>
                        <a:cubicBezTo>
                          <a:pt x="66296" y="7986"/>
                          <a:pt x="74738" y="19408"/>
                          <a:pt x="78463" y="34803"/>
                        </a:cubicBezTo>
                        <a:cubicBezTo>
                          <a:pt x="73993" y="26360"/>
                          <a:pt x="67538" y="18663"/>
                          <a:pt x="59344" y="14690"/>
                        </a:cubicBezTo>
                        <a:cubicBezTo>
                          <a:pt x="43204" y="6745"/>
                          <a:pt x="26072" y="13449"/>
                          <a:pt x="19119" y="30085"/>
                        </a:cubicBezTo>
                        <a:cubicBezTo>
                          <a:pt x="12912" y="44486"/>
                          <a:pt x="19864" y="63605"/>
                          <a:pt x="34514" y="69565"/>
                        </a:cubicBezTo>
                        <a:cubicBezTo>
                          <a:pt x="37742" y="71551"/>
                          <a:pt x="41218" y="73289"/>
                          <a:pt x="44446" y="73041"/>
                        </a:cubicBezTo>
                        <a:cubicBezTo>
                          <a:pt x="46680" y="73041"/>
                          <a:pt x="49163" y="72296"/>
                          <a:pt x="51398" y="71054"/>
                        </a:cubicBezTo>
                        <a:cubicBezTo>
                          <a:pt x="58351" y="69565"/>
                          <a:pt x="63813" y="65095"/>
                          <a:pt x="67041" y="58888"/>
                        </a:cubicBezTo>
                        <a:cubicBezTo>
                          <a:pt x="68283" y="73537"/>
                          <a:pt x="56612" y="87194"/>
                          <a:pt x="41963" y="88187"/>
                        </a:cubicBezTo>
                        <a:cubicBezTo>
                          <a:pt x="34265" y="88684"/>
                          <a:pt x="26320" y="85952"/>
                          <a:pt x="19119" y="81235"/>
                        </a:cubicBezTo>
                        <a:cubicBezTo>
                          <a:pt x="22347" y="97374"/>
                          <a:pt x="30541" y="112272"/>
                          <a:pt x="46432" y="117735"/>
                        </a:cubicBezTo>
                        <a:cubicBezTo>
                          <a:pt x="46929" y="117983"/>
                          <a:pt x="47425" y="118231"/>
                          <a:pt x="47922" y="118728"/>
                        </a:cubicBezTo>
                        <a:cubicBezTo>
                          <a:pt x="37245" y="120714"/>
                          <a:pt x="20112" y="104575"/>
                          <a:pt x="15146" y="98367"/>
                        </a:cubicBezTo>
                        <a:cubicBezTo>
                          <a:pt x="2731" y="81980"/>
                          <a:pt x="1241" y="63109"/>
                          <a:pt x="0" y="43741"/>
                        </a:cubicBezTo>
                        <a:close/>
                      </a:path>
                    </a:pathLst>
                  </a:custGeom>
                  <a:solidFill>
                    <a:srgbClr val="BF946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C1BE128A-7546-5CE0-A31E-422393E7F780}"/>
                  </a:ext>
                </a:extLst>
              </p:cNvPr>
              <p:cNvSpPr/>
              <p:nvPr/>
            </p:nvSpPr>
            <p:spPr>
              <a:xfrm>
                <a:off x="937115" y="4413304"/>
                <a:ext cx="485605" cy="572083"/>
              </a:xfrm>
              <a:custGeom>
                <a:avLst/>
                <a:gdLst>
                  <a:gd name="connsiteX0" fmla="*/ 7131 w 485605"/>
                  <a:gd name="connsiteY0" fmla="*/ 572084 h 572083"/>
                  <a:gd name="connsiteX1" fmla="*/ 485605 w 485605"/>
                  <a:gd name="connsiteY1" fmla="*/ 0 h 572083"/>
                  <a:gd name="connsiteX2" fmla="*/ 107941 w 485605"/>
                  <a:gd name="connsiteY2" fmla="*/ 560165 h 572083"/>
                  <a:gd name="connsiteX3" fmla="*/ 7131 w 485605"/>
                  <a:gd name="connsiteY3" fmla="*/ 572084 h 572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5605" h="572083">
                    <a:moveTo>
                      <a:pt x="7131" y="572084"/>
                    </a:moveTo>
                    <a:cubicBezTo>
                      <a:pt x="7131" y="572084"/>
                      <a:pt x="-96410" y="103541"/>
                      <a:pt x="485605" y="0"/>
                    </a:cubicBezTo>
                    <a:cubicBezTo>
                      <a:pt x="485605" y="0"/>
                      <a:pt x="36182" y="80201"/>
                      <a:pt x="107941" y="560165"/>
                    </a:cubicBezTo>
                    <a:lnTo>
                      <a:pt x="7131" y="572084"/>
                    </a:ln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4D75A647-5B45-4FA6-BFE5-63B59512B939}"/>
                  </a:ext>
                </a:extLst>
              </p:cNvPr>
              <p:cNvSpPr/>
              <p:nvPr/>
            </p:nvSpPr>
            <p:spPr>
              <a:xfrm>
                <a:off x="1414327" y="5496142"/>
                <a:ext cx="439690" cy="297106"/>
              </a:xfrm>
              <a:custGeom>
                <a:avLst/>
                <a:gdLst>
                  <a:gd name="connsiteX0" fmla="*/ 6407 w 439690"/>
                  <a:gd name="connsiteY0" fmla="*/ 0 h 297106"/>
                  <a:gd name="connsiteX1" fmla="*/ 439690 w 439690"/>
                  <a:gd name="connsiteY1" fmla="*/ 278096 h 297106"/>
                  <a:gd name="connsiteX2" fmla="*/ 281275 w 439690"/>
                  <a:gd name="connsiteY2" fmla="*/ 296222 h 297106"/>
                  <a:gd name="connsiteX3" fmla="*/ 6407 w 439690"/>
                  <a:gd name="connsiteY3" fmla="*/ 0 h 297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690" h="297106">
                    <a:moveTo>
                      <a:pt x="6407" y="0"/>
                    </a:moveTo>
                    <a:cubicBezTo>
                      <a:pt x="6407" y="0"/>
                      <a:pt x="164077" y="218008"/>
                      <a:pt x="439690" y="278096"/>
                    </a:cubicBezTo>
                    <a:cubicBezTo>
                      <a:pt x="393010" y="303175"/>
                      <a:pt x="281275" y="296222"/>
                      <a:pt x="281275" y="296222"/>
                    </a:cubicBezTo>
                    <a:cubicBezTo>
                      <a:pt x="281275" y="296222"/>
                      <a:pt x="-49709" y="150967"/>
                      <a:pt x="6407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12D5B444-8B14-9DC4-6251-FF6824611A13}"/>
                  </a:ext>
                </a:extLst>
              </p:cNvPr>
              <p:cNvSpPr/>
              <p:nvPr/>
            </p:nvSpPr>
            <p:spPr>
              <a:xfrm>
                <a:off x="2126899" y="5260753"/>
                <a:ext cx="139048" cy="160898"/>
              </a:xfrm>
              <a:custGeom>
                <a:avLst/>
                <a:gdLst>
                  <a:gd name="connsiteX0" fmla="*/ 84670 w 139048"/>
                  <a:gd name="connsiteY0" fmla="*/ 0 h 160898"/>
                  <a:gd name="connsiteX1" fmla="*/ 0 w 139048"/>
                  <a:gd name="connsiteY1" fmla="*/ 136813 h 160898"/>
                  <a:gd name="connsiteX2" fmla="*/ 28306 w 139048"/>
                  <a:gd name="connsiteY2" fmla="*/ 160899 h 160898"/>
                  <a:gd name="connsiteX3" fmla="*/ 139048 w 139048"/>
                  <a:gd name="connsiteY3" fmla="*/ 28058 h 160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048" h="160898">
                    <a:moveTo>
                      <a:pt x="84670" y="0"/>
                    </a:moveTo>
                    <a:lnTo>
                      <a:pt x="0" y="136813"/>
                    </a:lnTo>
                    <a:lnTo>
                      <a:pt x="28306" y="160899"/>
                    </a:lnTo>
                    <a:lnTo>
                      <a:pt x="139048" y="28058"/>
                    </a:ln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36" name="图形 23">
              <a:extLst>
                <a:ext uri="{FF2B5EF4-FFF2-40B4-BE49-F238E27FC236}">
                  <a16:creationId xmlns:a16="http://schemas.microsoft.com/office/drawing/2014/main" id="{3FB4CB42-479C-6CFD-27B0-1EC965D34F95}"/>
                </a:ext>
              </a:extLst>
            </p:cNvPr>
            <p:cNvGrpSpPr/>
            <p:nvPr/>
          </p:nvGrpSpPr>
          <p:grpSpPr>
            <a:xfrm>
              <a:off x="1964905" y="5922722"/>
              <a:ext cx="637489" cy="509512"/>
              <a:chOff x="1964905" y="5922722"/>
              <a:chExt cx="637489" cy="509512"/>
            </a:xfrm>
          </p:grpSpPr>
          <p:grpSp>
            <p:nvGrpSpPr>
              <p:cNvPr id="337" name="图形 23">
                <a:extLst>
                  <a:ext uri="{FF2B5EF4-FFF2-40B4-BE49-F238E27FC236}">
                    <a16:creationId xmlns:a16="http://schemas.microsoft.com/office/drawing/2014/main" id="{CD431CD2-8CF4-64AE-B818-FE537E5C7677}"/>
                  </a:ext>
                </a:extLst>
              </p:cNvPr>
              <p:cNvGrpSpPr/>
              <p:nvPr/>
            </p:nvGrpSpPr>
            <p:grpSpPr>
              <a:xfrm>
                <a:off x="1964905" y="5922722"/>
                <a:ext cx="637489" cy="509512"/>
                <a:chOff x="1964905" y="5922722"/>
                <a:chExt cx="637489" cy="509512"/>
              </a:xfrm>
            </p:grpSpPr>
            <p:sp>
              <p:nvSpPr>
                <p:cNvPr id="338" name="任意多边形: 形状 337">
                  <a:extLst>
                    <a:ext uri="{FF2B5EF4-FFF2-40B4-BE49-F238E27FC236}">
                      <a16:creationId xmlns:a16="http://schemas.microsoft.com/office/drawing/2014/main" id="{C72CE7A5-64DB-BFBE-DF28-41F5E1B701FC}"/>
                    </a:ext>
                  </a:extLst>
                </p:cNvPr>
                <p:cNvSpPr/>
                <p:nvPr/>
              </p:nvSpPr>
              <p:spPr>
                <a:xfrm>
                  <a:off x="2179883" y="6243277"/>
                  <a:ext cx="403888" cy="164033"/>
                </a:xfrm>
                <a:custGeom>
                  <a:avLst/>
                  <a:gdLst>
                    <a:gd name="connsiteX0" fmla="*/ 64958 w 403888"/>
                    <a:gd name="connsiteY0" fmla="*/ 158912 h 164033"/>
                    <a:gd name="connsiteX1" fmla="*/ 403888 w 403888"/>
                    <a:gd name="connsiteY1" fmla="*/ 68034 h 164033"/>
                    <a:gd name="connsiteX2" fmla="*/ 384272 w 403888"/>
                    <a:gd name="connsiteY2" fmla="*/ 37245 h 164033"/>
                    <a:gd name="connsiteX3" fmla="*/ 396936 w 403888"/>
                    <a:gd name="connsiteY3" fmla="*/ 0 h 164033"/>
                    <a:gd name="connsiteX4" fmla="*/ 39383 w 403888"/>
                    <a:gd name="connsiteY4" fmla="*/ 93113 h 164033"/>
                    <a:gd name="connsiteX5" fmla="*/ 152 w 403888"/>
                    <a:gd name="connsiteY5" fmla="*/ 139048 h 164033"/>
                    <a:gd name="connsiteX6" fmla="*/ 4373 w 403888"/>
                    <a:gd name="connsiteY6" fmla="*/ 155933 h 164033"/>
                    <a:gd name="connsiteX7" fmla="*/ 64958 w 403888"/>
                    <a:gd name="connsiteY7" fmla="*/ 158912 h 164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3888" h="164033">
                      <a:moveTo>
                        <a:pt x="64958" y="158912"/>
                      </a:moveTo>
                      <a:lnTo>
                        <a:pt x="403888" y="68034"/>
                      </a:lnTo>
                      <a:cubicBezTo>
                        <a:pt x="403888" y="68034"/>
                        <a:pt x="387252" y="60834"/>
                        <a:pt x="384272" y="37245"/>
                      </a:cubicBezTo>
                      <a:cubicBezTo>
                        <a:pt x="381045" y="11670"/>
                        <a:pt x="396936" y="0"/>
                        <a:pt x="396936" y="0"/>
                      </a:cubicBezTo>
                      <a:cubicBezTo>
                        <a:pt x="396936" y="0"/>
                        <a:pt x="72904" y="84422"/>
                        <a:pt x="39383" y="93113"/>
                      </a:cubicBezTo>
                      <a:cubicBezTo>
                        <a:pt x="20761" y="97830"/>
                        <a:pt x="-2083" y="109252"/>
                        <a:pt x="152" y="139048"/>
                      </a:cubicBezTo>
                      <a:cubicBezTo>
                        <a:pt x="649" y="145752"/>
                        <a:pt x="2138" y="151463"/>
                        <a:pt x="4373" y="155933"/>
                      </a:cubicBezTo>
                      <a:cubicBezTo>
                        <a:pt x="18278" y="167851"/>
                        <a:pt x="42115" y="164623"/>
                        <a:pt x="64958" y="158912"/>
                      </a:cubicBezTo>
                      <a:close/>
                    </a:path>
                  </a:pathLst>
                </a:custGeom>
                <a:solidFill>
                  <a:srgbClr val="F9F9F9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" name="任意多边形: 形状 338">
                  <a:extLst>
                    <a:ext uri="{FF2B5EF4-FFF2-40B4-BE49-F238E27FC236}">
                      <a16:creationId xmlns:a16="http://schemas.microsoft.com/office/drawing/2014/main" id="{0FC254A2-0182-E420-6E0D-C8C0670A009E}"/>
                    </a:ext>
                  </a:extLst>
                </p:cNvPr>
                <p:cNvSpPr/>
                <p:nvPr/>
              </p:nvSpPr>
              <p:spPr>
                <a:xfrm>
                  <a:off x="2184257" y="6264631"/>
                  <a:ext cx="418137" cy="152124"/>
                </a:xfrm>
                <a:custGeom>
                  <a:avLst/>
                  <a:gdLst>
                    <a:gd name="connsiteX0" fmla="*/ 379899 w 418137"/>
                    <a:gd name="connsiteY0" fmla="*/ 15891 h 152124"/>
                    <a:gd name="connsiteX1" fmla="*/ 399515 w 418137"/>
                    <a:gd name="connsiteY1" fmla="*/ 46681 h 152124"/>
                    <a:gd name="connsiteX2" fmla="*/ 60585 w 418137"/>
                    <a:gd name="connsiteY2" fmla="*/ 137558 h 152124"/>
                    <a:gd name="connsiteX3" fmla="*/ 0 w 418137"/>
                    <a:gd name="connsiteY3" fmla="*/ 134579 h 152124"/>
                    <a:gd name="connsiteX4" fmla="*/ 38487 w 418137"/>
                    <a:gd name="connsiteY4" fmla="*/ 151960 h 152124"/>
                    <a:gd name="connsiteX5" fmla="*/ 61578 w 418137"/>
                    <a:gd name="connsiteY5" fmla="*/ 146994 h 152124"/>
                    <a:gd name="connsiteX6" fmla="*/ 418138 w 418137"/>
                    <a:gd name="connsiteY6" fmla="*/ 53385 h 152124"/>
                    <a:gd name="connsiteX7" fmla="*/ 380396 w 418137"/>
                    <a:gd name="connsiteY7" fmla="*/ 0 h 152124"/>
                    <a:gd name="connsiteX8" fmla="*/ 379899 w 418137"/>
                    <a:gd name="connsiteY8" fmla="*/ 15891 h 152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8137" h="152124">
                      <a:moveTo>
                        <a:pt x="379899" y="15891"/>
                      </a:moveTo>
                      <a:cubicBezTo>
                        <a:pt x="383127" y="39480"/>
                        <a:pt x="399515" y="46681"/>
                        <a:pt x="399515" y="46681"/>
                      </a:cubicBezTo>
                      <a:lnTo>
                        <a:pt x="60585" y="137558"/>
                      </a:lnTo>
                      <a:cubicBezTo>
                        <a:pt x="37990" y="143269"/>
                        <a:pt x="13905" y="146497"/>
                        <a:pt x="0" y="134579"/>
                      </a:cubicBezTo>
                      <a:cubicBezTo>
                        <a:pt x="7697" y="149725"/>
                        <a:pt x="23837" y="152953"/>
                        <a:pt x="38487" y="151960"/>
                      </a:cubicBezTo>
                      <a:cubicBezTo>
                        <a:pt x="45687" y="150718"/>
                        <a:pt x="53385" y="148980"/>
                        <a:pt x="61578" y="146994"/>
                      </a:cubicBezTo>
                      <a:lnTo>
                        <a:pt x="418138" y="53385"/>
                      </a:lnTo>
                      <a:lnTo>
                        <a:pt x="380396" y="0"/>
                      </a:lnTo>
                      <a:cubicBezTo>
                        <a:pt x="379403" y="4469"/>
                        <a:pt x="378906" y="9684"/>
                        <a:pt x="379899" y="15891"/>
                      </a:cubicBezTo>
                      <a:close/>
                    </a:path>
                  </a:pathLst>
                </a:custGeom>
                <a:solidFill>
                  <a:srgbClr val="E32A1D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" name="任意多边形: 形状 339">
                  <a:extLst>
                    <a:ext uri="{FF2B5EF4-FFF2-40B4-BE49-F238E27FC236}">
                      <a16:creationId xmlns:a16="http://schemas.microsoft.com/office/drawing/2014/main" id="{0651D861-1B95-143B-AC8F-BDFDFB3F8B59}"/>
                    </a:ext>
                  </a:extLst>
                </p:cNvPr>
                <p:cNvSpPr/>
                <p:nvPr/>
              </p:nvSpPr>
              <p:spPr>
                <a:xfrm>
                  <a:off x="2023855" y="5922722"/>
                  <a:ext cx="568607" cy="413668"/>
                </a:xfrm>
                <a:custGeom>
                  <a:avLst/>
                  <a:gdLst>
                    <a:gd name="connsiteX0" fmla="*/ 568607 w 568607"/>
                    <a:gd name="connsiteY0" fmla="*/ 316583 h 413668"/>
                    <a:gd name="connsiteX1" fmla="*/ 353083 w 568607"/>
                    <a:gd name="connsiteY1" fmla="*/ 0 h 413668"/>
                    <a:gd name="connsiteX2" fmla="*/ 0 w 568607"/>
                    <a:gd name="connsiteY2" fmla="*/ 84670 h 413668"/>
                    <a:gd name="connsiteX3" fmla="*/ 195164 w 568607"/>
                    <a:gd name="connsiteY3" fmla="*/ 413668 h 413668"/>
                    <a:gd name="connsiteX4" fmla="*/ 552716 w 568607"/>
                    <a:gd name="connsiteY4" fmla="*/ 320556 h 413668"/>
                    <a:gd name="connsiteX5" fmla="*/ 568607 w 568607"/>
                    <a:gd name="connsiteY5" fmla="*/ 316583 h 413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68607" h="413668">
                      <a:moveTo>
                        <a:pt x="568607" y="316583"/>
                      </a:moveTo>
                      <a:lnTo>
                        <a:pt x="353083" y="0"/>
                      </a:lnTo>
                      <a:cubicBezTo>
                        <a:pt x="353083" y="0"/>
                        <a:pt x="73993" y="66296"/>
                        <a:pt x="0" y="84670"/>
                      </a:cubicBezTo>
                      <a:lnTo>
                        <a:pt x="195164" y="413668"/>
                      </a:lnTo>
                      <a:cubicBezTo>
                        <a:pt x="228684" y="404978"/>
                        <a:pt x="552716" y="320556"/>
                        <a:pt x="552716" y="320556"/>
                      </a:cubicBezTo>
                      <a:lnTo>
                        <a:pt x="568607" y="316583"/>
                      </a:lnTo>
                      <a:close/>
                    </a:path>
                  </a:pathLst>
                </a:custGeom>
                <a:solidFill>
                  <a:srgbClr val="E32A1D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" name="任意多边形: 形状 340">
                  <a:extLst>
                    <a:ext uri="{FF2B5EF4-FFF2-40B4-BE49-F238E27FC236}">
                      <a16:creationId xmlns:a16="http://schemas.microsoft.com/office/drawing/2014/main" id="{91E00FCC-2DF6-1C29-7BB7-CAFEBDC2619F}"/>
                    </a:ext>
                  </a:extLst>
                </p:cNvPr>
                <p:cNvSpPr/>
                <p:nvPr/>
              </p:nvSpPr>
              <p:spPr>
                <a:xfrm>
                  <a:off x="1964905" y="6007392"/>
                  <a:ext cx="257590" cy="410699"/>
                </a:xfrm>
                <a:custGeom>
                  <a:avLst/>
                  <a:gdLst>
                    <a:gd name="connsiteX0" fmla="*/ 46287 w 257590"/>
                    <a:gd name="connsiteY0" fmla="*/ 3228 h 410699"/>
                    <a:gd name="connsiteX1" fmla="*/ 7800 w 257590"/>
                    <a:gd name="connsiteY1" fmla="*/ 79456 h 410699"/>
                    <a:gd name="connsiteX2" fmla="*/ 153056 w 257590"/>
                    <a:gd name="connsiteY2" fmla="*/ 337440 h 410699"/>
                    <a:gd name="connsiteX3" fmla="*/ 257590 w 257590"/>
                    <a:gd name="connsiteY3" fmla="*/ 409199 h 410699"/>
                    <a:gd name="connsiteX4" fmla="*/ 214882 w 257590"/>
                    <a:gd name="connsiteY4" fmla="*/ 374934 h 410699"/>
                    <a:gd name="connsiteX5" fmla="*/ 254114 w 257590"/>
                    <a:gd name="connsiteY5" fmla="*/ 328998 h 410699"/>
                    <a:gd name="connsiteX6" fmla="*/ 58950 w 257590"/>
                    <a:gd name="connsiteY6" fmla="*/ 0 h 410699"/>
                    <a:gd name="connsiteX7" fmla="*/ 46287 w 257590"/>
                    <a:gd name="connsiteY7" fmla="*/ 3228 h 410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7590" h="410699">
                      <a:moveTo>
                        <a:pt x="46287" y="3228"/>
                      </a:moveTo>
                      <a:cubicBezTo>
                        <a:pt x="1593" y="14898"/>
                        <a:pt x="-9581" y="51895"/>
                        <a:pt x="7800" y="79456"/>
                      </a:cubicBezTo>
                      <a:cubicBezTo>
                        <a:pt x="7800" y="79456"/>
                        <a:pt x="103644" y="249045"/>
                        <a:pt x="153056" y="337440"/>
                      </a:cubicBezTo>
                      <a:cubicBezTo>
                        <a:pt x="189556" y="402991"/>
                        <a:pt x="216372" y="415655"/>
                        <a:pt x="257590" y="409199"/>
                      </a:cubicBezTo>
                      <a:cubicBezTo>
                        <a:pt x="238471" y="410689"/>
                        <a:pt x="216869" y="404729"/>
                        <a:pt x="214882" y="374934"/>
                      </a:cubicBezTo>
                      <a:cubicBezTo>
                        <a:pt x="212896" y="345137"/>
                        <a:pt x="235491" y="333964"/>
                        <a:pt x="254114" y="328998"/>
                      </a:cubicBezTo>
                      <a:lnTo>
                        <a:pt x="58950" y="0"/>
                      </a:lnTo>
                      <a:cubicBezTo>
                        <a:pt x="53736" y="1490"/>
                        <a:pt x="49515" y="2483"/>
                        <a:pt x="46287" y="3228"/>
                      </a:cubicBezTo>
                      <a:close/>
                    </a:path>
                  </a:pathLst>
                </a:custGeom>
                <a:solidFill>
                  <a:srgbClr val="056BB1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C6D7D3C3-893C-39EA-69BD-A3D2EA4A3BC1}"/>
                    </a:ext>
                  </a:extLst>
                </p:cNvPr>
                <p:cNvSpPr/>
                <p:nvPr/>
              </p:nvSpPr>
              <p:spPr>
                <a:xfrm>
                  <a:off x="2104988" y="6252185"/>
                  <a:ext cx="82744" cy="122194"/>
                </a:xfrm>
                <a:custGeom>
                  <a:avLst/>
                  <a:gdLst>
                    <a:gd name="connsiteX0" fmla="*/ 35071 w 82744"/>
                    <a:gd name="connsiteY0" fmla="*/ 62603 h 122194"/>
                    <a:gd name="connsiteX1" fmla="*/ 82745 w 82744"/>
                    <a:gd name="connsiteY1" fmla="*/ 31317 h 122194"/>
                    <a:gd name="connsiteX2" fmla="*/ 64371 w 82744"/>
                    <a:gd name="connsiteY2" fmla="*/ 279 h 122194"/>
                    <a:gd name="connsiteX3" fmla="*/ 64371 w 82744"/>
                    <a:gd name="connsiteY3" fmla="*/ 279 h 122194"/>
                    <a:gd name="connsiteX4" fmla="*/ 13469 w 82744"/>
                    <a:gd name="connsiteY4" fmla="*/ 22626 h 122194"/>
                    <a:gd name="connsiteX5" fmla="*/ 3537 w 82744"/>
                    <a:gd name="connsiteY5" fmla="*/ 75763 h 122194"/>
                    <a:gd name="connsiteX6" fmla="*/ 12972 w 82744"/>
                    <a:gd name="connsiteY6" fmla="*/ 92647 h 122194"/>
                    <a:gd name="connsiteX7" fmla="*/ 31098 w 82744"/>
                    <a:gd name="connsiteY7" fmla="*/ 122195 h 122194"/>
                    <a:gd name="connsiteX8" fmla="*/ 35071 w 82744"/>
                    <a:gd name="connsiteY8" fmla="*/ 62603 h 122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2744" h="122194">
                      <a:moveTo>
                        <a:pt x="35071" y="62603"/>
                      </a:moveTo>
                      <a:cubicBezTo>
                        <a:pt x="51459" y="32807"/>
                        <a:pt x="82745" y="31317"/>
                        <a:pt x="82745" y="31317"/>
                      </a:cubicBezTo>
                      <a:lnTo>
                        <a:pt x="64371" y="279"/>
                      </a:lnTo>
                      <a:lnTo>
                        <a:pt x="64371" y="279"/>
                      </a:lnTo>
                      <a:cubicBezTo>
                        <a:pt x="64371" y="279"/>
                        <a:pt x="34326" y="-4190"/>
                        <a:pt x="13469" y="22626"/>
                      </a:cubicBezTo>
                      <a:cubicBezTo>
                        <a:pt x="-9126" y="51926"/>
                        <a:pt x="3537" y="75763"/>
                        <a:pt x="3537" y="75763"/>
                      </a:cubicBezTo>
                      <a:cubicBezTo>
                        <a:pt x="6765" y="81722"/>
                        <a:pt x="9993" y="87184"/>
                        <a:pt x="12972" y="92647"/>
                      </a:cubicBezTo>
                      <a:cubicBezTo>
                        <a:pt x="19180" y="104069"/>
                        <a:pt x="25387" y="113753"/>
                        <a:pt x="31098" y="122195"/>
                      </a:cubicBezTo>
                      <a:cubicBezTo>
                        <a:pt x="31098" y="121946"/>
                        <a:pt x="17193" y="95130"/>
                        <a:pt x="35071" y="62603"/>
                      </a:cubicBezTo>
                      <a:close/>
                    </a:path>
                  </a:pathLst>
                </a:custGeom>
                <a:solidFill>
                  <a:srgbClr val="FFD522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8818B4B0-2F36-FC65-E343-00F264A6696D}"/>
                    </a:ext>
                  </a:extLst>
                </p:cNvPr>
                <p:cNvSpPr/>
                <p:nvPr/>
              </p:nvSpPr>
              <p:spPr>
                <a:xfrm>
                  <a:off x="2227957" y="6352033"/>
                  <a:ext cx="73745" cy="80201"/>
                </a:xfrm>
                <a:custGeom>
                  <a:avLst/>
                  <a:gdLst>
                    <a:gd name="connsiteX0" fmla="*/ 0 w 73745"/>
                    <a:gd name="connsiteY0" fmla="*/ 7201 h 80201"/>
                    <a:gd name="connsiteX1" fmla="*/ 34514 w 73745"/>
                    <a:gd name="connsiteY1" fmla="*/ 0 h 80201"/>
                    <a:gd name="connsiteX2" fmla="*/ 73745 w 73745"/>
                    <a:gd name="connsiteY2" fmla="*/ 69524 h 80201"/>
                    <a:gd name="connsiteX3" fmla="*/ 42459 w 73745"/>
                    <a:gd name="connsiteY3" fmla="*/ 80201 h 80201"/>
                    <a:gd name="connsiteX4" fmla="*/ 0 w 73745"/>
                    <a:gd name="connsiteY4" fmla="*/ 7201 h 80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745" h="80201">
                      <a:moveTo>
                        <a:pt x="0" y="7201"/>
                      </a:moveTo>
                      <a:lnTo>
                        <a:pt x="34514" y="0"/>
                      </a:lnTo>
                      <a:cubicBezTo>
                        <a:pt x="34514" y="0"/>
                        <a:pt x="62323" y="17629"/>
                        <a:pt x="73745" y="69524"/>
                      </a:cubicBezTo>
                      <a:lnTo>
                        <a:pt x="42459" y="80201"/>
                      </a:lnTo>
                      <a:cubicBezTo>
                        <a:pt x="42211" y="80449"/>
                        <a:pt x="36748" y="33024"/>
                        <a:pt x="0" y="7201"/>
                      </a:cubicBezTo>
                      <a:close/>
                    </a:path>
                  </a:pathLst>
                </a:custGeom>
                <a:solidFill>
                  <a:srgbClr val="056BB1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16BEA54B-EE16-BFC9-D8A7-4A7757D97BA3}"/>
                  </a:ext>
                </a:extLst>
              </p:cNvPr>
              <p:cNvSpPr/>
              <p:nvPr/>
            </p:nvSpPr>
            <p:spPr>
              <a:xfrm>
                <a:off x="2046632" y="5935083"/>
                <a:ext cx="325204" cy="378310"/>
              </a:xfrm>
              <a:custGeom>
                <a:avLst/>
                <a:gdLst>
                  <a:gd name="connsiteX0" fmla="*/ 5777 w 325204"/>
                  <a:gd name="connsiteY0" fmla="*/ 104588 h 378310"/>
                  <a:gd name="connsiteX1" fmla="*/ 26386 w 325204"/>
                  <a:gd name="connsiteY1" fmla="*/ 66350 h 378310"/>
                  <a:gd name="connsiteX2" fmla="*/ 305723 w 325204"/>
                  <a:gd name="connsiteY2" fmla="*/ 53 h 378310"/>
                  <a:gd name="connsiteX3" fmla="*/ 311931 w 325204"/>
                  <a:gd name="connsiteY3" fmla="*/ 194473 h 378310"/>
                  <a:gd name="connsiteX4" fmla="*/ 161213 w 325204"/>
                  <a:gd name="connsiteY4" fmla="*/ 372504 h 378310"/>
                  <a:gd name="connsiteX5" fmla="*/ 5777 w 325204"/>
                  <a:gd name="connsiteY5" fmla="*/ 104588 h 378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5204" h="378310">
                    <a:moveTo>
                      <a:pt x="5777" y="104588"/>
                    </a:moveTo>
                    <a:cubicBezTo>
                      <a:pt x="-8625" y="80254"/>
                      <a:pt x="6025" y="71315"/>
                      <a:pt x="26386" y="66350"/>
                    </a:cubicBezTo>
                    <a:cubicBezTo>
                      <a:pt x="46995" y="61384"/>
                      <a:pt x="276424" y="5764"/>
                      <a:pt x="305723" y="53"/>
                    </a:cubicBezTo>
                    <a:cubicBezTo>
                      <a:pt x="319628" y="-2678"/>
                      <a:pt x="338251" y="99870"/>
                      <a:pt x="311931" y="194473"/>
                    </a:cubicBezTo>
                    <a:cubicBezTo>
                      <a:pt x="276176" y="323092"/>
                      <a:pt x="176856" y="400810"/>
                      <a:pt x="161213" y="372504"/>
                    </a:cubicBezTo>
                    <a:cubicBezTo>
                      <a:pt x="130175" y="317133"/>
                      <a:pt x="26137" y="138853"/>
                      <a:pt x="5777" y="104588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7055A95F-F59C-6C7D-3BED-ED597AA977F9}"/>
                  </a:ext>
                </a:extLst>
              </p:cNvPr>
              <p:cNvSpPr/>
              <p:nvPr/>
            </p:nvSpPr>
            <p:spPr>
              <a:xfrm>
                <a:off x="1972182" y="6014344"/>
                <a:ext cx="120749" cy="251776"/>
              </a:xfrm>
              <a:custGeom>
                <a:avLst/>
                <a:gdLst>
                  <a:gd name="connsiteX0" fmla="*/ 46210 w 120749"/>
                  <a:gd name="connsiteY0" fmla="*/ 0 h 251776"/>
                  <a:gd name="connsiteX1" fmla="*/ 94877 w 120749"/>
                  <a:gd name="connsiteY1" fmla="*/ 109997 h 251776"/>
                  <a:gd name="connsiteX2" fmla="*/ 113251 w 120749"/>
                  <a:gd name="connsiteY2" fmla="*/ 251776 h 251776"/>
                  <a:gd name="connsiteX3" fmla="*/ 17655 w 120749"/>
                  <a:gd name="connsiteY3" fmla="*/ 90381 h 251776"/>
                  <a:gd name="connsiteX4" fmla="*/ 46210 w 120749"/>
                  <a:gd name="connsiteY4" fmla="*/ 0 h 251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749" h="251776">
                    <a:moveTo>
                      <a:pt x="46210" y="0"/>
                    </a:moveTo>
                    <a:cubicBezTo>
                      <a:pt x="46210" y="0"/>
                      <a:pt x="60115" y="19119"/>
                      <a:pt x="94877" y="109997"/>
                    </a:cubicBezTo>
                    <a:cubicBezTo>
                      <a:pt x="139074" y="225953"/>
                      <a:pt x="113251" y="251776"/>
                      <a:pt x="113251" y="251776"/>
                    </a:cubicBezTo>
                    <a:cubicBezTo>
                      <a:pt x="113251" y="251776"/>
                      <a:pt x="91152" y="210310"/>
                      <a:pt x="17655" y="90381"/>
                    </a:cubicBezTo>
                    <a:cubicBezTo>
                      <a:pt x="-13879" y="39231"/>
                      <a:pt x="-2457" y="16388"/>
                      <a:pt x="46210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D2DE0046-E82E-9FFD-480C-FB5D7711BB01}"/>
                </a:ext>
              </a:extLst>
            </p:cNvPr>
            <p:cNvSpPr/>
            <p:nvPr/>
          </p:nvSpPr>
          <p:spPr>
            <a:xfrm>
              <a:off x="824565" y="5807510"/>
              <a:ext cx="332393" cy="335701"/>
            </a:xfrm>
            <a:custGeom>
              <a:avLst/>
              <a:gdLst>
                <a:gd name="connsiteX0" fmla="*/ 0 w 332393"/>
                <a:gd name="connsiteY0" fmla="*/ 200130 h 335701"/>
                <a:gd name="connsiteX1" fmla="*/ 331232 w 332393"/>
                <a:gd name="connsiteY1" fmla="*/ 335702 h 335701"/>
                <a:gd name="connsiteX2" fmla="*/ 244576 w 332393"/>
                <a:gd name="connsiteY2" fmla="*/ 0 h 335701"/>
                <a:gd name="connsiteX3" fmla="*/ 0 w 332393"/>
                <a:gd name="connsiteY3" fmla="*/ 200130 h 335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393" h="335701">
                  <a:moveTo>
                    <a:pt x="0" y="200130"/>
                  </a:moveTo>
                  <a:cubicBezTo>
                    <a:pt x="0" y="200130"/>
                    <a:pt x="235637" y="224463"/>
                    <a:pt x="331232" y="335702"/>
                  </a:cubicBezTo>
                  <a:cubicBezTo>
                    <a:pt x="331232" y="335702"/>
                    <a:pt x="349110" y="184487"/>
                    <a:pt x="244576" y="0"/>
                  </a:cubicBezTo>
                  <a:lnTo>
                    <a:pt x="0" y="200130"/>
                  </a:ln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6" name="图形 364">
            <a:extLst>
              <a:ext uri="{FF2B5EF4-FFF2-40B4-BE49-F238E27FC236}">
                <a16:creationId xmlns:a16="http://schemas.microsoft.com/office/drawing/2014/main" id="{FE161D13-BF98-9093-5019-4DFAA1158FB7}"/>
              </a:ext>
            </a:extLst>
          </p:cNvPr>
          <p:cNvGrpSpPr/>
          <p:nvPr/>
        </p:nvGrpSpPr>
        <p:grpSpPr>
          <a:xfrm flipH="1">
            <a:off x="8394348" y="1105592"/>
            <a:ext cx="3086452" cy="7219771"/>
            <a:chOff x="5729294" y="2571746"/>
            <a:chExt cx="731417" cy="1710917"/>
          </a:xfrm>
        </p:grpSpPr>
        <p:grpSp>
          <p:nvGrpSpPr>
            <p:cNvPr id="367" name="图形 364">
              <a:extLst>
                <a:ext uri="{FF2B5EF4-FFF2-40B4-BE49-F238E27FC236}">
                  <a16:creationId xmlns:a16="http://schemas.microsoft.com/office/drawing/2014/main" id="{7BE6F7EC-D796-3A88-D147-F82034550536}"/>
                </a:ext>
              </a:extLst>
            </p:cNvPr>
            <p:cNvGrpSpPr/>
            <p:nvPr/>
          </p:nvGrpSpPr>
          <p:grpSpPr>
            <a:xfrm>
              <a:off x="5959410" y="3109245"/>
              <a:ext cx="394906" cy="485245"/>
              <a:chOff x="5959410" y="3109245"/>
              <a:chExt cx="394906" cy="485245"/>
            </a:xfrm>
          </p:grpSpPr>
          <p:grpSp>
            <p:nvGrpSpPr>
              <p:cNvPr id="368" name="图形 364">
                <a:extLst>
                  <a:ext uri="{FF2B5EF4-FFF2-40B4-BE49-F238E27FC236}">
                    <a16:creationId xmlns:a16="http://schemas.microsoft.com/office/drawing/2014/main" id="{0E342B3A-E5BC-0EAD-70BD-72ACCB10A6E8}"/>
                  </a:ext>
                </a:extLst>
              </p:cNvPr>
              <p:cNvGrpSpPr/>
              <p:nvPr/>
            </p:nvGrpSpPr>
            <p:grpSpPr>
              <a:xfrm>
                <a:off x="5959410" y="3109245"/>
                <a:ext cx="229171" cy="485245"/>
                <a:chOff x="5959410" y="3109245"/>
                <a:chExt cx="229171" cy="485245"/>
              </a:xfrm>
            </p:grpSpPr>
            <p:sp>
              <p:nvSpPr>
                <p:cNvPr id="369" name="任意多边形: 形状 368">
                  <a:extLst>
                    <a:ext uri="{FF2B5EF4-FFF2-40B4-BE49-F238E27FC236}">
                      <a16:creationId xmlns:a16="http://schemas.microsoft.com/office/drawing/2014/main" id="{2E926A0A-CFC4-4E4F-70B6-B0C37FCCA7D7}"/>
                    </a:ext>
                  </a:extLst>
                </p:cNvPr>
                <p:cNvSpPr/>
                <p:nvPr/>
              </p:nvSpPr>
              <p:spPr>
                <a:xfrm>
                  <a:off x="6004750" y="3109245"/>
                  <a:ext cx="174498" cy="231838"/>
                </a:xfrm>
                <a:custGeom>
                  <a:avLst/>
                  <a:gdLst>
                    <a:gd name="connsiteX0" fmla="*/ 127635 w 174498"/>
                    <a:gd name="connsiteY0" fmla="*/ 143351 h 231838"/>
                    <a:gd name="connsiteX1" fmla="*/ 114110 w 174498"/>
                    <a:gd name="connsiteY1" fmla="*/ 172307 h 231838"/>
                    <a:gd name="connsiteX2" fmla="*/ 174498 w 174498"/>
                    <a:gd name="connsiteY2" fmla="*/ 231838 h 231838"/>
                    <a:gd name="connsiteX3" fmla="*/ 139446 w 174498"/>
                    <a:gd name="connsiteY3" fmla="*/ 110776 h 231838"/>
                    <a:gd name="connsiteX4" fmla="*/ 75248 w 174498"/>
                    <a:gd name="connsiteY4" fmla="*/ 6001 h 231838"/>
                    <a:gd name="connsiteX5" fmla="*/ 69723 w 174498"/>
                    <a:gd name="connsiteY5" fmla="*/ 0 h 231838"/>
                    <a:gd name="connsiteX6" fmla="*/ 0 w 174498"/>
                    <a:gd name="connsiteY6" fmla="*/ 35052 h 231838"/>
                    <a:gd name="connsiteX7" fmla="*/ 4001 w 174498"/>
                    <a:gd name="connsiteY7" fmla="*/ 40291 h 231838"/>
                    <a:gd name="connsiteX8" fmla="*/ 3429 w 174498"/>
                    <a:gd name="connsiteY8" fmla="*/ 40576 h 231838"/>
                    <a:gd name="connsiteX9" fmla="*/ 127635 w 174498"/>
                    <a:gd name="connsiteY9" fmla="*/ 143351 h 231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4498" h="231838">
                      <a:moveTo>
                        <a:pt x="127635" y="143351"/>
                      </a:moveTo>
                      <a:lnTo>
                        <a:pt x="114110" y="172307"/>
                      </a:lnTo>
                      <a:cubicBezTo>
                        <a:pt x="114110" y="172307"/>
                        <a:pt x="155353" y="204502"/>
                        <a:pt x="174498" y="231838"/>
                      </a:cubicBezTo>
                      <a:cubicBezTo>
                        <a:pt x="174498" y="231838"/>
                        <a:pt x="168307" y="162401"/>
                        <a:pt x="139446" y="110776"/>
                      </a:cubicBezTo>
                      <a:lnTo>
                        <a:pt x="75248" y="6001"/>
                      </a:lnTo>
                      <a:lnTo>
                        <a:pt x="69723" y="0"/>
                      </a:lnTo>
                      <a:cubicBezTo>
                        <a:pt x="69723" y="0"/>
                        <a:pt x="33718" y="10097"/>
                        <a:pt x="0" y="35052"/>
                      </a:cubicBezTo>
                      <a:lnTo>
                        <a:pt x="4001" y="40291"/>
                      </a:lnTo>
                      <a:cubicBezTo>
                        <a:pt x="4001" y="40291"/>
                        <a:pt x="3810" y="40386"/>
                        <a:pt x="3429" y="40576"/>
                      </a:cubicBezTo>
                      <a:cubicBezTo>
                        <a:pt x="3429" y="40672"/>
                        <a:pt x="70485" y="121063"/>
                        <a:pt x="127635" y="143351"/>
                      </a:cubicBezTo>
                      <a:close/>
                    </a:path>
                  </a:pathLst>
                </a:custGeom>
                <a:solidFill>
                  <a:srgbClr val="FBC7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" name="任意多边形: 形状 369">
                  <a:extLst>
                    <a:ext uri="{FF2B5EF4-FFF2-40B4-BE49-F238E27FC236}">
                      <a16:creationId xmlns:a16="http://schemas.microsoft.com/office/drawing/2014/main" id="{70CA5A1C-2189-AF65-6A9A-AF9B3F618AA4}"/>
                    </a:ext>
                  </a:extLst>
                </p:cNvPr>
                <p:cNvSpPr/>
                <p:nvPr/>
              </p:nvSpPr>
              <p:spPr>
                <a:xfrm>
                  <a:off x="5974555" y="3149917"/>
                  <a:ext cx="214026" cy="283951"/>
                </a:xfrm>
                <a:custGeom>
                  <a:avLst/>
                  <a:gdLst>
                    <a:gd name="connsiteX0" fmla="*/ 53435 w 214026"/>
                    <a:gd name="connsiteY0" fmla="*/ 133636 h 283951"/>
                    <a:gd name="connsiteX1" fmla="*/ 214027 w 214026"/>
                    <a:gd name="connsiteY1" fmla="*/ 280511 h 283951"/>
                    <a:gd name="connsiteX2" fmla="*/ 204692 w 214026"/>
                    <a:gd name="connsiteY2" fmla="*/ 191167 h 283951"/>
                    <a:gd name="connsiteX3" fmla="*/ 144304 w 214026"/>
                    <a:gd name="connsiteY3" fmla="*/ 131635 h 283951"/>
                    <a:gd name="connsiteX4" fmla="*/ 157829 w 214026"/>
                    <a:gd name="connsiteY4" fmla="*/ 102680 h 283951"/>
                    <a:gd name="connsiteX5" fmla="*/ 33528 w 214026"/>
                    <a:gd name="connsiteY5" fmla="*/ 0 h 283951"/>
                    <a:gd name="connsiteX6" fmla="*/ 0 w 214026"/>
                    <a:gd name="connsiteY6" fmla="*/ 22479 h 283951"/>
                    <a:gd name="connsiteX7" fmla="*/ 53435 w 214026"/>
                    <a:gd name="connsiteY7" fmla="*/ 133636 h 283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4026" h="283951">
                      <a:moveTo>
                        <a:pt x="53435" y="133636"/>
                      </a:moveTo>
                      <a:cubicBezTo>
                        <a:pt x="61341" y="226505"/>
                        <a:pt x="79439" y="301085"/>
                        <a:pt x="214027" y="280511"/>
                      </a:cubicBezTo>
                      <a:cubicBezTo>
                        <a:pt x="213360" y="230314"/>
                        <a:pt x="204692" y="191167"/>
                        <a:pt x="204692" y="191167"/>
                      </a:cubicBezTo>
                      <a:cubicBezTo>
                        <a:pt x="185642" y="163735"/>
                        <a:pt x="144304" y="131635"/>
                        <a:pt x="144304" y="131635"/>
                      </a:cubicBezTo>
                      <a:lnTo>
                        <a:pt x="157829" y="102680"/>
                      </a:lnTo>
                      <a:cubicBezTo>
                        <a:pt x="100679" y="80486"/>
                        <a:pt x="33528" y="0"/>
                        <a:pt x="33528" y="0"/>
                      </a:cubicBezTo>
                      <a:cubicBezTo>
                        <a:pt x="30670" y="1429"/>
                        <a:pt x="16002" y="8763"/>
                        <a:pt x="0" y="22479"/>
                      </a:cubicBezTo>
                      <a:cubicBezTo>
                        <a:pt x="191" y="22479"/>
                        <a:pt x="45530" y="40862"/>
                        <a:pt x="53435" y="133636"/>
                      </a:cubicBezTo>
                      <a:close/>
                    </a:path>
                  </a:pathLst>
                </a:custGeom>
                <a:solidFill>
                  <a:srgbClr val="F8AD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" name="任意多边形: 形状 370">
                  <a:extLst>
                    <a:ext uri="{FF2B5EF4-FFF2-40B4-BE49-F238E27FC236}">
                      <a16:creationId xmlns:a16="http://schemas.microsoft.com/office/drawing/2014/main" id="{42ACBB43-D155-7A9A-A2AD-61E83D3420B6}"/>
                    </a:ext>
                  </a:extLst>
                </p:cNvPr>
                <p:cNvSpPr/>
                <p:nvPr/>
              </p:nvSpPr>
              <p:spPr>
                <a:xfrm>
                  <a:off x="5959410" y="3472910"/>
                  <a:ext cx="222027" cy="121581"/>
                </a:xfrm>
                <a:custGeom>
                  <a:avLst/>
                  <a:gdLst>
                    <a:gd name="connsiteX0" fmla="*/ 23908 w 222027"/>
                    <a:gd name="connsiteY0" fmla="*/ 0 h 121581"/>
                    <a:gd name="connsiteX1" fmla="*/ 0 w 222027"/>
                    <a:gd name="connsiteY1" fmla="*/ 60484 h 121581"/>
                    <a:gd name="connsiteX2" fmla="*/ 22765 w 222027"/>
                    <a:gd name="connsiteY2" fmla="*/ 83820 h 121581"/>
                    <a:gd name="connsiteX3" fmla="*/ 186690 w 222027"/>
                    <a:gd name="connsiteY3" fmla="*/ 119253 h 121581"/>
                    <a:gd name="connsiteX4" fmla="*/ 222028 w 222027"/>
                    <a:gd name="connsiteY4" fmla="*/ 38671 h 121581"/>
                    <a:gd name="connsiteX5" fmla="*/ 23908 w 222027"/>
                    <a:gd name="connsiteY5" fmla="*/ 0 h 121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2027" h="121581">
                      <a:moveTo>
                        <a:pt x="23908" y="0"/>
                      </a:moveTo>
                      <a:lnTo>
                        <a:pt x="0" y="60484"/>
                      </a:lnTo>
                      <a:cubicBezTo>
                        <a:pt x="0" y="60484"/>
                        <a:pt x="10382" y="74486"/>
                        <a:pt x="22765" y="83820"/>
                      </a:cubicBezTo>
                      <a:cubicBezTo>
                        <a:pt x="103251" y="135160"/>
                        <a:pt x="186690" y="119253"/>
                        <a:pt x="186690" y="119253"/>
                      </a:cubicBezTo>
                      <a:cubicBezTo>
                        <a:pt x="204883" y="96202"/>
                        <a:pt x="215837" y="67818"/>
                        <a:pt x="222028" y="38671"/>
                      </a:cubicBezTo>
                      <a:cubicBezTo>
                        <a:pt x="180785" y="54959"/>
                        <a:pt x="102203" y="70294"/>
                        <a:pt x="23908" y="0"/>
                      </a:cubicBezTo>
                      <a:close/>
                    </a:path>
                  </a:pathLst>
                </a:custGeom>
                <a:solidFill>
                  <a:srgbClr val="F8AD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2" name="图形 364">
                <a:extLst>
                  <a:ext uri="{FF2B5EF4-FFF2-40B4-BE49-F238E27FC236}">
                    <a16:creationId xmlns:a16="http://schemas.microsoft.com/office/drawing/2014/main" id="{B3A49DA4-DD29-F3A3-BE23-E4EEB6FC12CA}"/>
                  </a:ext>
                </a:extLst>
              </p:cNvPr>
              <p:cNvGrpSpPr/>
              <p:nvPr/>
            </p:nvGrpSpPr>
            <p:grpSpPr>
              <a:xfrm>
                <a:off x="6144100" y="3112008"/>
                <a:ext cx="210216" cy="474249"/>
                <a:chOff x="6144100" y="3112008"/>
                <a:chExt cx="210216" cy="474249"/>
              </a:xfrm>
            </p:grpSpPr>
            <p:sp>
              <p:nvSpPr>
                <p:cNvPr id="373" name="任意多边形: 形状 372">
                  <a:extLst>
                    <a:ext uri="{FF2B5EF4-FFF2-40B4-BE49-F238E27FC236}">
                      <a16:creationId xmlns:a16="http://schemas.microsoft.com/office/drawing/2014/main" id="{4651BBA3-ECF1-8DBB-435A-A0266C73932A}"/>
                    </a:ext>
                  </a:extLst>
                </p:cNvPr>
                <p:cNvSpPr/>
                <p:nvPr/>
              </p:nvSpPr>
              <p:spPr>
                <a:xfrm>
                  <a:off x="6144100" y="3112008"/>
                  <a:ext cx="71151" cy="228981"/>
                </a:xfrm>
                <a:custGeom>
                  <a:avLst/>
                  <a:gdLst>
                    <a:gd name="connsiteX0" fmla="*/ 41243 w 71151"/>
                    <a:gd name="connsiteY0" fmla="*/ 128683 h 228981"/>
                    <a:gd name="connsiteX1" fmla="*/ 56102 w 71151"/>
                    <a:gd name="connsiteY1" fmla="*/ 24670 h 228981"/>
                    <a:gd name="connsiteX2" fmla="*/ 56483 w 71151"/>
                    <a:gd name="connsiteY2" fmla="*/ 20669 h 228981"/>
                    <a:gd name="connsiteX3" fmla="*/ 1715 w 71151"/>
                    <a:gd name="connsiteY3" fmla="*/ 0 h 228981"/>
                    <a:gd name="connsiteX4" fmla="*/ 0 w 71151"/>
                    <a:gd name="connsiteY4" fmla="*/ 107918 h 228981"/>
                    <a:gd name="connsiteX5" fmla="*/ 35052 w 71151"/>
                    <a:gd name="connsiteY5" fmla="*/ 228981 h 228981"/>
                    <a:gd name="connsiteX6" fmla="*/ 71152 w 71151"/>
                    <a:gd name="connsiteY6" fmla="*/ 150019 h 228981"/>
                    <a:gd name="connsiteX7" fmla="*/ 41243 w 71151"/>
                    <a:gd name="connsiteY7" fmla="*/ 128683 h 228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1151" h="228981">
                      <a:moveTo>
                        <a:pt x="41243" y="128683"/>
                      </a:moveTo>
                      <a:cubicBezTo>
                        <a:pt x="41243" y="128683"/>
                        <a:pt x="56102" y="73438"/>
                        <a:pt x="56102" y="24670"/>
                      </a:cubicBezTo>
                      <a:lnTo>
                        <a:pt x="56483" y="20669"/>
                      </a:lnTo>
                      <a:lnTo>
                        <a:pt x="1715" y="0"/>
                      </a:lnTo>
                      <a:lnTo>
                        <a:pt x="0" y="107918"/>
                      </a:lnTo>
                      <a:cubicBezTo>
                        <a:pt x="28861" y="159544"/>
                        <a:pt x="35052" y="228981"/>
                        <a:pt x="35052" y="228981"/>
                      </a:cubicBezTo>
                      <a:cubicBezTo>
                        <a:pt x="35052" y="228981"/>
                        <a:pt x="51340" y="184880"/>
                        <a:pt x="71152" y="150019"/>
                      </a:cubicBezTo>
                      <a:lnTo>
                        <a:pt x="41243" y="128683"/>
                      </a:lnTo>
                      <a:close/>
                    </a:path>
                  </a:pathLst>
                </a:custGeom>
                <a:solidFill>
                  <a:srgbClr val="FBC7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" name="任意多边形: 形状 373">
                  <a:extLst>
                    <a:ext uri="{FF2B5EF4-FFF2-40B4-BE49-F238E27FC236}">
                      <a16:creationId xmlns:a16="http://schemas.microsoft.com/office/drawing/2014/main" id="{0402F297-5BF2-E8F4-19D9-21E8921B9150}"/>
                    </a:ext>
                  </a:extLst>
                </p:cNvPr>
                <p:cNvSpPr/>
                <p:nvPr/>
              </p:nvSpPr>
              <p:spPr>
                <a:xfrm>
                  <a:off x="6179343" y="3136677"/>
                  <a:ext cx="174974" cy="449580"/>
                </a:xfrm>
                <a:custGeom>
                  <a:avLst/>
                  <a:gdLst>
                    <a:gd name="connsiteX0" fmla="*/ 156496 w 174974"/>
                    <a:gd name="connsiteY0" fmla="*/ 366998 h 449580"/>
                    <a:gd name="connsiteX1" fmla="*/ 112014 w 174974"/>
                    <a:gd name="connsiteY1" fmla="*/ 379190 h 449580"/>
                    <a:gd name="connsiteX2" fmla="*/ 94012 w 174974"/>
                    <a:gd name="connsiteY2" fmla="*/ 308801 h 449580"/>
                    <a:gd name="connsiteX3" fmla="*/ 123063 w 174974"/>
                    <a:gd name="connsiteY3" fmla="*/ 271843 h 449580"/>
                    <a:gd name="connsiteX4" fmla="*/ 123063 w 174974"/>
                    <a:gd name="connsiteY4" fmla="*/ 271843 h 449580"/>
                    <a:gd name="connsiteX5" fmla="*/ 105347 w 174974"/>
                    <a:gd name="connsiteY5" fmla="*/ 130397 h 449580"/>
                    <a:gd name="connsiteX6" fmla="*/ 20955 w 174974"/>
                    <a:gd name="connsiteY6" fmla="*/ 0 h 449580"/>
                    <a:gd name="connsiteX7" fmla="*/ 6096 w 174974"/>
                    <a:gd name="connsiteY7" fmla="*/ 104013 h 449580"/>
                    <a:gd name="connsiteX8" fmla="*/ 36100 w 174974"/>
                    <a:gd name="connsiteY8" fmla="*/ 125444 h 449580"/>
                    <a:gd name="connsiteX9" fmla="*/ 0 w 174974"/>
                    <a:gd name="connsiteY9" fmla="*/ 204406 h 449580"/>
                    <a:gd name="connsiteX10" fmla="*/ 2476 w 174974"/>
                    <a:gd name="connsiteY10" fmla="*/ 373380 h 449580"/>
                    <a:gd name="connsiteX11" fmla="*/ 26289 w 174974"/>
                    <a:gd name="connsiteY11" fmla="*/ 449580 h 449580"/>
                    <a:gd name="connsiteX12" fmla="*/ 145637 w 174974"/>
                    <a:gd name="connsiteY12" fmla="*/ 421481 h 449580"/>
                    <a:gd name="connsiteX13" fmla="*/ 174974 w 174974"/>
                    <a:gd name="connsiteY13" fmla="*/ 405574 h 449580"/>
                    <a:gd name="connsiteX14" fmla="*/ 156496 w 174974"/>
                    <a:gd name="connsiteY14" fmla="*/ 366998 h 449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74974" h="449580">
                      <a:moveTo>
                        <a:pt x="156496" y="366998"/>
                      </a:moveTo>
                      <a:cubicBezTo>
                        <a:pt x="156496" y="366998"/>
                        <a:pt x="131064" y="376047"/>
                        <a:pt x="112014" y="379190"/>
                      </a:cubicBezTo>
                      <a:cubicBezTo>
                        <a:pt x="112014" y="379190"/>
                        <a:pt x="92488" y="356426"/>
                        <a:pt x="94012" y="308801"/>
                      </a:cubicBezTo>
                      <a:cubicBezTo>
                        <a:pt x="94012" y="308801"/>
                        <a:pt x="111443" y="296513"/>
                        <a:pt x="123063" y="271843"/>
                      </a:cubicBezTo>
                      <a:lnTo>
                        <a:pt x="123063" y="271843"/>
                      </a:lnTo>
                      <a:cubicBezTo>
                        <a:pt x="131921" y="203264"/>
                        <a:pt x="105918" y="131826"/>
                        <a:pt x="105347" y="130397"/>
                      </a:cubicBezTo>
                      <a:cubicBezTo>
                        <a:pt x="71342" y="61151"/>
                        <a:pt x="20955" y="0"/>
                        <a:pt x="20955" y="0"/>
                      </a:cubicBezTo>
                      <a:cubicBezTo>
                        <a:pt x="20955" y="48768"/>
                        <a:pt x="6096" y="104013"/>
                        <a:pt x="6096" y="104013"/>
                      </a:cubicBezTo>
                      <a:lnTo>
                        <a:pt x="36100" y="125444"/>
                      </a:lnTo>
                      <a:cubicBezTo>
                        <a:pt x="16288" y="160401"/>
                        <a:pt x="0" y="204406"/>
                        <a:pt x="0" y="204406"/>
                      </a:cubicBezTo>
                      <a:cubicBezTo>
                        <a:pt x="0" y="204406"/>
                        <a:pt x="19431" y="292037"/>
                        <a:pt x="2476" y="373380"/>
                      </a:cubicBezTo>
                      <a:cubicBezTo>
                        <a:pt x="5334" y="393954"/>
                        <a:pt x="11906" y="427196"/>
                        <a:pt x="26289" y="449580"/>
                      </a:cubicBezTo>
                      <a:cubicBezTo>
                        <a:pt x="26289" y="449580"/>
                        <a:pt x="87154" y="443198"/>
                        <a:pt x="145637" y="421481"/>
                      </a:cubicBezTo>
                      <a:cubicBezTo>
                        <a:pt x="145637" y="421481"/>
                        <a:pt x="167640" y="411956"/>
                        <a:pt x="174974" y="405574"/>
                      </a:cubicBezTo>
                      <a:cubicBezTo>
                        <a:pt x="174974" y="405670"/>
                        <a:pt x="162782" y="380238"/>
                        <a:pt x="156496" y="366998"/>
                      </a:cubicBezTo>
                      <a:close/>
                    </a:path>
                  </a:pathLst>
                </a:custGeom>
                <a:solidFill>
                  <a:srgbClr val="F8AD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75" name="图形 364">
              <a:extLst>
                <a:ext uri="{FF2B5EF4-FFF2-40B4-BE49-F238E27FC236}">
                  <a16:creationId xmlns:a16="http://schemas.microsoft.com/office/drawing/2014/main" id="{0EDAEB08-9646-151D-8725-478D51C5B9DA}"/>
                </a:ext>
              </a:extLst>
            </p:cNvPr>
            <p:cNvGrpSpPr/>
            <p:nvPr/>
          </p:nvGrpSpPr>
          <p:grpSpPr>
            <a:xfrm>
              <a:off x="5951089" y="2728245"/>
              <a:ext cx="407188" cy="382373"/>
              <a:chOff x="5951089" y="2728245"/>
              <a:chExt cx="407188" cy="382373"/>
            </a:xfrm>
          </p:grpSpPr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726437CE-738C-97B1-5626-AE6E232F6883}"/>
                  </a:ext>
                </a:extLst>
              </p:cNvPr>
              <p:cNvSpPr/>
              <p:nvPr/>
            </p:nvSpPr>
            <p:spPr>
              <a:xfrm>
                <a:off x="6082950" y="3094577"/>
                <a:ext cx="95" cy="9525"/>
              </a:xfrm>
              <a:custGeom>
                <a:avLst/>
                <a:gdLst>
                  <a:gd name="connsiteX0" fmla="*/ 0 w 95"/>
                  <a:gd name="connsiteY0" fmla="*/ 0 h 9525"/>
                  <a:gd name="connsiteX1" fmla="*/ 95 w 95"/>
                  <a:gd name="connsiteY1" fmla="*/ 0 h 9525"/>
                  <a:gd name="connsiteX2" fmla="*/ 95 w 95"/>
                  <a:gd name="connsiteY2" fmla="*/ 0 h 9525"/>
                  <a:gd name="connsiteX3" fmla="*/ 0 w 95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" h="9525">
                    <a:moveTo>
                      <a:pt x="0" y="0"/>
                    </a:moveTo>
                    <a:cubicBezTo>
                      <a:pt x="0" y="0"/>
                      <a:pt x="95" y="0"/>
                      <a:pt x="95" y="0"/>
                    </a:cubicBezTo>
                    <a:lnTo>
                      <a:pt x="95" y="0"/>
                    </a:lnTo>
                    <a:cubicBezTo>
                      <a:pt x="95" y="0"/>
                      <a:pt x="95" y="0"/>
                      <a:pt x="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33829BFC-F871-ECF9-52A2-B3281AE25021}"/>
                  </a:ext>
                </a:extLst>
              </p:cNvPr>
              <p:cNvSpPr/>
              <p:nvPr/>
            </p:nvSpPr>
            <p:spPr>
              <a:xfrm>
                <a:off x="5951089" y="2728245"/>
                <a:ext cx="407188" cy="382373"/>
              </a:xfrm>
              <a:custGeom>
                <a:avLst/>
                <a:gdLst>
                  <a:gd name="connsiteX0" fmla="*/ 385798 w 407188"/>
                  <a:gd name="connsiteY0" fmla="*/ 109538 h 382373"/>
                  <a:gd name="connsiteX1" fmla="*/ 328648 w 407188"/>
                  <a:gd name="connsiteY1" fmla="*/ 38481 h 382373"/>
                  <a:gd name="connsiteX2" fmla="*/ 258353 w 407188"/>
                  <a:gd name="connsiteY2" fmla="*/ 0 h 382373"/>
                  <a:gd name="connsiteX3" fmla="*/ 162722 w 407188"/>
                  <a:gd name="connsiteY3" fmla="*/ 70676 h 382373"/>
                  <a:gd name="connsiteX4" fmla="*/ 117859 w 407188"/>
                  <a:gd name="connsiteY4" fmla="*/ 113538 h 382373"/>
                  <a:gd name="connsiteX5" fmla="*/ 97190 w 407188"/>
                  <a:gd name="connsiteY5" fmla="*/ 177451 h 382373"/>
                  <a:gd name="connsiteX6" fmla="*/ 77188 w 407188"/>
                  <a:gd name="connsiteY6" fmla="*/ 242506 h 382373"/>
                  <a:gd name="connsiteX7" fmla="*/ 43279 w 407188"/>
                  <a:gd name="connsiteY7" fmla="*/ 186404 h 382373"/>
                  <a:gd name="connsiteX8" fmla="*/ 8322 w 407188"/>
                  <a:gd name="connsiteY8" fmla="*/ 254127 h 382373"/>
                  <a:gd name="connsiteX9" fmla="*/ 63948 w 407188"/>
                  <a:gd name="connsiteY9" fmla="*/ 271844 h 382373"/>
                  <a:gd name="connsiteX10" fmla="*/ 131861 w 407188"/>
                  <a:gd name="connsiteY10" fmla="*/ 366332 h 382373"/>
                  <a:gd name="connsiteX11" fmla="*/ 131956 w 407188"/>
                  <a:gd name="connsiteY11" fmla="*/ 366332 h 382373"/>
                  <a:gd name="connsiteX12" fmla="*/ 131956 w 407188"/>
                  <a:gd name="connsiteY12" fmla="*/ 366332 h 382373"/>
                  <a:gd name="connsiteX13" fmla="*/ 194917 w 407188"/>
                  <a:gd name="connsiteY13" fmla="*/ 378809 h 382373"/>
                  <a:gd name="connsiteX14" fmla="*/ 341983 w 407188"/>
                  <a:gd name="connsiteY14" fmla="*/ 344043 h 382373"/>
                  <a:gd name="connsiteX15" fmla="*/ 393608 w 407188"/>
                  <a:gd name="connsiteY15" fmla="*/ 170974 h 382373"/>
                  <a:gd name="connsiteX16" fmla="*/ 385798 w 407188"/>
                  <a:gd name="connsiteY16" fmla="*/ 109538 h 382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07188" h="382373">
                    <a:moveTo>
                      <a:pt x="385798" y="109538"/>
                    </a:moveTo>
                    <a:cubicBezTo>
                      <a:pt x="388274" y="74486"/>
                      <a:pt x="395704" y="50768"/>
                      <a:pt x="328648" y="38481"/>
                    </a:cubicBezTo>
                    <a:cubicBezTo>
                      <a:pt x="261592" y="26194"/>
                      <a:pt x="258353" y="0"/>
                      <a:pt x="258353" y="0"/>
                    </a:cubicBezTo>
                    <a:cubicBezTo>
                      <a:pt x="251209" y="62293"/>
                      <a:pt x="197203" y="69818"/>
                      <a:pt x="162722" y="70676"/>
                    </a:cubicBezTo>
                    <a:cubicBezTo>
                      <a:pt x="128147" y="71438"/>
                      <a:pt x="118240" y="88582"/>
                      <a:pt x="117859" y="113538"/>
                    </a:cubicBezTo>
                    <a:cubicBezTo>
                      <a:pt x="117478" y="138589"/>
                      <a:pt x="130147" y="153257"/>
                      <a:pt x="97190" y="177451"/>
                    </a:cubicBezTo>
                    <a:cubicBezTo>
                      <a:pt x="64234" y="201644"/>
                      <a:pt x="77188" y="242506"/>
                      <a:pt x="77188" y="242506"/>
                    </a:cubicBezTo>
                    <a:cubicBezTo>
                      <a:pt x="62900" y="226123"/>
                      <a:pt x="69377" y="192500"/>
                      <a:pt x="43279" y="186404"/>
                    </a:cubicBezTo>
                    <a:cubicBezTo>
                      <a:pt x="11941" y="179070"/>
                      <a:pt x="-13871" y="219742"/>
                      <a:pt x="8322" y="254127"/>
                    </a:cubicBezTo>
                    <a:cubicBezTo>
                      <a:pt x="30610" y="288512"/>
                      <a:pt x="63948" y="271844"/>
                      <a:pt x="63948" y="271844"/>
                    </a:cubicBezTo>
                    <a:cubicBezTo>
                      <a:pt x="72520" y="326326"/>
                      <a:pt x="102715" y="353092"/>
                      <a:pt x="131861" y="366332"/>
                    </a:cubicBezTo>
                    <a:cubicBezTo>
                      <a:pt x="131861" y="366332"/>
                      <a:pt x="131956" y="366332"/>
                      <a:pt x="131956" y="366332"/>
                    </a:cubicBezTo>
                    <a:lnTo>
                      <a:pt x="131956" y="366332"/>
                    </a:lnTo>
                    <a:cubicBezTo>
                      <a:pt x="164056" y="380810"/>
                      <a:pt x="194917" y="378809"/>
                      <a:pt x="194917" y="378809"/>
                    </a:cubicBezTo>
                    <a:cubicBezTo>
                      <a:pt x="194917" y="378809"/>
                      <a:pt x="281690" y="398812"/>
                      <a:pt x="341983" y="344043"/>
                    </a:cubicBezTo>
                    <a:cubicBezTo>
                      <a:pt x="402371" y="289274"/>
                      <a:pt x="423802" y="244030"/>
                      <a:pt x="393608" y="170974"/>
                    </a:cubicBezTo>
                    <a:cubicBezTo>
                      <a:pt x="393704" y="171069"/>
                      <a:pt x="383798" y="137636"/>
                      <a:pt x="385798" y="109538"/>
                    </a:cubicBezTo>
                    <a:close/>
                  </a:path>
                </a:pathLst>
              </a:custGeom>
              <a:solidFill>
                <a:srgbClr val="FBCCA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DE1D9A62-82F3-39B3-BE8B-C8B53195F762}"/>
                </a:ext>
              </a:extLst>
            </p:cNvPr>
            <p:cNvSpPr/>
            <p:nvPr/>
          </p:nvSpPr>
          <p:spPr>
            <a:xfrm>
              <a:off x="5913982" y="3040480"/>
              <a:ext cx="4362" cy="4280"/>
            </a:xfrm>
            <a:custGeom>
              <a:avLst/>
              <a:gdLst>
                <a:gd name="connsiteX0" fmla="*/ 2757 w 4362"/>
                <a:gd name="connsiteY0" fmla="*/ 4281 h 4280"/>
                <a:gd name="connsiteX1" fmla="*/ 1709 w 4362"/>
                <a:gd name="connsiteY1" fmla="*/ 3900 h 4280"/>
                <a:gd name="connsiteX2" fmla="*/ 566 w 4362"/>
                <a:gd name="connsiteY2" fmla="*/ 2947 h 4280"/>
                <a:gd name="connsiteX3" fmla="*/ 375 w 4362"/>
                <a:gd name="connsiteY3" fmla="*/ 566 h 4280"/>
                <a:gd name="connsiteX4" fmla="*/ 2661 w 4362"/>
                <a:gd name="connsiteY4" fmla="*/ 375 h 4280"/>
                <a:gd name="connsiteX5" fmla="*/ 3709 w 4362"/>
                <a:gd name="connsiteY5" fmla="*/ 1233 h 4280"/>
                <a:gd name="connsiteX6" fmla="*/ 3995 w 4362"/>
                <a:gd name="connsiteY6" fmla="*/ 3614 h 4280"/>
                <a:gd name="connsiteX7" fmla="*/ 2757 w 4362"/>
                <a:gd name="connsiteY7" fmla="*/ 4281 h 4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62" h="4280">
                  <a:moveTo>
                    <a:pt x="2757" y="4281"/>
                  </a:moveTo>
                  <a:cubicBezTo>
                    <a:pt x="2376" y="4281"/>
                    <a:pt x="1995" y="4185"/>
                    <a:pt x="1709" y="3900"/>
                  </a:cubicBezTo>
                  <a:cubicBezTo>
                    <a:pt x="947" y="3328"/>
                    <a:pt x="566" y="2947"/>
                    <a:pt x="566" y="2947"/>
                  </a:cubicBezTo>
                  <a:cubicBezTo>
                    <a:pt x="-101" y="2376"/>
                    <a:pt x="-196" y="1328"/>
                    <a:pt x="375" y="566"/>
                  </a:cubicBezTo>
                  <a:cubicBezTo>
                    <a:pt x="947" y="-101"/>
                    <a:pt x="1995" y="-196"/>
                    <a:pt x="2661" y="375"/>
                  </a:cubicBezTo>
                  <a:lnTo>
                    <a:pt x="3709" y="1233"/>
                  </a:lnTo>
                  <a:cubicBezTo>
                    <a:pt x="4471" y="1804"/>
                    <a:pt x="4566" y="2852"/>
                    <a:pt x="3995" y="3614"/>
                  </a:cubicBezTo>
                  <a:cubicBezTo>
                    <a:pt x="3709" y="4090"/>
                    <a:pt x="3233" y="4281"/>
                    <a:pt x="2757" y="4281"/>
                  </a:cubicBezTo>
                  <a:close/>
                </a:path>
              </a:pathLst>
            </a:custGeom>
            <a:solidFill>
              <a:srgbClr val="CAFF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504D301B-7158-8198-29B2-CEE3FA381334}"/>
                </a:ext>
              </a:extLst>
            </p:cNvPr>
            <p:cNvSpPr/>
            <p:nvPr/>
          </p:nvSpPr>
          <p:spPr>
            <a:xfrm>
              <a:off x="6080092" y="3094672"/>
              <a:ext cx="66008" cy="125348"/>
            </a:xfrm>
            <a:custGeom>
              <a:avLst/>
              <a:gdLst>
                <a:gd name="connsiteX0" fmla="*/ 65818 w 66008"/>
                <a:gd name="connsiteY0" fmla="*/ 17431 h 125348"/>
                <a:gd name="connsiteX1" fmla="*/ 66008 w 66008"/>
                <a:gd name="connsiteY1" fmla="*/ 12478 h 125348"/>
                <a:gd name="connsiteX2" fmla="*/ 3048 w 66008"/>
                <a:gd name="connsiteY2" fmla="*/ 0 h 125348"/>
                <a:gd name="connsiteX3" fmla="*/ 4763 w 66008"/>
                <a:gd name="connsiteY3" fmla="*/ 18574 h 125348"/>
                <a:gd name="connsiteX4" fmla="*/ 0 w 66008"/>
                <a:gd name="connsiteY4" fmla="*/ 20574 h 125348"/>
                <a:gd name="connsiteX5" fmla="*/ 64198 w 66008"/>
                <a:gd name="connsiteY5" fmla="*/ 125349 h 125348"/>
                <a:gd name="connsiteX6" fmla="*/ 65818 w 66008"/>
                <a:gd name="connsiteY6" fmla="*/ 17431 h 125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008" h="125348">
                  <a:moveTo>
                    <a:pt x="65818" y="17431"/>
                  </a:moveTo>
                  <a:lnTo>
                    <a:pt x="66008" y="12478"/>
                  </a:lnTo>
                  <a:cubicBezTo>
                    <a:pt x="66008" y="12478"/>
                    <a:pt x="35052" y="14478"/>
                    <a:pt x="3048" y="0"/>
                  </a:cubicBezTo>
                  <a:lnTo>
                    <a:pt x="4763" y="18574"/>
                  </a:lnTo>
                  <a:lnTo>
                    <a:pt x="0" y="20574"/>
                  </a:lnTo>
                  <a:lnTo>
                    <a:pt x="64198" y="125349"/>
                  </a:lnTo>
                  <a:lnTo>
                    <a:pt x="65818" y="17431"/>
                  </a:lnTo>
                  <a:close/>
                </a:path>
              </a:pathLst>
            </a:custGeom>
            <a:solidFill>
              <a:srgbClr val="F6BC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9F4589E2-AE08-D221-FB2A-728E6CA2D236}"/>
                </a:ext>
              </a:extLst>
            </p:cNvPr>
            <p:cNvSpPr/>
            <p:nvPr/>
          </p:nvSpPr>
          <p:spPr>
            <a:xfrm>
              <a:off x="5976895" y="3510152"/>
              <a:ext cx="373326" cy="295892"/>
            </a:xfrm>
            <a:custGeom>
              <a:avLst/>
              <a:gdLst>
                <a:gd name="connsiteX0" fmla="*/ 204829 w 373326"/>
                <a:gd name="connsiteY0" fmla="*/ 0 h 295892"/>
                <a:gd name="connsiteX1" fmla="*/ 169206 w 373326"/>
                <a:gd name="connsiteY1" fmla="*/ 82010 h 295892"/>
                <a:gd name="connsiteX2" fmla="*/ 5280 w 373326"/>
                <a:gd name="connsiteY2" fmla="*/ 46577 h 295892"/>
                <a:gd name="connsiteX3" fmla="*/ 5757 w 373326"/>
                <a:gd name="connsiteY3" fmla="*/ 277559 h 295892"/>
                <a:gd name="connsiteX4" fmla="*/ 373326 w 373326"/>
                <a:gd name="connsiteY4" fmla="*/ 269653 h 295892"/>
                <a:gd name="connsiteX5" fmla="*/ 347895 w 373326"/>
                <a:gd name="connsiteY5" fmla="*/ 48101 h 295892"/>
                <a:gd name="connsiteX6" fmla="*/ 228546 w 373326"/>
                <a:gd name="connsiteY6" fmla="*/ 76200 h 295892"/>
                <a:gd name="connsiteX7" fmla="*/ 204829 w 373326"/>
                <a:gd name="connsiteY7" fmla="*/ 0 h 29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3326" h="295892">
                  <a:moveTo>
                    <a:pt x="204829" y="0"/>
                  </a:moveTo>
                  <a:cubicBezTo>
                    <a:pt x="198638" y="29718"/>
                    <a:pt x="187684" y="58484"/>
                    <a:pt x="169206" y="82010"/>
                  </a:cubicBezTo>
                  <a:cubicBezTo>
                    <a:pt x="169206" y="82010"/>
                    <a:pt x="85767" y="97917"/>
                    <a:pt x="5280" y="46577"/>
                  </a:cubicBezTo>
                  <a:cubicBezTo>
                    <a:pt x="5280" y="46577"/>
                    <a:pt x="-6912" y="188690"/>
                    <a:pt x="5757" y="277559"/>
                  </a:cubicBezTo>
                  <a:cubicBezTo>
                    <a:pt x="5757" y="277559"/>
                    <a:pt x="141488" y="323660"/>
                    <a:pt x="373326" y="269653"/>
                  </a:cubicBezTo>
                  <a:cubicBezTo>
                    <a:pt x="373326" y="269653"/>
                    <a:pt x="368564" y="145828"/>
                    <a:pt x="347895" y="48101"/>
                  </a:cubicBezTo>
                  <a:cubicBezTo>
                    <a:pt x="289411" y="69818"/>
                    <a:pt x="228546" y="76200"/>
                    <a:pt x="228546" y="76200"/>
                  </a:cubicBezTo>
                  <a:cubicBezTo>
                    <a:pt x="214259" y="53816"/>
                    <a:pt x="207687" y="20574"/>
                    <a:pt x="204829" y="0"/>
                  </a:cubicBezTo>
                  <a:close/>
                </a:path>
              </a:pathLst>
            </a:custGeom>
            <a:solidFill>
              <a:srgbClr val="1E3D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279DCF54-8725-4908-8B21-9ADD978301C5}"/>
                </a:ext>
              </a:extLst>
            </p:cNvPr>
            <p:cNvSpPr/>
            <p:nvPr/>
          </p:nvSpPr>
          <p:spPr>
            <a:xfrm>
              <a:off x="6055423" y="4199382"/>
              <a:ext cx="82962" cy="83281"/>
            </a:xfrm>
            <a:custGeom>
              <a:avLst/>
              <a:gdLst>
                <a:gd name="connsiteX0" fmla="*/ 47434 w 82962"/>
                <a:gd name="connsiteY0" fmla="*/ 48006 h 83281"/>
                <a:gd name="connsiteX1" fmla="*/ 0 w 82962"/>
                <a:gd name="connsiteY1" fmla="*/ 4191 h 83281"/>
                <a:gd name="connsiteX2" fmla="*/ 47434 w 82962"/>
                <a:gd name="connsiteY2" fmla="*/ 82963 h 83281"/>
                <a:gd name="connsiteX3" fmla="*/ 82963 w 82962"/>
                <a:gd name="connsiteY3" fmla="*/ 0 h 83281"/>
                <a:gd name="connsiteX4" fmla="*/ 47434 w 82962"/>
                <a:gd name="connsiteY4" fmla="*/ 48006 h 8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962" h="83281">
                  <a:moveTo>
                    <a:pt x="47434" y="48006"/>
                  </a:moveTo>
                  <a:cubicBezTo>
                    <a:pt x="9620" y="50578"/>
                    <a:pt x="571" y="7239"/>
                    <a:pt x="0" y="4191"/>
                  </a:cubicBezTo>
                  <a:cubicBezTo>
                    <a:pt x="5620" y="63722"/>
                    <a:pt x="17716" y="86296"/>
                    <a:pt x="47434" y="82963"/>
                  </a:cubicBezTo>
                  <a:cubicBezTo>
                    <a:pt x="70771" y="80296"/>
                    <a:pt x="79629" y="44863"/>
                    <a:pt x="82963" y="0"/>
                  </a:cubicBezTo>
                  <a:cubicBezTo>
                    <a:pt x="82867" y="286"/>
                    <a:pt x="76105" y="46006"/>
                    <a:pt x="47434" y="48006"/>
                  </a:cubicBezTo>
                  <a:close/>
                </a:path>
              </a:pathLst>
            </a:custGeom>
            <a:solidFill>
              <a:srgbClr val="1E3D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EA92542F-2BEC-62D3-9958-FB4F879DDDF6}"/>
                </a:ext>
              </a:extLst>
            </p:cNvPr>
            <p:cNvSpPr/>
            <p:nvPr/>
          </p:nvSpPr>
          <p:spPr>
            <a:xfrm>
              <a:off x="6036373" y="3799236"/>
              <a:ext cx="106129" cy="448261"/>
            </a:xfrm>
            <a:custGeom>
              <a:avLst/>
              <a:gdLst>
                <a:gd name="connsiteX0" fmla="*/ 104775 w 106129"/>
                <a:gd name="connsiteY0" fmla="*/ 6763 h 448261"/>
                <a:gd name="connsiteX1" fmla="*/ 0 w 106129"/>
                <a:gd name="connsiteY1" fmla="*/ 0 h 448261"/>
                <a:gd name="connsiteX2" fmla="*/ 13525 w 106129"/>
                <a:gd name="connsiteY2" fmla="*/ 266129 h 448261"/>
                <a:gd name="connsiteX3" fmla="*/ 19050 w 106129"/>
                <a:gd name="connsiteY3" fmla="*/ 404336 h 448261"/>
                <a:gd name="connsiteX4" fmla="*/ 66484 w 106129"/>
                <a:gd name="connsiteY4" fmla="*/ 448151 h 448261"/>
                <a:gd name="connsiteX5" fmla="*/ 102013 w 106129"/>
                <a:gd name="connsiteY5" fmla="*/ 400145 h 448261"/>
                <a:gd name="connsiteX6" fmla="*/ 104775 w 106129"/>
                <a:gd name="connsiteY6" fmla="*/ 260890 h 448261"/>
                <a:gd name="connsiteX7" fmla="*/ 104775 w 106129"/>
                <a:gd name="connsiteY7" fmla="*/ 6763 h 448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129" h="448261">
                  <a:moveTo>
                    <a:pt x="104775" y="6763"/>
                  </a:moveTo>
                  <a:cubicBezTo>
                    <a:pt x="61246" y="7144"/>
                    <a:pt x="26098" y="3810"/>
                    <a:pt x="0" y="0"/>
                  </a:cubicBezTo>
                  <a:cubicBezTo>
                    <a:pt x="0" y="0"/>
                    <a:pt x="10382" y="102013"/>
                    <a:pt x="13525" y="266129"/>
                  </a:cubicBezTo>
                  <a:cubicBezTo>
                    <a:pt x="14668" y="325374"/>
                    <a:pt x="15811" y="370713"/>
                    <a:pt x="19050" y="404336"/>
                  </a:cubicBezTo>
                  <a:cubicBezTo>
                    <a:pt x="19621" y="407384"/>
                    <a:pt x="28670" y="450723"/>
                    <a:pt x="66484" y="448151"/>
                  </a:cubicBezTo>
                  <a:cubicBezTo>
                    <a:pt x="95155" y="446246"/>
                    <a:pt x="101917" y="400526"/>
                    <a:pt x="102013" y="400145"/>
                  </a:cubicBezTo>
                  <a:cubicBezTo>
                    <a:pt x="105346" y="355568"/>
                    <a:pt x="103251" y="301562"/>
                    <a:pt x="104775" y="260890"/>
                  </a:cubicBezTo>
                  <a:cubicBezTo>
                    <a:pt x="107823" y="179261"/>
                    <a:pt x="104775" y="6763"/>
                    <a:pt x="104775" y="6763"/>
                  </a:cubicBezTo>
                  <a:close/>
                </a:path>
              </a:pathLst>
            </a:custGeom>
            <a:solidFill>
              <a:srgbClr val="F6BC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A37F6DD9-4046-129C-4F54-DD23A13572FC}"/>
                </a:ext>
              </a:extLst>
            </p:cNvPr>
            <p:cNvSpPr/>
            <p:nvPr/>
          </p:nvSpPr>
          <p:spPr>
            <a:xfrm>
              <a:off x="6145786" y="4199382"/>
              <a:ext cx="72037" cy="79054"/>
            </a:xfrm>
            <a:custGeom>
              <a:avLst/>
              <a:gdLst>
                <a:gd name="connsiteX0" fmla="*/ 30699 w 72037"/>
                <a:gd name="connsiteY0" fmla="*/ 41624 h 79054"/>
                <a:gd name="connsiteX1" fmla="*/ 1172 w 72037"/>
                <a:gd name="connsiteY1" fmla="*/ 0 h 79054"/>
                <a:gd name="connsiteX2" fmla="*/ 1172 w 72037"/>
                <a:gd name="connsiteY2" fmla="*/ 0 h 79054"/>
                <a:gd name="connsiteX3" fmla="*/ 17936 w 72037"/>
                <a:gd name="connsiteY3" fmla="*/ 78676 h 79054"/>
                <a:gd name="connsiteX4" fmla="*/ 72038 w 72037"/>
                <a:gd name="connsiteY4" fmla="*/ 18383 h 79054"/>
                <a:gd name="connsiteX5" fmla="*/ 30699 w 72037"/>
                <a:gd name="connsiteY5" fmla="*/ 41624 h 7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037" h="79054">
                  <a:moveTo>
                    <a:pt x="30699" y="41624"/>
                  </a:moveTo>
                  <a:cubicBezTo>
                    <a:pt x="-543" y="36290"/>
                    <a:pt x="1172" y="0"/>
                    <a:pt x="1172" y="0"/>
                  </a:cubicBezTo>
                  <a:lnTo>
                    <a:pt x="1172" y="0"/>
                  </a:lnTo>
                  <a:cubicBezTo>
                    <a:pt x="-2162" y="43243"/>
                    <a:pt x="1077" y="75152"/>
                    <a:pt x="17936" y="78676"/>
                  </a:cubicBezTo>
                  <a:cubicBezTo>
                    <a:pt x="35462" y="82391"/>
                    <a:pt x="54226" y="58483"/>
                    <a:pt x="72038" y="18383"/>
                  </a:cubicBezTo>
                  <a:cubicBezTo>
                    <a:pt x="68228" y="26098"/>
                    <a:pt x="55941" y="45910"/>
                    <a:pt x="30699" y="41624"/>
                  </a:cubicBezTo>
                  <a:close/>
                </a:path>
              </a:pathLst>
            </a:custGeom>
            <a:solidFill>
              <a:srgbClr val="1E3D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3F0703A5-5E66-40F2-C80A-B52CFAB6E8A0}"/>
                </a:ext>
              </a:extLst>
            </p:cNvPr>
            <p:cNvSpPr/>
            <p:nvPr/>
          </p:nvSpPr>
          <p:spPr>
            <a:xfrm>
              <a:off x="6146943" y="3789616"/>
              <a:ext cx="156605" cy="451989"/>
            </a:xfrm>
            <a:custGeom>
              <a:avLst/>
              <a:gdLst>
                <a:gd name="connsiteX0" fmla="*/ 156605 w 156605"/>
                <a:gd name="connsiteY0" fmla="*/ 0 h 451989"/>
                <a:gd name="connsiteX1" fmla="*/ 39067 w 156605"/>
                <a:gd name="connsiteY1" fmla="*/ 14764 h 451989"/>
                <a:gd name="connsiteX2" fmla="*/ 33257 w 156605"/>
                <a:gd name="connsiteY2" fmla="*/ 213265 h 451989"/>
                <a:gd name="connsiteX3" fmla="*/ 14 w 156605"/>
                <a:gd name="connsiteY3" fmla="*/ 409766 h 451989"/>
                <a:gd name="connsiteX4" fmla="*/ 14 w 156605"/>
                <a:gd name="connsiteY4" fmla="*/ 409766 h 451989"/>
                <a:gd name="connsiteX5" fmla="*/ 29542 w 156605"/>
                <a:gd name="connsiteY5" fmla="*/ 451390 h 451989"/>
                <a:gd name="connsiteX6" fmla="*/ 70880 w 156605"/>
                <a:gd name="connsiteY6" fmla="*/ 428149 h 451989"/>
                <a:gd name="connsiteX7" fmla="*/ 129650 w 156605"/>
                <a:gd name="connsiteY7" fmla="*/ 219456 h 451989"/>
                <a:gd name="connsiteX8" fmla="*/ 156605 w 156605"/>
                <a:gd name="connsiteY8" fmla="*/ 0 h 451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605" h="451989">
                  <a:moveTo>
                    <a:pt x="156605" y="0"/>
                  </a:moveTo>
                  <a:cubicBezTo>
                    <a:pt x="113457" y="8096"/>
                    <a:pt x="74214" y="12668"/>
                    <a:pt x="39067" y="14764"/>
                  </a:cubicBezTo>
                  <a:cubicBezTo>
                    <a:pt x="39067" y="14764"/>
                    <a:pt x="50402" y="129064"/>
                    <a:pt x="33257" y="213265"/>
                  </a:cubicBezTo>
                  <a:cubicBezTo>
                    <a:pt x="21541" y="270605"/>
                    <a:pt x="4586" y="350710"/>
                    <a:pt x="14" y="409766"/>
                  </a:cubicBezTo>
                  <a:lnTo>
                    <a:pt x="14" y="409766"/>
                  </a:lnTo>
                  <a:cubicBezTo>
                    <a:pt x="14" y="409766"/>
                    <a:pt x="-1605" y="446056"/>
                    <a:pt x="29542" y="451390"/>
                  </a:cubicBezTo>
                  <a:cubicBezTo>
                    <a:pt x="54783" y="455676"/>
                    <a:pt x="67070" y="435864"/>
                    <a:pt x="70880" y="428149"/>
                  </a:cubicBezTo>
                  <a:cubicBezTo>
                    <a:pt x="93740" y="376904"/>
                    <a:pt x="114886" y="299180"/>
                    <a:pt x="129650" y="219456"/>
                  </a:cubicBezTo>
                  <a:cubicBezTo>
                    <a:pt x="156605" y="72485"/>
                    <a:pt x="156605" y="0"/>
                    <a:pt x="156605" y="0"/>
                  </a:cubicBezTo>
                  <a:close/>
                </a:path>
              </a:pathLst>
            </a:custGeom>
            <a:solidFill>
              <a:srgbClr val="F6BC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85" name="图形 364">
              <a:extLst>
                <a:ext uri="{FF2B5EF4-FFF2-40B4-BE49-F238E27FC236}">
                  <a16:creationId xmlns:a16="http://schemas.microsoft.com/office/drawing/2014/main" id="{C6C1ECE8-895E-E57D-6D0C-C0DBA972EFDD}"/>
                </a:ext>
              </a:extLst>
            </p:cNvPr>
            <p:cNvGrpSpPr/>
            <p:nvPr/>
          </p:nvGrpSpPr>
          <p:grpSpPr>
            <a:xfrm>
              <a:off x="6179504" y="3136677"/>
              <a:ext cx="236527" cy="412249"/>
              <a:chOff x="6179504" y="3136677"/>
              <a:chExt cx="236527" cy="412249"/>
            </a:xfrm>
          </p:grpSpPr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A5AD7BC4-391A-BE80-D7B3-96B7DCE6A0E3}"/>
                  </a:ext>
                </a:extLst>
              </p:cNvPr>
              <p:cNvSpPr/>
              <p:nvPr/>
            </p:nvSpPr>
            <p:spPr>
              <a:xfrm>
                <a:off x="6273270" y="3445478"/>
                <a:ext cx="19299" cy="70389"/>
              </a:xfrm>
              <a:custGeom>
                <a:avLst/>
                <a:gdLst>
                  <a:gd name="connsiteX0" fmla="*/ 85 w 19299"/>
                  <a:gd name="connsiteY0" fmla="*/ 0 h 70389"/>
                  <a:gd name="connsiteX1" fmla="*/ 18087 w 19299"/>
                  <a:gd name="connsiteY1" fmla="*/ 70390 h 70389"/>
                  <a:gd name="connsiteX2" fmla="*/ 85 w 19299"/>
                  <a:gd name="connsiteY2" fmla="*/ 0 h 70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299" h="70389">
                    <a:moveTo>
                      <a:pt x="85" y="0"/>
                    </a:moveTo>
                    <a:cubicBezTo>
                      <a:pt x="-1439" y="47625"/>
                      <a:pt x="18087" y="70390"/>
                      <a:pt x="18087" y="70390"/>
                    </a:cubicBezTo>
                    <a:cubicBezTo>
                      <a:pt x="18087" y="70390"/>
                      <a:pt x="26279" y="33814"/>
                      <a:pt x="85" y="0"/>
                    </a:cubicBezTo>
                    <a:close/>
                  </a:path>
                </a:pathLst>
              </a:custGeom>
              <a:solidFill>
                <a:srgbClr val="664B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1030E51C-7DBB-CADF-B700-96C598C66C27}"/>
                  </a:ext>
                </a:extLst>
              </p:cNvPr>
              <p:cNvSpPr/>
              <p:nvPr/>
            </p:nvSpPr>
            <p:spPr>
              <a:xfrm>
                <a:off x="6200298" y="3136677"/>
                <a:ext cx="215734" cy="379190"/>
              </a:xfrm>
              <a:custGeom>
                <a:avLst/>
                <a:gdLst>
                  <a:gd name="connsiteX0" fmla="*/ 43244 w 215734"/>
                  <a:gd name="connsiteY0" fmla="*/ 11716 h 379190"/>
                  <a:gd name="connsiteX1" fmla="*/ 0 w 215734"/>
                  <a:gd name="connsiteY1" fmla="*/ 0 h 379190"/>
                  <a:gd name="connsiteX2" fmla="*/ 106394 w 215734"/>
                  <a:gd name="connsiteY2" fmla="*/ 184976 h 379190"/>
                  <a:gd name="connsiteX3" fmla="*/ 73057 w 215734"/>
                  <a:gd name="connsiteY3" fmla="*/ 308801 h 379190"/>
                  <a:gd name="connsiteX4" fmla="*/ 91059 w 215734"/>
                  <a:gd name="connsiteY4" fmla="*/ 379190 h 379190"/>
                  <a:gd name="connsiteX5" fmla="*/ 135541 w 215734"/>
                  <a:gd name="connsiteY5" fmla="*/ 366998 h 379190"/>
                  <a:gd name="connsiteX6" fmla="*/ 209645 w 215734"/>
                  <a:gd name="connsiteY6" fmla="*/ 277844 h 379190"/>
                  <a:gd name="connsiteX7" fmla="*/ 43244 w 215734"/>
                  <a:gd name="connsiteY7" fmla="*/ 11716 h 379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5734" h="379190">
                    <a:moveTo>
                      <a:pt x="43244" y="11716"/>
                    </a:moveTo>
                    <a:cubicBezTo>
                      <a:pt x="24479" y="2953"/>
                      <a:pt x="0" y="0"/>
                      <a:pt x="0" y="0"/>
                    </a:cubicBezTo>
                    <a:cubicBezTo>
                      <a:pt x="0" y="0"/>
                      <a:pt x="80010" y="96869"/>
                      <a:pt x="106394" y="184976"/>
                    </a:cubicBezTo>
                    <a:cubicBezTo>
                      <a:pt x="131159" y="267748"/>
                      <a:pt x="73057" y="308801"/>
                      <a:pt x="73057" y="308801"/>
                    </a:cubicBezTo>
                    <a:cubicBezTo>
                      <a:pt x="99250" y="342519"/>
                      <a:pt x="91059" y="379190"/>
                      <a:pt x="91059" y="379190"/>
                    </a:cubicBezTo>
                    <a:cubicBezTo>
                      <a:pt x="110109" y="376047"/>
                      <a:pt x="135541" y="366998"/>
                      <a:pt x="135541" y="366998"/>
                    </a:cubicBezTo>
                    <a:cubicBezTo>
                      <a:pt x="135541" y="366998"/>
                      <a:pt x="192119" y="339757"/>
                      <a:pt x="209645" y="277844"/>
                    </a:cubicBezTo>
                    <a:cubicBezTo>
                      <a:pt x="227076" y="215932"/>
                      <a:pt x="217075" y="92488"/>
                      <a:pt x="43244" y="11716"/>
                    </a:cubicBezTo>
                    <a:close/>
                  </a:path>
                </a:pathLst>
              </a:custGeom>
              <a:solidFill>
                <a:srgbClr val="FBC73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7C2FC2E8-4618-3DAF-F2C2-9D18A28FD980}"/>
                  </a:ext>
                </a:extLst>
              </p:cNvPr>
              <p:cNvSpPr/>
              <p:nvPr/>
            </p:nvSpPr>
            <p:spPr>
              <a:xfrm>
                <a:off x="6179504" y="3445460"/>
                <a:ext cx="112995" cy="103466"/>
              </a:xfrm>
              <a:custGeom>
                <a:avLst/>
                <a:gdLst>
                  <a:gd name="connsiteX0" fmla="*/ 112996 w 112995"/>
                  <a:gd name="connsiteY0" fmla="*/ 52691 h 103466"/>
                  <a:gd name="connsiteX1" fmla="*/ 93850 w 112995"/>
                  <a:gd name="connsiteY1" fmla="*/ 18 h 103466"/>
                  <a:gd name="connsiteX2" fmla="*/ 61656 w 112995"/>
                  <a:gd name="connsiteY2" fmla="*/ 18 h 103466"/>
                  <a:gd name="connsiteX3" fmla="*/ 57655 w 112995"/>
                  <a:gd name="connsiteY3" fmla="*/ 9543 h 103466"/>
                  <a:gd name="connsiteX4" fmla="*/ 17365 w 112995"/>
                  <a:gd name="connsiteY4" fmla="*/ 41451 h 103466"/>
                  <a:gd name="connsiteX5" fmla="*/ 45749 w 112995"/>
                  <a:gd name="connsiteY5" fmla="*/ 43642 h 103466"/>
                  <a:gd name="connsiteX6" fmla="*/ 17365 w 112995"/>
                  <a:gd name="connsiteY6" fmla="*/ 70407 h 103466"/>
                  <a:gd name="connsiteX7" fmla="*/ 59656 w 112995"/>
                  <a:gd name="connsiteY7" fmla="*/ 58787 h 103466"/>
                  <a:gd name="connsiteX8" fmla="*/ 29842 w 112995"/>
                  <a:gd name="connsiteY8" fmla="*/ 94887 h 103466"/>
                  <a:gd name="connsiteX9" fmla="*/ 79849 w 112995"/>
                  <a:gd name="connsiteY9" fmla="*/ 62311 h 103466"/>
                  <a:gd name="connsiteX10" fmla="*/ 60799 w 112995"/>
                  <a:gd name="connsiteY10" fmla="*/ 102411 h 103466"/>
                  <a:gd name="connsiteX11" fmla="*/ 112996 w 112995"/>
                  <a:gd name="connsiteY11" fmla="*/ 52691 h 103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2995" h="103466">
                    <a:moveTo>
                      <a:pt x="112996" y="52691"/>
                    </a:moveTo>
                    <a:cubicBezTo>
                      <a:pt x="112424" y="38880"/>
                      <a:pt x="108614" y="18972"/>
                      <a:pt x="93850" y="18"/>
                    </a:cubicBezTo>
                    <a:cubicBezTo>
                      <a:pt x="93850" y="18"/>
                      <a:pt x="85468" y="398"/>
                      <a:pt x="61656" y="18"/>
                    </a:cubicBezTo>
                    <a:cubicBezTo>
                      <a:pt x="37843" y="-363"/>
                      <a:pt x="41463" y="5542"/>
                      <a:pt x="57655" y="9543"/>
                    </a:cubicBezTo>
                    <a:cubicBezTo>
                      <a:pt x="73943" y="13543"/>
                      <a:pt x="54417" y="14686"/>
                      <a:pt x="17365" y="41451"/>
                    </a:cubicBezTo>
                    <a:cubicBezTo>
                      <a:pt x="-19688" y="68217"/>
                      <a:pt x="8602" y="61644"/>
                      <a:pt x="45749" y="43642"/>
                    </a:cubicBezTo>
                    <a:cubicBezTo>
                      <a:pt x="45749" y="43642"/>
                      <a:pt x="31747" y="54596"/>
                      <a:pt x="17365" y="70407"/>
                    </a:cubicBezTo>
                    <a:cubicBezTo>
                      <a:pt x="2887" y="86123"/>
                      <a:pt x="1934" y="90886"/>
                      <a:pt x="59656" y="58787"/>
                    </a:cubicBezTo>
                    <a:cubicBezTo>
                      <a:pt x="59656" y="58787"/>
                      <a:pt x="27080" y="86219"/>
                      <a:pt x="29842" y="94887"/>
                    </a:cubicBezTo>
                    <a:cubicBezTo>
                      <a:pt x="32605" y="103650"/>
                      <a:pt x="79849" y="62311"/>
                      <a:pt x="79849" y="62311"/>
                    </a:cubicBezTo>
                    <a:cubicBezTo>
                      <a:pt x="79849" y="62311"/>
                      <a:pt x="56798" y="92886"/>
                      <a:pt x="60799" y="102411"/>
                    </a:cubicBezTo>
                    <a:cubicBezTo>
                      <a:pt x="64894" y="112032"/>
                      <a:pt x="112996" y="52691"/>
                      <a:pt x="112996" y="52691"/>
                    </a:cubicBezTo>
                    <a:close/>
                  </a:path>
                </a:pathLst>
              </a:custGeom>
              <a:solidFill>
                <a:srgbClr val="F6BC8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9" name="图形 364">
              <a:extLst>
                <a:ext uri="{FF2B5EF4-FFF2-40B4-BE49-F238E27FC236}">
                  <a16:creationId xmlns:a16="http://schemas.microsoft.com/office/drawing/2014/main" id="{BA47DCB9-CD3A-F9E6-E5A8-C086A79AF568}"/>
                </a:ext>
              </a:extLst>
            </p:cNvPr>
            <p:cNvGrpSpPr/>
            <p:nvPr/>
          </p:nvGrpSpPr>
          <p:grpSpPr>
            <a:xfrm>
              <a:off x="5974640" y="2942272"/>
              <a:ext cx="29214" cy="37433"/>
              <a:chOff x="5974640" y="2942272"/>
              <a:chExt cx="29214" cy="37433"/>
            </a:xfrm>
            <a:solidFill>
              <a:srgbClr val="BA885B"/>
            </a:solidFill>
          </p:grpSpPr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DC7A8D70-4882-9962-51C0-AECC33D13B30}"/>
                  </a:ext>
                </a:extLst>
              </p:cNvPr>
              <p:cNvSpPr/>
              <p:nvPr/>
            </p:nvSpPr>
            <p:spPr>
              <a:xfrm>
                <a:off x="5974640" y="2942272"/>
                <a:ext cx="29214" cy="37433"/>
              </a:xfrm>
              <a:custGeom>
                <a:avLst/>
                <a:gdLst>
                  <a:gd name="connsiteX0" fmla="*/ 25061 w 29214"/>
                  <a:gd name="connsiteY0" fmla="*/ 37433 h 37433"/>
                  <a:gd name="connsiteX1" fmla="*/ 26014 w 29214"/>
                  <a:gd name="connsiteY1" fmla="*/ 34385 h 37433"/>
                  <a:gd name="connsiteX2" fmla="*/ 26776 w 29214"/>
                  <a:gd name="connsiteY2" fmla="*/ 30861 h 37433"/>
                  <a:gd name="connsiteX3" fmla="*/ 27157 w 29214"/>
                  <a:gd name="connsiteY3" fmla="*/ 26289 h 37433"/>
                  <a:gd name="connsiteX4" fmla="*/ 26871 w 29214"/>
                  <a:gd name="connsiteY4" fmla="*/ 20860 h 37433"/>
                  <a:gd name="connsiteX5" fmla="*/ 25442 w 29214"/>
                  <a:gd name="connsiteY5" fmla="*/ 15049 h 37433"/>
                  <a:gd name="connsiteX6" fmla="*/ 22490 w 29214"/>
                  <a:gd name="connsiteY6" fmla="*/ 9525 h 37433"/>
                  <a:gd name="connsiteX7" fmla="*/ 18013 w 29214"/>
                  <a:gd name="connsiteY7" fmla="*/ 5239 h 37433"/>
                  <a:gd name="connsiteX8" fmla="*/ 12298 w 29214"/>
                  <a:gd name="connsiteY8" fmla="*/ 3334 h 37433"/>
                  <a:gd name="connsiteX9" fmla="*/ 9440 w 29214"/>
                  <a:gd name="connsiteY9" fmla="*/ 3429 h 37433"/>
                  <a:gd name="connsiteX10" fmla="*/ 6488 w 29214"/>
                  <a:gd name="connsiteY10" fmla="*/ 4381 h 37433"/>
                  <a:gd name="connsiteX11" fmla="*/ 2868 w 29214"/>
                  <a:gd name="connsiteY11" fmla="*/ 8001 h 37433"/>
                  <a:gd name="connsiteX12" fmla="*/ 1916 w 29214"/>
                  <a:gd name="connsiteY12" fmla="*/ 12954 h 37433"/>
                  <a:gd name="connsiteX13" fmla="*/ 3059 w 29214"/>
                  <a:gd name="connsiteY13" fmla="*/ 21050 h 37433"/>
                  <a:gd name="connsiteX14" fmla="*/ 4011 w 29214"/>
                  <a:gd name="connsiteY14" fmla="*/ 24098 h 37433"/>
                  <a:gd name="connsiteX15" fmla="*/ 2487 w 29214"/>
                  <a:gd name="connsiteY15" fmla="*/ 21241 h 37433"/>
                  <a:gd name="connsiteX16" fmla="*/ 106 w 29214"/>
                  <a:gd name="connsiteY16" fmla="*/ 12954 h 37433"/>
                  <a:gd name="connsiteX17" fmla="*/ 677 w 29214"/>
                  <a:gd name="connsiteY17" fmla="*/ 6953 h 37433"/>
                  <a:gd name="connsiteX18" fmla="*/ 5345 w 29214"/>
                  <a:gd name="connsiteY18" fmla="*/ 1619 h 37433"/>
                  <a:gd name="connsiteX19" fmla="*/ 8583 w 29214"/>
                  <a:gd name="connsiteY19" fmla="*/ 381 h 37433"/>
                  <a:gd name="connsiteX20" fmla="*/ 12393 w 29214"/>
                  <a:gd name="connsiteY20" fmla="*/ 0 h 37433"/>
                  <a:gd name="connsiteX21" fmla="*/ 19632 w 29214"/>
                  <a:gd name="connsiteY21" fmla="*/ 2286 h 37433"/>
                  <a:gd name="connsiteX22" fmla="*/ 24966 w 29214"/>
                  <a:gd name="connsiteY22" fmla="*/ 7525 h 37433"/>
                  <a:gd name="connsiteX23" fmla="*/ 28014 w 29214"/>
                  <a:gd name="connsiteY23" fmla="*/ 13906 h 37433"/>
                  <a:gd name="connsiteX24" fmla="*/ 29157 w 29214"/>
                  <a:gd name="connsiteY24" fmla="*/ 20288 h 37433"/>
                  <a:gd name="connsiteX25" fmla="*/ 28967 w 29214"/>
                  <a:gd name="connsiteY25" fmla="*/ 26098 h 37433"/>
                  <a:gd name="connsiteX26" fmla="*/ 27919 w 29214"/>
                  <a:gd name="connsiteY26" fmla="*/ 30861 h 37433"/>
                  <a:gd name="connsiteX27" fmla="*/ 26585 w 29214"/>
                  <a:gd name="connsiteY27" fmla="*/ 34290 h 37433"/>
                  <a:gd name="connsiteX28" fmla="*/ 25061 w 29214"/>
                  <a:gd name="connsiteY28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9214" h="37433">
                    <a:moveTo>
                      <a:pt x="25061" y="37433"/>
                    </a:moveTo>
                    <a:cubicBezTo>
                      <a:pt x="25061" y="37433"/>
                      <a:pt x="25347" y="36290"/>
                      <a:pt x="26014" y="34385"/>
                    </a:cubicBezTo>
                    <a:cubicBezTo>
                      <a:pt x="26300" y="33433"/>
                      <a:pt x="26490" y="32194"/>
                      <a:pt x="26776" y="30861"/>
                    </a:cubicBezTo>
                    <a:cubicBezTo>
                      <a:pt x="26871" y="29432"/>
                      <a:pt x="27157" y="28003"/>
                      <a:pt x="27157" y="26289"/>
                    </a:cubicBezTo>
                    <a:cubicBezTo>
                      <a:pt x="27252" y="24574"/>
                      <a:pt x="27062" y="22765"/>
                      <a:pt x="26871" y="20860"/>
                    </a:cubicBezTo>
                    <a:cubicBezTo>
                      <a:pt x="26585" y="18955"/>
                      <a:pt x="26109" y="17050"/>
                      <a:pt x="25442" y="15049"/>
                    </a:cubicBezTo>
                    <a:cubicBezTo>
                      <a:pt x="24680" y="13144"/>
                      <a:pt x="23728" y="11240"/>
                      <a:pt x="22490" y="9525"/>
                    </a:cubicBezTo>
                    <a:cubicBezTo>
                      <a:pt x="21347" y="7715"/>
                      <a:pt x="19727" y="6382"/>
                      <a:pt x="18013" y="5239"/>
                    </a:cubicBezTo>
                    <a:cubicBezTo>
                      <a:pt x="16203" y="4191"/>
                      <a:pt x="14298" y="3524"/>
                      <a:pt x="12298" y="3334"/>
                    </a:cubicBezTo>
                    <a:cubicBezTo>
                      <a:pt x="11345" y="3334"/>
                      <a:pt x="10202" y="3429"/>
                      <a:pt x="9440" y="3429"/>
                    </a:cubicBezTo>
                    <a:cubicBezTo>
                      <a:pt x="8393" y="3715"/>
                      <a:pt x="7154" y="3905"/>
                      <a:pt x="6488" y="4381"/>
                    </a:cubicBezTo>
                    <a:cubicBezTo>
                      <a:pt x="4868" y="5048"/>
                      <a:pt x="3535" y="6382"/>
                      <a:pt x="2868" y="8001"/>
                    </a:cubicBezTo>
                    <a:cubicBezTo>
                      <a:pt x="2201" y="9620"/>
                      <a:pt x="1916" y="11335"/>
                      <a:pt x="1916" y="12954"/>
                    </a:cubicBezTo>
                    <a:cubicBezTo>
                      <a:pt x="1916" y="16288"/>
                      <a:pt x="2487" y="19145"/>
                      <a:pt x="3059" y="21050"/>
                    </a:cubicBezTo>
                    <a:cubicBezTo>
                      <a:pt x="3535" y="22955"/>
                      <a:pt x="4011" y="24098"/>
                      <a:pt x="4011" y="24098"/>
                    </a:cubicBezTo>
                    <a:cubicBezTo>
                      <a:pt x="4011" y="24098"/>
                      <a:pt x="3344" y="23146"/>
                      <a:pt x="2487" y="21241"/>
                    </a:cubicBezTo>
                    <a:cubicBezTo>
                      <a:pt x="1725" y="19336"/>
                      <a:pt x="487" y="16669"/>
                      <a:pt x="106" y="12954"/>
                    </a:cubicBezTo>
                    <a:cubicBezTo>
                      <a:pt x="-85" y="11144"/>
                      <a:pt x="-85" y="9049"/>
                      <a:pt x="677" y="6953"/>
                    </a:cubicBezTo>
                    <a:cubicBezTo>
                      <a:pt x="1344" y="4858"/>
                      <a:pt x="2963" y="2762"/>
                      <a:pt x="5345" y="1619"/>
                    </a:cubicBezTo>
                    <a:cubicBezTo>
                      <a:pt x="6583" y="857"/>
                      <a:pt x="7535" y="762"/>
                      <a:pt x="8583" y="381"/>
                    </a:cubicBezTo>
                    <a:cubicBezTo>
                      <a:pt x="10012" y="95"/>
                      <a:pt x="11155" y="0"/>
                      <a:pt x="12393" y="0"/>
                    </a:cubicBezTo>
                    <a:cubicBezTo>
                      <a:pt x="14965" y="95"/>
                      <a:pt x="17441" y="952"/>
                      <a:pt x="19632" y="2286"/>
                    </a:cubicBezTo>
                    <a:cubicBezTo>
                      <a:pt x="21728" y="3715"/>
                      <a:pt x="23633" y="5429"/>
                      <a:pt x="24966" y="7525"/>
                    </a:cubicBezTo>
                    <a:cubicBezTo>
                      <a:pt x="26395" y="9525"/>
                      <a:pt x="27252" y="11716"/>
                      <a:pt x="28014" y="13906"/>
                    </a:cubicBezTo>
                    <a:cubicBezTo>
                      <a:pt x="28681" y="16097"/>
                      <a:pt x="29062" y="18288"/>
                      <a:pt x="29157" y="20288"/>
                    </a:cubicBezTo>
                    <a:cubicBezTo>
                      <a:pt x="29252" y="22384"/>
                      <a:pt x="29252" y="24289"/>
                      <a:pt x="28967" y="26098"/>
                    </a:cubicBezTo>
                    <a:cubicBezTo>
                      <a:pt x="28871" y="27908"/>
                      <a:pt x="28205" y="29432"/>
                      <a:pt x="27919" y="30861"/>
                    </a:cubicBezTo>
                    <a:cubicBezTo>
                      <a:pt x="27443" y="32194"/>
                      <a:pt x="26966" y="33433"/>
                      <a:pt x="26585" y="34290"/>
                    </a:cubicBezTo>
                    <a:cubicBezTo>
                      <a:pt x="25633" y="36481"/>
                      <a:pt x="25061" y="37433"/>
                      <a:pt x="25061" y="37433"/>
                    </a:cubicBezTo>
                    <a:close/>
                  </a:path>
                </a:pathLst>
              </a:custGeom>
              <a:solidFill>
                <a:srgbClr val="BA88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CAAA3666-0D7D-A2F0-6EC3-D09012D24129}"/>
                  </a:ext>
                </a:extLst>
              </p:cNvPr>
              <p:cNvSpPr/>
              <p:nvPr/>
            </p:nvSpPr>
            <p:spPr>
              <a:xfrm>
                <a:off x="5982747" y="2946272"/>
                <a:ext cx="18747" cy="30123"/>
              </a:xfrm>
              <a:custGeom>
                <a:avLst/>
                <a:gdLst>
                  <a:gd name="connsiteX0" fmla="*/ 0 w 18747"/>
                  <a:gd name="connsiteY0" fmla="*/ 27146 h 30123"/>
                  <a:gd name="connsiteX1" fmla="*/ 1715 w 18747"/>
                  <a:gd name="connsiteY1" fmla="*/ 27908 h 30123"/>
                  <a:gd name="connsiteX2" fmla="*/ 3619 w 18747"/>
                  <a:gd name="connsiteY2" fmla="*/ 28289 h 30123"/>
                  <a:gd name="connsiteX3" fmla="*/ 4763 w 18747"/>
                  <a:gd name="connsiteY3" fmla="*/ 28289 h 30123"/>
                  <a:gd name="connsiteX4" fmla="*/ 6001 w 18747"/>
                  <a:gd name="connsiteY4" fmla="*/ 28099 h 30123"/>
                  <a:gd name="connsiteX5" fmla="*/ 7334 w 18747"/>
                  <a:gd name="connsiteY5" fmla="*/ 27718 h 30123"/>
                  <a:gd name="connsiteX6" fmla="*/ 8668 w 18747"/>
                  <a:gd name="connsiteY6" fmla="*/ 26956 h 30123"/>
                  <a:gd name="connsiteX7" fmla="*/ 9906 w 18747"/>
                  <a:gd name="connsiteY7" fmla="*/ 26003 h 30123"/>
                  <a:gd name="connsiteX8" fmla="*/ 11144 w 18747"/>
                  <a:gd name="connsiteY8" fmla="*/ 24860 h 30123"/>
                  <a:gd name="connsiteX9" fmla="*/ 12287 w 18747"/>
                  <a:gd name="connsiteY9" fmla="*/ 23622 h 30123"/>
                  <a:gd name="connsiteX10" fmla="*/ 13335 w 18747"/>
                  <a:gd name="connsiteY10" fmla="*/ 22098 h 30123"/>
                  <a:gd name="connsiteX11" fmla="*/ 14192 w 18747"/>
                  <a:gd name="connsiteY11" fmla="*/ 20479 h 30123"/>
                  <a:gd name="connsiteX12" fmla="*/ 14859 w 18747"/>
                  <a:gd name="connsiteY12" fmla="*/ 18859 h 30123"/>
                  <a:gd name="connsiteX13" fmla="*/ 15430 w 18747"/>
                  <a:gd name="connsiteY13" fmla="*/ 17145 h 30123"/>
                  <a:gd name="connsiteX14" fmla="*/ 15716 w 18747"/>
                  <a:gd name="connsiteY14" fmla="*/ 15335 h 30123"/>
                  <a:gd name="connsiteX15" fmla="*/ 15811 w 18747"/>
                  <a:gd name="connsiteY15" fmla="*/ 11811 h 30123"/>
                  <a:gd name="connsiteX16" fmla="*/ 15145 w 18747"/>
                  <a:gd name="connsiteY16" fmla="*/ 8573 h 30123"/>
                  <a:gd name="connsiteX17" fmla="*/ 14097 w 18747"/>
                  <a:gd name="connsiteY17" fmla="*/ 5715 h 30123"/>
                  <a:gd name="connsiteX18" fmla="*/ 12954 w 18747"/>
                  <a:gd name="connsiteY18" fmla="*/ 3334 h 30123"/>
                  <a:gd name="connsiteX19" fmla="*/ 11811 w 18747"/>
                  <a:gd name="connsiteY19" fmla="*/ 1619 h 30123"/>
                  <a:gd name="connsiteX20" fmla="*/ 10858 w 18747"/>
                  <a:gd name="connsiteY20" fmla="*/ 0 h 30123"/>
                  <a:gd name="connsiteX21" fmla="*/ 12287 w 18747"/>
                  <a:gd name="connsiteY21" fmla="*/ 1143 h 30123"/>
                  <a:gd name="connsiteX22" fmla="*/ 13906 w 18747"/>
                  <a:gd name="connsiteY22" fmla="*/ 2572 h 30123"/>
                  <a:gd name="connsiteX23" fmla="*/ 15621 w 18747"/>
                  <a:gd name="connsiteY23" fmla="*/ 4858 h 30123"/>
                  <a:gd name="connsiteX24" fmla="*/ 17335 w 18747"/>
                  <a:gd name="connsiteY24" fmla="*/ 7810 h 30123"/>
                  <a:gd name="connsiteX25" fmla="*/ 18478 w 18747"/>
                  <a:gd name="connsiteY25" fmla="*/ 11525 h 30123"/>
                  <a:gd name="connsiteX26" fmla="*/ 18669 w 18747"/>
                  <a:gd name="connsiteY26" fmla="*/ 15716 h 30123"/>
                  <a:gd name="connsiteX27" fmla="*/ 18383 w 18747"/>
                  <a:gd name="connsiteY27" fmla="*/ 17907 h 30123"/>
                  <a:gd name="connsiteX28" fmla="*/ 17812 w 18747"/>
                  <a:gd name="connsiteY28" fmla="*/ 20002 h 30123"/>
                  <a:gd name="connsiteX29" fmla="*/ 16954 w 18747"/>
                  <a:gd name="connsiteY29" fmla="*/ 22003 h 30123"/>
                  <a:gd name="connsiteX30" fmla="*/ 15907 w 18747"/>
                  <a:gd name="connsiteY30" fmla="*/ 23908 h 30123"/>
                  <a:gd name="connsiteX31" fmla="*/ 14573 w 18747"/>
                  <a:gd name="connsiteY31" fmla="*/ 25622 h 30123"/>
                  <a:gd name="connsiteX32" fmla="*/ 13049 w 18747"/>
                  <a:gd name="connsiteY32" fmla="*/ 27051 h 30123"/>
                  <a:gd name="connsiteX33" fmla="*/ 11430 w 18747"/>
                  <a:gd name="connsiteY33" fmla="*/ 28289 h 30123"/>
                  <a:gd name="connsiteX34" fmla="*/ 9715 w 18747"/>
                  <a:gd name="connsiteY34" fmla="*/ 29242 h 30123"/>
                  <a:gd name="connsiteX35" fmla="*/ 8001 w 18747"/>
                  <a:gd name="connsiteY35" fmla="*/ 29908 h 30123"/>
                  <a:gd name="connsiteX36" fmla="*/ 6286 w 18747"/>
                  <a:gd name="connsiteY36" fmla="*/ 30099 h 30123"/>
                  <a:gd name="connsiteX37" fmla="*/ 3334 w 18747"/>
                  <a:gd name="connsiteY37" fmla="*/ 29718 h 30123"/>
                  <a:gd name="connsiteX38" fmla="*/ 1333 w 18747"/>
                  <a:gd name="connsiteY38" fmla="*/ 28670 h 30123"/>
                  <a:gd name="connsiteX39" fmla="*/ 0 w 18747"/>
                  <a:gd name="connsiteY39" fmla="*/ 27146 h 30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8747" h="30123">
                    <a:moveTo>
                      <a:pt x="0" y="27146"/>
                    </a:moveTo>
                    <a:cubicBezTo>
                      <a:pt x="0" y="27146"/>
                      <a:pt x="571" y="27432"/>
                      <a:pt x="1715" y="27908"/>
                    </a:cubicBezTo>
                    <a:cubicBezTo>
                      <a:pt x="2286" y="28194"/>
                      <a:pt x="2953" y="28194"/>
                      <a:pt x="3619" y="28289"/>
                    </a:cubicBezTo>
                    <a:cubicBezTo>
                      <a:pt x="3905" y="28384"/>
                      <a:pt x="4381" y="28289"/>
                      <a:pt x="4763" y="28289"/>
                    </a:cubicBezTo>
                    <a:cubicBezTo>
                      <a:pt x="5143" y="28194"/>
                      <a:pt x="5620" y="28289"/>
                      <a:pt x="6001" y="28099"/>
                    </a:cubicBezTo>
                    <a:cubicBezTo>
                      <a:pt x="6382" y="28003"/>
                      <a:pt x="6858" y="27813"/>
                      <a:pt x="7334" y="27718"/>
                    </a:cubicBezTo>
                    <a:cubicBezTo>
                      <a:pt x="7715" y="27432"/>
                      <a:pt x="8191" y="27242"/>
                      <a:pt x="8668" y="26956"/>
                    </a:cubicBezTo>
                    <a:cubicBezTo>
                      <a:pt x="9144" y="26765"/>
                      <a:pt x="9525" y="26384"/>
                      <a:pt x="9906" y="26003"/>
                    </a:cubicBezTo>
                    <a:cubicBezTo>
                      <a:pt x="10287" y="25622"/>
                      <a:pt x="10763" y="25336"/>
                      <a:pt x="11144" y="24860"/>
                    </a:cubicBezTo>
                    <a:cubicBezTo>
                      <a:pt x="11525" y="24479"/>
                      <a:pt x="11906" y="24003"/>
                      <a:pt x="12287" y="23622"/>
                    </a:cubicBezTo>
                    <a:cubicBezTo>
                      <a:pt x="12668" y="23146"/>
                      <a:pt x="12954" y="22670"/>
                      <a:pt x="13335" y="22098"/>
                    </a:cubicBezTo>
                    <a:cubicBezTo>
                      <a:pt x="13716" y="21622"/>
                      <a:pt x="13906" y="21050"/>
                      <a:pt x="14192" y="20479"/>
                    </a:cubicBezTo>
                    <a:cubicBezTo>
                      <a:pt x="14478" y="19907"/>
                      <a:pt x="14764" y="19431"/>
                      <a:pt x="14859" y="18859"/>
                    </a:cubicBezTo>
                    <a:cubicBezTo>
                      <a:pt x="15049" y="18288"/>
                      <a:pt x="15240" y="17717"/>
                      <a:pt x="15430" y="17145"/>
                    </a:cubicBezTo>
                    <a:lnTo>
                      <a:pt x="15716" y="15335"/>
                    </a:lnTo>
                    <a:cubicBezTo>
                      <a:pt x="15811" y="14192"/>
                      <a:pt x="15907" y="12954"/>
                      <a:pt x="15811" y="11811"/>
                    </a:cubicBezTo>
                    <a:cubicBezTo>
                      <a:pt x="15526" y="10668"/>
                      <a:pt x="15621" y="9525"/>
                      <a:pt x="15145" y="8573"/>
                    </a:cubicBezTo>
                    <a:cubicBezTo>
                      <a:pt x="14764" y="7525"/>
                      <a:pt x="14573" y="6477"/>
                      <a:pt x="14097" y="5715"/>
                    </a:cubicBezTo>
                    <a:cubicBezTo>
                      <a:pt x="13716" y="4858"/>
                      <a:pt x="13335" y="4001"/>
                      <a:pt x="12954" y="3334"/>
                    </a:cubicBezTo>
                    <a:cubicBezTo>
                      <a:pt x="12573" y="2667"/>
                      <a:pt x="12097" y="2096"/>
                      <a:pt x="11811" y="1619"/>
                    </a:cubicBezTo>
                    <a:cubicBezTo>
                      <a:pt x="11144" y="572"/>
                      <a:pt x="10858" y="0"/>
                      <a:pt x="10858" y="0"/>
                    </a:cubicBezTo>
                    <a:cubicBezTo>
                      <a:pt x="10858" y="0"/>
                      <a:pt x="11430" y="381"/>
                      <a:pt x="12287" y="1143"/>
                    </a:cubicBezTo>
                    <a:cubicBezTo>
                      <a:pt x="12764" y="1524"/>
                      <a:pt x="13335" y="2000"/>
                      <a:pt x="13906" y="2572"/>
                    </a:cubicBezTo>
                    <a:cubicBezTo>
                      <a:pt x="14478" y="3239"/>
                      <a:pt x="15049" y="3905"/>
                      <a:pt x="15621" y="4858"/>
                    </a:cubicBezTo>
                    <a:cubicBezTo>
                      <a:pt x="16383" y="5620"/>
                      <a:pt x="16764" y="6763"/>
                      <a:pt x="17335" y="7810"/>
                    </a:cubicBezTo>
                    <a:cubicBezTo>
                      <a:pt x="18002" y="8858"/>
                      <a:pt x="18097" y="10192"/>
                      <a:pt x="18478" y="11525"/>
                    </a:cubicBezTo>
                    <a:cubicBezTo>
                      <a:pt x="18669" y="12859"/>
                      <a:pt x="18859" y="14288"/>
                      <a:pt x="18669" y="15716"/>
                    </a:cubicBezTo>
                    <a:lnTo>
                      <a:pt x="18383" y="17907"/>
                    </a:lnTo>
                    <a:cubicBezTo>
                      <a:pt x="18288" y="18669"/>
                      <a:pt x="18002" y="19336"/>
                      <a:pt x="17812" y="20002"/>
                    </a:cubicBezTo>
                    <a:cubicBezTo>
                      <a:pt x="17621" y="20669"/>
                      <a:pt x="17335" y="21336"/>
                      <a:pt x="16954" y="22003"/>
                    </a:cubicBezTo>
                    <a:cubicBezTo>
                      <a:pt x="16573" y="22670"/>
                      <a:pt x="16383" y="23336"/>
                      <a:pt x="15907" y="23908"/>
                    </a:cubicBezTo>
                    <a:cubicBezTo>
                      <a:pt x="15526" y="24479"/>
                      <a:pt x="15049" y="25051"/>
                      <a:pt x="14573" y="25622"/>
                    </a:cubicBezTo>
                    <a:cubicBezTo>
                      <a:pt x="14097" y="26099"/>
                      <a:pt x="13621" y="26575"/>
                      <a:pt x="13049" y="27051"/>
                    </a:cubicBezTo>
                    <a:cubicBezTo>
                      <a:pt x="12573" y="27527"/>
                      <a:pt x="12002" y="27908"/>
                      <a:pt x="11430" y="28289"/>
                    </a:cubicBezTo>
                    <a:cubicBezTo>
                      <a:pt x="10858" y="28670"/>
                      <a:pt x="10382" y="29051"/>
                      <a:pt x="9715" y="29242"/>
                    </a:cubicBezTo>
                    <a:cubicBezTo>
                      <a:pt x="9144" y="29432"/>
                      <a:pt x="8572" y="29718"/>
                      <a:pt x="8001" y="29908"/>
                    </a:cubicBezTo>
                    <a:cubicBezTo>
                      <a:pt x="7429" y="30004"/>
                      <a:pt x="6858" y="30099"/>
                      <a:pt x="6286" y="30099"/>
                    </a:cubicBezTo>
                    <a:cubicBezTo>
                      <a:pt x="5143" y="30194"/>
                      <a:pt x="4096" y="30004"/>
                      <a:pt x="3334" y="29718"/>
                    </a:cubicBezTo>
                    <a:cubicBezTo>
                      <a:pt x="2477" y="29337"/>
                      <a:pt x="1715" y="29051"/>
                      <a:pt x="1333" y="28670"/>
                    </a:cubicBezTo>
                    <a:cubicBezTo>
                      <a:pt x="476" y="27623"/>
                      <a:pt x="0" y="27146"/>
                      <a:pt x="0" y="27146"/>
                    </a:cubicBezTo>
                    <a:close/>
                  </a:path>
                </a:pathLst>
              </a:custGeom>
              <a:solidFill>
                <a:srgbClr val="BA88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2" name="图形 364">
              <a:extLst>
                <a:ext uri="{FF2B5EF4-FFF2-40B4-BE49-F238E27FC236}">
                  <a16:creationId xmlns:a16="http://schemas.microsoft.com/office/drawing/2014/main" id="{EBE44EC3-276A-7BBF-90F2-8F17FD97896A}"/>
                </a:ext>
              </a:extLst>
            </p:cNvPr>
            <p:cNvGrpSpPr/>
            <p:nvPr/>
          </p:nvGrpSpPr>
          <p:grpSpPr>
            <a:xfrm>
              <a:off x="6167246" y="3036569"/>
              <a:ext cx="109823" cy="43411"/>
              <a:chOff x="6167246" y="3036569"/>
              <a:chExt cx="109823" cy="43411"/>
            </a:xfrm>
          </p:grpSpPr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1C6C175F-6AA5-1F97-4C6F-FC2DF35109DA}"/>
                  </a:ext>
                </a:extLst>
              </p:cNvPr>
              <p:cNvSpPr/>
              <p:nvPr/>
            </p:nvSpPr>
            <p:spPr>
              <a:xfrm>
                <a:off x="6172104" y="3038475"/>
                <a:ext cx="72389" cy="21056"/>
              </a:xfrm>
              <a:custGeom>
                <a:avLst/>
                <a:gdLst>
                  <a:gd name="connsiteX0" fmla="*/ 34576 w 72389"/>
                  <a:gd name="connsiteY0" fmla="*/ 19812 h 21056"/>
                  <a:gd name="connsiteX1" fmla="*/ 72390 w 72389"/>
                  <a:gd name="connsiteY1" fmla="*/ 8858 h 21056"/>
                  <a:gd name="connsiteX2" fmla="*/ 0 w 72389"/>
                  <a:gd name="connsiteY2" fmla="*/ 0 h 21056"/>
                  <a:gd name="connsiteX3" fmla="*/ 34576 w 72389"/>
                  <a:gd name="connsiteY3" fmla="*/ 19812 h 21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389" h="21056">
                    <a:moveTo>
                      <a:pt x="34576" y="19812"/>
                    </a:moveTo>
                    <a:cubicBezTo>
                      <a:pt x="59341" y="24479"/>
                      <a:pt x="68866" y="14954"/>
                      <a:pt x="72390" y="8858"/>
                    </a:cubicBezTo>
                    <a:cubicBezTo>
                      <a:pt x="51625" y="10192"/>
                      <a:pt x="24289" y="9239"/>
                      <a:pt x="0" y="0"/>
                    </a:cubicBezTo>
                    <a:cubicBezTo>
                      <a:pt x="3619" y="6477"/>
                      <a:pt x="12573" y="15716"/>
                      <a:pt x="34576" y="198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74A00E5A-0811-99B0-70E9-50990F408CE4}"/>
                  </a:ext>
                </a:extLst>
              </p:cNvPr>
              <p:cNvSpPr/>
              <p:nvPr/>
            </p:nvSpPr>
            <p:spPr>
              <a:xfrm>
                <a:off x="6212299" y="3044952"/>
                <a:ext cx="54483" cy="34956"/>
              </a:xfrm>
              <a:custGeom>
                <a:avLst/>
                <a:gdLst>
                  <a:gd name="connsiteX0" fmla="*/ 54483 w 54483"/>
                  <a:gd name="connsiteY0" fmla="*/ 0 h 34956"/>
                  <a:gd name="connsiteX1" fmla="*/ 32099 w 54483"/>
                  <a:gd name="connsiteY1" fmla="*/ 2381 h 34956"/>
                  <a:gd name="connsiteX2" fmla="*/ 0 w 54483"/>
                  <a:gd name="connsiteY2" fmla="*/ 14192 h 34956"/>
                  <a:gd name="connsiteX3" fmla="*/ 6096 w 54483"/>
                  <a:gd name="connsiteY3" fmla="*/ 34957 h 34956"/>
                  <a:gd name="connsiteX4" fmla="*/ 54483 w 54483"/>
                  <a:gd name="connsiteY4" fmla="*/ 0 h 34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83" h="34956">
                    <a:moveTo>
                      <a:pt x="54483" y="0"/>
                    </a:moveTo>
                    <a:cubicBezTo>
                      <a:pt x="48863" y="857"/>
                      <a:pt x="41053" y="1810"/>
                      <a:pt x="32099" y="2381"/>
                    </a:cubicBezTo>
                    <a:cubicBezTo>
                      <a:pt x="28861" y="8001"/>
                      <a:pt x="20574" y="16478"/>
                      <a:pt x="0" y="14192"/>
                    </a:cubicBezTo>
                    <a:cubicBezTo>
                      <a:pt x="4953" y="21431"/>
                      <a:pt x="6096" y="29051"/>
                      <a:pt x="6096" y="34957"/>
                    </a:cubicBezTo>
                    <a:cubicBezTo>
                      <a:pt x="41148" y="33242"/>
                      <a:pt x="54483" y="0"/>
                      <a:pt x="54483" y="0"/>
                    </a:cubicBezTo>
                    <a:close/>
                  </a:path>
                </a:pathLst>
              </a:custGeom>
              <a:solidFill>
                <a:srgbClr val="E6878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3DF7950A-A854-475F-920A-DA4B78E5C284}"/>
                  </a:ext>
                </a:extLst>
              </p:cNvPr>
              <p:cNvSpPr/>
              <p:nvPr/>
            </p:nvSpPr>
            <p:spPr>
              <a:xfrm>
                <a:off x="6167291" y="3036569"/>
                <a:ext cx="51199" cy="43411"/>
              </a:xfrm>
              <a:custGeom>
                <a:avLst/>
                <a:gdLst>
                  <a:gd name="connsiteX0" fmla="*/ 45104 w 51199"/>
                  <a:gd name="connsiteY0" fmla="*/ 22574 h 43411"/>
                  <a:gd name="connsiteX1" fmla="*/ 39389 w 51199"/>
                  <a:gd name="connsiteY1" fmla="*/ 21717 h 43411"/>
                  <a:gd name="connsiteX2" fmla="*/ 4813 w 51199"/>
                  <a:gd name="connsiteY2" fmla="*/ 1905 h 43411"/>
                  <a:gd name="connsiteX3" fmla="*/ 51 w 51199"/>
                  <a:gd name="connsiteY3" fmla="*/ 0 h 43411"/>
                  <a:gd name="connsiteX4" fmla="*/ 40151 w 51199"/>
                  <a:gd name="connsiteY4" fmla="*/ 42863 h 43411"/>
                  <a:gd name="connsiteX5" fmla="*/ 51200 w 51199"/>
                  <a:gd name="connsiteY5" fmla="*/ 43339 h 43411"/>
                  <a:gd name="connsiteX6" fmla="*/ 45104 w 51199"/>
                  <a:gd name="connsiteY6" fmla="*/ 22574 h 43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199" h="43411">
                    <a:moveTo>
                      <a:pt x="45104" y="22574"/>
                    </a:moveTo>
                    <a:cubicBezTo>
                      <a:pt x="43294" y="22384"/>
                      <a:pt x="41389" y="22098"/>
                      <a:pt x="39389" y="21717"/>
                    </a:cubicBezTo>
                    <a:cubicBezTo>
                      <a:pt x="17481" y="17621"/>
                      <a:pt x="8433" y="8382"/>
                      <a:pt x="4813" y="1905"/>
                    </a:cubicBezTo>
                    <a:cubicBezTo>
                      <a:pt x="3194" y="1333"/>
                      <a:pt x="1670" y="762"/>
                      <a:pt x="51" y="0"/>
                    </a:cubicBezTo>
                    <a:cubicBezTo>
                      <a:pt x="51" y="0"/>
                      <a:pt x="-3093" y="37338"/>
                      <a:pt x="40151" y="42863"/>
                    </a:cubicBezTo>
                    <a:cubicBezTo>
                      <a:pt x="44056" y="43339"/>
                      <a:pt x="47676" y="43529"/>
                      <a:pt x="51200" y="43339"/>
                    </a:cubicBezTo>
                    <a:cubicBezTo>
                      <a:pt x="51200" y="37433"/>
                      <a:pt x="49962" y="29813"/>
                      <a:pt x="45104" y="22574"/>
                    </a:cubicBezTo>
                    <a:close/>
                  </a:path>
                </a:pathLst>
              </a:custGeom>
              <a:solidFill>
                <a:srgbClr val="CC47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3B2C7C22-8C2E-37D3-8A57-48C2EFCF3A78}"/>
                  </a:ext>
                </a:extLst>
              </p:cNvPr>
              <p:cNvSpPr/>
              <p:nvPr/>
            </p:nvSpPr>
            <p:spPr>
              <a:xfrm>
                <a:off x="6167246" y="3036569"/>
                <a:ext cx="109823" cy="12763"/>
              </a:xfrm>
              <a:custGeom>
                <a:avLst/>
                <a:gdLst>
                  <a:gd name="connsiteX0" fmla="*/ 109823 w 109823"/>
                  <a:gd name="connsiteY0" fmla="*/ 6477 h 12763"/>
                  <a:gd name="connsiteX1" fmla="*/ 105156 w 109823"/>
                  <a:gd name="connsiteY1" fmla="*/ 7715 h 12763"/>
                  <a:gd name="connsiteX2" fmla="*/ 92678 w 109823"/>
                  <a:gd name="connsiteY2" fmla="*/ 10192 h 12763"/>
                  <a:gd name="connsiteX3" fmla="*/ 74867 w 109823"/>
                  <a:gd name="connsiteY3" fmla="*/ 12287 h 12763"/>
                  <a:gd name="connsiteX4" fmla="*/ 64770 w 109823"/>
                  <a:gd name="connsiteY4" fmla="*/ 12764 h 12763"/>
                  <a:gd name="connsiteX5" fmla="*/ 54293 w 109823"/>
                  <a:gd name="connsiteY5" fmla="*/ 12668 h 12763"/>
                  <a:gd name="connsiteX6" fmla="*/ 43815 w 109823"/>
                  <a:gd name="connsiteY6" fmla="*/ 11906 h 12763"/>
                  <a:gd name="connsiteX7" fmla="*/ 33719 w 109823"/>
                  <a:gd name="connsiteY7" fmla="*/ 10573 h 12763"/>
                  <a:gd name="connsiteX8" fmla="*/ 24384 w 109823"/>
                  <a:gd name="connsiteY8" fmla="*/ 8668 h 12763"/>
                  <a:gd name="connsiteX9" fmla="*/ 16193 w 109823"/>
                  <a:gd name="connsiteY9" fmla="*/ 6477 h 12763"/>
                  <a:gd name="connsiteX10" fmla="*/ 9430 w 109823"/>
                  <a:gd name="connsiteY10" fmla="*/ 4191 h 12763"/>
                  <a:gd name="connsiteX11" fmla="*/ 4381 w 109823"/>
                  <a:gd name="connsiteY11" fmla="*/ 2000 h 12763"/>
                  <a:gd name="connsiteX12" fmla="*/ 0 w 109823"/>
                  <a:gd name="connsiteY12" fmla="*/ 0 h 12763"/>
                  <a:gd name="connsiteX13" fmla="*/ 4572 w 109823"/>
                  <a:gd name="connsiteY13" fmla="*/ 1429 h 12763"/>
                  <a:gd name="connsiteX14" fmla="*/ 9811 w 109823"/>
                  <a:gd name="connsiteY14" fmla="*/ 3048 h 12763"/>
                  <a:gd name="connsiteX15" fmla="*/ 16669 w 109823"/>
                  <a:gd name="connsiteY15" fmla="*/ 4763 h 12763"/>
                  <a:gd name="connsiteX16" fmla="*/ 24860 w 109823"/>
                  <a:gd name="connsiteY16" fmla="*/ 6382 h 12763"/>
                  <a:gd name="connsiteX17" fmla="*/ 34100 w 109823"/>
                  <a:gd name="connsiteY17" fmla="*/ 7810 h 12763"/>
                  <a:gd name="connsiteX18" fmla="*/ 44005 w 109823"/>
                  <a:gd name="connsiteY18" fmla="*/ 8858 h 12763"/>
                  <a:gd name="connsiteX19" fmla="*/ 54293 w 109823"/>
                  <a:gd name="connsiteY19" fmla="*/ 9430 h 12763"/>
                  <a:gd name="connsiteX20" fmla="*/ 64579 w 109823"/>
                  <a:gd name="connsiteY20" fmla="*/ 9620 h 12763"/>
                  <a:gd name="connsiteX21" fmla="*/ 74581 w 109823"/>
                  <a:gd name="connsiteY21" fmla="*/ 9430 h 12763"/>
                  <a:gd name="connsiteX22" fmla="*/ 92297 w 109823"/>
                  <a:gd name="connsiteY22" fmla="*/ 8382 h 12763"/>
                  <a:gd name="connsiteX23" fmla="*/ 104870 w 109823"/>
                  <a:gd name="connsiteY23" fmla="*/ 7049 h 12763"/>
                  <a:gd name="connsiteX24" fmla="*/ 109823 w 109823"/>
                  <a:gd name="connsiteY24" fmla="*/ 6477 h 12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09823" h="12763">
                    <a:moveTo>
                      <a:pt x="109823" y="6477"/>
                    </a:moveTo>
                    <a:cubicBezTo>
                      <a:pt x="109823" y="6477"/>
                      <a:pt x="108204" y="7049"/>
                      <a:pt x="105156" y="7715"/>
                    </a:cubicBezTo>
                    <a:cubicBezTo>
                      <a:pt x="102203" y="8382"/>
                      <a:pt x="97917" y="9334"/>
                      <a:pt x="92678" y="10192"/>
                    </a:cubicBezTo>
                    <a:cubicBezTo>
                      <a:pt x="87535" y="10954"/>
                      <a:pt x="81439" y="11811"/>
                      <a:pt x="74867" y="12287"/>
                    </a:cubicBezTo>
                    <a:cubicBezTo>
                      <a:pt x="71628" y="12573"/>
                      <a:pt x="68199" y="12668"/>
                      <a:pt x="64770" y="12764"/>
                    </a:cubicBezTo>
                    <a:cubicBezTo>
                      <a:pt x="61341" y="12764"/>
                      <a:pt x="57817" y="12764"/>
                      <a:pt x="54293" y="12668"/>
                    </a:cubicBezTo>
                    <a:cubicBezTo>
                      <a:pt x="50768" y="12382"/>
                      <a:pt x="47244" y="12382"/>
                      <a:pt x="43815" y="11906"/>
                    </a:cubicBezTo>
                    <a:cubicBezTo>
                      <a:pt x="40386" y="11525"/>
                      <a:pt x="36957" y="11240"/>
                      <a:pt x="33719" y="10573"/>
                    </a:cubicBezTo>
                    <a:cubicBezTo>
                      <a:pt x="30480" y="10001"/>
                      <a:pt x="27337" y="9525"/>
                      <a:pt x="24384" y="8668"/>
                    </a:cubicBezTo>
                    <a:cubicBezTo>
                      <a:pt x="21431" y="7906"/>
                      <a:pt x="18669" y="7334"/>
                      <a:pt x="16193" y="6477"/>
                    </a:cubicBezTo>
                    <a:cubicBezTo>
                      <a:pt x="13716" y="5620"/>
                      <a:pt x="11430" y="4858"/>
                      <a:pt x="9430" y="4191"/>
                    </a:cubicBezTo>
                    <a:cubicBezTo>
                      <a:pt x="7429" y="3429"/>
                      <a:pt x="5810" y="2572"/>
                      <a:pt x="4381" y="2000"/>
                    </a:cubicBezTo>
                    <a:cubicBezTo>
                      <a:pt x="1619" y="762"/>
                      <a:pt x="0" y="0"/>
                      <a:pt x="0" y="0"/>
                    </a:cubicBezTo>
                    <a:cubicBezTo>
                      <a:pt x="0" y="0"/>
                      <a:pt x="1715" y="476"/>
                      <a:pt x="4572" y="1429"/>
                    </a:cubicBezTo>
                    <a:cubicBezTo>
                      <a:pt x="6001" y="1905"/>
                      <a:pt x="7715" y="2572"/>
                      <a:pt x="9811" y="3048"/>
                    </a:cubicBezTo>
                    <a:cubicBezTo>
                      <a:pt x="11906" y="3524"/>
                      <a:pt x="14192" y="4096"/>
                      <a:pt x="16669" y="4763"/>
                    </a:cubicBezTo>
                    <a:cubicBezTo>
                      <a:pt x="19145" y="5525"/>
                      <a:pt x="22003" y="5810"/>
                      <a:pt x="24860" y="6382"/>
                    </a:cubicBezTo>
                    <a:cubicBezTo>
                      <a:pt x="27718" y="7049"/>
                      <a:pt x="30861" y="7239"/>
                      <a:pt x="34100" y="7810"/>
                    </a:cubicBezTo>
                    <a:cubicBezTo>
                      <a:pt x="37243" y="8382"/>
                      <a:pt x="40672" y="8477"/>
                      <a:pt x="44005" y="8858"/>
                    </a:cubicBezTo>
                    <a:cubicBezTo>
                      <a:pt x="47434" y="9239"/>
                      <a:pt x="50864" y="9239"/>
                      <a:pt x="54293" y="9430"/>
                    </a:cubicBezTo>
                    <a:cubicBezTo>
                      <a:pt x="57722" y="9620"/>
                      <a:pt x="61246" y="9620"/>
                      <a:pt x="64579" y="9620"/>
                    </a:cubicBezTo>
                    <a:cubicBezTo>
                      <a:pt x="68008" y="9525"/>
                      <a:pt x="71342" y="9620"/>
                      <a:pt x="74581" y="9430"/>
                    </a:cubicBezTo>
                    <a:cubicBezTo>
                      <a:pt x="81058" y="9239"/>
                      <a:pt x="87154" y="8858"/>
                      <a:pt x="92297" y="8382"/>
                    </a:cubicBezTo>
                    <a:cubicBezTo>
                      <a:pt x="97441" y="7906"/>
                      <a:pt x="101822" y="7525"/>
                      <a:pt x="104870" y="7049"/>
                    </a:cubicBezTo>
                    <a:cubicBezTo>
                      <a:pt x="108014" y="6763"/>
                      <a:pt x="109823" y="6477"/>
                      <a:pt x="109823" y="6477"/>
                    </a:cubicBezTo>
                    <a:close/>
                  </a:path>
                </a:pathLst>
              </a:custGeom>
              <a:solidFill>
                <a:srgbClr val="BA88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C8A685E0-9C7C-95CE-4AAA-04363707A1DD}"/>
                </a:ext>
              </a:extLst>
            </p:cNvPr>
            <p:cNvSpPr/>
            <p:nvPr/>
          </p:nvSpPr>
          <p:spPr>
            <a:xfrm>
              <a:off x="6129908" y="2865715"/>
              <a:ext cx="62864" cy="33599"/>
            </a:xfrm>
            <a:custGeom>
              <a:avLst/>
              <a:gdLst>
                <a:gd name="connsiteX0" fmla="*/ 0 w 62864"/>
                <a:gd name="connsiteY0" fmla="*/ 33599 h 33599"/>
                <a:gd name="connsiteX1" fmla="*/ 29051 w 62864"/>
                <a:gd name="connsiteY1" fmla="*/ 262 h 33599"/>
                <a:gd name="connsiteX2" fmla="*/ 62865 w 62864"/>
                <a:gd name="connsiteY2" fmla="*/ 33599 h 33599"/>
                <a:gd name="connsiteX3" fmla="*/ 0 w 62864"/>
                <a:gd name="connsiteY3" fmla="*/ 33599 h 33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864" h="33599">
                  <a:moveTo>
                    <a:pt x="0" y="33599"/>
                  </a:moveTo>
                  <a:cubicBezTo>
                    <a:pt x="0" y="33599"/>
                    <a:pt x="2095" y="3977"/>
                    <a:pt x="29051" y="262"/>
                  </a:cubicBezTo>
                  <a:cubicBezTo>
                    <a:pt x="56007" y="-3453"/>
                    <a:pt x="62865" y="33599"/>
                    <a:pt x="62865" y="33599"/>
                  </a:cubicBezTo>
                  <a:cubicBezTo>
                    <a:pt x="62865" y="33599"/>
                    <a:pt x="31432" y="-11930"/>
                    <a:pt x="0" y="33599"/>
                  </a:cubicBezTo>
                  <a:close/>
                </a:path>
              </a:pathLst>
            </a:custGeom>
            <a:solidFill>
              <a:srgbClr val="894C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5DA0F1D7-3843-51B7-4CFE-364EEBE97228}"/>
                </a:ext>
              </a:extLst>
            </p:cNvPr>
            <p:cNvSpPr/>
            <p:nvPr/>
          </p:nvSpPr>
          <p:spPr>
            <a:xfrm>
              <a:off x="6277069" y="2860316"/>
              <a:ext cx="48672" cy="29949"/>
            </a:xfrm>
            <a:custGeom>
              <a:avLst/>
              <a:gdLst>
                <a:gd name="connsiteX0" fmla="*/ 0 w 48672"/>
                <a:gd name="connsiteY0" fmla="*/ 29950 h 29949"/>
                <a:gd name="connsiteX1" fmla="*/ 20098 w 48672"/>
                <a:gd name="connsiteY1" fmla="*/ 327 h 29949"/>
                <a:gd name="connsiteX2" fmla="*/ 48673 w 48672"/>
                <a:gd name="connsiteY2" fmla="*/ 25759 h 29949"/>
                <a:gd name="connsiteX3" fmla="*/ 0 w 48672"/>
                <a:gd name="connsiteY3" fmla="*/ 29950 h 2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672" h="29949">
                  <a:moveTo>
                    <a:pt x="0" y="29950"/>
                  </a:moveTo>
                  <a:cubicBezTo>
                    <a:pt x="0" y="29950"/>
                    <a:pt x="5334" y="4042"/>
                    <a:pt x="20098" y="327"/>
                  </a:cubicBezTo>
                  <a:cubicBezTo>
                    <a:pt x="34862" y="-3388"/>
                    <a:pt x="48673" y="25759"/>
                    <a:pt x="48673" y="25759"/>
                  </a:cubicBezTo>
                  <a:cubicBezTo>
                    <a:pt x="48673" y="25759"/>
                    <a:pt x="23241" y="-10246"/>
                    <a:pt x="0" y="29950"/>
                  </a:cubicBezTo>
                  <a:close/>
                </a:path>
              </a:pathLst>
            </a:custGeom>
            <a:solidFill>
              <a:srgbClr val="894C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99" name="图形 364">
              <a:extLst>
                <a:ext uri="{FF2B5EF4-FFF2-40B4-BE49-F238E27FC236}">
                  <a16:creationId xmlns:a16="http://schemas.microsoft.com/office/drawing/2014/main" id="{A8AB004B-B3BC-AC3D-8BDC-3232909F5109}"/>
                </a:ext>
              </a:extLst>
            </p:cNvPr>
            <p:cNvGrpSpPr/>
            <p:nvPr/>
          </p:nvGrpSpPr>
          <p:grpSpPr>
            <a:xfrm>
              <a:off x="6146196" y="2910458"/>
              <a:ext cx="25908" cy="51435"/>
              <a:chOff x="6146196" y="2910458"/>
              <a:chExt cx="25908" cy="51435"/>
            </a:xfrm>
          </p:grpSpPr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08F4AA11-2DB0-11A8-E0B1-BB291B1FCC08}"/>
                  </a:ext>
                </a:extLst>
              </p:cNvPr>
              <p:cNvSpPr/>
              <p:nvPr/>
            </p:nvSpPr>
            <p:spPr>
              <a:xfrm>
                <a:off x="6146196" y="2910458"/>
                <a:ext cx="25908" cy="51435"/>
              </a:xfrm>
              <a:custGeom>
                <a:avLst/>
                <a:gdLst>
                  <a:gd name="connsiteX0" fmla="*/ 25908 w 25908"/>
                  <a:gd name="connsiteY0" fmla="*/ 25718 h 51435"/>
                  <a:gd name="connsiteX1" fmla="*/ 12954 w 25908"/>
                  <a:gd name="connsiteY1" fmla="*/ 51436 h 51435"/>
                  <a:gd name="connsiteX2" fmla="*/ 0 w 25908"/>
                  <a:gd name="connsiteY2" fmla="*/ 25718 h 51435"/>
                  <a:gd name="connsiteX3" fmla="*/ 12954 w 25908"/>
                  <a:gd name="connsiteY3" fmla="*/ 1 h 51435"/>
                  <a:gd name="connsiteX4" fmla="*/ 25908 w 25908"/>
                  <a:gd name="connsiteY4" fmla="*/ 25718 h 51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08" h="51435">
                    <a:moveTo>
                      <a:pt x="25908" y="25718"/>
                    </a:moveTo>
                    <a:cubicBezTo>
                      <a:pt x="25908" y="39910"/>
                      <a:pt x="20098" y="51436"/>
                      <a:pt x="12954" y="51436"/>
                    </a:cubicBezTo>
                    <a:cubicBezTo>
                      <a:pt x="5810" y="51436"/>
                      <a:pt x="0" y="39910"/>
                      <a:pt x="0" y="25718"/>
                    </a:cubicBezTo>
                    <a:cubicBezTo>
                      <a:pt x="0" y="11526"/>
                      <a:pt x="5810" y="1"/>
                      <a:pt x="12954" y="1"/>
                    </a:cubicBezTo>
                    <a:cubicBezTo>
                      <a:pt x="20098" y="-95"/>
                      <a:pt x="25908" y="11431"/>
                      <a:pt x="25908" y="25718"/>
                    </a:cubicBezTo>
                    <a:close/>
                  </a:path>
                </a:pathLst>
              </a:custGeom>
              <a:solidFill>
                <a:srgbClr val="281E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CC82EA65-3D72-E7FC-3A64-22704ECD6AAB}"/>
                  </a:ext>
                </a:extLst>
              </p:cNvPr>
              <p:cNvSpPr/>
              <p:nvPr/>
            </p:nvSpPr>
            <p:spPr>
              <a:xfrm>
                <a:off x="6152673" y="2916459"/>
                <a:ext cx="12763" cy="22288"/>
              </a:xfrm>
              <a:custGeom>
                <a:avLst/>
                <a:gdLst>
                  <a:gd name="connsiteX0" fmla="*/ 12764 w 12763"/>
                  <a:gd name="connsiteY0" fmla="*/ 11144 h 22288"/>
                  <a:gd name="connsiteX1" fmla="*/ 6382 w 12763"/>
                  <a:gd name="connsiteY1" fmla="*/ 22289 h 22288"/>
                  <a:gd name="connsiteX2" fmla="*/ 0 w 12763"/>
                  <a:gd name="connsiteY2" fmla="*/ 11144 h 22288"/>
                  <a:gd name="connsiteX3" fmla="*/ 6382 w 12763"/>
                  <a:gd name="connsiteY3" fmla="*/ 0 h 22288"/>
                  <a:gd name="connsiteX4" fmla="*/ 12764 w 12763"/>
                  <a:gd name="connsiteY4" fmla="*/ 11144 h 22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63" h="22288">
                    <a:moveTo>
                      <a:pt x="12764" y="11144"/>
                    </a:moveTo>
                    <a:cubicBezTo>
                      <a:pt x="12764" y="17335"/>
                      <a:pt x="9906" y="22289"/>
                      <a:pt x="6382" y="22289"/>
                    </a:cubicBezTo>
                    <a:cubicBezTo>
                      <a:pt x="2857" y="22289"/>
                      <a:pt x="0" y="17240"/>
                      <a:pt x="0" y="11144"/>
                    </a:cubicBezTo>
                    <a:cubicBezTo>
                      <a:pt x="0" y="5048"/>
                      <a:pt x="2857" y="0"/>
                      <a:pt x="6382" y="0"/>
                    </a:cubicBezTo>
                    <a:cubicBezTo>
                      <a:pt x="9906" y="0"/>
                      <a:pt x="12764" y="5048"/>
                      <a:pt x="12764" y="111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2" name="图形 364">
              <a:extLst>
                <a:ext uri="{FF2B5EF4-FFF2-40B4-BE49-F238E27FC236}">
                  <a16:creationId xmlns:a16="http://schemas.microsoft.com/office/drawing/2014/main" id="{EEFF5A87-48C8-D73C-BDD6-DDEFBD481902}"/>
                </a:ext>
              </a:extLst>
            </p:cNvPr>
            <p:cNvGrpSpPr/>
            <p:nvPr/>
          </p:nvGrpSpPr>
          <p:grpSpPr>
            <a:xfrm>
              <a:off x="6288404" y="2894647"/>
              <a:ext cx="26003" cy="51434"/>
              <a:chOff x="6288404" y="2894647"/>
              <a:chExt cx="26003" cy="51434"/>
            </a:xfrm>
          </p:grpSpPr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C7DE9173-1489-11BF-6E7C-E2AF770350BD}"/>
                  </a:ext>
                </a:extLst>
              </p:cNvPr>
              <p:cNvSpPr/>
              <p:nvPr/>
            </p:nvSpPr>
            <p:spPr>
              <a:xfrm>
                <a:off x="6288404" y="2894647"/>
                <a:ext cx="26003" cy="51434"/>
              </a:xfrm>
              <a:custGeom>
                <a:avLst/>
                <a:gdLst>
                  <a:gd name="connsiteX0" fmla="*/ 26003 w 26003"/>
                  <a:gd name="connsiteY0" fmla="*/ 25717 h 51434"/>
                  <a:gd name="connsiteX1" fmla="*/ 13049 w 26003"/>
                  <a:gd name="connsiteY1" fmla="*/ 51435 h 51434"/>
                  <a:gd name="connsiteX2" fmla="*/ 0 w 26003"/>
                  <a:gd name="connsiteY2" fmla="*/ 25717 h 51434"/>
                  <a:gd name="connsiteX3" fmla="*/ 13049 w 26003"/>
                  <a:gd name="connsiteY3" fmla="*/ 0 h 51434"/>
                  <a:gd name="connsiteX4" fmla="*/ 26003 w 26003"/>
                  <a:gd name="connsiteY4" fmla="*/ 25717 h 51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03" h="51434">
                    <a:moveTo>
                      <a:pt x="26003" y="25717"/>
                    </a:moveTo>
                    <a:cubicBezTo>
                      <a:pt x="26003" y="39910"/>
                      <a:pt x="20193" y="51435"/>
                      <a:pt x="13049" y="51435"/>
                    </a:cubicBezTo>
                    <a:cubicBezTo>
                      <a:pt x="5905" y="51435"/>
                      <a:pt x="0" y="39910"/>
                      <a:pt x="0" y="25717"/>
                    </a:cubicBezTo>
                    <a:cubicBezTo>
                      <a:pt x="0" y="11430"/>
                      <a:pt x="5810" y="0"/>
                      <a:pt x="13049" y="0"/>
                    </a:cubicBezTo>
                    <a:cubicBezTo>
                      <a:pt x="20098" y="0"/>
                      <a:pt x="26003" y="11430"/>
                      <a:pt x="26003" y="25717"/>
                    </a:cubicBezTo>
                    <a:close/>
                  </a:path>
                </a:pathLst>
              </a:custGeom>
              <a:solidFill>
                <a:srgbClr val="281E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2C034BB2-2047-DE3F-100F-52AB8693DC2A}"/>
                  </a:ext>
                </a:extLst>
              </p:cNvPr>
              <p:cNvSpPr/>
              <p:nvPr/>
            </p:nvSpPr>
            <p:spPr>
              <a:xfrm>
                <a:off x="6294976" y="2900742"/>
                <a:ext cx="12763" cy="22289"/>
              </a:xfrm>
              <a:custGeom>
                <a:avLst/>
                <a:gdLst>
                  <a:gd name="connsiteX0" fmla="*/ 12764 w 12763"/>
                  <a:gd name="connsiteY0" fmla="*/ 11146 h 22289"/>
                  <a:gd name="connsiteX1" fmla="*/ 6382 w 12763"/>
                  <a:gd name="connsiteY1" fmla="*/ 22290 h 22289"/>
                  <a:gd name="connsiteX2" fmla="*/ 0 w 12763"/>
                  <a:gd name="connsiteY2" fmla="*/ 11146 h 22289"/>
                  <a:gd name="connsiteX3" fmla="*/ 6382 w 12763"/>
                  <a:gd name="connsiteY3" fmla="*/ 1 h 22289"/>
                  <a:gd name="connsiteX4" fmla="*/ 12764 w 12763"/>
                  <a:gd name="connsiteY4" fmla="*/ 11146 h 22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63" h="22289">
                    <a:moveTo>
                      <a:pt x="12764" y="11146"/>
                    </a:moveTo>
                    <a:cubicBezTo>
                      <a:pt x="12764" y="17242"/>
                      <a:pt x="9906" y="22290"/>
                      <a:pt x="6382" y="22290"/>
                    </a:cubicBezTo>
                    <a:cubicBezTo>
                      <a:pt x="2857" y="22290"/>
                      <a:pt x="0" y="17337"/>
                      <a:pt x="0" y="11146"/>
                    </a:cubicBezTo>
                    <a:cubicBezTo>
                      <a:pt x="0" y="4954"/>
                      <a:pt x="2857" y="1"/>
                      <a:pt x="6382" y="1"/>
                    </a:cubicBezTo>
                    <a:cubicBezTo>
                      <a:pt x="9906" y="-94"/>
                      <a:pt x="12764" y="4954"/>
                      <a:pt x="12764" y="111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18D92DB7-1EE1-68DE-6D92-78C446BFB756}"/>
                </a:ext>
              </a:extLst>
            </p:cNvPr>
            <p:cNvSpPr/>
            <p:nvPr/>
          </p:nvSpPr>
          <p:spPr>
            <a:xfrm>
              <a:off x="6253638" y="2955893"/>
              <a:ext cx="37402" cy="53082"/>
            </a:xfrm>
            <a:custGeom>
              <a:avLst/>
              <a:gdLst>
                <a:gd name="connsiteX0" fmla="*/ 13145 w 37402"/>
                <a:gd name="connsiteY0" fmla="*/ 0 h 53082"/>
                <a:gd name="connsiteX1" fmla="*/ 15811 w 37402"/>
                <a:gd name="connsiteY1" fmla="*/ 2572 h 53082"/>
                <a:gd name="connsiteX2" fmla="*/ 22574 w 37402"/>
                <a:gd name="connsiteY2" fmla="*/ 9811 h 53082"/>
                <a:gd name="connsiteX3" fmla="*/ 31052 w 37402"/>
                <a:gd name="connsiteY3" fmla="*/ 20955 h 53082"/>
                <a:gd name="connsiteX4" fmla="*/ 34957 w 37402"/>
                <a:gd name="connsiteY4" fmla="*/ 28003 h 53082"/>
                <a:gd name="connsiteX5" fmla="*/ 36481 w 37402"/>
                <a:gd name="connsiteY5" fmla="*/ 32004 h 53082"/>
                <a:gd name="connsiteX6" fmla="*/ 37052 w 37402"/>
                <a:gd name="connsiteY6" fmla="*/ 34099 h 53082"/>
                <a:gd name="connsiteX7" fmla="*/ 37338 w 37402"/>
                <a:gd name="connsiteY7" fmla="*/ 36385 h 53082"/>
                <a:gd name="connsiteX8" fmla="*/ 37148 w 37402"/>
                <a:gd name="connsiteY8" fmla="*/ 38767 h 53082"/>
                <a:gd name="connsiteX9" fmla="*/ 36862 w 37402"/>
                <a:gd name="connsiteY9" fmla="*/ 40005 h 53082"/>
                <a:gd name="connsiteX10" fmla="*/ 36481 w 37402"/>
                <a:gd name="connsiteY10" fmla="*/ 40957 h 53082"/>
                <a:gd name="connsiteX11" fmla="*/ 36100 w 37402"/>
                <a:gd name="connsiteY11" fmla="*/ 41910 h 53082"/>
                <a:gd name="connsiteX12" fmla="*/ 35528 w 37402"/>
                <a:gd name="connsiteY12" fmla="*/ 42958 h 53082"/>
                <a:gd name="connsiteX13" fmla="*/ 34290 w 37402"/>
                <a:gd name="connsiteY13" fmla="*/ 44863 h 53082"/>
                <a:gd name="connsiteX14" fmla="*/ 27527 w 37402"/>
                <a:gd name="connsiteY14" fmla="*/ 49911 h 53082"/>
                <a:gd name="connsiteX15" fmla="*/ 13621 w 37402"/>
                <a:gd name="connsiteY15" fmla="*/ 52959 h 53082"/>
                <a:gd name="connsiteX16" fmla="*/ 3715 w 37402"/>
                <a:gd name="connsiteY16" fmla="*/ 52864 h 53082"/>
                <a:gd name="connsiteX17" fmla="*/ 0 w 37402"/>
                <a:gd name="connsiteY17" fmla="*/ 52483 h 53082"/>
                <a:gd name="connsiteX18" fmla="*/ 3715 w 37402"/>
                <a:gd name="connsiteY18" fmla="*/ 52197 h 53082"/>
                <a:gd name="connsiteX19" fmla="*/ 13430 w 37402"/>
                <a:gd name="connsiteY19" fmla="*/ 51149 h 53082"/>
                <a:gd name="connsiteX20" fmla="*/ 26289 w 37402"/>
                <a:gd name="connsiteY20" fmla="*/ 47339 h 53082"/>
                <a:gd name="connsiteX21" fmla="*/ 31814 w 37402"/>
                <a:gd name="connsiteY21" fmla="*/ 42863 h 53082"/>
                <a:gd name="connsiteX22" fmla="*/ 32766 w 37402"/>
                <a:gd name="connsiteY22" fmla="*/ 41434 h 53082"/>
                <a:gd name="connsiteX23" fmla="*/ 33147 w 37402"/>
                <a:gd name="connsiteY23" fmla="*/ 40767 h 53082"/>
                <a:gd name="connsiteX24" fmla="*/ 33528 w 37402"/>
                <a:gd name="connsiteY24" fmla="*/ 39814 h 53082"/>
                <a:gd name="connsiteX25" fmla="*/ 33909 w 37402"/>
                <a:gd name="connsiteY25" fmla="*/ 38862 h 53082"/>
                <a:gd name="connsiteX26" fmla="*/ 34004 w 37402"/>
                <a:gd name="connsiteY26" fmla="*/ 38100 h 53082"/>
                <a:gd name="connsiteX27" fmla="*/ 34100 w 37402"/>
                <a:gd name="connsiteY27" fmla="*/ 36481 h 53082"/>
                <a:gd name="connsiteX28" fmla="*/ 32099 w 37402"/>
                <a:gd name="connsiteY28" fmla="*/ 29242 h 53082"/>
                <a:gd name="connsiteX29" fmla="*/ 28670 w 37402"/>
                <a:gd name="connsiteY29" fmla="*/ 22479 h 53082"/>
                <a:gd name="connsiteX30" fmla="*/ 24860 w 37402"/>
                <a:gd name="connsiteY30" fmla="*/ 16288 h 53082"/>
                <a:gd name="connsiteX31" fmla="*/ 21146 w 37402"/>
                <a:gd name="connsiteY31" fmla="*/ 10954 h 53082"/>
                <a:gd name="connsiteX32" fmla="*/ 15335 w 37402"/>
                <a:gd name="connsiteY32" fmla="*/ 3048 h 53082"/>
                <a:gd name="connsiteX33" fmla="*/ 13145 w 37402"/>
                <a:gd name="connsiteY33" fmla="*/ 0 h 53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7402" h="53082">
                  <a:moveTo>
                    <a:pt x="13145" y="0"/>
                  </a:moveTo>
                  <a:cubicBezTo>
                    <a:pt x="13145" y="0"/>
                    <a:pt x="14192" y="857"/>
                    <a:pt x="15811" y="2572"/>
                  </a:cubicBezTo>
                  <a:cubicBezTo>
                    <a:pt x="17526" y="4286"/>
                    <a:pt x="19907" y="6667"/>
                    <a:pt x="22574" y="9811"/>
                  </a:cubicBezTo>
                  <a:cubicBezTo>
                    <a:pt x="25241" y="12954"/>
                    <a:pt x="28289" y="16669"/>
                    <a:pt x="31052" y="20955"/>
                  </a:cubicBezTo>
                  <a:cubicBezTo>
                    <a:pt x="32385" y="23146"/>
                    <a:pt x="33814" y="25432"/>
                    <a:pt x="34957" y="28003"/>
                  </a:cubicBezTo>
                  <a:cubicBezTo>
                    <a:pt x="35433" y="29337"/>
                    <a:pt x="36100" y="30575"/>
                    <a:pt x="36481" y="32004"/>
                  </a:cubicBezTo>
                  <a:cubicBezTo>
                    <a:pt x="36671" y="32671"/>
                    <a:pt x="36862" y="33338"/>
                    <a:pt x="37052" y="34099"/>
                  </a:cubicBezTo>
                  <a:lnTo>
                    <a:pt x="37338" y="36385"/>
                  </a:lnTo>
                  <a:cubicBezTo>
                    <a:pt x="37529" y="37147"/>
                    <a:pt x="37243" y="38005"/>
                    <a:pt x="37148" y="38767"/>
                  </a:cubicBezTo>
                  <a:cubicBezTo>
                    <a:pt x="37052" y="39148"/>
                    <a:pt x="37148" y="39433"/>
                    <a:pt x="36862" y="40005"/>
                  </a:cubicBezTo>
                  <a:lnTo>
                    <a:pt x="36481" y="40957"/>
                  </a:lnTo>
                  <a:lnTo>
                    <a:pt x="36100" y="41910"/>
                  </a:lnTo>
                  <a:lnTo>
                    <a:pt x="35528" y="42958"/>
                  </a:lnTo>
                  <a:cubicBezTo>
                    <a:pt x="35147" y="43720"/>
                    <a:pt x="34766" y="44291"/>
                    <a:pt x="34290" y="44863"/>
                  </a:cubicBezTo>
                  <a:cubicBezTo>
                    <a:pt x="32480" y="47244"/>
                    <a:pt x="30004" y="48768"/>
                    <a:pt x="27527" y="49911"/>
                  </a:cubicBezTo>
                  <a:cubicBezTo>
                    <a:pt x="22574" y="52102"/>
                    <a:pt x="17717" y="52673"/>
                    <a:pt x="13621" y="52959"/>
                  </a:cubicBezTo>
                  <a:cubicBezTo>
                    <a:pt x="9525" y="53245"/>
                    <a:pt x="6096" y="52959"/>
                    <a:pt x="3715" y="52864"/>
                  </a:cubicBezTo>
                  <a:cubicBezTo>
                    <a:pt x="1333" y="52673"/>
                    <a:pt x="0" y="52483"/>
                    <a:pt x="0" y="52483"/>
                  </a:cubicBezTo>
                  <a:cubicBezTo>
                    <a:pt x="0" y="52483"/>
                    <a:pt x="1333" y="52388"/>
                    <a:pt x="3715" y="52197"/>
                  </a:cubicBezTo>
                  <a:cubicBezTo>
                    <a:pt x="6096" y="52102"/>
                    <a:pt x="9430" y="51721"/>
                    <a:pt x="13430" y="51149"/>
                  </a:cubicBezTo>
                  <a:cubicBezTo>
                    <a:pt x="17431" y="50578"/>
                    <a:pt x="22003" y="49530"/>
                    <a:pt x="26289" y="47339"/>
                  </a:cubicBezTo>
                  <a:cubicBezTo>
                    <a:pt x="28480" y="46291"/>
                    <a:pt x="30385" y="44767"/>
                    <a:pt x="31814" y="42863"/>
                  </a:cubicBezTo>
                  <a:cubicBezTo>
                    <a:pt x="32195" y="42386"/>
                    <a:pt x="32480" y="41910"/>
                    <a:pt x="32766" y="41434"/>
                  </a:cubicBezTo>
                  <a:lnTo>
                    <a:pt x="33147" y="40767"/>
                  </a:lnTo>
                  <a:lnTo>
                    <a:pt x="33528" y="39814"/>
                  </a:lnTo>
                  <a:lnTo>
                    <a:pt x="33909" y="38862"/>
                  </a:lnTo>
                  <a:cubicBezTo>
                    <a:pt x="34004" y="38767"/>
                    <a:pt x="34004" y="38386"/>
                    <a:pt x="34004" y="38100"/>
                  </a:cubicBezTo>
                  <a:cubicBezTo>
                    <a:pt x="34004" y="37528"/>
                    <a:pt x="34195" y="37052"/>
                    <a:pt x="34100" y="36481"/>
                  </a:cubicBezTo>
                  <a:cubicBezTo>
                    <a:pt x="34004" y="34099"/>
                    <a:pt x="33052" y="31623"/>
                    <a:pt x="32099" y="29242"/>
                  </a:cubicBezTo>
                  <a:cubicBezTo>
                    <a:pt x="31052" y="26860"/>
                    <a:pt x="29908" y="24574"/>
                    <a:pt x="28670" y="22479"/>
                  </a:cubicBezTo>
                  <a:cubicBezTo>
                    <a:pt x="27337" y="20383"/>
                    <a:pt x="26099" y="18288"/>
                    <a:pt x="24860" y="16288"/>
                  </a:cubicBezTo>
                  <a:cubicBezTo>
                    <a:pt x="23622" y="14383"/>
                    <a:pt x="22384" y="12573"/>
                    <a:pt x="21146" y="10954"/>
                  </a:cubicBezTo>
                  <a:cubicBezTo>
                    <a:pt x="18764" y="7715"/>
                    <a:pt x="16859" y="4858"/>
                    <a:pt x="15335" y="3048"/>
                  </a:cubicBezTo>
                  <a:cubicBezTo>
                    <a:pt x="14002" y="1143"/>
                    <a:pt x="13145" y="0"/>
                    <a:pt x="13145" y="0"/>
                  </a:cubicBezTo>
                  <a:close/>
                </a:path>
              </a:pathLst>
            </a:custGeom>
            <a:solidFill>
              <a:srgbClr val="BA88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7C4736C3-DFBB-1188-2744-0DDCDDEB6068}"/>
                </a:ext>
              </a:extLst>
            </p:cNvPr>
            <p:cNvSpPr/>
            <p:nvPr/>
          </p:nvSpPr>
          <p:spPr>
            <a:xfrm>
              <a:off x="6009988" y="3114198"/>
              <a:ext cx="121158" cy="126015"/>
            </a:xfrm>
            <a:custGeom>
              <a:avLst/>
              <a:gdLst>
                <a:gd name="connsiteX0" fmla="*/ 0 w 121158"/>
                <a:gd name="connsiteY0" fmla="*/ 29623 h 126015"/>
                <a:gd name="connsiteX1" fmla="*/ 56674 w 121158"/>
                <a:gd name="connsiteY1" fmla="*/ 0 h 126015"/>
                <a:gd name="connsiteX2" fmla="*/ 121158 w 121158"/>
                <a:gd name="connsiteY2" fmla="*/ 126016 h 126015"/>
                <a:gd name="connsiteX3" fmla="*/ 0 w 121158"/>
                <a:gd name="connsiteY3" fmla="*/ 29623 h 126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158" h="126015">
                  <a:moveTo>
                    <a:pt x="0" y="29623"/>
                  </a:moveTo>
                  <a:cubicBezTo>
                    <a:pt x="0" y="29623"/>
                    <a:pt x="26289" y="14192"/>
                    <a:pt x="56674" y="0"/>
                  </a:cubicBezTo>
                  <a:cubicBezTo>
                    <a:pt x="56674" y="0"/>
                    <a:pt x="59055" y="70961"/>
                    <a:pt x="121158" y="126016"/>
                  </a:cubicBezTo>
                  <a:cubicBezTo>
                    <a:pt x="121253" y="125920"/>
                    <a:pt x="56864" y="100584"/>
                    <a:pt x="0" y="29623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407" name="图形 364">
              <a:extLst>
                <a:ext uri="{FF2B5EF4-FFF2-40B4-BE49-F238E27FC236}">
                  <a16:creationId xmlns:a16="http://schemas.microsoft.com/office/drawing/2014/main" id="{90D4D181-8EC1-84E7-DAED-3B95EE205051}"/>
                </a:ext>
              </a:extLst>
            </p:cNvPr>
            <p:cNvGrpSpPr/>
            <p:nvPr/>
          </p:nvGrpSpPr>
          <p:grpSpPr>
            <a:xfrm>
              <a:off x="6108381" y="2964037"/>
              <a:ext cx="82210" cy="36528"/>
              <a:chOff x="6108381" y="2964037"/>
              <a:chExt cx="82210" cy="36528"/>
            </a:xfrm>
          </p:grpSpPr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CA571336-1F8B-A80C-7304-9E3ED6555A08}"/>
                  </a:ext>
                </a:extLst>
              </p:cNvPr>
              <p:cNvSpPr/>
              <p:nvPr/>
            </p:nvSpPr>
            <p:spPr>
              <a:xfrm>
                <a:off x="6108381" y="2964037"/>
                <a:ext cx="65151" cy="18144"/>
              </a:xfrm>
              <a:custGeom>
                <a:avLst/>
                <a:gdLst>
                  <a:gd name="connsiteX0" fmla="*/ 53626 w 65151"/>
                  <a:gd name="connsiteY0" fmla="*/ 18145 h 18144"/>
                  <a:gd name="connsiteX1" fmla="*/ 0 w 65151"/>
                  <a:gd name="connsiteY1" fmla="*/ 1286 h 18144"/>
                  <a:gd name="connsiteX2" fmla="*/ 65151 w 65151"/>
                  <a:gd name="connsiteY2" fmla="*/ 8239 h 18144"/>
                  <a:gd name="connsiteX3" fmla="*/ 53626 w 65151"/>
                  <a:gd name="connsiteY3" fmla="*/ 18145 h 18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151" h="18144">
                    <a:moveTo>
                      <a:pt x="53626" y="18145"/>
                    </a:moveTo>
                    <a:cubicBezTo>
                      <a:pt x="40577" y="10620"/>
                      <a:pt x="22574" y="3286"/>
                      <a:pt x="0" y="1286"/>
                    </a:cubicBezTo>
                    <a:cubicBezTo>
                      <a:pt x="0" y="1286"/>
                      <a:pt x="36290" y="-4429"/>
                      <a:pt x="65151" y="8239"/>
                    </a:cubicBezTo>
                    <a:cubicBezTo>
                      <a:pt x="61627" y="11763"/>
                      <a:pt x="57722" y="15002"/>
                      <a:pt x="53626" y="18145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EB9E1EDB-AC76-6B1E-E04F-38A6B0C03E5D}"/>
                  </a:ext>
                </a:extLst>
              </p:cNvPr>
              <p:cNvSpPr/>
              <p:nvPr/>
            </p:nvSpPr>
            <p:spPr>
              <a:xfrm>
                <a:off x="6167627" y="2975705"/>
                <a:ext cx="22964" cy="24860"/>
              </a:xfrm>
              <a:custGeom>
                <a:avLst/>
                <a:gdLst>
                  <a:gd name="connsiteX0" fmla="*/ 12573 w 22964"/>
                  <a:gd name="connsiteY0" fmla="*/ 0 h 24860"/>
                  <a:gd name="connsiteX1" fmla="*/ 18859 w 22964"/>
                  <a:gd name="connsiteY1" fmla="*/ 24860 h 24860"/>
                  <a:gd name="connsiteX2" fmla="*/ 0 w 22964"/>
                  <a:gd name="connsiteY2" fmla="*/ 9811 h 24860"/>
                  <a:gd name="connsiteX3" fmla="*/ 12573 w 22964"/>
                  <a:gd name="connsiteY3" fmla="*/ 0 h 24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964" h="24860">
                    <a:moveTo>
                      <a:pt x="12573" y="0"/>
                    </a:moveTo>
                    <a:cubicBezTo>
                      <a:pt x="31432" y="11621"/>
                      <a:pt x="18859" y="24860"/>
                      <a:pt x="18859" y="24860"/>
                    </a:cubicBezTo>
                    <a:cubicBezTo>
                      <a:pt x="18859" y="24860"/>
                      <a:pt x="12287" y="17717"/>
                      <a:pt x="0" y="9811"/>
                    </a:cubicBezTo>
                    <a:cubicBezTo>
                      <a:pt x="4000" y="6382"/>
                      <a:pt x="8192" y="3048"/>
                      <a:pt x="12573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1" name="图形 364">
              <a:extLst>
                <a:ext uri="{FF2B5EF4-FFF2-40B4-BE49-F238E27FC236}">
                  <a16:creationId xmlns:a16="http://schemas.microsoft.com/office/drawing/2014/main" id="{10F0173D-2D71-7027-015F-62884EABEBCC}"/>
                </a:ext>
              </a:extLst>
            </p:cNvPr>
            <p:cNvGrpSpPr/>
            <p:nvPr/>
          </p:nvGrpSpPr>
          <p:grpSpPr>
            <a:xfrm>
              <a:off x="6298514" y="2958320"/>
              <a:ext cx="67328" cy="35386"/>
              <a:chOff x="6298514" y="2958320"/>
              <a:chExt cx="67328" cy="35386"/>
            </a:xfrm>
          </p:grpSpPr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4E56A77B-C08C-119E-AB6B-4D565EE2DBA2}"/>
                  </a:ext>
                </a:extLst>
              </p:cNvPr>
              <p:cNvSpPr/>
              <p:nvPr/>
            </p:nvSpPr>
            <p:spPr>
              <a:xfrm>
                <a:off x="6311550" y="2958320"/>
                <a:ext cx="54292" cy="18146"/>
              </a:xfrm>
              <a:custGeom>
                <a:avLst/>
                <a:gdLst>
                  <a:gd name="connsiteX0" fmla="*/ 10382 w 54292"/>
                  <a:gd name="connsiteY0" fmla="*/ 18147 h 18146"/>
                  <a:gd name="connsiteX1" fmla="*/ 54293 w 54292"/>
                  <a:gd name="connsiteY1" fmla="*/ 145 h 18146"/>
                  <a:gd name="connsiteX2" fmla="*/ 0 w 54292"/>
                  <a:gd name="connsiteY2" fmla="*/ 10622 h 18146"/>
                  <a:gd name="connsiteX3" fmla="*/ 10382 w 54292"/>
                  <a:gd name="connsiteY3" fmla="*/ 18147 h 18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92" h="18146">
                    <a:moveTo>
                      <a:pt x="10382" y="18147"/>
                    </a:moveTo>
                    <a:cubicBezTo>
                      <a:pt x="20860" y="10908"/>
                      <a:pt x="35433" y="3478"/>
                      <a:pt x="54293" y="145"/>
                    </a:cubicBezTo>
                    <a:cubicBezTo>
                      <a:pt x="54293" y="145"/>
                      <a:pt x="23336" y="-2046"/>
                      <a:pt x="0" y="10622"/>
                    </a:cubicBezTo>
                    <a:cubicBezTo>
                      <a:pt x="3239" y="13384"/>
                      <a:pt x="6763" y="15861"/>
                      <a:pt x="10382" y="18147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E288C496-AC3B-9507-E7AA-B0BB6FDFCECC}"/>
                  </a:ext>
                </a:extLst>
              </p:cNvPr>
              <p:cNvSpPr/>
              <p:nvPr/>
            </p:nvSpPr>
            <p:spPr>
              <a:xfrm>
                <a:off x="6298514" y="2972371"/>
                <a:ext cx="18940" cy="21335"/>
              </a:xfrm>
              <a:custGeom>
                <a:avLst/>
                <a:gdLst>
                  <a:gd name="connsiteX0" fmla="*/ 7701 w 18940"/>
                  <a:gd name="connsiteY0" fmla="*/ 0 h 21335"/>
                  <a:gd name="connsiteX1" fmla="*/ 4177 w 18940"/>
                  <a:gd name="connsiteY1" fmla="*/ 21336 h 21335"/>
                  <a:gd name="connsiteX2" fmla="*/ 18941 w 18940"/>
                  <a:gd name="connsiteY2" fmla="*/ 7334 h 21335"/>
                  <a:gd name="connsiteX3" fmla="*/ 7701 w 18940"/>
                  <a:gd name="connsiteY3" fmla="*/ 0 h 21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940" h="21335">
                    <a:moveTo>
                      <a:pt x="7701" y="0"/>
                    </a:moveTo>
                    <a:cubicBezTo>
                      <a:pt x="-7253" y="11144"/>
                      <a:pt x="4177" y="21336"/>
                      <a:pt x="4177" y="21336"/>
                    </a:cubicBezTo>
                    <a:cubicBezTo>
                      <a:pt x="4177" y="21336"/>
                      <a:pt x="9130" y="14859"/>
                      <a:pt x="18941" y="7334"/>
                    </a:cubicBezTo>
                    <a:cubicBezTo>
                      <a:pt x="15321" y="4763"/>
                      <a:pt x="11607" y="2191"/>
                      <a:pt x="7701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D652DD12-87CD-555C-8492-A36B7D1B66E8}"/>
                </a:ext>
              </a:extLst>
            </p:cNvPr>
            <p:cNvSpPr/>
            <p:nvPr/>
          </p:nvSpPr>
          <p:spPr>
            <a:xfrm>
              <a:off x="5983352" y="3572541"/>
              <a:ext cx="357439" cy="224339"/>
            </a:xfrm>
            <a:custGeom>
              <a:avLst/>
              <a:gdLst>
                <a:gd name="connsiteX0" fmla="*/ 3395 w 357439"/>
                <a:gd name="connsiteY0" fmla="*/ 0 h 224339"/>
                <a:gd name="connsiteX1" fmla="*/ 357439 w 357439"/>
                <a:gd name="connsiteY1" fmla="*/ 199263 h 224339"/>
                <a:gd name="connsiteX2" fmla="*/ 8157 w 357439"/>
                <a:gd name="connsiteY2" fmla="*/ 203168 h 224339"/>
                <a:gd name="connsiteX3" fmla="*/ 3395 w 357439"/>
                <a:gd name="connsiteY3" fmla="*/ 0 h 224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439" h="224339">
                  <a:moveTo>
                    <a:pt x="3395" y="0"/>
                  </a:moveTo>
                  <a:cubicBezTo>
                    <a:pt x="3395" y="0"/>
                    <a:pt x="147889" y="200025"/>
                    <a:pt x="357439" y="199263"/>
                  </a:cubicBezTo>
                  <a:cubicBezTo>
                    <a:pt x="357439" y="199263"/>
                    <a:pt x="184370" y="252984"/>
                    <a:pt x="8157" y="203168"/>
                  </a:cubicBezTo>
                  <a:cubicBezTo>
                    <a:pt x="8157" y="203168"/>
                    <a:pt x="-6416" y="89725"/>
                    <a:pt x="3395" y="0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416" name="图形 364">
              <a:extLst>
                <a:ext uri="{FF2B5EF4-FFF2-40B4-BE49-F238E27FC236}">
                  <a16:creationId xmlns:a16="http://schemas.microsoft.com/office/drawing/2014/main" id="{FA112CA5-6EBC-2AB4-D3F8-692D6BD1AA53}"/>
                </a:ext>
              </a:extLst>
            </p:cNvPr>
            <p:cNvGrpSpPr/>
            <p:nvPr/>
          </p:nvGrpSpPr>
          <p:grpSpPr>
            <a:xfrm>
              <a:off x="5831585" y="2571746"/>
              <a:ext cx="605278" cy="522830"/>
              <a:chOff x="5831585" y="2571746"/>
              <a:chExt cx="605278" cy="522830"/>
            </a:xfrm>
          </p:grpSpPr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22BD9431-937F-4D40-A9B0-270C1CC6EDD4}"/>
                  </a:ext>
                </a:extLst>
              </p:cNvPr>
              <p:cNvSpPr/>
              <p:nvPr/>
            </p:nvSpPr>
            <p:spPr>
              <a:xfrm>
                <a:off x="5831585" y="2571746"/>
                <a:ext cx="605278" cy="522830"/>
              </a:xfrm>
              <a:custGeom>
                <a:avLst/>
                <a:gdLst>
                  <a:gd name="connsiteX0" fmla="*/ 581501 w 605278"/>
                  <a:gd name="connsiteY0" fmla="*/ 175073 h 522830"/>
                  <a:gd name="connsiteX1" fmla="*/ 548164 w 605278"/>
                  <a:gd name="connsiteY1" fmla="*/ 110017 h 522830"/>
                  <a:gd name="connsiteX2" fmla="*/ 469583 w 605278"/>
                  <a:gd name="connsiteY2" fmla="*/ 69536 h 522830"/>
                  <a:gd name="connsiteX3" fmla="*/ 414814 w 605278"/>
                  <a:gd name="connsiteY3" fmla="*/ 29817 h 522830"/>
                  <a:gd name="connsiteX4" fmla="*/ 320326 w 605278"/>
                  <a:gd name="connsiteY4" fmla="*/ 11529 h 522830"/>
                  <a:gd name="connsiteX5" fmla="*/ 150400 w 605278"/>
                  <a:gd name="connsiteY5" fmla="*/ 51248 h 522830"/>
                  <a:gd name="connsiteX6" fmla="*/ 6668 w 605278"/>
                  <a:gd name="connsiteY6" fmla="*/ 223555 h 522830"/>
                  <a:gd name="connsiteX7" fmla="*/ 12192 w 605278"/>
                  <a:gd name="connsiteY7" fmla="*/ 370431 h 522830"/>
                  <a:gd name="connsiteX8" fmla="*/ 84011 w 605278"/>
                  <a:gd name="connsiteY8" fmla="*/ 470443 h 522830"/>
                  <a:gd name="connsiteX9" fmla="*/ 85154 w 605278"/>
                  <a:gd name="connsiteY9" fmla="*/ 471301 h 522830"/>
                  <a:gd name="connsiteX10" fmla="*/ 251365 w 605278"/>
                  <a:gd name="connsiteY10" fmla="*/ 522831 h 522830"/>
                  <a:gd name="connsiteX11" fmla="*/ 183452 w 605278"/>
                  <a:gd name="connsiteY11" fmla="*/ 428343 h 522830"/>
                  <a:gd name="connsiteX12" fmla="*/ 127826 w 605278"/>
                  <a:gd name="connsiteY12" fmla="*/ 410626 h 522830"/>
                  <a:gd name="connsiteX13" fmla="*/ 162782 w 605278"/>
                  <a:gd name="connsiteY13" fmla="*/ 342904 h 522830"/>
                  <a:gd name="connsiteX14" fmla="*/ 196691 w 605278"/>
                  <a:gd name="connsiteY14" fmla="*/ 399006 h 522830"/>
                  <a:gd name="connsiteX15" fmla="*/ 216694 w 605278"/>
                  <a:gd name="connsiteY15" fmla="*/ 333950 h 522830"/>
                  <a:gd name="connsiteX16" fmla="*/ 237363 w 605278"/>
                  <a:gd name="connsiteY16" fmla="*/ 270037 h 522830"/>
                  <a:gd name="connsiteX17" fmla="*/ 282226 w 605278"/>
                  <a:gd name="connsiteY17" fmla="*/ 227175 h 522830"/>
                  <a:gd name="connsiteX18" fmla="*/ 377857 w 605278"/>
                  <a:gd name="connsiteY18" fmla="*/ 156499 h 522830"/>
                  <a:gd name="connsiteX19" fmla="*/ 448151 w 605278"/>
                  <a:gd name="connsiteY19" fmla="*/ 194980 h 522830"/>
                  <a:gd name="connsiteX20" fmla="*/ 505301 w 605278"/>
                  <a:gd name="connsiteY20" fmla="*/ 266037 h 522830"/>
                  <a:gd name="connsiteX21" fmla="*/ 513207 w 605278"/>
                  <a:gd name="connsiteY21" fmla="*/ 327568 h 522830"/>
                  <a:gd name="connsiteX22" fmla="*/ 539401 w 605278"/>
                  <a:gd name="connsiteY22" fmla="*/ 302994 h 522830"/>
                  <a:gd name="connsiteX23" fmla="*/ 561594 w 605278"/>
                  <a:gd name="connsiteY23" fmla="*/ 274419 h 522830"/>
                  <a:gd name="connsiteX24" fmla="*/ 581406 w 605278"/>
                  <a:gd name="connsiteY24" fmla="*/ 226794 h 522830"/>
                  <a:gd name="connsiteX25" fmla="*/ 581501 w 605278"/>
                  <a:gd name="connsiteY25" fmla="*/ 175073 h 522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05278" h="522830">
                    <a:moveTo>
                      <a:pt x="581501" y="175073"/>
                    </a:moveTo>
                    <a:cubicBezTo>
                      <a:pt x="549783" y="164786"/>
                      <a:pt x="550545" y="152880"/>
                      <a:pt x="548164" y="110017"/>
                    </a:cubicBezTo>
                    <a:cubicBezTo>
                      <a:pt x="545783" y="67155"/>
                      <a:pt x="507683" y="68774"/>
                      <a:pt x="469583" y="69536"/>
                    </a:cubicBezTo>
                    <a:cubicBezTo>
                      <a:pt x="431483" y="70298"/>
                      <a:pt x="425958" y="50486"/>
                      <a:pt x="414814" y="29817"/>
                    </a:cubicBezTo>
                    <a:cubicBezTo>
                      <a:pt x="403670" y="9147"/>
                      <a:pt x="375857" y="-14665"/>
                      <a:pt x="320326" y="11529"/>
                    </a:cubicBezTo>
                    <a:cubicBezTo>
                      <a:pt x="264700" y="37722"/>
                      <a:pt x="238506" y="13148"/>
                      <a:pt x="150400" y="51248"/>
                    </a:cubicBezTo>
                    <a:cubicBezTo>
                      <a:pt x="62294" y="89348"/>
                      <a:pt x="20193" y="171930"/>
                      <a:pt x="6668" y="223555"/>
                    </a:cubicBezTo>
                    <a:cubicBezTo>
                      <a:pt x="6668" y="223555"/>
                      <a:pt x="-11525" y="298231"/>
                      <a:pt x="12192" y="370431"/>
                    </a:cubicBezTo>
                    <a:cubicBezTo>
                      <a:pt x="36005" y="442630"/>
                      <a:pt x="84011" y="470443"/>
                      <a:pt x="84011" y="470443"/>
                    </a:cubicBezTo>
                    <a:lnTo>
                      <a:pt x="85154" y="471301"/>
                    </a:lnTo>
                    <a:cubicBezTo>
                      <a:pt x="93440" y="478063"/>
                      <a:pt x="150305" y="521307"/>
                      <a:pt x="251365" y="522831"/>
                    </a:cubicBezTo>
                    <a:cubicBezTo>
                      <a:pt x="222123" y="509686"/>
                      <a:pt x="192024" y="482826"/>
                      <a:pt x="183452" y="428343"/>
                    </a:cubicBezTo>
                    <a:cubicBezTo>
                      <a:pt x="183452" y="428343"/>
                      <a:pt x="150114" y="445012"/>
                      <a:pt x="127826" y="410626"/>
                    </a:cubicBezTo>
                    <a:cubicBezTo>
                      <a:pt x="105632" y="376241"/>
                      <a:pt x="131445" y="335569"/>
                      <a:pt x="162782" y="342904"/>
                    </a:cubicBezTo>
                    <a:cubicBezTo>
                      <a:pt x="188881" y="349000"/>
                      <a:pt x="182404" y="382623"/>
                      <a:pt x="196691" y="399006"/>
                    </a:cubicBezTo>
                    <a:cubicBezTo>
                      <a:pt x="196691" y="399006"/>
                      <a:pt x="183737" y="358143"/>
                      <a:pt x="216694" y="333950"/>
                    </a:cubicBezTo>
                    <a:cubicBezTo>
                      <a:pt x="249650" y="309757"/>
                      <a:pt x="236887" y="295088"/>
                      <a:pt x="237363" y="270037"/>
                    </a:cubicBezTo>
                    <a:cubicBezTo>
                      <a:pt x="237744" y="245082"/>
                      <a:pt x="247650" y="227937"/>
                      <a:pt x="282226" y="227175"/>
                    </a:cubicBezTo>
                    <a:cubicBezTo>
                      <a:pt x="316706" y="226413"/>
                      <a:pt x="370713" y="218793"/>
                      <a:pt x="377857" y="156499"/>
                    </a:cubicBezTo>
                    <a:cubicBezTo>
                      <a:pt x="377857" y="156499"/>
                      <a:pt x="381000" y="182693"/>
                      <a:pt x="448151" y="194980"/>
                    </a:cubicBezTo>
                    <a:cubicBezTo>
                      <a:pt x="515207" y="207268"/>
                      <a:pt x="507778" y="230985"/>
                      <a:pt x="505301" y="266037"/>
                    </a:cubicBezTo>
                    <a:cubicBezTo>
                      <a:pt x="503301" y="294231"/>
                      <a:pt x="513207" y="327568"/>
                      <a:pt x="513207" y="327568"/>
                    </a:cubicBezTo>
                    <a:cubicBezTo>
                      <a:pt x="513207" y="327568"/>
                      <a:pt x="511588" y="304518"/>
                      <a:pt x="539401" y="302994"/>
                    </a:cubicBezTo>
                    <a:cubicBezTo>
                      <a:pt x="567214" y="301375"/>
                      <a:pt x="567976" y="291850"/>
                      <a:pt x="561594" y="274419"/>
                    </a:cubicBezTo>
                    <a:cubicBezTo>
                      <a:pt x="555212" y="256988"/>
                      <a:pt x="549688" y="237938"/>
                      <a:pt x="581406" y="226794"/>
                    </a:cubicBezTo>
                    <a:cubicBezTo>
                      <a:pt x="613220" y="215554"/>
                      <a:pt x="613220" y="185360"/>
                      <a:pt x="581501" y="175073"/>
                    </a:cubicBezTo>
                    <a:close/>
                  </a:path>
                </a:pathLst>
              </a:custGeom>
              <a:solidFill>
                <a:srgbClr val="93572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22886109-B446-D77D-B563-EDB5C43D072B}"/>
                  </a:ext>
                </a:extLst>
              </p:cNvPr>
              <p:cNvSpPr/>
              <p:nvPr/>
            </p:nvSpPr>
            <p:spPr>
              <a:xfrm>
                <a:off x="5838838" y="2600257"/>
                <a:ext cx="283735" cy="320012"/>
              </a:xfrm>
              <a:custGeom>
                <a:avLst/>
                <a:gdLst>
                  <a:gd name="connsiteX0" fmla="*/ 7320 w 283735"/>
                  <a:gd name="connsiteY0" fmla="*/ 320013 h 320012"/>
                  <a:gd name="connsiteX1" fmla="*/ 65042 w 283735"/>
                  <a:gd name="connsiteY1" fmla="*/ 88841 h 320012"/>
                  <a:gd name="connsiteX2" fmla="*/ 283736 w 283735"/>
                  <a:gd name="connsiteY2" fmla="*/ 2068 h 320012"/>
                  <a:gd name="connsiteX3" fmla="*/ 7320 w 283735"/>
                  <a:gd name="connsiteY3" fmla="*/ 320013 h 320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3735" h="320012">
                    <a:moveTo>
                      <a:pt x="7320" y="320013"/>
                    </a:moveTo>
                    <a:cubicBezTo>
                      <a:pt x="7320" y="320013"/>
                      <a:pt x="-30304" y="198950"/>
                      <a:pt x="65042" y="88841"/>
                    </a:cubicBezTo>
                    <a:cubicBezTo>
                      <a:pt x="160292" y="-21268"/>
                      <a:pt x="283736" y="2068"/>
                      <a:pt x="283736" y="2068"/>
                    </a:cubicBezTo>
                    <a:cubicBezTo>
                      <a:pt x="283736" y="2068"/>
                      <a:pt x="65042" y="88936"/>
                      <a:pt x="7320" y="320013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9" name="图形 364">
              <a:extLst>
                <a:ext uri="{FF2B5EF4-FFF2-40B4-BE49-F238E27FC236}">
                  <a16:creationId xmlns:a16="http://schemas.microsoft.com/office/drawing/2014/main" id="{072A8352-3647-04B3-8AD3-39F034A808F1}"/>
                </a:ext>
              </a:extLst>
            </p:cNvPr>
            <p:cNvGrpSpPr/>
            <p:nvPr/>
          </p:nvGrpSpPr>
          <p:grpSpPr>
            <a:xfrm>
              <a:off x="5729294" y="2795301"/>
              <a:ext cx="214939" cy="479202"/>
              <a:chOff x="5729294" y="2795301"/>
              <a:chExt cx="214939" cy="479202"/>
            </a:xfrm>
          </p:grpSpPr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3FE5D10C-9CF6-9BF5-B8DD-34B929C5C394}"/>
                  </a:ext>
                </a:extLst>
              </p:cNvPr>
              <p:cNvSpPr/>
              <p:nvPr/>
            </p:nvSpPr>
            <p:spPr>
              <a:xfrm>
                <a:off x="5729294" y="2795301"/>
                <a:ext cx="214939" cy="479202"/>
              </a:xfrm>
              <a:custGeom>
                <a:avLst/>
                <a:gdLst>
                  <a:gd name="connsiteX0" fmla="*/ 114483 w 214939"/>
                  <a:gd name="connsiteY0" fmla="*/ 146876 h 479202"/>
                  <a:gd name="connsiteX1" fmla="*/ 108959 w 214939"/>
                  <a:gd name="connsiteY1" fmla="*/ 0 h 479202"/>
                  <a:gd name="connsiteX2" fmla="*/ 22472 w 214939"/>
                  <a:gd name="connsiteY2" fmla="*/ 72200 h 479202"/>
                  <a:gd name="connsiteX3" fmla="*/ 58190 w 214939"/>
                  <a:gd name="connsiteY3" fmla="*/ 206407 h 479202"/>
                  <a:gd name="connsiteX4" fmla="*/ 183 w 214939"/>
                  <a:gd name="connsiteY4" fmla="*/ 292132 h 479202"/>
                  <a:gd name="connsiteX5" fmla="*/ 66858 w 214939"/>
                  <a:gd name="connsiteY5" fmla="*/ 373952 h 479202"/>
                  <a:gd name="connsiteX6" fmla="*/ 42284 w 214939"/>
                  <a:gd name="connsiteY6" fmla="*/ 411290 h 479202"/>
                  <a:gd name="connsiteX7" fmla="*/ 81146 w 214939"/>
                  <a:gd name="connsiteY7" fmla="*/ 414052 h 479202"/>
                  <a:gd name="connsiteX8" fmla="*/ 70001 w 214939"/>
                  <a:gd name="connsiteY8" fmla="*/ 456533 h 479202"/>
                  <a:gd name="connsiteX9" fmla="*/ 96957 w 214939"/>
                  <a:gd name="connsiteY9" fmla="*/ 479203 h 479202"/>
                  <a:gd name="connsiteX10" fmla="*/ 114864 w 214939"/>
                  <a:gd name="connsiteY10" fmla="*/ 458153 h 479202"/>
                  <a:gd name="connsiteX11" fmla="*/ 163632 w 214939"/>
                  <a:gd name="connsiteY11" fmla="*/ 387858 h 479202"/>
                  <a:gd name="connsiteX12" fmla="*/ 195446 w 214939"/>
                  <a:gd name="connsiteY12" fmla="*/ 386239 h 479202"/>
                  <a:gd name="connsiteX13" fmla="*/ 180777 w 214939"/>
                  <a:gd name="connsiteY13" fmla="*/ 367570 h 479202"/>
                  <a:gd name="connsiteX14" fmla="*/ 214877 w 214939"/>
                  <a:gd name="connsiteY14" fmla="*/ 304038 h 479202"/>
                  <a:gd name="connsiteX15" fmla="*/ 186302 w 214939"/>
                  <a:gd name="connsiteY15" fmla="*/ 246888 h 479202"/>
                  <a:gd name="connsiteX16" fmla="*/ 114483 w 214939"/>
                  <a:gd name="connsiteY16" fmla="*/ 146876 h 47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4939" h="479202">
                    <a:moveTo>
                      <a:pt x="114483" y="146876"/>
                    </a:moveTo>
                    <a:cubicBezTo>
                      <a:pt x="90671" y="74676"/>
                      <a:pt x="108959" y="0"/>
                      <a:pt x="108959" y="0"/>
                    </a:cubicBezTo>
                    <a:cubicBezTo>
                      <a:pt x="108959" y="0"/>
                      <a:pt x="47808" y="3143"/>
                      <a:pt x="22472" y="72200"/>
                    </a:cubicBezTo>
                    <a:cubicBezTo>
                      <a:pt x="-2960" y="141256"/>
                      <a:pt x="59810" y="173831"/>
                      <a:pt x="58190" y="206407"/>
                    </a:cubicBezTo>
                    <a:cubicBezTo>
                      <a:pt x="56571" y="238982"/>
                      <a:pt x="4184" y="249269"/>
                      <a:pt x="183" y="292132"/>
                    </a:cubicBezTo>
                    <a:cubicBezTo>
                      <a:pt x="-3817" y="334994"/>
                      <a:pt x="58952" y="346901"/>
                      <a:pt x="66858" y="373952"/>
                    </a:cubicBezTo>
                    <a:cubicBezTo>
                      <a:pt x="74764" y="400907"/>
                      <a:pt x="42284" y="411290"/>
                      <a:pt x="42284" y="411290"/>
                    </a:cubicBezTo>
                    <a:cubicBezTo>
                      <a:pt x="42284" y="411290"/>
                      <a:pt x="62572" y="421577"/>
                      <a:pt x="81146" y="414052"/>
                    </a:cubicBezTo>
                    <a:cubicBezTo>
                      <a:pt x="81146" y="414052"/>
                      <a:pt x="58952" y="433292"/>
                      <a:pt x="70001" y="456533"/>
                    </a:cubicBezTo>
                    <a:cubicBezTo>
                      <a:pt x="77526" y="472440"/>
                      <a:pt x="96957" y="479203"/>
                      <a:pt x="96957" y="479203"/>
                    </a:cubicBezTo>
                    <a:cubicBezTo>
                      <a:pt x="96957" y="479203"/>
                      <a:pt x="92576" y="465296"/>
                      <a:pt x="114864" y="458153"/>
                    </a:cubicBezTo>
                    <a:cubicBezTo>
                      <a:pt x="137057" y="451009"/>
                      <a:pt x="191445" y="433197"/>
                      <a:pt x="163632" y="387858"/>
                    </a:cubicBezTo>
                    <a:cubicBezTo>
                      <a:pt x="163632" y="387858"/>
                      <a:pt x="178682" y="393763"/>
                      <a:pt x="195446" y="386239"/>
                    </a:cubicBezTo>
                    <a:cubicBezTo>
                      <a:pt x="195446" y="386239"/>
                      <a:pt x="178777" y="386239"/>
                      <a:pt x="180777" y="367570"/>
                    </a:cubicBezTo>
                    <a:cubicBezTo>
                      <a:pt x="182777" y="348901"/>
                      <a:pt x="213353" y="333470"/>
                      <a:pt x="214877" y="304038"/>
                    </a:cubicBezTo>
                    <a:cubicBezTo>
                      <a:pt x="216496" y="274701"/>
                      <a:pt x="186302" y="246888"/>
                      <a:pt x="186302" y="246888"/>
                    </a:cubicBezTo>
                    <a:cubicBezTo>
                      <a:pt x="186302" y="246888"/>
                      <a:pt x="138296" y="219075"/>
                      <a:pt x="114483" y="146876"/>
                    </a:cubicBezTo>
                    <a:close/>
                  </a:path>
                </a:pathLst>
              </a:custGeom>
              <a:solidFill>
                <a:srgbClr val="894C2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D63ECE44-3A46-F2A7-70FF-2A5731C8FB00}"/>
                  </a:ext>
                </a:extLst>
              </p:cNvPr>
              <p:cNvSpPr/>
              <p:nvPr/>
            </p:nvSpPr>
            <p:spPr>
              <a:xfrm>
                <a:off x="5739667" y="2808731"/>
                <a:ext cx="103217" cy="395610"/>
              </a:xfrm>
              <a:custGeom>
                <a:avLst/>
                <a:gdLst>
                  <a:gd name="connsiteX0" fmla="*/ 77916 w 103217"/>
                  <a:gd name="connsiteY0" fmla="*/ 0 h 395610"/>
                  <a:gd name="connsiteX1" fmla="*/ 15146 w 103217"/>
                  <a:gd name="connsiteY1" fmla="*/ 91916 h 395610"/>
                  <a:gd name="connsiteX2" fmla="*/ 46388 w 103217"/>
                  <a:gd name="connsiteY2" fmla="*/ 212789 h 395610"/>
                  <a:gd name="connsiteX3" fmla="*/ 28672 w 103217"/>
                  <a:gd name="connsiteY3" fmla="*/ 318421 h 395610"/>
                  <a:gd name="connsiteX4" fmla="*/ 46674 w 103217"/>
                  <a:gd name="connsiteY4" fmla="*/ 395383 h 395610"/>
                  <a:gd name="connsiteX5" fmla="*/ 102776 w 103217"/>
                  <a:gd name="connsiteY5" fmla="*/ 346996 h 395610"/>
                  <a:gd name="connsiteX6" fmla="*/ 75344 w 103217"/>
                  <a:gd name="connsiteY6" fmla="*/ 249555 h 395610"/>
                  <a:gd name="connsiteX7" fmla="*/ 71629 w 103217"/>
                  <a:gd name="connsiteY7" fmla="*/ 137446 h 395610"/>
                  <a:gd name="connsiteX8" fmla="*/ 77916 w 103217"/>
                  <a:gd name="connsiteY8" fmla="*/ 0 h 395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217" h="395610">
                    <a:moveTo>
                      <a:pt x="77916" y="0"/>
                    </a:moveTo>
                    <a:cubicBezTo>
                      <a:pt x="77916" y="0"/>
                      <a:pt x="11241" y="24289"/>
                      <a:pt x="15146" y="91916"/>
                    </a:cubicBezTo>
                    <a:cubicBezTo>
                      <a:pt x="19147" y="159544"/>
                      <a:pt x="77725" y="176213"/>
                      <a:pt x="46388" y="212789"/>
                    </a:cubicBezTo>
                    <a:cubicBezTo>
                      <a:pt x="15146" y="249269"/>
                      <a:pt x="-30383" y="275558"/>
                      <a:pt x="28672" y="318421"/>
                    </a:cubicBezTo>
                    <a:cubicBezTo>
                      <a:pt x="69153" y="347758"/>
                      <a:pt x="74677" y="384334"/>
                      <a:pt x="46674" y="395383"/>
                    </a:cubicBezTo>
                    <a:cubicBezTo>
                      <a:pt x="46674" y="395383"/>
                      <a:pt x="96966" y="401765"/>
                      <a:pt x="102776" y="346996"/>
                    </a:cubicBezTo>
                    <a:cubicBezTo>
                      <a:pt x="108682" y="292227"/>
                      <a:pt x="53056" y="301752"/>
                      <a:pt x="75344" y="249555"/>
                    </a:cubicBezTo>
                    <a:cubicBezTo>
                      <a:pt x="97537" y="197453"/>
                      <a:pt x="94870" y="174784"/>
                      <a:pt x="71629" y="137446"/>
                    </a:cubicBezTo>
                    <a:cubicBezTo>
                      <a:pt x="48293" y="100108"/>
                      <a:pt x="24004" y="63056"/>
                      <a:pt x="77916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22" name="图形 364">
              <a:extLst>
                <a:ext uri="{FF2B5EF4-FFF2-40B4-BE49-F238E27FC236}">
                  <a16:creationId xmlns:a16="http://schemas.microsoft.com/office/drawing/2014/main" id="{A6448381-8C45-662C-7A1A-C251C4ECD68A}"/>
                </a:ext>
              </a:extLst>
            </p:cNvPr>
            <p:cNvGrpSpPr/>
            <p:nvPr/>
          </p:nvGrpSpPr>
          <p:grpSpPr>
            <a:xfrm>
              <a:off x="5994367" y="2835878"/>
              <a:ext cx="395001" cy="157734"/>
              <a:chOff x="5994367" y="2835878"/>
              <a:chExt cx="395001" cy="157734"/>
            </a:xfrm>
          </p:grpSpPr>
          <p:grpSp>
            <p:nvGrpSpPr>
              <p:cNvPr id="423" name="图形 364">
                <a:extLst>
                  <a:ext uri="{FF2B5EF4-FFF2-40B4-BE49-F238E27FC236}">
                    <a16:creationId xmlns:a16="http://schemas.microsoft.com/office/drawing/2014/main" id="{78ECA004-5A8A-2409-B816-17066304901A}"/>
                  </a:ext>
                </a:extLst>
              </p:cNvPr>
              <p:cNvGrpSpPr/>
              <p:nvPr/>
            </p:nvGrpSpPr>
            <p:grpSpPr>
              <a:xfrm>
                <a:off x="5994367" y="2835878"/>
                <a:ext cx="395001" cy="157734"/>
                <a:chOff x="5994367" y="2835878"/>
                <a:chExt cx="395001" cy="157734"/>
              </a:xfrm>
            </p:grpSpPr>
            <p:sp>
              <p:nvSpPr>
                <p:cNvPr id="424" name="任意多边形: 形状 423">
                  <a:extLst>
                    <a:ext uri="{FF2B5EF4-FFF2-40B4-BE49-F238E27FC236}">
                      <a16:creationId xmlns:a16="http://schemas.microsoft.com/office/drawing/2014/main" id="{96DF2AB5-DE86-CC1F-5CEB-4664FD6E0C39}"/>
                    </a:ext>
                  </a:extLst>
                </p:cNvPr>
                <p:cNvSpPr/>
                <p:nvPr/>
              </p:nvSpPr>
              <p:spPr>
                <a:xfrm>
                  <a:off x="5994367" y="2913126"/>
                  <a:ext cx="97726" cy="14478"/>
                </a:xfrm>
                <a:custGeom>
                  <a:avLst/>
                  <a:gdLst>
                    <a:gd name="connsiteX0" fmla="*/ 16859 w 97726"/>
                    <a:gd name="connsiteY0" fmla="*/ 14478 h 14478"/>
                    <a:gd name="connsiteX1" fmla="*/ 0 w 97726"/>
                    <a:gd name="connsiteY1" fmla="*/ 1524 h 14478"/>
                    <a:gd name="connsiteX2" fmla="*/ 97441 w 97726"/>
                    <a:gd name="connsiteY2" fmla="*/ 0 h 14478"/>
                    <a:gd name="connsiteX3" fmla="*/ 97727 w 97726"/>
                    <a:gd name="connsiteY3" fmla="*/ 12668 h 14478"/>
                    <a:gd name="connsiteX4" fmla="*/ 16859 w 97726"/>
                    <a:gd name="connsiteY4" fmla="*/ 14478 h 14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726" h="14478">
                      <a:moveTo>
                        <a:pt x="16859" y="14478"/>
                      </a:moveTo>
                      <a:cubicBezTo>
                        <a:pt x="8382" y="2381"/>
                        <a:pt x="0" y="1524"/>
                        <a:pt x="0" y="1524"/>
                      </a:cubicBezTo>
                      <a:lnTo>
                        <a:pt x="97441" y="0"/>
                      </a:lnTo>
                      <a:lnTo>
                        <a:pt x="97727" y="12668"/>
                      </a:lnTo>
                      <a:lnTo>
                        <a:pt x="16859" y="14478"/>
                      </a:lnTo>
                      <a:close/>
                    </a:path>
                  </a:pathLst>
                </a:custGeom>
                <a:solidFill>
                  <a:srgbClr val="D6800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5" name="任意多边形: 形状 424">
                  <a:extLst>
                    <a:ext uri="{FF2B5EF4-FFF2-40B4-BE49-F238E27FC236}">
                      <a16:creationId xmlns:a16="http://schemas.microsoft.com/office/drawing/2014/main" id="{DE0F07C3-671E-C589-B376-02DC72E24A05}"/>
                    </a:ext>
                  </a:extLst>
                </p:cNvPr>
                <p:cNvSpPr/>
                <p:nvPr/>
              </p:nvSpPr>
              <p:spPr>
                <a:xfrm>
                  <a:off x="6343839" y="2893409"/>
                  <a:ext cx="32775" cy="14478"/>
                </a:xfrm>
                <a:custGeom>
                  <a:avLst/>
                  <a:gdLst>
                    <a:gd name="connsiteX0" fmla="*/ 4286 w 32775"/>
                    <a:gd name="connsiteY0" fmla="*/ 14478 h 14478"/>
                    <a:gd name="connsiteX1" fmla="*/ 0 w 32775"/>
                    <a:gd name="connsiteY1" fmla="*/ 1905 h 14478"/>
                    <a:gd name="connsiteX2" fmla="*/ 31718 w 32775"/>
                    <a:gd name="connsiteY2" fmla="*/ 0 h 14478"/>
                    <a:gd name="connsiteX3" fmla="*/ 32671 w 32775"/>
                    <a:gd name="connsiteY3" fmla="*/ 12668 h 14478"/>
                    <a:gd name="connsiteX4" fmla="*/ 4286 w 32775"/>
                    <a:gd name="connsiteY4" fmla="*/ 14478 h 14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775" h="14478">
                      <a:moveTo>
                        <a:pt x="4286" y="14478"/>
                      </a:moveTo>
                      <a:lnTo>
                        <a:pt x="0" y="1905"/>
                      </a:lnTo>
                      <a:lnTo>
                        <a:pt x="31718" y="0"/>
                      </a:lnTo>
                      <a:cubicBezTo>
                        <a:pt x="33242" y="7334"/>
                        <a:pt x="32671" y="12668"/>
                        <a:pt x="32671" y="12668"/>
                      </a:cubicBezTo>
                      <a:lnTo>
                        <a:pt x="4286" y="14478"/>
                      </a:lnTo>
                      <a:close/>
                    </a:path>
                  </a:pathLst>
                </a:custGeom>
                <a:solidFill>
                  <a:srgbClr val="D6800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6" name="任意多边形: 形状 425">
                  <a:extLst>
                    <a:ext uri="{FF2B5EF4-FFF2-40B4-BE49-F238E27FC236}">
                      <a16:creationId xmlns:a16="http://schemas.microsoft.com/office/drawing/2014/main" id="{E230A5FC-4F80-4302-48A9-0E034C6025C2}"/>
                    </a:ext>
                  </a:extLst>
                </p:cNvPr>
                <p:cNvSpPr/>
                <p:nvPr/>
              </p:nvSpPr>
              <p:spPr>
                <a:xfrm>
                  <a:off x="6084378" y="2835878"/>
                  <a:ext cx="304990" cy="157734"/>
                </a:xfrm>
                <a:custGeom>
                  <a:avLst/>
                  <a:gdLst>
                    <a:gd name="connsiteX0" fmla="*/ 234601 w 304990"/>
                    <a:gd name="connsiteY0" fmla="*/ 0 h 157734"/>
                    <a:gd name="connsiteX1" fmla="*/ 164306 w 304990"/>
                    <a:gd name="connsiteY1" fmla="*/ 67818 h 157734"/>
                    <a:gd name="connsiteX2" fmla="*/ 164402 w 304990"/>
                    <a:gd name="connsiteY2" fmla="*/ 71819 h 157734"/>
                    <a:gd name="connsiteX3" fmla="*/ 153162 w 304990"/>
                    <a:gd name="connsiteY3" fmla="*/ 72866 h 157734"/>
                    <a:gd name="connsiteX4" fmla="*/ 76962 w 304990"/>
                    <a:gd name="connsiteY4" fmla="*/ 9144 h 157734"/>
                    <a:gd name="connsiteX5" fmla="*/ 0 w 304990"/>
                    <a:gd name="connsiteY5" fmla="*/ 83439 h 157734"/>
                    <a:gd name="connsiteX6" fmla="*/ 76962 w 304990"/>
                    <a:gd name="connsiteY6" fmla="*/ 157734 h 157734"/>
                    <a:gd name="connsiteX7" fmla="*/ 154019 w 304990"/>
                    <a:gd name="connsiteY7" fmla="*/ 83439 h 157734"/>
                    <a:gd name="connsiteX8" fmla="*/ 154019 w 304990"/>
                    <a:gd name="connsiteY8" fmla="*/ 82868 h 157734"/>
                    <a:gd name="connsiteX9" fmla="*/ 166021 w 304990"/>
                    <a:gd name="connsiteY9" fmla="*/ 82201 h 157734"/>
                    <a:gd name="connsiteX10" fmla="*/ 234696 w 304990"/>
                    <a:gd name="connsiteY10" fmla="*/ 135541 h 157734"/>
                    <a:gd name="connsiteX11" fmla="*/ 304991 w 304990"/>
                    <a:gd name="connsiteY11" fmla="*/ 67723 h 157734"/>
                    <a:gd name="connsiteX12" fmla="*/ 234601 w 304990"/>
                    <a:gd name="connsiteY12" fmla="*/ 0 h 157734"/>
                    <a:gd name="connsiteX13" fmla="*/ 76962 w 304990"/>
                    <a:gd name="connsiteY13" fmla="*/ 145161 h 157734"/>
                    <a:gd name="connsiteX14" fmla="*/ 12668 w 304990"/>
                    <a:gd name="connsiteY14" fmla="*/ 83534 h 157734"/>
                    <a:gd name="connsiteX15" fmla="*/ 76962 w 304990"/>
                    <a:gd name="connsiteY15" fmla="*/ 21908 h 157734"/>
                    <a:gd name="connsiteX16" fmla="*/ 141256 w 304990"/>
                    <a:gd name="connsiteY16" fmla="*/ 83534 h 157734"/>
                    <a:gd name="connsiteX17" fmla="*/ 76962 w 304990"/>
                    <a:gd name="connsiteY17" fmla="*/ 145161 h 157734"/>
                    <a:gd name="connsiteX18" fmla="*/ 234601 w 304990"/>
                    <a:gd name="connsiteY18" fmla="*/ 122968 h 157734"/>
                    <a:gd name="connsiteX19" fmla="*/ 177070 w 304990"/>
                    <a:gd name="connsiteY19" fmla="*/ 67818 h 157734"/>
                    <a:gd name="connsiteX20" fmla="*/ 234601 w 304990"/>
                    <a:gd name="connsiteY20" fmla="*/ 12668 h 157734"/>
                    <a:gd name="connsiteX21" fmla="*/ 292132 w 304990"/>
                    <a:gd name="connsiteY21" fmla="*/ 67818 h 157734"/>
                    <a:gd name="connsiteX22" fmla="*/ 234601 w 304990"/>
                    <a:gd name="connsiteY22" fmla="*/ 122968 h 157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04990" h="157734">
                      <a:moveTo>
                        <a:pt x="234601" y="0"/>
                      </a:moveTo>
                      <a:cubicBezTo>
                        <a:pt x="195834" y="0"/>
                        <a:pt x="164306" y="30480"/>
                        <a:pt x="164306" y="67818"/>
                      </a:cubicBezTo>
                      <a:cubicBezTo>
                        <a:pt x="164306" y="69152"/>
                        <a:pt x="164402" y="70485"/>
                        <a:pt x="164402" y="71819"/>
                      </a:cubicBezTo>
                      <a:cubicBezTo>
                        <a:pt x="160306" y="71152"/>
                        <a:pt x="156401" y="71723"/>
                        <a:pt x="153162" y="72866"/>
                      </a:cubicBezTo>
                      <a:cubicBezTo>
                        <a:pt x="147828" y="36862"/>
                        <a:pt x="115633" y="9144"/>
                        <a:pt x="76962" y="9144"/>
                      </a:cubicBezTo>
                      <a:cubicBezTo>
                        <a:pt x="34481" y="9144"/>
                        <a:pt x="0" y="42481"/>
                        <a:pt x="0" y="83439"/>
                      </a:cubicBezTo>
                      <a:cubicBezTo>
                        <a:pt x="0" y="124397"/>
                        <a:pt x="34576" y="157734"/>
                        <a:pt x="76962" y="157734"/>
                      </a:cubicBezTo>
                      <a:cubicBezTo>
                        <a:pt x="119444" y="157734"/>
                        <a:pt x="154019" y="124397"/>
                        <a:pt x="154019" y="83439"/>
                      </a:cubicBezTo>
                      <a:cubicBezTo>
                        <a:pt x="154019" y="83249"/>
                        <a:pt x="154019" y="83058"/>
                        <a:pt x="154019" y="82868"/>
                      </a:cubicBezTo>
                      <a:cubicBezTo>
                        <a:pt x="156591" y="81439"/>
                        <a:pt x="161163" y="79724"/>
                        <a:pt x="166021" y="82201"/>
                      </a:cubicBezTo>
                      <a:cubicBezTo>
                        <a:pt x="172879" y="112681"/>
                        <a:pt x="201073" y="135541"/>
                        <a:pt x="234696" y="135541"/>
                      </a:cubicBezTo>
                      <a:cubicBezTo>
                        <a:pt x="273463" y="135541"/>
                        <a:pt x="304991" y="105061"/>
                        <a:pt x="304991" y="67723"/>
                      </a:cubicBezTo>
                      <a:cubicBezTo>
                        <a:pt x="304895" y="30480"/>
                        <a:pt x="273368" y="0"/>
                        <a:pt x="234601" y="0"/>
                      </a:cubicBezTo>
                      <a:close/>
                      <a:moveTo>
                        <a:pt x="76962" y="145161"/>
                      </a:moveTo>
                      <a:cubicBezTo>
                        <a:pt x="41529" y="145161"/>
                        <a:pt x="12668" y="117539"/>
                        <a:pt x="12668" y="83534"/>
                      </a:cubicBezTo>
                      <a:cubicBezTo>
                        <a:pt x="12668" y="49530"/>
                        <a:pt x="41529" y="21908"/>
                        <a:pt x="76962" y="21908"/>
                      </a:cubicBezTo>
                      <a:cubicBezTo>
                        <a:pt x="112395" y="21908"/>
                        <a:pt x="141256" y="49530"/>
                        <a:pt x="141256" y="83534"/>
                      </a:cubicBezTo>
                      <a:cubicBezTo>
                        <a:pt x="141351" y="117539"/>
                        <a:pt x="112490" y="145161"/>
                        <a:pt x="76962" y="145161"/>
                      </a:cubicBezTo>
                      <a:close/>
                      <a:moveTo>
                        <a:pt x="234601" y="122968"/>
                      </a:moveTo>
                      <a:cubicBezTo>
                        <a:pt x="202883" y="122968"/>
                        <a:pt x="177070" y="98203"/>
                        <a:pt x="177070" y="67818"/>
                      </a:cubicBezTo>
                      <a:cubicBezTo>
                        <a:pt x="177070" y="37433"/>
                        <a:pt x="202883" y="12668"/>
                        <a:pt x="234601" y="12668"/>
                      </a:cubicBezTo>
                      <a:cubicBezTo>
                        <a:pt x="266319" y="12668"/>
                        <a:pt x="292132" y="37433"/>
                        <a:pt x="292132" y="67818"/>
                      </a:cubicBezTo>
                      <a:cubicBezTo>
                        <a:pt x="292132" y="98203"/>
                        <a:pt x="266319" y="122968"/>
                        <a:pt x="234601" y="122968"/>
                      </a:cubicBezTo>
                      <a:close/>
                    </a:path>
                  </a:pathLst>
                </a:custGeom>
                <a:solidFill>
                  <a:srgbClr val="ED931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411765AE-C9BA-D476-0675-03670B43C645}"/>
                  </a:ext>
                </a:extLst>
              </p:cNvPr>
              <p:cNvSpPr/>
              <p:nvPr/>
            </p:nvSpPr>
            <p:spPr>
              <a:xfrm>
                <a:off x="6085902" y="2848927"/>
                <a:ext cx="83534" cy="142874"/>
              </a:xfrm>
              <a:custGeom>
                <a:avLst/>
                <a:gdLst>
                  <a:gd name="connsiteX0" fmla="*/ 7715 w 83534"/>
                  <a:gd name="connsiteY0" fmla="*/ 71818 h 142874"/>
                  <a:gd name="connsiteX1" fmla="*/ 83153 w 83534"/>
                  <a:gd name="connsiteY1" fmla="*/ 381 h 142874"/>
                  <a:gd name="connsiteX2" fmla="*/ 83534 w 83534"/>
                  <a:gd name="connsiteY2" fmla="*/ 381 h 142874"/>
                  <a:gd name="connsiteX3" fmla="*/ 75438 w 83534"/>
                  <a:gd name="connsiteY3" fmla="*/ 0 h 142874"/>
                  <a:gd name="connsiteX4" fmla="*/ 0 w 83534"/>
                  <a:gd name="connsiteY4" fmla="*/ 71437 h 142874"/>
                  <a:gd name="connsiteX5" fmla="*/ 75057 w 83534"/>
                  <a:gd name="connsiteY5" fmla="*/ 142875 h 142874"/>
                  <a:gd name="connsiteX6" fmla="*/ 7715 w 83534"/>
                  <a:gd name="connsiteY6" fmla="*/ 71818 h 142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534" h="142874">
                    <a:moveTo>
                      <a:pt x="7715" y="71818"/>
                    </a:moveTo>
                    <a:cubicBezTo>
                      <a:pt x="7715" y="32385"/>
                      <a:pt x="41529" y="381"/>
                      <a:pt x="83153" y="381"/>
                    </a:cubicBezTo>
                    <a:cubicBezTo>
                      <a:pt x="83249" y="381"/>
                      <a:pt x="83439" y="381"/>
                      <a:pt x="83534" y="381"/>
                    </a:cubicBezTo>
                    <a:cubicBezTo>
                      <a:pt x="80867" y="95"/>
                      <a:pt x="78200" y="0"/>
                      <a:pt x="75438" y="0"/>
                    </a:cubicBezTo>
                    <a:cubicBezTo>
                      <a:pt x="33814" y="0"/>
                      <a:pt x="0" y="32004"/>
                      <a:pt x="0" y="71437"/>
                    </a:cubicBezTo>
                    <a:cubicBezTo>
                      <a:pt x="0" y="110776"/>
                      <a:pt x="33528" y="142685"/>
                      <a:pt x="75057" y="142875"/>
                    </a:cubicBezTo>
                    <a:cubicBezTo>
                      <a:pt x="37243" y="139065"/>
                      <a:pt x="7715" y="108680"/>
                      <a:pt x="7715" y="71818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64F9BC14-8A78-3054-0621-343CA8E85B16}"/>
                  </a:ext>
                </a:extLst>
              </p:cNvPr>
              <p:cNvSpPr/>
              <p:nvPr/>
            </p:nvSpPr>
            <p:spPr>
              <a:xfrm>
                <a:off x="6250780" y="2840259"/>
                <a:ext cx="75152" cy="128682"/>
              </a:xfrm>
              <a:custGeom>
                <a:avLst/>
                <a:gdLst>
                  <a:gd name="connsiteX0" fmla="*/ 6858 w 75152"/>
                  <a:gd name="connsiteY0" fmla="*/ 64675 h 128682"/>
                  <a:gd name="connsiteX1" fmla="*/ 74771 w 75152"/>
                  <a:gd name="connsiteY1" fmla="*/ 381 h 128682"/>
                  <a:gd name="connsiteX2" fmla="*/ 75152 w 75152"/>
                  <a:gd name="connsiteY2" fmla="*/ 381 h 128682"/>
                  <a:gd name="connsiteX3" fmla="*/ 67913 w 75152"/>
                  <a:gd name="connsiteY3" fmla="*/ 0 h 128682"/>
                  <a:gd name="connsiteX4" fmla="*/ 0 w 75152"/>
                  <a:gd name="connsiteY4" fmla="*/ 64294 h 128682"/>
                  <a:gd name="connsiteX5" fmla="*/ 67532 w 75152"/>
                  <a:gd name="connsiteY5" fmla="*/ 128683 h 128682"/>
                  <a:gd name="connsiteX6" fmla="*/ 6858 w 75152"/>
                  <a:gd name="connsiteY6" fmla="*/ 64675 h 128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152" h="128682">
                    <a:moveTo>
                      <a:pt x="6858" y="64675"/>
                    </a:moveTo>
                    <a:cubicBezTo>
                      <a:pt x="6858" y="29146"/>
                      <a:pt x="37243" y="381"/>
                      <a:pt x="74771" y="381"/>
                    </a:cubicBezTo>
                    <a:cubicBezTo>
                      <a:pt x="74867" y="381"/>
                      <a:pt x="75057" y="381"/>
                      <a:pt x="75152" y="381"/>
                    </a:cubicBezTo>
                    <a:cubicBezTo>
                      <a:pt x="72771" y="95"/>
                      <a:pt x="70390" y="0"/>
                      <a:pt x="67913" y="0"/>
                    </a:cubicBezTo>
                    <a:cubicBezTo>
                      <a:pt x="30385" y="0"/>
                      <a:pt x="0" y="28861"/>
                      <a:pt x="0" y="64294"/>
                    </a:cubicBezTo>
                    <a:cubicBezTo>
                      <a:pt x="0" y="99727"/>
                      <a:pt x="30194" y="128492"/>
                      <a:pt x="67532" y="128683"/>
                    </a:cubicBezTo>
                    <a:cubicBezTo>
                      <a:pt x="33528" y="125254"/>
                      <a:pt x="6858" y="97917"/>
                      <a:pt x="6858" y="64675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40336285-25AE-D408-681B-F60672448C50}"/>
                  </a:ext>
                </a:extLst>
              </p:cNvPr>
              <p:cNvSpPr/>
              <p:nvPr/>
            </p:nvSpPr>
            <p:spPr>
              <a:xfrm>
                <a:off x="6002368" y="2914840"/>
                <a:ext cx="80581" cy="7905"/>
              </a:xfrm>
              <a:custGeom>
                <a:avLst/>
                <a:gdLst>
                  <a:gd name="connsiteX0" fmla="*/ 0 w 80581"/>
                  <a:gd name="connsiteY0" fmla="*/ 1619 h 7905"/>
                  <a:gd name="connsiteX1" fmla="*/ 80582 w 80581"/>
                  <a:gd name="connsiteY1" fmla="*/ 0 h 7905"/>
                  <a:gd name="connsiteX2" fmla="*/ 78581 w 80581"/>
                  <a:gd name="connsiteY2" fmla="*/ 7906 h 7905"/>
                  <a:gd name="connsiteX3" fmla="*/ 0 w 80581"/>
                  <a:gd name="connsiteY3" fmla="*/ 1619 h 7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581" h="7905">
                    <a:moveTo>
                      <a:pt x="0" y="1619"/>
                    </a:moveTo>
                    <a:lnTo>
                      <a:pt x="80582" y="0"/>
                    </a:lnTo>
                    <a:cubicBezTo>
                      <a:pt x="80582" y="0"/>
                      <a:pt x="78581" y="2572"/>
                      <a:pt x="78581" y="7906"/>
                    </a:cubicBezTo>
                    <a:cubicBezTo>
                      <a:pt x="78581" y="7906"/>
                      <a:pt x="53435" y="2191"/>
                      <a:pt x="0" y="1619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30" name="图形 364">
              <a:extLst>
                <a:ext uri="{FF2B5EF4-FFF2-40B4-BE49-F238E27FC236}">
                  <a16:creationId xmlns:a16="http://schemas.microsoft.com/office/drawing/2014/main" id="{76E6E3FA-BA5D-7958-D2C5-343C3D116A73}"/>
                </a:ext>
              </a:extLst>
            </p:cNvPr>
            <p:cNvGrpSpPr/>
            <p:nvPr/>
          </p:nvGrpSpPr>
          <p:grpSpPr>
            <a:xfrm>
              <a:off x="6045517" y="3138995"/>
              <a:ext cx="415194" cy="337057"/>
              <a:chOff x="6045517" y="3138995"/>
              <a:chExt cx="415194" cy="337057"/>
            </a:xfrm>
          </p:grpSpPr>
          <p:grpSp>
            <p:nvGrpSpPr>
              <p:cNvPr id="431" name="图形 364">
                <a:extLst>
                  <a:ext uri="{FF2B5EF4-FFF2-40B4-BE49-F238E27FC236}">
                    <a16:creationId xmlns:a16="http://schemas.microsoft.com/office/drawing/2014/main" id="{607C4490-B077-1B00-7BAD-9BF49AA73FB8}"/>
                  </a:ext>
                </a:extLst>
              </p:cNvPr>
              <p:cNvGrpSpPr/>
              <p:nvPr/>
            </p:nvGrpSpPr>
            <p:grpSpPr>
              <a:xfrm>
                <a:off x="6045517" y="3138995"/>
                <a:ext cx="415194" cy="337057"/>
                <a:chOff x="6045517" y="3138995"/>
                <a:chExt cx="415194" cy="337057"/>
              </a:xfrm>
            </p:grpSpPr>
            <p:sp>
              <p:nvSpPr>
                <p:cNvPr id="432" name="任意多边形: 形状 431">
                  <a:extLst>
                    <a:ext uri="{FF2B5EF4-FFF2-40B4-BE49-F238E27FC236}">
                      <a16:creationId xmlns:a16="http://schemas.microsoft.com/office/drawing/2014/main" id="{4EFF72D3-F352-F82D-EDB2-E2759B583AED}"/>
                    </a:ext>
                  </a:extLst>
                </p:cNvPr>
                <p:cNvSpPr/>
                <p:nvPr/>
              </p:nvSpPr>
              <p:spPr>
                <a:xfrm>
                  <a:off x="6113049" y="3211734"/>
                  <a:ext cx="347662" cy="264318"/>
                </a:xfrm>
                <a:custGeom>
                  <a:avLst/>
                  <a:gdLst>
                    <a:gd name="connsiteX0" fmla="*/ 0 w 347662"/>
                    <a:gd name="connsiteY0" fmla="*/ 264319 h 264318"/>
                    <a:gd name="connsiteX1" fmla="*/ 201359 w 347662"/>
                    <a:gd name="connsiteY1" fmla="*/ 231362 h 264318"/>
                    <a:gd name="connsiteX2" fmla="*/ 347663 w 347662"/>
                    <a:gd name="connsiteY2" fmla="*/ 0 h 264318"/>
                    <a:gd name="connsiteX3" fmla="*/ 76676 w 347662"/>
                    <a:gd name="connsiteY3" fmla="*/ 69056 h 264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7662" h="264318">
                      <a:moveTo>
                        <a:pt x="0" y="264319"/>
                      </a:moveTo>
                      <a:lnTo>
                        <a:pt x="201359" y="231362"/>
                      </a:lnTo>
                      <a:lnTo>
                        <a:pt x="347663" y="0"/>
                      </a:lnTo>
                      <a:lnTo>
                        <a:pt x="76676" y="69056"/>
                      </a:lnTo>
                      <a:close/>
                    </a:path>
                  </a:pathLst>
                </a:custGeom>
                <a:solidFill>
                  <a:srgbClr val="13A56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" name="任意多边形: 形状 432">
                  <a:extLst>
                    <a:ext uri="{FF2B5EF4-FFF2-40B4-BE49-F238E27FC236}">
                      <a16:creationId xmlns:a16="http://schemas.microsoft.com/office/drawing/2014/main" id="{912B5F20-6518-0687-ED05-818415A4D746}"/>
                    </a:ext>
                  </a:extLst>
                </p:cNvPr>
                <p:cNvSpPr/>
                <p:nvPr/>
              </p:nvSpPr>
              <p:spPr>
                <a:xfrm>
                  <a:off x="6100762" y="3204114"/>
                  <a:ext cx="322421" cy="271938"/>
                </a:xfrm>
                <a:custGeom>
                  <a:avLst/>
                  <a:gdLst>
                    <a:gd name="connsiteX0" fmla="*/ 78676 w 322421"/>
                    <a:gd name="connsiteY0" fmla="*/ 61150 h 271938"/>
                    <a:gd name="connsiteX1" fmla="*/ 0 w 322421"/>
                    <a:gd name="connsiteY1" fmla="*/ 257651 h 271938"/>
                    <a:gd name="connsiteX2" fmla="*/ 12287 w 322421"/>
                    <a:gd name="connsiteY2" fmla="*/ 271939 h 271938"/>
                    <a:gd name="connsiteX3" fmla="*/ 88964 w 322421"/>
                    <a:gd name="connsiteY3" fmla="*/ 76676 h 271938"/>
                    <a:gd name="connsiteX4" fmla="*/ 310896 w 322421"/>
                    <a:gd name="connsiteY4" fmla="*/ 20098 h 271938"/>
                    <a:gd name="connsiteX5" fmla="*/ 322421 w 322421"/>
                    <a:gd name="connsiteY5" fmla="*/ 0 h 271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2421" h="271938">
                      <a:moveTo>
                        <a:pt x="78676" y="61150"/>
                      </a:moveTo>
                      <a:lnTo>
                        <a:pt x="0" y="257651"/>
                      </a:lnTo>
                      <a:lnTo>
                        <a:pt x="12287" y="271939"/>
                      </a:lnTo>
                      <a:lnTo>
                        <a:pt x="88964" y="76676"/>
                      </a:lnTo>
                      <a:lnTo>
                        <a:pt x="310896" y="20098"/>
                      </a:lnTo>
                      <a:lnTo>
                        <a:pt x="322421" y="0"/>
                      </a:lnTo>
                      <a:close/>
                    </a:path>
                  </a:pathLst>
                </a:custGeom>
                <a:solidFill>
                  <a:srgbClr val="E4E8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4" name="任意多边形: 形状 433">
                  <a:extLst>
                    <a:ext uri="{FF2B5EF4-FFF2-40B4-BE49-F238E27FC236}">
                      <a16:creationId xmlns:a16="http://schemas.microsoft.com/office/drawing/2014/main" id="{671968B7-F2FC-429D-C512-C296259AED15}"/>
                    </a:ext>
                  </a:extLst>
                </p:cNvPr>
                <p:cNvSpPr/>
                <p:nvPr/>
              </p:nvSpPr>
              <p:spPr>
                <a:xfrm>
                  <a:off x="6089903" y="3197828"/>
                  <a:ext cx="332327" cy="263937"/>
                </a:xfrm>
                <a:custGeom>
                  <a:avLst/>
                  <a:gdLst>
                    <a:gd name="connsiteX0" fmla="*/ 77343 w 332327"/>
                    <a:gd name="connsiteY0" fmla="*/ 57150 h 263937"/>
                    <a:gd name="connsiteX1" fmla="*/ 0 w 332327"/>
                    <a:gd name="connsiteY1" fmla="*/ 251365 h 263937"/>
                    <a:gd name="connsiteX2" fmla="*/ 10858 w 332327"/>
                    <a:gd name="connsiteY2" fmla="*/ 263938 h 263937"/>
                    <a:gd name="connsiteX3" fmla="*/ 89535 w 332327"/>
                    <a:gd name="connsiteY3" fmla="*/ 67437 h 263937"/>
                    <a:gd name="connsiteX4" fmla="*/ 327946 w 332327"/>
                    <a:gd name="connsiteY4" fmla="*/ 7620 h 263937"/>
                    <a:gd name="connsiteX5" fmla="*/ 332327 w 332327"/>
                    <a:gd name="connsiteY5" fmla="*/ 0 h 26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2327" h="263937">
                      <a:moveTo>
                        <a:pt x="77343" y="57150"/>
                      </a:moveTo>
                      <a:lnTo>
                        <a:pt x="0" y="251365"/>
                      </a:lnTo>
                      <a:lnTo>
                        <a:pt x="10858" y="263938"/>
                      </a:lnTo>
                      <a:lnTo>
                        <a:pt x="89535" y="67437"/>
                      </a:lnTo>
                      <a:lnTo>
                        <a:pt x="327946" y="7620"/>
                      </a:lnTo>
                      <a:lnTo>
                        <a:pt x="332327" y="0"/>
                      </a:lnTo>
                      <a:close/>
                    </a:path>
                  </a:pathLst>
                </a:custGeom>
                <a:solidFill>
                  <a:srgbClr val="DBDC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" name="任意多边形: 形状 434">
                  <a:extLst>
                    <a:ext uri="{FF2B5EF4-FFF2-40B4-BE49-F238E27FC236}">
                      <a16:creationId xmlns:a16="http://schemas.microsoft.com/office/drawing/2014/main" id="{0A46B74B-F670-71F8-DB56-BD140568848E}"/>
                    </a:ext>
                  </a:extLst>
                </p:cNvPr>
                <p:cNvSpPr/>
                <p:nvPr/>
              </p:nvSpPr>
              <p:spPr>
                <a:xfrm>
                  <a:off x="6081330" y="3190684"/>
                  <a:ext cx="340899" cy="258508"/>
                </a:xfrm>
                <a:custGeom>
                  <a:avLst/>
                  <a:gdLst>
                    <a:gd name="connsiteX0" fmla="*/ 81153 w 340899"/>
                    <a:gd name="connsiteY0" fmla="*/ 55816 h 258508"/>
                    <a:gd name="connsiteX1" fmla="*/ 0 w 340899"/>
                    <a:gd name="connsiteY1" fmla="*/ 248602 h 258508"/>
                    <a:gd name="connsiteX2" fmla="*/ 8573 w 340899"/>
                    <a:gd name="connsiteY2" fmla="*/ 258509 h 258508"/>
                    <a:gd name="connsiteX3" fmla="*/ 85916 w 340899"/>
                    <a:gd name="connsiteY3" fmla="*/ 64294 h 258508"/>
                    <a:gd name="connsiteX4" fmla="*/ 336804 w 340899"/>
                    <a:gd name="connsiteY4" fmla="*/ 8001 h 258508"/>
                    <a:gd name="connsiteX5" fmla="*/ 340900 w 340899"/>
                    <a:gd name="connsiteY5" fmla="*/ 0 h 258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0899" h="258508">
                      <a:moveTo>
                        <a:pt x="81153" y="55816"/>
                      </a:moveTo>
                      <a:lnTo>
                        <a:pt x="0" y="248602"/>
                      </a:lnTo>
                      <a:lnTo>
                        <a:pt x="8573" y="258509"/>
                      </a:lnTo>
                      <a:lnTo>
                        <a:pt x="85916" y="64294"/>
                      </a:lnTo>
                      <a:lnTo>
                        <a:pt x="336804" y="8001"/>
                      </a:lnTo>
                      <a:lnTo>
                        <a:pt x="340900" y="0"/>
                      </a:lnTo>
                      <a:close/>
                    </a:path>
                  </a:pathLst>
                </a:custGeom>
                <a:solidFill>
                  <a:srgbClr val="E4E8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" name="任意多边形: 形状 435">
                  <a:extLst>
                    <a:ext uri="{FF2B5EF4-FFF2-40B4-BE49-F238E27FC236}">
                      <a16:creationId xmlns:a16="http://schemas.microsoft.com/office/drawing/2014/main" id="{6AE7F1DD-2482-551C-6568-3E53F53E03C7}"/>
                    </a:ext>
                  </a:extLst>
                </p:cNvPr>
                <p:cNvSpPr/>
                <p:nvPr/>
              </p:nvSpPr>
              <p:spPr>
                <a:xfrm>
                  <a:off x="6066852" y="3173158"/>
                  <a:ext cx="393858" cy="266128"/>
                </a:xfrm>
                <a:custGeom>
                  <a:avLst/>
                  <a:gdLst>
                    <a:gd name="connsiteX0" fmla="*/ 393859 w 393858"/>
                    <a:gd name="connsiteY0" fmla="*/ 38576 h 266128"/>
                    <a:gd name="connsiteX1" fmla="*/ 370046 w 393858"/>
                    <a:gd name="connsiteY1" fmla="*/ 0 h 266128"/>
                    <a:gd name="connsiteX2" fmla="*/ 348996 w 393858"/>
                    <a:gd name="connsiteY2" fmla="*/ 2381 h 266128"/>
                    <a:gd name="connsiteX3" fmla="*/ 87916 w 393858"/>
                    <a:gd name="connsiteY3" fmla="*/ 46863 h 266128"/>
                    <a:gd name="connsiteX4" fmla="*/ 0 w 393858"/>
                    <a:gd name="connsiteY4" fmla="*/ 249460 h 266128"/>
                    <a:gd name="connsiteX5" fmla="*/ 14478 w 393858"/>
                    <a:gd name="connsiteY5" fmla="*/ 266129 h 266128"/>
                    <a:gd name="connsiteX6" fmla="*/ 95631 w 393858"/>
                    <a:gd name="connsiteY6" fmla="*/ 73342 h 266128"/>
                    <a:gd name="connsiteX7" fmla="*/ 355378 w 393858"/>
                    <a:gd name="connsiteY7" fmla="*/ 17526 h 266128"/>
                    <a:gd name="connsiteX8" fmla="*/ 351282 w 393858"/>
                    <a:gd name="connsiteY8" fmla="*/ 25527 h 266128"/>
                    <a:gd name="connsiteX9" fmla="*/ 355378 w 393858"/>
                    <a:gd name="connsiteY9" fmla="*/ 24670 h 266128"/>
                    <a:gd name="connsiteX10" fmla="*/ 350996 w 393858"/>
                    <a:gd name="connsiteY10" fmla="*/ 32290 h 266128"/>
                    <a:gd name="connsiteX11" fmla="*/ 356330 w 393858"/>
                    <a:gd name="connsiteY11" fmla="*/ 30956 h 266128"/>
                    <a:gd name="connsiteX12" fmla="*/ 344805 w 393858"/>
                    <a:gd name="connsiteY12" fmla="*/ 51054 h 266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93858" h="266128">
                      <a:moveTo>
                        <a:pt x="393859" y="38576"/>
                      </a:moveTo>
                      <a:lnTo>
                        <a:pt x="370046" y="0"/>
                      </a:lnTo>
                      <a:lnTo>
                        <a:pt x="348996" y="2381"/>
                      </a:lnTo>
                      <a:lnTo>
                        <a:pt x="87916" y="46863"/>
                      </a:lnTo>
                      <a:lnTo>
                        <a:pt x="0" y="249460"/>
                      </a:lnTo>
                      <a:lnTo>
                        <a:pt x="14478" y="266129"/>
                      </a:lnTo>
                      <a:lnTo>
                        <a:pt x="95631" y="73342"/>
                      </a:lnTo>
                      <a:lnTo>
                        <a:pt x="355378" y="17526"/>
                      </a:lnTo>
                      <a:lnTo>
                        <a:pt x="351282" y="25527"/>
                      </a:lnTo>
                      <a:lnTo>
                        <a:pt x="355378" y="24670"/>
                      </a:lnTo>
                      <a:lnTo>
                        <a:pt x="350996" y="32290"/>
                      </a:lnTo>
                      <a:lnTo>
                        <a:pt x="356330" y="30956"/>
                      </a:lnTo>
                      <a:lnTo>
                        <a:pt x="344805" y="51054"/>
                      </a:lnTo>
                      <a:close/>
                    </a:path>
                  </a:pathLst>
                </a:custGeom>
                <a:solidFill>
                  <a:srgbClr val="0A8C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" name="任意多边形: 形状 436">
                  <a:extLst>
                    <a:ext uri="{FF2B5EF4-FFF2-40B4-BE49-F238E27FC236}">
                      <a16:creationId xmlns:a16="http://schemas.microsoft.com/office/drawing/2014/main" id="{A1DEC2E7-BD44-4248-2982-C5BB61CDDECF}"/>
                    </a:ext>
                  </a:extLst>
                </p:cNvPr>
                <p:cNvSpPr/>
                <p:nvPr/>
              </p:nvSpPr>
              <p:spPr>
                <a:xfrm>
                  <a:off x="6045517" y="3138995"/>
                  <a:ext cx="377775" cy="283622"/>
                </a:xfrm>
                <a:custGeom>
                  <a:avLst/>
                  <a:gdLst>
                    <a:gd name="connsiteX0" fmla="*/ 358045 w 377775"/>
                    <a:gd name="connsiteY0" fmla="*/ 254 h 283622"/>
                    <a:gd name="connsiteX1" fmla="*/ 83820 w 377775"/>
                    <a:gd name="connsiteY1" fmla="*/ 35020 h 283622"/>
                    <a:gd name="connsiteX2" fmla="*/ 0 w 377775"/>
                    <a:gd name="connsiteY2" fmla="*/ 258858 h 283622"/>
                    <a:gd name="connsiteX3" fmla="*/ 21431 w 377775"/>
                    <a:gd name="connsiteY3" fmla="*/ 283623 h 283622"/>
                    <a:gd name="connsiteX4" fmla="*/ 109347 w 377775"/>
                    <a:gd name="connsiteY4" fmla="*/ 81026 h 283622"/>
                    <a:gd name="connsiteX5" fmla="*/ 363474 w 377775"/>
                    <a:gd name="connsiteY5" fmla="*/ 25971 h 283622"/>
                    <a:gd name="connsiteX6" fmla="*/ 377571 w 377775"/>
                    <a:gd name="connsiteY6" fmla="*/ 18923 h 283622"/>
                    <a:gd name="connsiteX7" fmla="*/ 358045 w 377775"/>
                    <a:gd name="connsiteY7" fmla="*/ 254 h 283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77775" h="283622">
                      <a:moveTo>
                        <a:pt x="358045" y="254"/>
                      </a:moveTo>
                      <a:cubicBezTo>
                        <a:pt x="343186" y="2540"/>
                        <a:pt x="83820" y="35020"/>
                        <a:pt x="83820" y="35020"/>
                      </a:cubicBezTo>
                      <a:lnTo>
                        <a:pt x="0" y="258858"/>
                      </a:lnTo>
                      <a:lnTo>
                        <a:pt x="21431" y="283623"/>
                      </a:lnTo>
                      <a:lnTo>
                        <a:pt x="109347" y="81026"/>
                      </a:lnTo>
                      <a:cubicBezTo>
                        <a:pt x="109347" y="81026"/>
                        <a:pt x="351091" y="27686"/>
                        <a:pt x="363474" y="25971"/>
                      </a:cubicBezTo>
                      <a:cubicBezTo>
                        <a:pt x="371951" y="24828"/>
                        <a:pt x="376142" y="23304"/>
                        <a:pt x="377571" y="18923"/>
                      </a:cubicBezTo>
                      <a:cubicBezTo>
                        <a:pt x="379095" y="10541"/>
                        <a:pt x="372047" y="-1937"/>
                        <a:pt x="358045" y="254"/>
                      </a:cubicBezTo>
                      <a:close/>
                    </a:path>
                  </a:pathLst>
                </a:custGeom>
                <a:solidFill>
                  <a:srgbClr val="0A8C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" name="任意多边形: 形状 437">
                  <a:extLst>
                    <a:ext uri="{FF2B5EF4-FFF2-40B4-BE49-F238E27FC236}">
                      <a16:creationId xmlns:a16="http://schemas.microsoft.com/office/drawing/2014/main" id="{A5D0B7B0-ABBA-C995-C1B7-B740A9CB5DF4}"/>
                    </a:ext>
                  </a:extLst>
                </p:cNvPr>
                <p:cNvSpPr/>
                <p:nvPr/>
              </p:nvSpPr>
              <p:spPr>
                <a:xfrm>
                  <a:off x="6154673" y="3157823"/>
                  <a:ext cx="268223" cy="62198"/>
                </a:xfrm>
                <a:custGeom>
                  <a:avLst/>
                  <a:gdLst>
                    <a:gd name="connsiteX0" fmla="*/ 254127 w 268223"/>
                    <a:gd name="connsiteY0" fmla="*/ 7144 h 62198"/>
                    <a:gd name="connsiteX1" fmla="*/ 0 w 268223"/>
                    <a:gd name="connsiteY1" fmla="*/ 62198 h 62198"/>
                    <a:gd name="connsiteX2" fmla="*/ 261080 w 268223"/>
                    <a:gd name="connsiteY2" fmla="*/ 17717 h 62198"/>
                    <a:gd name="connsiteX3" fmla="*/ 267843 w 268223"/>
                    <a:gd name="connsiteY3" fmla="*/ 1429 h 62198"/>
                    <a:gd name="connsiteX4" fmla="*/ 268224 w 268223"/>
                    <a:gd name="connsiteY4" fmla="*/ 0 h 62198"/>
                    <a:gd name="connsiteX5" fmla="*/ 254127 w 268223"/>
                    <a:gd name="connsiteY5" fmla="*/ 7144 h 621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8223" h="62198">
                      <a:moveTo>
                        <a:pt x="254127" y="7144"/>
                      </a:moveTo>
                      <a:cubicBezTo>
                        <a:pt x="241840" y="8763"/>
                        <a:pt x="0" y="62198"/>
                        <a:pt x="0" y="62198"/>
                      </a:cubicBezTo>
                      <a:lnTo>
                        <a:pt x="261080" y="17717"/>
                      </a:lnTo>
                      <a:cubicBezTo>
                        <a:pt x="261080" y="17717"/>
                        <a:pt x="265081" y="9811"/>
                        <a:pt x="267843" y="1429"/>
                      </a:cubicBezTo>
                      <a:cubicBezTo>
                        <a:pt x="267938" y="953"/>
                        <a:pt x="268129" y="476"/>
                        <a:pt x="268224" y="0"/>
                      </a:cubicBezTo>
                      <a:cubicBezTo>
                        <a:pt x="266891" y="4477"/>
                        <a:pt x="262604" y="6001"/>
                        <a:pt x="254127" y="7144"/>
                      </a:cubicBezTo>
                      <a:close/>
                    </a:path>
                  </a:pathLst>
                </a:custGeom>
                <a:solidFill>
                  <a:srgbClr val="13A56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39" name="图形 364">
                  <a:extLst>
                    <a:ext uri="{FF2B5EF4-FFF2-40B4-BE49-F238E27FC236}">
                      <a16:creationId xmlns:a16="http://schemas.microsoft.com/office/drawing/2014/main" id="{A9C8A575-422E-8D13-10B1-F45C9EC98318}"/>
                    </a:ext>
                  </a:extLst>
                </p:cNvPr>
                <p:cNvGrpSpPr/>
                <p:nvPr/>
              </p:nvGrpSpPr>
              <p:grpSpPr>
                <a:xfrm>
                  <a:off x="6050184" y="3149917"/>
                  <a:ext cx="353091" cy="272700"/>
                  <a:chOff x="6050184" y="3149917"/>
                  <a:chExt cx="353091" cy="272700"/>
                </a:xfrm>
              </p:grpSpPr>
              <p:sp>
                <p:nvSpPr>
                  <p:cNvPr id="440" name="任意多边形: 形状 439">
                    <a:extLst>
                      <a:ext uri="{FF2B5EF4-FFF2-40B4-BE49-F238E27FC236}">
                        <a16:creationId xmlns:a16="http://schemas.microsoft.com/office/drawing/2014/main" id="{95EEA389-7A98-9505-C35E-3E7CA0AD5731}"/>
                      </a:ext>
                    </a:extLst>
                  </p:cNvPr>
                  <p:cNvSpPr/>
                  <p:nvPr/>
                </p:nvSpPr>
                <p:spPr>
                  <a:xfrm>
                    <a:off x="6050184" y="3149917"/>
                    <a:ext cx="347757" cy="261937"/>
                  </a:xfrm>
                  <a:custGeom>
                    <a:avLst/>
                    <a:gdLst>
                      <a:gd name="connsiteX0" fmla="*/ 347758 w 347757"/>
                      <a:gd name="connsiteY0" fmla="*/ 6572 h 261937"/>
                      <a:gd name="connsiteX1" fmla="*/ 347758 w 347757"/>
                      <a:gd name="connsiteY1" fmla="*/ 0 h 261937"/>
                      <a:gd name="connsiteX2" fmla="*/ 89726 w 347757"/>
                      <a:gd name="connsiteY2" fmla="*/ 40767 h 261937"/>
                      <a:gd name="connsiteX3" fmla="*/ 0 w 347757"/>
                      <a:gd name="connsiteY3" fmla="*/ 253460 h 261937"/>
                      <a:gd name="connsiteX4" fmla="*/ 7334 w 347757"/>
                      <a:gd name="connsiteY4" fmla="*/ 261937 h 261937"/>
                      <a:gd name="connsiteX5" fmla="*/ 100108 w 347757"/>
                      <a:gd name="connsiteY5" fmla="*/ 54197 h 261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7757" h="261937">
                        <a:moveTo>
                          <a:pt x="347758" y="6572"/>
                        </a:moveTo>
                        <a:lnTo>
                          <a:pt x="347758" y="0"/>
                        </a:lnTo>
                        <a:lnTo>
                          <a:pt x="89726" y="40767"/>
                        </a:lnTo>
                        <a:lnTo>
                          <a:pt x="0" y="253460"/>
                        </a:lnTo>
                        <a:lnTo>
                          <a:pt x="7334" y="261937"/>
                        </a:lnTo>
                        <a:lnTo>
                          <a:pt x="100108" y="54197"/>
                        </a:lnTo>
                        <a:close/>
                      </a:path>
                    </a:pathLst>
                  </a:custGeom>
                  <a:solidFill>
                    <a:srgbClr val="DBDCD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1" name="任意多边形: 形状 440">
                    <a:extLst>
                      <a:ext uri="{FF2B5EF4-FFF2-40B4-BE49-F238E27FC236}">
                        <a16:creationId xmlns:a16="http://schemas.microsoft.com/office/drawing/2014/main" id="{80BD0C8F-8D16-3F64-A267-F73CC8CD9A0F}"/>
                      </a:ext>
                    </a:extLst>
                  </p:cNvPr>
                  <p:cNvSpPr/>
                  <p:nvPr/>
                </p:nvSpPr>
                <p:spPr>
                  <a:xfrm>
                    <a:off x="6057518" y="3155727"/>
                    <a:ext cx="345757" cy="266890"/>
                  </a:xfrm>
                  <a:custGeom>
                    <a:avLst/>
                    <a:gdLst>
                      <a:gd name="connsiteX0" fmla="*/ 92774 w 345757"/>
                      <a:gd name="connsiteY0" fmla="*/ 48387 h 266890"/>
                      <a:gd name="connsiteX1" fmla="*/ 0 w 345757"/>
                      <a:gd name="connsiteY1" fmla="*/ 256127 h 266890"/>
                      <a:gd name="connsiteX2" fmla="*/ 9334 w 345757"/>
                      <a:gd name="connsiteY2" fmla="*/ 266891 h 266890"/>
                      <a:gd name="connsiteX3" fmla="*/ 97250 w 345757"/>
                      <a:gd name="connsiteY3" fmla="*/ 64294 h 266890"/>
                      <a:gd name="connsiteX4" fmla="*/ 345758 w 345757"/>
                      <a:gd name="connsiteY4" fmla="*/ 10287 h 266890"/>
                      <a:gd name="connsiteX5" fmla="*/ 345758 w 345757"/>
                      <a:gd name="connsiteY5" fmla="*/ 0 h 266890"/>
                      <a:gd name="connsiteX6" fmla="*/ 340423 w 345757"/>
                      <a:gd name="connsiteY6" fmla="*/ 762 h 266890"/>
                      <a:gd name="connsiteX7" fmla="*/ 92774 w 345757"/>
                      <a:gd name="connsiteY7" fmla="*/ 48387 h 2668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45757" h="266890">
                        <a:moveTo>
                          <a:pt x="92774" y="48387"/>
                        </a:moveTo>
                        <a:lnTo>
                          <a:pt x="0" y="256127"/>
                        </a:lnTo>
                        <a:lnTo>
                          <a:pt x="9334" y="266891"/>
                        </a:lnTo>
                        <a:lnTo>
                          <a:pt x="97250" y="64294"/>
                        </a:lnTo>
                        <a:cubicBezTo>
                          <a:pt x="97250" y="64294"/>
                          <a:pt x="307372" y="17907"/>
                          <a:pt x="345758" y="10287"/>
                        </a:cubicBezTo>
                        <a:lnTo>
                          <a:pt x="345758" y="0"/>
                        </a:lnTo>
                        <a:lnTo>
                          <a:pt x="340423" y="762"/>
                        </a:lnTo>
                        <a:lnTo>
                          <a:pt x="92774" y="48387"/>
                        </a:lnTo>
                        <a:close/>
                      </a:path>
                    </a:pathLst>
                  </a:custGeom>
                  <a:solidFill>
                    <a:srgbClr val="E4E8E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AE2A4176-C21A-37A6-1DF3-CBB766A1CC0C}"/>
                  </a:ext>
                </a:extLst>
              </p:cNvPr>
              <p:cNvSpPr/>
              <p:nvPr/>
            </p:nvSpPr>
            <p:spPr>
              <a:xfrm>
                <a:off x="6137528" y="3220021"/>
                <a:ext cx="308895" cy="208692"/>
              </a:xfrm>
              <a:custGeom>
                <a:avLst/>
                <a:gdLst>
                  <a:gd name="connsiteX0" fmla="*/ 308896 w 308895"/>
                  <a:gd name="connsiteY0" fmla="*/ 0 h 208692"/>
                  <a:gd name="connsiteX1" fmla="*/ 55340 w 308895"/>
                  <a:gd name="connsiteY1" fmla="*/ 69152 h 208692"/>
                  <a:gd name="connsiteX2" fmla="*/ 0 w 308895"/>
                  <a:gd name="connsiteY2" fmla="*/ 208693 h 208692"/>
                  <a:gd name="connsiteX3" fmla="*/ 308896 w 308895"/>
                  <a:gd name="connsiteY3" fmla="*/ 0 h 208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895" h="208692">
                    <a:moveTo>
                      <a:pt x="308896" y="0"/>
                    </a:moveTo>
                    <a:lnTo>
                      <a:pt x="55340" y="69152"/>
                    </a:lnTo>
                    <a:lnTo>
                      <a:pt x="0" y="208693"/>
                    </a:lnTo>
                    <a:cubicBezTo>
                      <a:pt x="0" y="208693"/>
                      <a:pt x="110395" y="59817"/>
                      <a:pt x="30889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3" name="图形 364">
              <a:extLst>
                <a:ext uri="{FF2B5EF4-FFF2-40B4-BE49-F238E27FC236}">
                  <a16:creationId xmlns:a16="http://schemas.microsoft.com/office/drawing/2014/main" id="{0260BBE3-CD60-2F38-76AA-633B97702F35}"/>
                </a:ext>
              </a:extLst>
            </p:cNvPr>
            <p:cNvGrpSpPr/>
            <p:nvPr/>
          </p:nvGrpSpPr>
          <p:grpSpPr>
            <a:xfrm>
              <a:off x="5921894" y="3172396"/>
              <a:ext cx="390250" cy="352841"/>
              <a:chOff x="5921894" y="3172396"/>
              <a:chExt cx="390250" cy="352841"/>
            </a:xfrm>
          </p:grpSpPr>
          <p:grpSp>
            <p:nvGrpSpPr>
              <p:cNvPr id="444" name="图形 364">
                <a:extLst>
                  <a:ext uri="{FF2B5EF4-FFF2-40B4-BE49-F238E27FC236}">
                    <a16:creationId xmlns:a16="http://schemas.microsoft.com/office/drawing/2014/main" id="{37839A87-9D44-F45E-BBB6-5CC6A8DC9FBA}"/>
                  </a:ext>
                </a:extLst>
              </p:cNvPr>
              <p:cNvGrpSpPr/>
              <p:nvPr/>
            </p:nvGrpSpPr>
            <p:grpSpPr>
              <a:xfrm>
                <a:off x="5921894" y="3172396"/>
                <a:ext cx="390250" cy="352841"/>
                <a:chOff x="5921894" y="3172396"/>
                <a:chExt cx="390250" cy="352841"/>
              </a:xfrm>
            </p:grpSpPr>
            <p:sp>
              <p:nvSpPr>
                <p:cNvPr id="445" name="任意多边形: 形状 444">
                  <a:extLst>
                    <a:ext uri="{FF2B5EF4-FFF2-40B4-BE49-F238E27FC236}">
                      <a16:creationId xmlns:a16="http://schemas.microsoft.com/office/drawing/2014/main" id="{4D0802F7-9C52-03E9-2794-C62F46B257F9}"/>
                    </a:ext>
                  </a:extLst>
                </p:cNvPr>
                <p:cNvSpPr/>
                <p:nvPr/>
              </p:nvSpPr>
              <p:spPr>
                <a:xfrm>
                  <a:off x="6196869" y="3369665"/>
                  <a:ext cx="115275" cy="117323"/>
                </a:xfrm>
                <a:custGeom>
                  <a:avLst/>
                  <a:gdLst>
                    <a:gd name="connsiteX0" fmla="*/ 14573 w 115275"/>
                    <a:gd name="connsiteY0" fmla="*/ 117246 h 117323"/>
                    <a:gd name="connsiteX1" fmla="*/ 0 w 115275"/>
                    <a:gd name="connsiteY1" fmla="*/ 70383 h 117323"/>
                    <a:gd name="connsiteX2" fmla="*/ 21431 w 115275"/>
                    <a:gd name="connsiteY2" fmla="*/ 15519 h 117323"/>
                    <a:gd name="connsiteX3" fmla="*/ 27242 w 115275"/>
                    <a:gd name="connsiteY3" fmla="*/ 50952 h 117323"/>
                    <a:gd name="connsiteX4" fmla="*/ 91249 w 115275"/>
                    <a:gd name="connsiteY4" fmla="*/ 660 h 117323"/>
                    <a:gd name="connsiteX5" fmla="*/ 57912 w 115275"/>
                    <a:gd name="connsiteY5" fmla="*/ 48285 h 117323"/>
                    <a:gd name="connsiteX6" fmla="*/ 111252 w 115275"/>
                    <a:gd name="connsiteY6" fmla="*/ 19710 h 117323"/>
                    <a:gd name="connsiteX7" fmla="*/ 67437 w 115275"/>
                    <a:gd name="connsiteY7" fmla="*/ 66859 h 117323"/>
                    <a:gd name="connsiteX8" fmla="*/ 115062 w 115275"/>
                    <a:gd name="connsiteY8" fmla="*/ 54667 h 117323"/>
                    <a:gd name="connsiteX9" fmla="*/ 72676 w 115275"/>
                    <a:gd name="connsiteY9" fmla="*/ 78956 h 117323"/>
                    <a:gd name="connsiteX10" fmla="*/ 115252 w 115275"/>
                    <a:gd name="connsiteY10" fmla="*/ 83718 h 117323"/>
                    <a:gd name="connsiteX11" fmla="*/ 69818 w 115275"/>
                    <a:gd name="connsiteY11" fmla="*/ 91624 h 117323"/>
                    <a:gd name="connsiteX12" fmla="*/ 14573 w 115275"/>
                    <a:gd name="connsiteY12" fmla="*/ 117246 h 117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5275" h="117323">
                      <a:moveTo>
                        <a:pt x="14573" y="117246"/>
                      </a:moveTo>
                      <a:cubicBezTo>
                        <a:pt x="14383" y="95244"/>
                        <a:pt x="6477" y="79527"/>
                        <a:pt x="0" y="70383"/>
                      </a:cubicBezTo>
                      <a:cubicBezTo>
                        <a:pt x="0" y="70383"/>
                        <a:pt x="9239" y="9709"/>
                        <a:pt x="21431" y="15519"/>
                      </a:cubicBezTo>
                      <a:cubicBezTo>
                        <a:pt x="33623" y="21330"/>
                        <a:pt x="27242" y="50952"/>
                        <a:pt x="27242" y="50952"/>
                      </a:cubicBezTo>
                      <a:cubicBezTo>
                        <a:pt x="27242" y="50952"/>
                        <a:pt x="83915" y="-6769"/>
                        <a:pt x="91249" y="660"/>
                      </a:cubicBezTo>
                      <a:cubicBezTo>
                        <a:pt x="98679" y="8090"/>
                        <a:pt x="57912" y="48285"/>
                        <a:pt x="57912" y="48285"/>
                      </a:cubicBezTo>
                      <a:cubicBezTo>
                        <a:pt x="57912" y="48285"/>
                        <a:pt x="102108" y="8566"/>
                        <a:pt x="111252" y="19710"/>
                      </a:cubicBezTo>
                      <a:cubicBezTo>
                        <a:pt x="120396" y="30855"/>
                        <a:pt x="67437" y="66859"/>
                        <a:pt x="67437" y="66859"/>
                      </a:cubicBezTo>
                      <a:cubicBezTo>
                        <a:pt x="67437" y="66859"/>
                        <a:pt x="111347" y="46761"/>
                        <a:pt x="115062" y="54667"/>
                      </a:cubicBezTo>
                      <a:cubicBezTo>
                        <a:pt x="118777" y="62573"/>
                        <a:pt x="72676" y="78956"/>
                        <a:pt x="72676" y="78956"/>
                      </a:cubicBezTo>
                      <a:cubicBezTo>
                        <a:pt x="72676" y="78956"/>
                        <a:pt x="114967" y="75813"/>
                        <a:pt x="115252" y="83718"/>
                      </a:cubicBezTo>
                      <a:cubicBezTo>
                        <a:pt x="115538" y="91624"/>
                        <a:pt x="69818" y="91624"/>
                        <a:pt x="69818" y="91624"/>
                      </a:cubicBezTo>
                      <a:cubicBezTo>
                        <a:pt x="69818" y="91624"/>
                        <a:pt x="55245" y="118961"/>
                        <a:pt x="14573" y="117246"/>
                      </a:cubicBezTo>
                      <a:close/>
                    </a:path>
                  </a:pathLst>
                </a:custGeom>
                <a:solidFill>
                  <a:srgbClr val="FBCCA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" name="任意多边形: 形状 445">
                  <a:extLst>
                    <a:ext uri="{FF2B5EF4-FFF2-40B4-BE49-F238E27FC236}">
                      <a16:creationId xmlns:a16="http://schemas.microsoft.com/office/drawing/2014/main" id="{F7A6EF6F-0C19-CAFF-DB62-4D9199CFF113}"/>
                    </a:ext>
                  </a:extLst>
                </p:cNvPr>
                <p:cNvSpPr/>
                <p:nvPr/>
              </p:nvSpPr>
              <p:spPr>
                <a:xfrm>
                  <a:off x="5921894" y="3172396"/>
                  <a:ext cx="289486" cy="352841"/>
                </a:xfrm>
                <a:custGeom>
                  <a:avLst/>
                  <a:gdLst>
                    <a:gd name="connsiteX0" fmla="*/ 266784 w 289486"/>
                    <a:gd name="connsiteY0" fmla="*/ 258032 h 352841"/>
                    <a:gd name="connsiteX1" fmla="*/ 266784 w 289486"/>
                    <a:gd name="connsiteY1" fmla="*/ 258032 h 352841"/>
                    <a:gd name="connsiteX2" fmla="*/ 106097 w 289486"/>
                    <a:gd name="connsiteY2" fmla="*/ 111157 h 352841"/>
                    <a:gd name="connsiteX3" fmla="*/ 52662 w 289486"/>
                    <a:gd name="connsiteY3" fmla="*/ 0 h 352841"/>
                    <a:gd name="connsiteX4" fmla="*/ 12657 w 289486"/>
                    <a:gd name="connsiteY4" fmla="*/ 55531 h 352841"/>
                    <a:gd name="connsiteX5" fmla="*/ 61425 w 289486"/>
                    <a:gd name="connsiteY5" fmla="*/ 300418 h 352841"/>
                    <a:gd name="connsiteX6" fmla="*/ 259545 w 289486"/>
                    <a:gd name="connsiteY6" fmla="*/ 339090 h 352841"/>
                    <a:gd name="connsiteX7" fmla="*/ 289072 w 289486"/>
                    <a:gd name="connsiteY7" fmla="*/ 324231 h 352841"/>
                    <a:gd name="connsiteX8" fmla="*/ 266784 w 289486"/>
                    <a:gd name="connsiteY8" fmla="*/ 258032 h 352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9486" h="352841">
                      <a:moveTo>
                        <a:pt x="266784" y="258032"/>
                      </a:moveTo>
                      <a:cubicBezTo>
                        <a:pt x="266784" y="258032"/>
                        <a:pt x="266784" y="258032"/>
                        <a:pt x="266784" y="258032"/>
                      </a:cubicBezTo>
                      <a:cubicBezTo>
                        <a:pt x="132100" y="278606"/>
                        <a:pt x="114098" y="204026"/>
                        <a:pt x="106097" y="111157"/>
                      </a:cubicBezTo>
                      <a:cubicBezTo>
                        <a:pt x="98191" y="18383"/>
                        <a:pt x="52852" y="0"/>
                        <a:pt x="52662" y="0"/>
                      </a:cubicBezTo>
                      <a:cubicBezTo>
                        <a:pt x="37707" y="12859"/>
                        <a:pt x="21610" y="31242"/>
                        <a:pt x="12657" y="55531"/>
                      </a:cubicBezTo>
                      <a:cubicBezTo>
                        <a:pt x="-6965" y="108966"/>
                        <a:pt x="-12394" y="240411"/>
                        <a:pt x="61425" y="300418"/>
                      </a:cubicBezTo>
                      <a:cubicBezTo>
                        <a:pt x="139720" y="370713"/>
                        <a:pt x="218301" y="355378"/>
                        <a:pt x="259545" y="339090"/>
                      </a:cubicBezTo>
                      <a:cubicBezTo>
                        <a:pt x="278118" y="331756"/>
                        <a:pt x="289072" y="324231"/>
                        <a:pt x="289072" y="324231"/>
                      </a:cubicBezTo>
                      <a:cubicBezTo>
                        <a:pt x="293073" y="280606"/>
                        <a:pt x="266784" y="258032"/>
                        <a:pt x="266784" y="258032"/>
                      </a:cubicBezTo>
                      <a:close/>
                    </a:path>
                  </a:pathLst>
                </a:custGeom>
                <a:solidFill>
                  <a:srgbClr val="FBC7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85A0058A-53BD-9A0A-205E-4813B54F8C41}"/>
                  </a:ext>
                </a:extLst>
              </p:cNvPr>
              <p:cNvSpPr/>
              <p:nvPr/>
            </p:nvSpPr>
            <p:spPr>
              <a:xfrm>
                <a:off x="5925386" y="3177920"/>
                <a:ext cx="205855" cy="325373"/>
              </a:xfrm>
              <a:custGeom>
                <a:avLst/>
                <a:gdLst>
                  <a:gd name="connsiteX0" fmla="*/ 49265 w 205855"/>
                  <a:gd name="connsiteY0" fmla="*/ 0 h 325373"/>
                  <a:gd name="connsiteX1" fmla="*/ 7355 w 205855"/>
                  <a:gd name="connsiteY1" fmla="*/ 188119 h 325373"/>
                  <a:gd name="connsiteX2" fmla="*/ 205856 w 205855"/>
                  <a:gd name="connsiteY2" fmla="*/ 323088 h 325373"/>
                  <a:gd name="connsiteX3" fmla="*/ 49265 w 205855"/>
                  <a:gd name="connsiteY3" fmla="*/ 0 h 325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855" h="325373">
                    <a:moveTo>
                      <a:pt x="49265" y="0"/>
                    </a:moveTo>
                    <a:cubicBezTo>
                      <a:pt x="49265" y="0"/>
                      <a:pt x="-22744" y="50768"/>
                      <a:pt x="7355" y="188119"/>
                    </a:cubicBezTo>
                    <a:cubicBezTo>
                      <a:pt x="37549" y="325469"/>
                      <a:pt x="153468" y="330994"/>
                      <a:pt x="205856" y="323088"/>
                    </a:cubicBezTo>
                    <a:cubicBezTo>
                      <a:pt x="205856" y="323183"/>
                      <a:pt x="-6933" y="283845"/>
                      <a:pt x="49265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3DC7978D-DD08-20A2-EB9B-B5E3DC89474A}"/>
              </a:ext>
            </a:extLst>
          </p:cNvPr>
          <p:cNvSpPr txBox="1"/>
          <p:nvPr/>
        </p:nvSpPr>
        <p:spPr>
          <a:xfrm>
            <a:off x="1633488" y="1725348"/>
            <a:ext cx="58913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幼儿园竞聘</a:t>
            </a:r>
          </a:p>
        </p:txBody>
      </p:sp>
      <p:sp>
        <p:nvSpPr>
          <p:cNvPr id="361" name="任意多边形: 形状 360">
            <a:extLst>
              <a:ext uri="{FF2B5EF4-FFF2-40B4-BE49-F238E27FC236}">
                <a16:creationId xmlns:a16="http://schemas.microsoft.com/office/drawing/2014/main" id="{62826834-DECE-CE79-980F-AB40D13DEA9A}"/>
              </a:ext>
            </a:extLst>
          </p:cNvPr>
          <p:cNvSpPr/>
          <p:nvPr/>
        </p:nvSpPr>
        <p:spPr>
          <a:xfrm>
            <a:off x="661055" y="713638"/>
            <a:ext cx="1321958" cy="780810"/>
          </a:xfrm>
          <a:custGeom>
            <a:avLst/>
            <a:gdLst>
              <a:gd name="connsiteX0" fmla="*/ 625179 w 1321958"/>
              <a:gd name="connsiteY0" fmla="*/ 0 h 780810"/>
              <a:gd name="connsiteX1" fmla="*/ 948909 w 1321958"/>
              <a:gd name="connsiteY1" fmla="*/ 172126 h 780810"/>
              <a:gd name="connsiteX2" fmla="*/ 961500 w 1321958"/>
              <a:gd name="connsiteY2" fmla="*/ 195323 h 780810"/>
              <a:gd name="connsiteX3" fmla="*/ 1002447 w 1321958"/>
              <a:gd name="connsiteY3" fmla="*/ 182613 h 780810"/>
              <a:gd name="connsiteX4" fmla="*/ 1056039 w 1321958"/>
              <a:gd name="connsiteY4" fmla="*/ 177210 h 780810"/>
              <a:gd name="connsiteX5" fmla="*/ 1321958 w 1321958"/>
              <a:gd name="connsiteY5" fmla="*/ 443129 h 780810"/>
              <a:gd name="connsiteX6" fmla="*/ 1056039 w 1321958"/>
              <a:gd name="connsiteY6" fmla="*/ 709048 h 780810"/>
              <a:gd name="connsiteX7" fmla="*/ 907361 w 1321958"/>
              <a:gd name="connsiteY7" fmla="*/ 663633 h 780810"/>
              <a:gd name="connsiteX8" fmla="*/ 905107 w 1321958"/>
              <a:gd name="connsiteY8" fmla="*/ 661773 h 780810"/>
              <a:gd name="connsiteX9" fmla="*/ 901237 w 1321958"/>
              <a:gd name="connsiteY9" fmla="*/ 666463 h 780810"/>
              <a:gd name="connsiteX10" fmla="*/ 625179 w 1321958"/>
              <a:gd name="connsiteY10" fmla="*/ 780810 h 780810"/>
              <a:gd name="connsiteX11" fmla="*/ 349121 w 1321958"/>
              <a:gd name="connsiteY11" fmla="*/ 666463 h 780810"/>
              <a:gd name="connsiteX12" fmla="*/ 327096 w 1321958"/>
              <a:gd name="connsiteY12" fmla="*/ 639768 h 780810"/>
              <a:gd name="connsiteX13" fmla="*/ 278081 w 1321958"/>
              <a:gd name="connsiteY13" fmla="*/ 672815 h 780810"/>
              <a:gd name="connsiteX14" fmla="*/ 200167 w 1321958"/>
              <a:gd name="connsiteY14" fmla="*/ 688545 h 780810"/>
              <a:gd name="connsiteX15" fmla="*/ 0 w 1321958"/>
              <a:gd name="connsiteY15" fmla="*/ 488378 h 780810"/>
              <a:gd name="connsiteX16" fmla="*/ 200167 w 1321958"/>
              <a:gd name="connsiteY16" fmla="*/ 288211 h 780810"/>
              <a:gd name="connsiteX17" fmla="*/ 240508 w 1321958"/>
              <a:gd name="connsiteY17" fmla="*/ 292278 h 780810"/>
              <a:gd name="connsiteX18" fmla="*/ 248019 w 1321958"/>
              <a:gd name="connsiteY18" fmla="*/ 294609 h 780810"/>
              <a:gd name="connsiteX19" fmla="*/ 265454 w 1321958"/>
              <a:gd name="connsiteY19" fmla="*/ 238442 h 780810"/>
              <a:gd name="connsiteX20" fmla="*/ 625179 w 1321958"/>
              <a:gd name="connsiteY20" fmla="*/ 0 h 78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21958" h="780810">
                <a:moveTo>
                  <a:pt x="625179" y="0"/>
                </a:moveTo>
                <a:cubicBezTo>
                  <a:pt x="759938" y="0"/>
                  <a:pt x="878751" y="68277"/>
                  <a:pt x="948909" y="172126"/>
                </a:cubicBezTo>
                <a:lnTo>
                  <a:pt x="961500" y="195323"/>
                </a:lnTo>
                <a:lnTo>
                  <a:pt x="1002447" y="182613"/>
                </a:lnTo>
                <a:cubicBezTo>
                  <a:pt x="1019758" y="179070"/>
                  <a:pt x="1037681" y="177210"/>
                  <a:pt x="1056039" y="177210"/>
                </a:cubicBezTo>
                <a:cubicBezTo>
                  <a:pt x="1202902" y="177210"/>
                  <a:pt x="1321958" y="296266"/>
                  <a:pt x="1321958" y="443129"/>
                </a:cubicBezTo>
                <a:cubicBezTo>
                  <a:pt x="1321958" y="589992"/>
                  <a:pt x="1202902" y="709048"/>
                  <a:pt x="1056039" y="709048"/>
                </a:cubicBezTo>
                <a:cubicBezTo>
                  <a:pt x="1000965" y="709048"/>
                  <a:pt x="949802" y="692306"/>
                  <a:pt x="907361" y="663633"/>
                </a:cubicBezTo>
                <a:lnTo>
                  <a:pt x="905107" y="661773"/>
                </a:lnTo>
                <a:lnTo>
                  <a:pt x="901237" y="666463"/>
                </a:lnTo>
                <a:cubicBezTo>
                  <a:pt x="830588" y="737113"/>
                  <a:pt x="732987" y="780810"/>
                  <a:pt x="625179" y="780810"/>
                </a:cubicBezTo>
                <a:cubicBezTo>
                  <a:pt x="517372" y="780810"/>
                  <a:pt x="419770" y="737113"/>
                  <a:pt x="349121" y="666463"/>
                </a:cubicBezTo>
                <a:lnTo>
                  <a:pt x="327096" y="639768"/>
                </a:lnTo>
                <a:lnTo>
                  <a:pt x="278081" y="672815"/>
                </a:lnTo>
                <a:cubicBezTo>
                  <a:pt x="254133" y="682944"/>
                  <a:pt x="227804" y="688545"/>
                  <a:pt x="200167" y="688545"/>
                </a:cubicBezTo>
                <a:cubicBezTo>
                  <a:pt x="89618" y="688545"/>
                  <a:pt x="0" y="598927"/>
                  <a:pt x="0" y="488378"/>
                </a:cubicBezTo>
                <a:cubicBezTo>
                  <a:pt x="0" y="377829"/>
                  <a:pt x="89618" y="288211"/>
                  <a:pt x="200167" y="288211"/>
                </a:cubicBezTo>
                <a:cubicBezTo>
                  <a:pt x="213986" y="288211"/>
                  <a:pt x="227477" y="289611"/>
                  <a:pt x="240508" y="292278"/>
                </a:cubicBezTo>
                <a:lnTo>
                  <a:pt x="248019" y="294609"/>
                </a:lnTo>
                <a:lnTo>
                  <a:pt x="265454" y="238442"/>
                </a:lnTo>
                <a:cubicBezTo>
                  <a:pt x="324721" y="98319"/>
                  <a:pt x="463468" y="0"/>
                  <a:pt x="625179" y="0"/>
                </a:cubicBez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0" name="任意多边形: 形状 359">
            <a:extLst>
              <a:ext uri="{FF2B5EF4-FFF2-40B4-BE49-F238E27FC236}">
                <a16:creationId xmlns:a16="http://schemas.microsoft.com/office/drawing/2014/main" id="{2F4A3F03-6A2F-CEA7-4592-76E5FB18D45A}"/>
              </a:ext>
            </a:extLst>
          </p:cNvPr>
          <p:cNvSpPr/>
          <p:nvPr/>
        </p:nvSpPr>
        <p:spPr>
          <a:xfrm>
            <a:off x="1949659" y="404377"/>
            <a:ext cx="749618" cy="442760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2 h 442760"/>
              <a:gd name="connsiteX8" fmla="*/ 511049 w 749618"/>
              <a:gd name="connsiteY8" fmla="*/ 377919 h 442760"/>
              <a:gd name="connsiteX9" fmla="*/ 354509 w 749618"/>
              <a:gd name="connsiteY9" fmla="*/ 442760 h 442760"/>
              <a:gd name="connsiteX10" fmla="*/ 197970 w 749618"/>
              <a:gd name="connsiteY10" fmla="*/ 377919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8" y="402067"/>
                  <a:pt x="558174" y="397848"/>
                  <a:pt x="540134" y="390217"/>
                </a:cubicBezTo>
                <a:lnTo>
                  <a:pt x="514438" y="372892"/>
                </a:lnTo>
                <a:lnTo>
                  <a:pt x="511049" y="377919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19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0" y="0"/>
                  <a:pt x="354509" y="0"/>
                </a:cubicBezTo>
                <a:close/>
              </a:path>
            </a:pathLst>
          </a:custGeom>
          <a:blipFill dpi="0" rotWithShape="1">
            <a:blip r:embed="rId3" cstate="screen">
              <a:alphaModFix amt="56000"/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9" name="任意多边形: 形状 358">
            <a:extLst>
              <a:ext uri="{FF2B5EF4-FFF2-40B4-BE49-F238E27FC236}">
                <a16:creationId xmlns:a16="http://schemas.microsoft.com/office/drawing/2014/main" id="{46AB73B8-1549-847E-89FA-4B53CB7AAF2C}"/>
              </a:ext>
            </a:extLst>
          </p:cNvPr>
          <p:cNvSpPr/>
          <p:nvPr/>
        </p:nvSpPr>
        <p:spPr>
          <a:xfrm>
            <a:off x="7538330" y="3110564"/>
            <a:ext cx="749618" cy="442760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3 h 442760"/>
              <a:gd name="connsiteX8" fmla="*/ 511049 w 749618"/>
              <a:gd name="connsiteY8" fmla="*/ 377920 h 442760"/>
              <a:gd name="connsiteX9" fmla="*/ 354509 w 749618"/>
              <a:gd name="connsiteY9" fmla="*/ 442760 h 442760"/>
              <a:gd name="connsiteX10" fmla="*/ 197970 w 749618"/>
              <a:gd name="connsiteY10" fmla="*/ 377920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9" y="402067"/>
                  <a:pt x="558174" y="397848"/>
                  <a:pt x="540134" y="390217"/>
                </a:cubicBezTo>
                <a:lnTo>
                  <a:pt x="514438" y="372893"/>
                </a:lnTo>
                <a:lnTo>
                  <a:pt x="511049" y="377920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20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1" y="0"/>
                  <a:pt x="354509" y="0"/>
                </a:cubicBezTo>
                <a:close/>
              </a:path>
            </a:pathLst>
          </a:custGeom>
          <a:blipFill dpi="0" rotWithShape="1">
            <a:blip r:embed="rId3" cstate="screen">
              <a:alphaModFix amt="28000"/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2" name="任意多边形: 形状 361">
            <a:extLst>
              <a:ext uri="{FF2B5EF4-FFF2-40B4-BE49-F238E27FC236}">
                <a16:creationId xmlns:a16="http://schemas.microsoft.com/office/drawing/2014/main" id="{BCC884EF-3E13-C6D2-965A-2C9E4FDB3C32}"/>
              </a:ext>
            </a:extLst>
          </p:cNvPr>
          <p:cNvSpPr/>
          <p:nvPr/>
        </p:nvSpPr>
        <p:spPr>
          <a:xfrm>
            <a:off x="2516637" y="1231397"/>
            <a:ext cx="512988" cy="302994"/>
          </a:xfrm>
          <a:custGeom>
            <a:avLst/>
            <a:gdLst>
              <a:gd name="connsiteX0" fmla="*/ 625179 w 1321958"/>
              <a:gd name="connsiteY0" fmla="*/ 0 h 780810"/>
              <a:gd name="connsiteX1" fmla="*/ 948909 w 1321958"/>
              <a:gd name="connsiteY1" fmla="*/ 172126 h 780810"/>
              <a:gd name="connsiteX2" fmla="*/ 961500 w 1321958"/>
              <a:gd name="connsiteY2" fmla="*/ 195323 h 780810"/>
              <a:gd name="connsiteX3" fmla="*/ 1002447 w 1321958"/>
              <a:gd name="connsiteY3" fmla="*/ 182613 h 780810"/>
              <a:gd name="connsiteX4" fmla="*/ 1056039 w 1321958"/>
              <a:gd name="connsiteY4" fmla="*/ 177210 h 780810"/>
              <a:gd name="connsiteX5" fmla="*/ 1321958 w 1321958"/>
              <a:gd name="connsiteY5" fmla="*/ 443129 h 780810"/>
              <a:gd name="connsiteX6" fmla="*/ 1056039 w 1321958"/>
              <a:gd name="connsiteY6" fmla="*/ 709048 h 780810"/>
              <a:gd name="connsiteX7" fmla="*/ 907361 w 1321958"/>
              <a:gd name="connsiteY7" fmla="*/ 663633 h 780810"/>
              <a:gd name="connsiteX8" fmla="*/ 905107 w 1321958"/>
              <a:gd name="connsiteY8" fmla="*/ 661773 h 780810"/>
              <a:gd name="connsiteX9" fmla="*/ 901237 w 1321958"/>
              <a:gd name="connsiteY9" fmla="*/ 666463 h 780810"/>
              <a:gd name="connsiteX10" fmla="*/ 625179 w 1321958"/>
              <a:gd name="connsiteY10" fmla="*/ 780810 h 780810"/>
              <a:gd name="connsiteX11" fmla="*/ 349121 w 1321958"/>
              <a:gd name="connsiteY11" fmla="*/ 666463 h 780810"/>
              <a:gd name="connsiteX12" fmla="*/ 327096 w 1321958"/>
              <a:gd name="connsiteY12" fmla="*/ 639768 h 780810"/>
              <a:gd name="connsiteX13" fmla="*/ 278081 w 1321958"/>
              <a:gd name="connsiteY13" fmla="*/ 672815 h 780810"/>
              <a:gd name="connsiteX14" fmla="*/ 200167 w 1321958"/>
              <a:gd name="connsiteY14" fmla="*/ 688545 h 780810"/>
              <a:gd name="connsiteX15" fmla="*/ 0 w 1321958"/>
              <a:gd name="connsiteY15" fmla="*/ 488378 h 780810"/>
              <a:gd name="connsiteX16" fmla="*/ 200167 w 1321958"/>
              <a:gd name="connsiteY16" fmla="*/ 288211 h 780810"/>
              <a:gd name="connsiteX17" fmla="*/ 240508 w 1321958"/>
              <a:gd name="connsiteY17" fmla="*/ 292278 h 780810"/>
              <a:gd name="connsiteX18" fmla="*/ 248019 w 1321958"/>
              <a:gd name="connsiteY18" fmla="*/ 294609 h 780810"/>
              <a:gd name="connsiteX19" fmla="*/ 265454 w 1321958"/>
              <a:gd name="connsiteY19" fmla="*/ 238442 h 780810"/>
              <a:gd name="connsiteX20" fmla="*/ 625179 w 1321958"/>
              <a:gd name="connsiteY20" fmla="*/ 0 h 78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21958" h="780810">
                <a:moveTo>
                  <a:pt x="625179" y="0"/>
                </a:moveTo>
                <a:cubicBezTo>
                  <a:pt x="759938" y="0"/>
                  <a:pt x="878751" y="68277"/>
                  <a:pt x="948909" y="172126"/>
                </a:cubicBezTo>
                <a:lnTo>
                  <a:pt x="961500" y="195323"/>
                </a:lnTo>
                <a:lnTo>
                  <a:pt x="1002447" y="182613"/>
                </a:lnTo>
                <a:cubicBezTo>
                  <a:pt x="1019758" y="179070"/>
                  <a:pt x="1037681" y="177210"/>
                  <a:pt x="1056039" y="177210"/>
                </a:cubicBezTo>
                <a:cubicBezTo>
                  <a:pt x="1202902" y="177210"/>
                  <a:pt x="1321958" y="296266"/>
                  <a:pt x="1321958" y="443129"/>
                </a:cubicBezTo>
                <a:cubicBezTo>
                  <a:pt x="1321958" y="589992"/>
                  <a:pt x="1202902" y="709048"/>
                  <a:pt x="1056039" y="709048"/>
                </a:cubicBezTo>
                <a:cubicBezTo>
                  <a:pt x="1000965" y="709048"/>
                  <a:pt x="949802" y="692306"/>
                  <a:pt x="907361" y="663633"/>
                </a:cubicBezTo>
                <a:lnTo>
                  <a:pt x="905107" y="661773"/>
                </a:lnTo>
                <a:lnTo>
                  <a:pt x="901237" y="666463"/>
                </a:lnTo>
                <a:cubicBezTo>
                  <a:pt x="830588" y="737113"/>
                  <a:pt x="732987" y="780810"/>
                  <a:pt x="625179" y="780810"/>
                </a:cubicBezTo>
                <a:cubicBezTo>
                  <a:pt x="517372" y="780810"/>
                  <a:pt x="419770" y="737113"/>
                  <a:pt x="349121" y="666463"/>
                </a:cubicBezTo>
                <a:lnTo>
                  <a:pt x="327096" y="639768"/>
                </a:lnTo>
                <a:lnTo>
                  <a:pt x="278081" y="672815"/>
                </a:lnTo>
                <a:cubicBezTo>
                  <a:pt x="254133" y="682944"/>
                  <a:pt x="227804" y="688545"/>
                  <a:pt x="200167" y="688545"/>
                </a:cubicBezTo>
                <a:cubicBezTo>
                  <a:pt x="89618" y="688545"/>
                  <a:pt x="0" y="598927"/>
                  <a:pt x="0" y="488378"/>
                </a:cubicBezTo>
                <a:cubicBezTo>
                  <a:pt x="0" y="377829"/>
                  <a:pt x="89618" y="288211"/>
                  <a:pt x="200167" y="288211"/>
                </a:cubicBezTo>
                <a:cubicBezTo>
                  <a:pt x="213986" y="288211"/>
                  <a:pt x="227477" y="289611"/>
                  <a:pt x="240508" y="292278"/>
                </a:cubicBezTo>
                <a:lnTo>
                  <a:pt x="248019" y="294609"/>
                </a:lnTo>
                <a:lnTo>
                  <a:pt x="265454" y="238442"/>
                </a:lnTo>
                <a:cubicBezTo>
                  <a:pt x="324721" y="98319"/>
                  <a:pt x="463468" y="0"/>
                  <a:pt x="625179" y="0"/>
                </a:cubicBezTo>
                <a:close/>
              </a:path>
            </a:pathLst>
          </a:custGeom>
          <a:blipFill dpi="0"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4" name="文本框 363">
            <a:extLst>
              <a:ext uri="{FF2B5EF4-FFF2-40B4-BE49-F238E27FC236}">
                <a16:creationId xmlns:a16="http://schemas.microsoft.com/office/drawing/2014/main" id="{ED9751F1-3B57-E6BA-38BB-A8765B867B46}"/>
              </a:ext>
            </a:extLst>
          </p:cNvPr>
          <p:cNvSpPr txBox="1"/>
          <p:nvPr/>
        </p:nvSpPr>
        <p:spPr>
          <a:xfrm>
            <a:off x="2404608" y="3349217"/>
            <a:ext cx="4280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blipFill dpi="0" rotWithShape="1"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演示斜黑体" panose="00000A08000000000000" pitchFamily="50" charset="-122"/>
                <a:ea typeface="演示斜黑体" panose="00000A08000000000000" pitchFamily="50" charset="-122"/>
              </a:rPr>
              <a:t>幼儿园教师工作竞聘</a:t>
            </a:r>
            <a:r>
              <a:rPr lang="en-US" altLang="zh-CN" b="1" dirty="0">
                <a:blipFill dpi="0" rotWithShape="1"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演示斜黑体" panose="00000A08000000000000" pitchFamily="50" charset="-122"/>
                <a:ea typeface="演示斜黑体" panose="00000A08000000000000" pitchFamily="50" charset="-122"/>
              </a:rPr>
              <a:t>PPT</a:t>
            </a:r>
            <a:r>
              <a:rPr lang="zh-CN" altLang="en-US" b="1" dirty="0">
                <a:blipFill dpi="0" rotWithShape="1"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演示斜黑体" panose="00000A08000000000000" pitchFamily="50" charset="-122"/>
                <a:ea typeface="演示斜黑体" panose="00000A08000000000000" pitchFamily="50" charset="-122"/>
              </a:rPr>
              <a:t>模板</a:t>
            </a:r>
          </a:p>
        </p:txBody>
      </p:sp>
      <p:grpSp>
        <p:nvGrpSpPr>
          <p:cNvPr id="365" name="组合 364">
            <a:extLst>
              <a:ext uri="{FF2B5EF4-FFF2-40B4-BE49-F238E27FC236}">
                <a16:creationId xmlns:a16="http://schemas.microsoft.com/office/drawing/2014/main" id="{491AF0C0-077C-2B97-BBF0-092A1F52D55D}"/>
              </a:ext>
            </a:extLst>
          </p:cNvPr>
          <p:cNvGrpSpPr/>
          <p:nvPr/>
        </p:nvGrpSpPr>
        <p:grpSpPr>
          <a:xfrm>
            <a:off x="2089089" y="4451336"/>
            <a:ext cx="4746416" cy="315056"/>
            <a:chOff x="1253246" y="4118390"/>
            <a:chExt cx="4746416" cy="315056"/>
          </a:xfrm>
        </p:grpSpPr>
        <p:sp>
          <p:nvSpPr>
            <p:cNvPr id="408" name="文本框 407">
              <a:extLst>
                <a:ext uri="{FF2B5EF4-FFF2-40B4-BE49-F238E27FC236}">
                  <a16:creationId xmlns:a16="http://schemas.microsoft.com/office/drawing/2014/main" id="{396B2BFC-5EC9-8858-3D90-88CCDF824817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blipFill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tretch>
                      <a:fillRect/>
                    </a:stretch>
                  </a:blipFill>
                  <a:sym typeface="+mn-lt"/>
                </a:rPr>
                <a:t>汇报人：</a:t>
              </a:r>
              <a:r>
                <a:rPr lang="en-US" altLang="zh-CN" sz="1400" dirty="0">
                  <a:blipFill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tretch>
                      <a:fillRect/>
                    </a:stretch>
                  </a:blipFill>
                  <a:sym typeface="+mn-lt"/>
                </a:rPr>
                <a:t>51PPT</a:t>
              </a:r>
              <a:r>
                <a:rPr lang="zh-CN" altLang="en-US" sz="1400" dirty="0">
                  <a:blipFill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tretch>
                      <a:fillRect/>
                    </a:stretch>
                  </a:blipFill>
                  <a:sym typeface="+mn-lt"/>
                </a:rPr>
                <a:t>模板网</a:t>
              </a:r>
            </a:p>
          </p:txBody>
        </p:sp>
        <p:sp>
          <p:nvSpPr>
            <p:cNvPr id="412" name="iconfont-10019-4889788">
              <a:extLst>
                <a:ext uri="{FF2B5EF4-FFF2-40B4-BE49-F238E27FC236}">
                  <a16:creationId xmlns:a16="http://schemas.microsoft.com/office/drawing/2014/main" id="{285A1D1C-43B5-6967-7173-396EC9CCC0A6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101600" dist="38100" dir="2700000" sx="101000" sy="101000" algn="tl" rotWithShape="0">
                <a:srgbClr val="247AFF">
                  <a:alpha val="12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12" name="文本框 511">
              <a:extLst>
                <a:ext uri="{FF2B5EF4-FFF2-40B4-BE49-F238E27FC236}">
                  <a16:creationId xmlns:a16="http://schemas.microsoft.com/office/drawing/2014/main" id="{E08E2039-B104-8DC6-F337-E307633DA6B6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blipFill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tretch>
                      <a:fillRect/>
                    </a:stretch>
                  </a:blipFill>
                  <a:sym typeface="+mn-lt"/>
                </a:rPr>
                <a:t>时间：</a:t>
              </a:r>
              <a:r>
                <a:rPr lang="en-US" altLang="zh-CN" sz="1400" dirty="0">
                  <a:blipFill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tretch>
                      <a:fillRect/>
                    </a:stretch>
                  </a:blipFill>
                  <a:sym typeface="+mn-lt"/>
                </a:rPr>
                <a:t>2024.02.28</a:t>
              </a:r>
              <a:endParaRPr lang="zh-CN" altLang="en-US" sz="1400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  <a:sym typeface="+mn-lt"/>
              </a:endParaRPr>
            </a:p>
          </p:txBody>
        </p:sp>
        <p:sp>
          <p:nvSpPr>
            <p:cNvPr id="513" name="iconfont-11899-5651509">
              <a:extLst>
                <a:ext uri="{FF2B5EF4-FFF2-40B4-BE49-F238E27FC236}">
                  <a16:creationId xmlns:a16="http://schemas.microsoft.com/office/drawing/2014/main" id="{6DC90B8C-DB31-FD21-715A-D95E360507EF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101600" dist="38100" dir="2700000" sx="101000" sy="101000" algn="tl" rotWithShape="0">
                <a:srgbClr val="247AFF">
                  <a:alpha val="12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748" name="任意多边形: 形状 747">
            <a:extLst>
              <a:ext uri="{FF2B5EF4-FFF2-40B4-BE49-F238E27FC236}">
                <a16:creationId xmlns:a16="http://schemas.microsoft.com/office/drawing/2014/main" id="{07286EB2-1814-DD8B-38BF-C1F0EC51B303}"/>
              </a:ext>
            </a:extLst>
          </p:cNvPr>
          <p:cNvSpPr/>
          <p:nvPr/>
        </p:nvSpPr>
        <p:spPr>
          <a:xfrm>
            <a:off x="10948622" y="566318"/>
            <a:ext cx="582204" cy="599430"/>
          </a:xfrm>
          <a:custGeom>
            <a:avLst/>
            <a:gdLst>
              <a:gd name="connsiteX0" fmla="*/ 98254 w 253022"/>
              <a:gd name="connsiteY0" fmla="*/ 260266 h 260508"/>
              <a:gd name="connsiteX1" fmla="*/ 150407 w 253022"/>
              <a:gd name="connsiteY1" fmla="*/ 217648 h 260508"/>
              <a:gd name="connsiteX2" fmla="*/ 150546 w 253022"/>
              <a:gd name="connsiteY2" fmla="*/ 215975 h 260508"/>
              <a:gd name="connsiteX3" fmla="*/ 219316 w 253022"/>
              <a:gd name="connsiteY3" fmla="*/ 215117 h 260508"/>
              <a:gd name="connsiteX4" fmla="*/ 211601 w 253022"/>
              <a:gd name="connsiteY4" fmla="*/ 128726 h 260508"/>
              <a:gd name="connsiteX5" fmla="*/ 241224 w 253022"/>
              <a:gd name="connsiteY5" fmla="*/ 48525 h 260508"/>
              <a:gd name="connsiteX6" fmla="*/ 185121 w 253022"/>
              <a:gd name="connsiteY6" fmla="*/ 42810 h 260508"/>
              <a:gd name="connsiteX7" fmla="*/ 179311 w 253022"/>
              <a:gd name="connsiteY7" fmla="*/ 20998 h 260508"/>
              <a:gd name="connsiteX8" fmla="*/ 125781 w 253022"/>
              <a:gd name="connsiteY8" fmla="*/ 1948 h 260508"/>
              <a:gd name="connsiteX9" fmla="*/ 78727 w 253022"/>
              <a:gd name="connsiteY9" fmla="*/ 83863 h 260508"/>
              <a:gd name="connsiteX10" fmla="*/ 146 w 253022"/>
              <a:gd name="connsiteY10" fmla="*/ 131488 h 260508"/>
              <a:gd name="connsiteX11" fmla="*/ 28721 w 253022"/>
              <a:gd name="connsiteY11" fmla="*/ 185114 h 260508"/>
              <a:gd name="connsiteX12" fmla="*/ 71393 w 253022"/>
              <a:gd name="connsiteY12" fmla="*/ 180351 h 260508"/>
              <a:gd name="connsiteX13" fmla="*/ 50819 w 253022"/>
              <a:gd name="connsiteY13" fmla="*/ 221309 h 260508"/>
              <a:gd name="connsiteX14" fmla="*/ 98254 w 253022"/>
              <a:gd name="connsiteY14" fmla="*/ 260266 h 260508"/>
              <a:gd name="connsiteX15" fmla="*/ 86252 w 253022"/>
              <a:gd name="connsiteY15" fmla="*/ 104723 h 260508"/>
              <a:gd name="connsiteX16" fmla="*/ 86252 w 253022"/>
              <a:gd name="connsiteY16" fmla="*/ 104723 h 260508"/>
              <a:gd name="connsiteX17" fmla="*/ 84347 w 253022"/>
              <a:gd name="connsiteY17" fmla="*/ 113676 h 260508"/>
              <a:gd name="connsiteX18" fmla="*/ 85395 w 253022"/>
              <a:gd name="connsiteY18" fmla="*/ 117391 h 260508"/>
              <a:gd name="connsiteX19" fmla="*/ 89205 w 253022"/>
              <a:gd name="connsiteY19" fmla="*/ 159301 h 260508"/>
              <a:gd name="connsiteX20" fmla="*/ 56439 w 253022"/>
              <a:gd name="connsiteY20" fmla="*/ 173588 h 260508"/>
              <a:gd name="connsiteX21" fmla="*/ 22530 w 253022"/>
              <a:gd name="connsiteY21" fmla="*/ 166826 h 260508"/>
              <a:gd name="connsiteX22" fmla="*/ 12433 w 253022"/>
              <a:gd name="connsiteY22" fmla="*/ 147776 h 260508"/>
              <a:gd name="connsiteX23" fmla="*/ 33388 w 253022"/>
              <a:gd name="connsiteY23" fmla="*/ 103104 h 260508"/>
              <a:gd name="connsiteX24" fmla="*/ 85776 w 253022"/>
              <a:gd name="connsiteY24" fmla="*/ 104723 h 260508"/>
              <a:gd name="connsiteX25" fmla="*/ 151689 w 253022"/>
              <a:gd name="connsiteY25" fmla="*/ 97008 h 260508"/>
              <a:gd name="connsiteX26" fmla="*/ 119590 w 253022"/>
              <a:gd name="connsiteY26" fmla="*/ 132155 h 260508"/>
              <a:gd name="connsiteX27" fmla="*/ 107112 w 253022"/>
              <a:gd name="connsiteY27" fmla="*/ 161778 h 260508"/>
              <a:gd name="connsiteX28" fmla="*/ 102825 w 253022"/>
              <a:gd name="connsiteY28" fmla="*/ 158253 h 260508"/>
              <a:gd name="connsiteX29" fmla="*/ 101301 w 253022"/>
              <a:gd name="connsiteY29" fmla="*/ 156729 h 260508"/>
              <a:gd name="connsiteX30" fmla="*/ 95682 w 253022"/>
              <a:gd name="connsiteY30" fmla="*/ 121582 h 260508"/>
              <a:gd name="connsiteX31" fmla="*/ 98634 w 253022"/>
              <a:gd name="connsiteY31" fmla="*/ 125202 h 260508"/>
              <a:gd name="connsiteX32" fmla="*/ 94443 w 253022"/>
              <a:gd name="connsiteY32" fmla="*/ 137584 h 260508"/>
              <a:gd name="connsiteX33" fmla="*/ 103969 w 253022"/>
              <a:gd name="connsiteY33" fmla="*/ 141775 h 260508"/>
              <a:gd name="connsiteX34" fmla="*/ 151212 w 253022"/>
              <a:gd name="connsiteY34" fmla="*/ 97008 h 260508"/>
              <a:gd name="connsiteX35" fmla="*/ 102254 w 253022"/>
              <a:gd name="connsiteY35" fmla="*/ 109771 h 260508"/>
              <a:gd name="connsiteX36" fmla="*/ 97872 w 253022"/>
              <a:gd name="connsiteY36" fmla="*/ 105389 h 260508"/>
              <a:gd name="connsiteX37" fmla="*/ 123685 w 253022"/>
              <a:gd name="connsiteY37" fmla="*/ 83577 h 260508"/>
              <a:gd name="connsiteX38" fmla="*/ 101778 w 253022"/>
              <a:gd name="connsiteY38" fmla="*/ 109771 h 260508"/>
              <a:gd name="connsiteX39" fmla="*/ 156070 w 253022"/>
              <a:gd name="connsiteY39" fmla="*/ 77196 h 260508"/>
              <a:gd name="connsiteX40" fmla="*/ 162262 w 253022"/>
              <a:gd name="connsiteY40" fmla="*/ 77862 h 260508"/>
              <a:gd name="connsiteX41" fmla="*/ 163595 w 253022"/>
              <a:gd name="connsiteY41" fmla="*/ 77862 h 260508"/>
              <a:gd name="connsiteX42" fmla="*/ 170548 w 253022"/>
              <a:gd name="connsiteY42" fmla="*/ 80148 h 260508"/>
              <a:gd name="connsiteX43" fmla="*/ 169786 w 253022"/>
              <a:gd name="connsiteY43" fmla="*/ 80148 h 260508"/>
              <a:gd name="connsiteX44" fmla="*/ 152737 w 253022"/>
              <a:gd name="connsiteY44" fmla="*/ 84435 h 260508"/>
              <a:gd name="connsiteX45" fmla="*/ 154546 w 253022"/>
              <a:gd name="connsiteY45" fmla="*/ 83196 h 260508"/>
              <a:gd name="connsiteX46" fmla="*/ 155404 w 253022"/>
              <a:gd name="connsiteY46" fmla="*/ 77196 h 260508"/>
              <a:gd name="connsiteX47" fmla="*/ 174358 w 253022"/>
              <a:gd name="connsiteY47" fmla="*/ 82625 h 260508"/>
              <a:gd name="connsiteX48" fmla="*/ 185026 w 253022"/>
              <a:gd name="connsiteY48" fmla="*/ 94722 h 260508"/>
              <a:gd name="connsiteX49" fmla="*/ 183312 w 253022"/>
              <a:gd name="connsiteY49" fmla="*/ 94722 h 260508"/>
              <a:gd name="connsiteX50" fmla="*/ 150641 w 253022"/>
              <a:gd name="connsiteY50" fmla="*/ 115772 h 260508"/>
              <a:gd name="connsiteX51" fmla="*/ 126257 w 253022"/>
              <a:gd name="connsiteY51" fmla="*/ 146538 h 260508"/>
              <a:gd name="connsiteX52" fmla="*/ 125495 w 253022"/>
              <a:gd name="connsiteY52" fmla="*/ 142347 h 260508"/>
              <a:gd name="connsiteX53" fmla="*/ 141402 w 253022"/>
              <a:gd name="connsiteY53" fmla="*/ 120344 h 260508"/>
              <a:gd name="connsiteX54" fmla="*/ 174454 w 253022"/>
              <a:gd name="connsiteY54" fmla="*/ 88816 h 260508"/>
              <a:gd name="connsiteX55" fmla="*/ 173882 w 253022"/>
              <a:gd name="connsiteY55" fmla="*/ 82625 h 260508"/>
              <a:gd name="connsiteX56" fmla="*/ 174358 w 253022"/>
              <a:gd name="connsiteY56" fmla="*/ 112057 h 260508"/>
              <a:gd name="connsiteX57" fmla="*/ 151403 w 253022"/>
              <a:gd name="connsiteY57" fmla="*/ 134727 h 260508"/>
              <a:gd name="connsiteX58" fmla="*/ 131496 w 253022"/>
              <a:gd name="connsiteY58" fmla="*/ 165397 h 260508"/>
              <a:gd name="connsiteX59" fmla="*/ 131496 w 253022"/>
              <a:gd name="connsiteY59" fmla="*/ 168731 h 260508"/>
              <a:gd name="connsiteX60" fmla="*/ 125971 w 253022"/>
              <a:gd name="connsiteY60" fmla="*/ 168731 h 260508"/>
              <a:gd name="connsiteX61" fmla="*/ 118066 w 253022"/>
              <a:gd name="connsiteY61" fmla="*/ 167017 h 260508"/>
              <a:gd name="connsiteX62" fmla="*/ 134925 w 253022"/>
              <a:gd name="connsiteY62" fmla="*/ 153586 h 260508"/>
              <a:gd name="connsiteX63" fmla="*/ 173596 w 253022"/>
              <a:gd name="connsiteY63" fmla="*/ 112057 h 260508"/>
              <a:gd name="connsiteX64" fmla="*/ 169977 w 253022"/>
              <a:gd name="connsiteY64" fmla="*/ 55955 h 260508"/>
              <a:gd name="connsiteX65" fmla="*/ 162642 w 253022"/>
              <a:gd name="connsiteY65" fmla="*/ 66718 h 260508"/>
              <a:gd name="connsiteX66" fmla="*/ 162642 w 253022"/>
              <a:gd name="connsiteY66" fmla="*/ 66718 h 260508"/>
              <a:gd name="connsiteX67" fmla="*/ 162642 w 253022"/>
              <a:gd name="connsiteY67" fmla="*/ 66718 h 260508"/>
              <a:gd name="connsiteX68" fmla="*/ 160833 w 253022"/>
              <a:gd name="connsiteY68" fmla="*/ 66718 h 260508"/>
              <a:gd name="connsiteX69" fmla="*/ 96539 w 253022"/>
              <a:gd name="connsiteY69" fmla="*/ 89483 h 260508"/>
              <a:gd name="connsiteX70" fmla="*/ 121209 w 253022"/>
              <a:gd name="connsiteY70" fmla="*/ 14807 h 260508"/>
              <a:gd name="connsiteX71" fmla="*/ 165405 w 253022"/>
              <a:gd name="connsiteY71" fmla="*/ 20046 h 260508"/>
              <a:gd name="connsiteX72" fmla="*/ 169215 w 253022"/>
              <a:gd name="connsiteY72" fmla="*/ 55955 h 260508"/>
              <a:gd name="connsiteX73" fmla="*/ 194646 w 253022"/>
              <a:gd name="connsiteY73" fmla="*/ 124725 h 260508"/>
              <a:gd name="connsiteX74" fmla="*/ 173882 w 253022"/>
              <a:gd name="connsiteY74" fmla="*/ 69861 h 260508"/>
              <a:gd name="connsiteX75" fmla="*/ 179407 w 253022"/>
              <a:gd name="connsiteY75" fmla="*/ 61194 h 260508"/>
              <a:gd name="connsiteX76" fmla="*/ 238176 w 253022"/>
              <a:gd name="connsiteY76" fmla="*/ 61194 h 260508"/>
              <a:gd name="connsiteX77" fmla="*/ 199504 w 253022"/>
              <a:gd name="connsiteY77" fmla="*/ 123487 h 260508"/>
              <a:gd name="connsiteX78" fmla="*/ 198361 w 253022"/>
              <a:gd name="connsiteY78" fmla="*/ 124535 h 260508"/>
              <a:gd name="connsiteX79" fmla="*/ 193504 w 253022"/>
              <a:gd name="connsiteY79" fmla="*/ 124725 h 260508"/>
              <a:gd name="connsiteX80" fmla="*/ 178263 w 253022"/>
              <a:gd name="connsiteY80" fmla="*/ 125297 h 260508"/>
              <a:gd name="connsiteX81" fmla="*/ 153117 w 253022"/>
              <a:gd name="connsiteY81" fmla="*/ 150443 h 260508"/>
              <a:gd name="connsiteX82" fmla="*/ 174454 w 253022"/>
              <a:gd name="connsiteY82" fmla="*/ 125011 h 260508"/>
              <a:gd name="connsiteX83" fmla="*/ 186645 w 253022"/>
              <a:gd name="connsiteY83" fmla="*/ 112152 h 260508"/>
              <a:gd name="connsiteX84" fmla="*/ 183312 w 253022"/>
              <a:gd name="connsiteY84" fmla="*/ 123963 h 260508"/>
              <a:gd name="connsiteX85" fmla="*/ 177501 w 253022"/>
              <a:gd name="connsiteY85" fmla="*/ 125297 h 260508"/>
              <a:gd name="connsiteX86" fmla="*/ 140163 w 253022"/>
              <a:gd name="connsiteY86" fmla="*/ 178923 h 260508"/>
              <a:gd name="connsiteX87" fmla="*/ 140163 w 253022"/>
              <a:gd name="connsiteY87" fmla="*/ 178923 h 260508"/>
              <a:gd name="connsiteX88" fmla="*/ 190170 w 253022"/>
              <a:gd name="connsiteY88" fmla="*/ 136346 h 260508"/>
              <a:gd name="connsiteX89" fmla="*/ 190741 w 253022"/>
              <a:gd name="connsiteY89" fmla="*/ 134822 h 260508"/>
              <a:gd name="connsiteX90" fmla="*/ 192170 w 253022"/>
              <a:gd name="connsiteY90" fmla="*/ 134822 h 260508"/>
              <a:gd name="connsiteX91" fmla="*/ 204648 w 253022"/>
              <a:gd name="connsiteY91" fmla="*/ 212355 h 260508"/>
              <a:gd name="connsiteX92" fmla="*/ 144684 w 253022"/>
              <a:gd name="connsiteY92" fmla="*/ 194251 h 260508"/>
              <a:gd name="connsiteX93" fmla="*/ 139783 w 253022"/>
              <a:gd name="connsiteY93" fmla="*/ 178922 h 260508"/>
              <a:gd name="connsiteX94" fmla="*/ 95301 w 253022"/>
              <a:gd name="connsiteY94" fmla="*/ 249312 h 260508"/>
              <a:gd name="connsiteX95" fmla="*/ 60725 w 253022"/>
              <a:gd name="connsiteY95" fmla="*/ 218166 h 260508"/>
              <a:gd name="connsiteX96" fmla="*/ 97968 w 253022"/>
              <a:gd name="connsiteY96" fmla="*/ 175398 h 260508"/>
              <a:gd name="connsiteX97" fmla="*/ 99873 w 253022"/>
              <a:gd name="connsiteY97" fmla="*/ 170350 h 260508"/>
              <a:gd name="connsiteX98" fmla="*/ 111398 w 253022"/>
              <a:gd name="connsiteY98" fmla="*/ 176732 h 260508"/>
              <a:gd name="connsiteX99" fmla="*/ 129686 w 253022"/>
              <a:gd name="connsiteY99" fmla="*/ 179875 h 260508"/>
              <a:gd name="connsiteX100" fmla="*/ 129686 w 253022"/>
              <a:gd name="connsiteY100" fmla="*/ 179875 h 260508"/>
              <a:gd name="connsiteX101" fmla="*/ 130639 w 253022"/>
              <a:gd name="connsiteY101" fmla="*/ 184257 h 260508"/>
              <a:gd name="connsiteX102" fmla="*/ 130639 w 253022"/>
              <a:gd name="connsiteY102" fmla="*/ 192067 h 260508"/>
              <a:gd name="connsiteX103" fmla="*/ 94920 w 253022"/>
              <a:gd name="connsiteY103" fmla="*/ 249312 h 260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3022" h="260508">
                <a:moveTo>
                  <a:pt x="98254" y="260266"/>
                </a:moveTo>
                <a:cubicBezTo>
                  <a:pt x="124424" y="262899"/>
                  <a:pt x="147774" y="243819"/>
                  <a:pt x="150407" y="217648"/>
                </a:cubicBezTo>
                <a:cubicBezTo>
                  <a:pt x="150463" y="217091"/>
                  <a:pt x="150509" y="216533"/>
                  <a:pt x="150546" y="215975"/>
                </a:cubicBezTo>
                <a:cubicBezTo>
                  <a:pt x="170547" y="232678"/>
                  <a:pt x="199737" y="232314"/>
                  <a:pt x="219316" y="215117"/>
                </a:cubicBezTo>
                <a:cubicBezTo>
                  <a:pt x="247891" y="190162"/>
                  <a:pt x="243033" y="143013"/>
                  <a:pt x="211601" y="128726"/>
                </a:cubicBezTo>
                <a:cubicBezTo>
                  <a:pt x="238557" y="111486"/>
                  <a:pt x="270846" y="78910"/>
                  <a:pt x="241224" y="48525"/>
                </a:cubicBezTo>
                <a:cubicBezTo>
                  <a:pt x="226451" y="33127"/>
                  <a:pt x="202695" y="30707"/>
                  <a:pt x="185121" y="42810"/>
                </a:cubicBezTo>
                <a:cubicBezTo>
                  <a:pt x="185636" y="35098"/>
                  <a:pt x="183594" y="27432"/>
                  <a:pt x="179311" y="20998"/>
                </a:cubicBezTo>
                <a:cubicBezTo>
                  <a:pt x="167448" y="3762"/>
                  <a:pt x="145866" y="-3919"/>
                  <a:pt x="125781" y="1948"/>
                </a:cubicBezTo>
                <a:cubicBezTo>
                  <a:pt x="90253" y="10616"/>
                  <a:pt x="62344" y="51859"/>
                  <a:pt x="78727" y="83863"/>
                </a:cubicBezTo>
                <a:cubicBezTo>
                  <a:pt x="49486" y="71481"/>
                  <a:pt x="2527" y="100722"/>
                  <a:pt x="146" y="131488"/>
                </a:cubicBezTo>
                <a:cubicBezTo>
                  <a:pt x="-1473" y="150538"/>
                  <a:pt x="10528" y="177208"/>
                  <a:pt x="28721" y="185114"/>
                </a:cubicBezTo>
                <a:cubicBezTo>
                  <a:pt x="41389" y="190543"/>
                  <a:pt x="57296" y="186638"/>
                  <a:pt x="71393" y="180351"/>
                </a:cubicBezTo>
                <a:cubicBezTo>
                  <a:pt x="57201" y="190543"/>
                  <a:pt x="45104" y="202735"/>
                  <a:pt x="50819" y="221309"/>
                </a:cubicBezTo>
                <a:cubicBezTo>
                  <a:pt x="57320" y="242677"/>
                  <a:pt x="76029" y="258042"/>
                  <a:pt x="98254" y="260266"/>
                </a:cubicBezTo>
                <a:close/>
                <a:moveTo>
                  <a:pt x="86252" y="104723"/>
                </a:moveTo>
                <a:lnTo>
                  <a:pt x="86252" y="104723"/>
                </a:lnTo>
                <a:cubicBezTo>
                  <a:pt x="85271" y="107623"/>
                  <a:pt x="84632" y="110628"/>
                  <a:pt x="84347" y="113676"/>
                </a:cubicBezTo>
                <a:cubicBezTo>
                  <a:pt x="84168" y="115006"/>
                  <a:pt x="84548" y="116351"/>
                  <a:pt x="85395" y="117391"/>
                </a:cubicBezTo>
                <a:cubicBezTo>
                  <a:pt x="79190" y="131056"/>
                  <a:pt x="80637" y="146979"/>
                  <a:pt x="89205" y="159301"/>
                </a:cubicBezTo>
                <a:cubicBezTo>
                  <a:pt x="78906" y="165381"/>
                  <a:pt x="67902" y="170179"/>
                  <a:pt x="56439" y="173588"/>
                </a:cubicBezTo>
                <a:cubicBezTo>
                  <a:pt x="42532" y="177303"/>
                  <a:pt x="32150" y="178065"/>
                  <a:pt x="22530" y="166826"/>
                </a:cubicBezTo>
                <a:cubicBezTo>
                  <a:pt x="17875" y="161248"/>
                  <a:pt x="14436" y="154759"/>
                  <a:pt x="12433" y="147776"/>
                </a:cubicBezTo>
                <a:cubicBezTo>
                  <a:pt x="6147" y="127297"/>
                  <a:pt x="17767" y="114248"/>
                  <a:pt x="33388" y="103104"/>
                </a:cubicBezTo>
                <a:cubicBezTo>
                  <a:pt x="49009" y="91959"/>
                  <a:pt x="74632" y="82149"/>
                  <a:pt x="85776" y="104723"/>
                </a:cubicBezTo>
                <a:close/>
                <a:moveTo>
                  <a:pt x="151689" y="97008"/>
                </a:moveTo>
                <a:cubicBezTo>
                  <a:pt x="139597" y="107372"/>
                  <a:pt x="128817" y="119175"/>
                  <a:pt x="119590" y="132155"/>
                </a:cubicBezTo>
                <a:cubicBezTo>
                  <a:pt x="116065" y="137679"/>
                  <a:pt x="104254" y="152729"/>
                  <a:pt x="107112" y="161778"/>
                </a:cubicBezTo>
                <a:cubicBezTo>
                  <a:pt x="105622" y="160679"/>
                  <a:pt x="104191" y="159502"/>
                  <a:pt x="102825" y="158253"/>
                </a:cubicBezTo>
                <a:cubicBezTo>
                  <a:pt x="102417" y="157655"/>
                  <a:pt x="101900" y="157138"/>
                  <a:pt x="101301" y="156729"/>
                </a:cubicBezTo>
                <a:cubicBezTo>
                  <a:pt x="92072" y="147438"/>
                  <a:pt x="89809" y="133288"/>
                  <a:pt x="95682" y="121582"/>
                </a:cubicBezTo>
                <a:cubicBezTo>
                  <a:pt x="95929" y="123238"/>
                  <a:pt x="97062" y="124627"/>
                  <a:pt x="98634" y="125202"/>
                </a:cubicBezTo>
                <a:cubicBezTo>
                  <a:pt x="96812" y="129173"/>
                  <a:pt x="95408" y="133323"/>
                  <a:pt x="94443" y="137584"/>
                </a:cubicBezTo>
                <a:cubicBezTo>
                  <a:pt x="93205" y="143109"/>
                  <a:pt x="100349" y="145299"/>
                  <a:pt x="103969" y="141775"/>
                </a:cubicBezTo>
                <a:cubicBezTo>
                  <a:pt x="117304" y="127488"/>
                  <a:pt x="132353" y="107104"/>
                  <a:pt x="151212" y="97008"/>
                </a:cubicBezTo>
                <a:close/>
                <a:moveTo>
                  <a:pt x="102254" y="109771"/>
                </a:moveTo>
                <a:cubicBezTo>
                  <a:pt x="101803" y="107564"/>
                  <a:pt x="100079" y="105840"/>
                  <a:pt x="97872" y="105389"/>
                </a:cubicBezTo>
                <a:cubicBezTo>
                  <a:pt x="103521" y="95208"/>
                  <a:pt x="112704" y="87448"/>
                  <a:pt x="123685" y="83577"/>
                </a:cubicBezTo>
                <a:cubicBezTo>
                  <a:pt x="115708" y="91722"/>
                  <a:pt x="108383" y="100480"/>
                  <a:pt x="101778" y="109771"/>
                </a:cubicBezTo>
                <a:close/>
                <a:moveTo>
                  <a:pt x="156070" y="77196"/>
                </a:moveTo>
                <a:cubicBezTo>
                  <a:pt x="158147" y="77271"/>
                  <a:pt x="160216" y="77494"/>
                  <a:pt x="162262" y="77862"/>
                </a:cubicBezTo>
                <a:lnTo>
                  <a:pt x="163595" y="77862"/>
                </a:lnTo>
                <a:cubicBezTo>
                  <a:pt x="165986" y="78379"/>
                  <a:pt x="168317" y="79145"/>
                  <a:pt x="170548" y="80148"/>
                </a:cubicBezTo>
                <a:cubicBezTo>
                  <a:pt x="170297" y="80100"/>
                  <a:pt x="170038" y="80100"/>
                  <a:pt x="169786" y="80148"/>
                </a:cubicBezTo>
                <a:cubicBezTo>
                  <a:pt x="163907" y="80638"/>
                  <a:pt x="158148" y="82086"/>
                  <a:pt x="152737" y="84435"/>
                </a:cubicBezTo>
                <a:lnTo>
                  <a:pt x="154546" y="83196"/>
                </a:lnTo>
                <a:cubicBezTo>
                  <a:pt x="156269" y="81679"/>
                  <a:pt x="156632" y="79135"/>
                  <a:pt x="155404" y="77196"/>
                </a:cubicBezTo>
                <a:close/>
                <a:moveTo>
                  <a:pt x="174358" y="82625"/>
                </a:moveTo>
                <a:cubicBezTo>
                  <a:pt x="179039" y="85506"/>
                  <a:pt x="182753" y="89718"/>
                  <a:pt x="185026" y="94722"/>
                </a:cubicBezTo>
                <a:lnTo>
                  <a:pt x="183312" y="94722"/>
                </a:lnTo>
                <a:cubicBezTo>
                  <a:pt x="171256" y="99738"/>
                  <a:pt x="160192" y="106867"/>
                  <a:pt x="150641" y="115772"/>
                </a:cubicBezTo>
                <a:cubicBezTo>
                  <a:pt x="141908" y="125533"/>
                  <a:pt x="133766" y="135806"/>
                  <a:pt x="126257" y="146538"/>
                </a:cubicBezTo>
                <a:cubicBezTo>
                  <a:pt x="112922" y="162349"/>
                  <a:pt x="122923" y="146538"/>
                  <a:pt x="125495" y="142347"/>
                </a:cubicBezTo>
                <a:cubicBezTo>
                  <a:pt x="130122" y="134547"/>
                  <a:pt x="135446" y="127183"/>
                  <a:pt x="141402" y="120344"/>
                </a:cubicBezTo>
                <a:cubicBezTo>
                  <a:pt x="151498" y="108819"/>
                  <a:pt x="164166" y="100151"/>
                  <a:pt x="174454" y="88816"/>
                </a:cubicBezTo>
                <a:cubicBezTo>
                  <a:pt x="175782" y="86885"/>
                  <a:pt x="175541" y="84280"/>
                  <a:pt x="173882" y="82625"/>
                </a:cubicBezTo>
                <a:close/>
                <a:moveTo>
                  <a:pt x="174358" y="112057"/>
                </a:moveTo>
                <a:cubicBezTo>
                  <a:pt x="167310" y="120534"/>
                  <a:pt x="155308" y="129488"/>
                  <a:pt x="151403" y="134727"/>
                </a:cubicBezTo>
                <a:cubicBezTo>
                  <a:pt x="143722" y="144232"/>
                  <a:pt x="137050" y="154511"/>
                  <a:pt x="131496" y="165397"/>
                </a:cubicBezTo>
                <a:cubicBezTo>
                  <a:pt x="131067" y="166467"/>
                  <a:pt x="131067" y="167661"/>
                  <a:pt x="131496" y="168731"/>
                </a:cubicBezTo>
                <a:cubicBezTo>
                  <a:pt x="129656" y="168826"/>
                  <a:pt x="127812" y="168826"/>
                  <a:pt x="125971" y="168731"/>
                </a:cubicBezTo>
                <a:cubicBezTo>
                  <a:pt x="123288" y="168408"/>
                  <a:pt x="120641" y="167834"/>
                  <a:pt x="118066" y="167017"/>
                </a:cubicBezTo>
                <a:cubicBezTo>
                  <a:pt x="124760" y="164086"/>
                  <a:pt x="130572" y="159456"/>
                  <a:pt x="134925" y="153586"/>
                </a:cubicBezTo>
                <a:cubicBezTo>
                  <a:pt x="147307" y="137679"/>
                  <a:pt x="157308" y="122916"/>
                  <a:pt x="173596" y="112057"/>
                </a:cubicBezTo>
                <a:close/>
                <a:moveTo>
                  <a:pt x="169977" y="55955"/>
                </a:moveTo>
                <a:cubicBezTo>
                  <a:pt x="167125" y="59248"/>
                  <a:pt x="164664" y="62859"/>
                  <a:pt x="162642" y="66718"/>
                </a:cubicBezTo>
                <a:cubicBezTo>
                  <a:pt x="162642" y="66718"/>
                  <a:pt x="162642" y="66718"/>
                  <a:pt x="162642" y="66718"/>
                </a:cubicBezTo>
                <a:lnTo>
                  <a:pt x="162642" y="66718"/>
                </a:lnTo>
                <a:lnTo>
                  <a:pt x="160833" y="66718"/>
                </a:lnTo>
                <a:cubicBezTo>
                  <a:pt x="137121" y="64676"/>
                  <a:pt x="113683" y="72975"/>
                  <a:pt x="96539" y="89483"/>
                </a:cubicBezTo>
                <a:cubicBezTo>
                  <a:pt x="70631" y="64813"/>
                  <a:pt x="92253" y="26332"/>
                  <a:pt x="121209" y="14807"/>
                </a:cubicBezTo>
                <a:cubicBezTo>
                  <a:pt x="135724" y="7917"/>
                  <a:pt x="152903" y="9953"/>
                  <a:pt x="165405" y="20046"/>
                </a:cubicBezTo>
                <a:cubicBezTo>
                  <a:pt x="175565" y="29333"/>
                  <a:pt x="177200" y="44742"/>
                  <a:pt x="169215" y="55955"/>
                </a:cubicBezTo>
                <a:close/>
                <a:moveTo>
                  <a:pt x="194646" y="124725"/>
                </a:moveTo>
                <a:cubicBezTo>
                  <a:pt x="201028" y="101961"/>
                  <a:pt x="196075" y="78339"/>
                  <a:pt x="173882" y="69861"/>
                </a:cubicBezTo>
                <a:cubicBezTo>
                  <a:pt x="175913" y="67097"/>
                  <a:pt x="177758" y="64201"/>
                  <a:pt x="179407" y="61194"/>
                </a:cubicBezTo>
                <a:cubicBezTo>
                  <a:pt x="195504" y="44049"/>
                  <a:pt x="223983" y="37381"/>
                  <a:pt x="238176" y="61194"/>
                </a:cubicBezTo>
                <a:cubicBezTo>
                  <a:pt x="254845" y="89769"/>
                  <a:pt x="220078" y="111676"/>
                  <a:pt x="199504" y="123487"/>
                </a:cubicBezTo>
                <a:cubicBezTo>
                  <a:pt x="199039" y="123732"/>
                  <a:pt x="198646" y="124093"/>
                  <a:pt x="198361" y="124535"/>
                </a:cubicBezTo>
                <a:cubicBezTo>
                  <a:pt x="196740" y="124436"/>
                  <a:pt x="195112" y="124500"/>
                  <a:pt x="193504" y="124725"/>
                </a:cubicBezTo>
                <a:close/>
                <a:moveTo>
                  <a:pt x="178263" y="125297"/>
                </a:moveTo>
                <a:cubicBezTo>
                  <a:pt x="171064" y="134783"/>
                  <a:pt x="162604" y="143243"/>
                  <a:pt x="153117" y="150443"/>
                </a:cubicBezTo>
                <a:cubicBezTo>
                  <a:pt x="159327" y="141248"/>
                  <a:pt x="166478" y="132724"/>
                  <a:pt x="174454" y="125011"/>
                </a:cubicBezTo>
                <a:cubicBezTo>
                  <a:pt x="179053" y="121266"/>
                  <a:pt x="183151" y="116944"/>
                  <a:pt x="186645" y="112152"/>
                </a:cubicBezTo>
                <a:cubicBezTo>
                  <a:pt x="185927" y="116190"/>
                  <a:pt x="184810" y="120146"/>
                  <a:pt x="183312" y="123963"/>
                </a:cubicBezTo>
                <a:cubicBezTo>
                  <a:pt x="181294" y="123062"/>
                  <a:pt x="178924" y="123606"/>
                  <a:pt x="177501" y="125297"/>
                </a:cubicBezTo>
                <a:close/>
                <a:moveTo>
                  <a:pt x="140163" y="178923"/>
                </a:moveTo>
                <a:lnTo>
                  <a:pt x="140163" y="178923"/>
                </a:lnTo>
                <a:cubicBezTo>
                  <a:pt x="162513" y="173215"/>
                  <a:pt x="180972" y="157500"/>
                  <a:pt x="190170" y="136346"/>
                </a:cubicBezTo>
                <a:cubicBezTo>
                  <a:pt x="190334" y="135828"/>
                  <a:pt x="190525" y="135320"/>
                  <a:pt x="190741" y="134822"/>
                </a:cubicBezTo>
                <a:cubicBezTo>
                  <a:pt x="191212" y="134919"/>
                  <a:pt x="191699" y="134919"/>
                  <a:pt x="192170" y="134822"/>
                </a:cubicBezTo>
                <a:cubicBezTo>
                  <a:pt x="237414" y="134822"/>
                  <a:pt x="236366" y="194067"/>
                  <a:pt x="204648" y="212355"/>
                </a:cubicBezTo>
                <a:cubicBezTo>
                  <a:pt x="183090" y="223914"/>
                  <a:pt x="156243" y="215809"/>
                  <a:pt x="144684" y="194251"/>
                </a:cubicBezTo>
                <a:cubicBezTo>
                  <a:pt x="142128" y="189483"/>
                  <a:pt x="140467" y="184288"/>
                  <a:pt x="139783" y="178922"/>
                </a:cubicBezTo>
                <a:close/>
                <a:moveTo>
                  <a:pt x="95301" y="249312"/>
                </a:moveTo>
                <a:cubicBezTo>
                  <a:pt x="81013" y="246836"/>
                  <a:pt x="62820" y="233787"/>
                  <a:pt x="60725" y="218166"/>
                </a:cubicBezTo>
                <a:cubicBezTo>
                  <a:pt x="57963" y="198449"/>
                  <a:pt x="85299" y="185019"/>
                  <a:pt x="97968" y="175398"/>
                </a:cubicBezTo>
                <a:cubicBezTo>
                  <a:pt x="99610" y="174290"/>
                  <a:pt x="100373" y="172266"/>
                  <a:pt x="99873" y="170350"/>
                </a:cubicBezTo>
                <a:cubicBezTo>
                  <a:pt x="103357" y="173068"/>
                  <a:pt x="107246" y="175221"/>
                  <a:pt x="111398" y="176732"/>
                </a:cubicBezTo>
                <a:cubicBezTo>
                  <a:pt x="117255" y="178873"/>
                  <a:pt x="123450" y="179938"/>
                  <a:pt x="129686" y="179875"/>
                </a:cubicBezTo>
                <a:lnTo>
                  <a:pt x="129686" y="179875"/>
                </a:lnTo>
                <a:cubicBezTo>
                  <a:pt x="129902" y="181356"/>
                  <a:pt x="130220" y="182820"/>
                  <a:pt x="130639" y="184257"/>
                </a:cubicBezTo>
                <a:cubicBezTo>
                  <a:pt x="128582" y="186454"/>
                  <a:pt x="128582" y="189870"/>
                  <a:pt x="130639" y="192067"/>
                </a:cubicBezTo>
                <a:cubicBezTo>
                  <a:pt x="156166" y="218547"/>
                  <a:pt x="126829" y="254742"/>
                  <a:pt x="94920" y="249312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49" name="任意多边形: 形状 748">
            <a:extLst>
              <a:ext uri="{FF2B5EF4-FFF2-40B4-BE49-F238E27FC236}">
                <a16:creationId xmlns:a16="http://schemas.microsoft.com/office/drawing/2014/main" id="{38F0E85F-FFAD-0274-F2F7-E4BE1BB5B349}"/>
              </a:ext>
            </a:extLst>
          </p:cNvPr>
          <p:cNvSpPr/>
          <p:nvPr/>
        </p:nvSpPr>
        <p:spPr>
          <a:xfrm>
            <a:off x="3987426" y="5367924"/>
            <a:ext cx="882591" cy="451600"/>
          </a:xfrm>
          <a:custGeom>
            <a:avLst/>
            <a:gdLst>
              <a:gd name="connsiteX0" fmla="*/ 386171 w 396859"/>
              <a:gd name="connsiteY0" fmla="*/ 40936 h 203063"/>
              <a:gd name="connsiteX1" fmla="*/ 221770 w 396859"/>
              <a:gd name="connsiteY1" fmla="*/ 47698 h 203063"/>
              <a:gd name="connsiteX2" fmla="*/ 74132 w 396859"/>
              <a:gd name="connsiteY2" fmla="*/ 9598 h 203063"/>
              <a:gd name="connsiteX3" fmla="*/ 68703 w 396859"/>
              <a:gd name="connsiteY3" fmla="*/ 14742 h 203063"/>
              <a:gd name="connsiteX4" fmla="*/ 65179 w 396859"/>
              <a:gd name="connsiteY4" fmla="*/ 17218 h 203063"/>
              <a:gd name="connsiteX5" fmla="*/ 123 w 396859"/>
              <a:gd name="connsiteY5" fmla="*/ 157141 h 203063"/>
              <a:gd name="connsiteX6" fmla="*/ 7396 w 396859"/>
              <a:gd name="connsiteY6" fmla="*/ 167341 h 203063"/>
              <a:gd name="connsiteX7" fmla="*/ 9648 w 396859"/>
              <a:gd name="connsiteY7" fmla="*/ 167428 h 203063"/>
              <a:gd name="connsiteX8" fmla="*/ 26412 w 396859"/>
              <a:gd name="connsiteY8" fmla="*/ 184096 h 203063"/>
              <a:gd name="connsiteX9" fmla="*/ 30699 w 396859"/>
              <a:gd name="connsiteY9" fmla="*/ 185716 h 203063"/>
              <a:gd name="connsiteX10" fmla="*/ 43626 w 396859"/>
              <a:gd name="connsiteY10" fmla="*/ 189500 h 203063"/>
              <a:gd name="connsiteX11" fmla="*/ 44224 w 396859"/>
              <a:gd name="connsiteY11" fmla="*/ 189145 h 203063"/>
              <a:gd name="connsiteX12" fmla="*/ 78133 w 396859"/>
              <a:gd name="connsiteY12" fmla="*/ 170571 h 203063"/>
              <a:gd name="connsiteX13" fmla="*/ 97183 w 396859"/>
              <a:gd name="connsiteY13" fmla="*/ 171619 h 203063"/>
              <a:gd name="connsiteX14" fmla="*/ 132807 w 396859"/>
              <a:gd name="connsiteY14" fmla="*/ 179239 h 203063"/>
              <a:gd name="connsiteX15" fmla="*/ 133473 w 396859"/>
              <a:gd name="connsiteY15" fmla="*/ 179239 h 203063"/>
              <a:gd name="connsiteX16" fmla="*/ 158429 w 396859"/>
              <a:gd name="connsiteY16" fmla="*/ 191716 h 203063"/>
              <a:gd name="connsiteX17" fmla="*/ 161191 w 396859"/>
              <a:gd name="connsiteY17" fmla="*/ 192669 h 203063"/>
              <a:gd name="connsiteX18" fmla="*/ 168356 w 396859"/>
              <a:gd name="connsiteY18" fmla="*/ 202781 h 203063"/>
              <a:gd name="connsiteX19" fmla="*/ 173288 w 396859"/>
              <a:gd name="connsiteY19" fmla="*/ 202194 h 203063"/>
              <a:gd name="connsiteX20" fmla="*/ 325688 w 396859"/>
              <a:gd name="connsiteY20" fmla="*/ 202861 h 203063"/>
              <a:gd name="connsiteX21" fmla="*/ 330069 w 396859"/>
              <a:gd name="connsiteY21" fmla="*/ 202861 h 203063"/>
              <a:gd name="connsiteX22" fmla="*/ 337880 w 396859"/>
              <a:gd name="connsiteY22" fmla="*/ 199527 h 203063"/>
              <a:gd name="connsiteX23" fmla="*/ 357501 w 396859"/>
              <a:gd name="connsiteY23" fmla="*/ 173809 h 203063"/>
              <a:gd name="connsiteX24" fmla="*/ 359501 w 396859"/>
              <a:gd name="connsiteY24" fmla="*/ 172857 h 203063"/>
              <a:gd name="connsiteX25" fmla="*/ 375789 w 396859"/>
              <a:gd name="connsiteY25" fmla="*/ 127804 h 203063"/>
              <a:gd name="connsiteX26" fmla="*/ 396649 w 396859"/>
              <a:gd name="connsiteY26" fmla="*/ 50080 h 203063"/>
              <a:gd name="connsiteX27" fmla="*/ 386171 w 396859"/>
              <a:gd name="connsiteY27" fmla="*/ 40936 h 203063"/>
              <a:gd name="connsiteX28" fmla="*/ 34508 w 396859"/>
              <a:gd name="connsiteY28" fmla="*/ 167523 h 203063"/>
              <a:gd name="connsiteX29" fmla="*/ 27269 w 396859"/>
              <a:gd name="connsiteY29" fmla="*/ 161046 h 203063"/>
              <a:gd name="connsiteX30" fmla="*/ 35556 w 396859"/>
              <a:gd name="connsiteY30" fmla="*/ 153616 h 203063"/>
              <a:gd name="connsiteX31" fmla="*/ 33651 w 396859"/>
              <a:gd name="connsiteY31" fmla="*/ 161617 h 203063"/>
              <a:gd name="connsiteX32" fmla="*/ 34508 w 396859"/>
              <a:gd name="connsiteY32" fmla="*/ 167523 h 203063"/>
              <a:gd name="connsiteX33" fmla="*/ 22507 w 396859"/>
              <a:gd name="connsiteY33" fmla="*/ 140281 h 203063"/>
              <a:gd name="connsiteX34" fmla="*/ 79657 w 396859"/>
              <a:gd name="connsiteY34" fmla="*/ 28934 h 203063"/>
              <a:gd name="connsiteX35" fmla="*/ 80800 w 396859"/>
              <a:gd name="connsiteY35" fmla="*/ 26934 h 203063"/>
              <a:gd name="connsiteX36" fmla="*/ 80800 w 396859"/>
              <a:gd name="connsiteY36" fmla="*/ 26934 h 203063"/>
              <a:gd name="connsiteX37" fmla="*/ 206339 w 396859"/>
              <a:gd name="connsiteY37" fmla="*/ 59890 h 203063"/>
              <a:gd name="connsiteX38" fmla="*/ 212912 w 396859"/>
              <a:gd name="connsiteY38" fmla="*/ 65510 h 203063"/>
              <a:gd name="connsiteX39" fmla="*/ 173288 w 396859"/>
              <a:gd name="connsiteY39" fmla="*/ 140472 h 203063"/>
              <a:gd name="connsiteX40" fmla="*/ 172430 w 396859"/>
              <a:gd name="connsiteY40" fmla="*/ 139805 h 203063"/>
              <a:gd name="connsiteX41" fmla="*/ 22507 w 396859"/>
              <a:gd name="connsiteY41" fmla="*/ 140281 h 203063"/>
              <a:gd name="connsiteX42" fmla="*/ 343119 w 396859"/>
              <a:gd name="connsiteY42" fmla="*/ 162760 h 203063"/>
              <a:gd name="connsiteX43" fmla="*/ 343119 w 396859"/>
              <a:gd name="connsiteY43" fmla="*/ 162760 h 203063"/>
              <a:gd name="connsiteX44" fmla="*/ 273300 w 396859"/>
              <a:gd name="connsiteY44" fmla="*/ 139710 h 203063"/>
              <a:gd name="connsiteX45" fmla="*/ 263775 w 396859"/>
              <a:gd name="connsiteY45" fmla="*/ 144568 h 203063"/>
              <a:gd name="connsiteX46" fmla="*/ 248821 w 396859"/>
              <a:gd name="connsiteY46" fmla="*/ 141520 h 203063"/>
              <a:gd name="connsiteX47" fmla="*/ 344071 w 396859"/>
              <a:gd name="connsiteY47" fmla="*/ 160570 h 203063"/>
              <a:gd name="connsiteX48" fmla="*/ 343119 w 396859"/>
              <a:gd name="connsiteY48" fmla="*/ 162760 h 203063"/>
              <a:gd name="connsiteX49" fmla="*/ 143094 w 396859"/>
              <a:gd name="connsiteY49" fmla="*/ 157236 h 203063"/>
              <a:gd name="connsiteX50" fmla="*/ 132521 w 396859"/>
              <a:gd name="connsiteY50" fmla="*/ 144568 h 203063"/>
              <a:gd name="connsiteX51" fmla="*/ 154619 w 396859"/>
              <a:gd name="connsiteY51" fmla="*/ 152092 h 203063"/>
              <a:gd name="connsiteX52" fmla="*/ 143094 w 396859"/>
              <a:gd name="connsiteY52" fmla="*/ 157236 h 203063"/>
              <a:gd name="connsiteX53" fmla="*/ 170335 w 396859"/>
              <a:gd name="connsiteY53" fmla="*/ 183525 h 203063"/>
              <a:gd name="connsiteX54" fmla="*/ 165382 w 396859"/>
              <a:gd name="connsiteY54" fmla="*/ 175238 h 203063"/>
              <a:gd name="connsiteX55" fmla="*/ 157381 w 396859"/>
              <a:gd name="connsiteY55" fmla="*/ 170952 h 203063"/>
              <a:gd name="connsiteX56" fmla="*/ 167668 w 396859"/>
              <a:gd name="connsiteY56" fmla="*/ 166475 h 203063"/>
              <a:gd name="connsiteX57" fmla="*/ 172811 w 396859"/>
              <a:gd name="connsiteY57" fmla="*/ 161046 h 203063"/>
              <a:gd name="connsiteX58" fmla="*/ 179765 w 396859"/>
              <a:gd name="connsiteY58" fmla="*/ 161617 h 203063"/>
              <a:gd name="connsiteX59" fmla="*/ 179765 w 396859"/>
              <a:gd name="connsiteY59" fmla="*/ 161617 h 203063"/>
              <a:gd name="connsiteX60" fmla="*/ 198053 w 396859"/>
              <a:gd name="connsiteY60" fmla="*/ 173714 h 203063"/>
              <a:gd name="connsiteX61" fmla="*/ 198053 w 396859"/>
              <a:gd name="connsiteY61" fmla="*/ 173714 h 203063"/>
              <a:gd name="connsiteX62" fmla="*/ 170335 w 396859"/>
              <a:gd name="connsiteY62" fmla="*/ 183525 h 203063"/>
              <a:gd name="connsiteX63" fmla="*/ 363121 w 396859"/>
              <a:gd name="connsiteY63" fmla="*/ 104467 h 203063"/>
              <a:gd name="connsiteX64" fmla="*/ 356263 w 396859"/>
              <a:gd name="connsiteY64" fmla="*/ 130375 h 203063"/>
              <a:gd name="connsiteX65" fmla="*/ 353501 w 396859"/>
              <a:gd name="connsiteY65" fmla="*/ 145234 h 203063"/>
              <a:gd name="connsiteX66" fmla="*/ 196814 w 396859"/>
              <a:gd name="connsiteY66" fmla="*/ 135709 h 203063"/>
              <a:gd name="connsiteX67" fmla="*/ 238439 w 396859"/>
              <a:gd name="connsiteY67" fmla="*/ 56842 h 203063"/>
              <a:gd name="connsiteX68" fmla="*/ 238439 w 396859"/>
              <a:gd name="connsiteY68" fmla="*/ 56842 h 203063"/>
              <a:gd name="connsiteX69" fmla="*/ 372551 w 396859"/>
              <a:gd name="connsiteY69" fmla="*/ 57509 h 203063"/>
              <a:gd name="connsiteX70" fmla="*/ 374551 w 396859"/>
              <a:gd name="connsiteY70" fmla="*/ 61510 h 203063"/>
              <a:gd name="connsiteX71" fmla="*/ 363121 w 396859"/>
              <a:gd name="connsiteY71" fmla="*/ 104467 h 20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396859" h="203063">
                <a:moveTo>
                  <a:pt x="386171" y="40936"/>
                </a:moveTo>
                <a:cubicBezTo>
                  <a:pt x="358644" y="-19262"/>
                  <a:pt x="259298" y="6646"/>
                  <a:pt x="221770" y="47698"/>
                </a:cubicBezTo>
                <a:cubicBezTo>
                  <a:pt x="200339" y="-12595"/>
                  <a:pt x="124901" y="-3451"/>
                  <a:pt x="74132" y="9598"/>
                </a:cubicBezTo>
                <a:cubicBezTo>
                  <a:pt x="71498" y="10153"/>
                  <a:pt x="69399" y="12141"/>
                  <a:pt x="68703" y="14742"/>
                </a:cubicBezTo>
                <a:cubicBezTo>
                  <a:pt x="67337" y="15254"/>
                  <a:pt x="66123" y="16106"/>
                  <a:pt x="65179" y="17218"/>
                </a:cubicBezTo>
                <a:cubicBezTo>
                  <a:pt x="31220" y="57106"/>
                  <a:pt x="8735" y="105468"/>
                  <a:pt x="123" y="157141"/>
                </a:cubicBezTo>
                <a:cubicBezTo>
                  <a:pt x="-685" y="161966"/>
                  <a:pt x="2571" y="166532"/>
                  <a:pt x="7396" y="167341"/>
                </a:cubicBezTo>
                <a:cubicBezTo>
                  <a:pt x="8140" y="167466"/>
                  <a:pt x="8897" y="167495"/>
                  <a:pt x="9648" y="167428"/>
                </a:cubicBezTo>
                <a:cubicBezTo>
                  <a:pt x="13932" y="174158"/>
                  <a:pt x="19658" y="179851"/>
                  <a:pt x="26412" y="184096"/>
                </a:cubicBezTo>
                <a:cubicBezTo>
                  <a:pt x="27728" y="184898"/>
                  <a:pt x="29182" y="185447"/>
                  <a:pt x="30699" y="185716"/>
                </a:cubicBezTo>
                <a:cubicBezTo>
                  <a:pt x="33223" y="190331"/>
                  <a:pt x="39011" y="192025"/>
                  <a:pt x="43626" y="189500"/>
                </a:cubicBezTo>
                <a:cubicBezTo>
                  <a:pt x="43830" y="189389"/>
                  <a:pt x="44029" y="189270"/>
                  <a:pt x="44224" y="189145"/>
                </a:cubicBezTo>
                <a:cubicBezTo>
                  <a:pt x="54405" y="181094"/>
                  <a:pt x="65868" y="174815"/>
                  <a:pt x="78133" y="170571"/>
                </a:cubicBezTo>
                <a:cubicBezTo>
                  <a:pt x="84502" y="170234"/>
                  <a:pt x="90889" y="170585"/>
                  <a:pt x="97183" y="171619"/>
                </a:cubicBezTo>
                <a:cubicBezTo>
                  <a:pt x="109434" y="171876"/>
                  <a:pt x="121523" y="174462"/>
                  <a:pt x="132807" y="179239"/>
                </a:cubicBezTo>
                <a:lnTo>
                  <a:pt x="133473" y="179239"/>
                </a:lnTo>
                <a:cubicBezTo>
                  <a:pt x="142023" y="182918"/>
                  <a:pt x="150355" y="187084"/>
                  <a:pt x="158429" y="191716"/>
                </a:cubicBezTo>
                <a:cubicBezTo>
                  <a:pt x="159307" y="192146"/>
                  <a:pt x="160235" y="192466"/>
                  <a:pt x="161191" y="192669"/>
                </a:cubicBezTo>
                <a:cubicBezTo>
                  <a:pt x="160377" y="197440"/>
                  <a:pt x="163585" y="201967"/>
                  <a:pt x="168356" y="202781"/>
                </a:cubicBezTo>
                <a:cubicBezTo>
                  <a:pt x="170022" y="203065"/>
                  <a:pt x="171735" y="202861"/>
                  <a:pt x="173288" y="202194"/>
                </a:cubicBezTo>
                <a:cubicBezTo>
                  <a:pt x="224723" y="178286"/>
                  <a:pt x="274062" y="184096"/>
                  <a:pt x="325688" y="202861"/>
                </a:cubicBezTo>
                <a:cubicBezTo>
                  <a:pt x="327135" y="203132"/>
                  <a:pt x="328621" y="203132"/>
                  <a:pt x="330069" y="202861"/>
                </a:cubicBezTo>
                <a:cubicBezTo>
                  <a:pt x="333085" y="203248"/>
                  <a:pt x="336073" y="201972"/>
                  <a:pt x="337880" y="199527"/>
                </a:cubicBezTo>
                <a:lnTo>
                  <a:pt x="357501" y="173809"/>
                </a:lnTo>
                <a:cubicBezTo>
                  <a:pt x="358202" y="173571"/>
                  <a:pt x="358874" y="173251"/>
                  <a:pt x="359501" y="172857"/>
                </a:cubicBezTo>
                <a:cubicBezTo>
                  <a:pt x="371408" y="164665"/>
                  <a:pt x="372455" y="140472"/>
                  <a:pt x="375789" y="127804"/>
                </a:cubicBezTo>
                <a:lnTo>
                  <a:pt x="396649" y="50080"/>
                </a:lnTo>
                <a:cubicBezTo>
                  <a:pt x="398078" y="43793"/>
                  <a:pt x="391982" y="40078"/>
                  <a:pt x="386171" y="40936"/>
                </a:cubicBezTo>
                <a:close/>
                <a:moveTo>
                  <a:pt x="34508" y="167523"/>
                </a:moveTo>
                <a:cubicBezTo>
                  <a:pt x="31836" y="165673"/>
                  <a:pt x="29404" y="163497"/>
                  <a:pt x="27269" y="161046"/>
                </a:cubicBezTo>
                <a:cubicBezTo>
                  <a:pt x="29796" y="158319"/>
                  <a:pt x="32570" y="155832"/>
                  <a:pt x="35556" y="153616"/>
                </a:cubicBezTo>
                <a:cubicBezTo>
                  <a:pt x="34985" y="156283"/>
                  <a:pt x="34318" y="158950"/>
                  <a:pt x="33651" y="161617"/>
                </a:cubicBezTo>
                <a:cubicBezTo>
                  <a:pt x="33111" y="163620"/>
                  <a:pt x="33421" y="165757"/>
                  <a:pt x="34508" y="167523"/>
                </a:cubicBezTo>
                <a:close/>
                <a:moveTo>
                  <a:pt x="22507" y="140281"/>
                </a:moveTo>
                <a:cubicBezTo>
                  <a:pt x="32561" y="99197"/>
                  <a:pt x="52138" y="61054"/>
                  <a:pt x="79657" y="28934"/>
                </a:cubicBezTo>
                <a:cubicBezTo>
                  <a:pt x="80108" y="28310"/>
                  <a:pt x="80492" y="27640"/>
                  <a:pt x="80800" y="26934"/>
                </a:cubicBezTo>
                <a:lnTo>
                  <a:pt x="80800" y="26934"/>
                </a:lnTo>
                <a:cubicBezTo>
                  <a:pt x="123758" y="15694"/>
                  <a:pt x="190814" y="4931"/>
                  <a:pt x="206339" y="59890"/>
                </a:cubicBezTo>
                <a:cubicBezTo>
                  <a:pt x="206989" y="63045"/>
                  <a:pt x="209694" y="65359"/>
                  <a:pt x="212912" y="65510"/>
                </a:cubicBezTo>
                <a:lnTo>
                  <a:pt x="173288" y="140472"/>
                </a:lnTo>
                <a:cubicBezTo>
                  <a:pt x="173020" y="140227"/>
                  <a:pt x="172734" y="140004"/>
                  <a:pt x="172430" y="139805"/>
                </a:cubicBezTo>
                <a:cubicBezTo>
                  <a:pt x="129377" y="119136"/>
                  <a:pt x="62988" y="107896"/>
                  <a:pt x="22507" y="140281"/>
                </a:cubicBezTo>
                <a:close/>
                <a:moveTo>
                  <a:pt x="343119" y="162760"/>
                </a:moveTo>
                <a:lnTo>
                  <a:pt x="343119" y="162760"/>
                </a:lnTo>
                <a:cubicBezTo>
                  <a:pt x="324735" y="146854"/>
                  <a:pt x="296065" y="144949"/>
                  <a:pt x="273300" y="139710"/>
                </a:cubicBezTo>
                <a:cubicBezTo>
                  <a:pt x="269341" y="138562"/>
                  <a:pt x="265170" y="140688"/>
                  <a:pt x="263775" y="144568"/>
                </a:cubicBezTo>
                <a:cubicBezTo>
                  <a:pt x="258863" y="143223"/>
                  <a:pt x="253867" y="142205"/>
                  <a:pt x="248821" y="141520"/>
                </a:cubicBezTo>
                <a:cubicBezTo>
                  <a:pt x="282825" y="136376"/>
                  <a:pt x="317972" y="139329"/>
                  <a:pt x="344071" y="160570"/>
                </a:cubicBezTo>
                <a:cubicBezTo>
                  <a:pt x="343404" y="161617"/>
                  <a:pt x="343309" y="162189"/>
                  <a:pt x="343119" y="162760"/>
                </a:cubicBezTo>
                <a:close/>
                <a:moveTo>
                  <a:pt x="143094" y="157236"/>
                </a:moveTo>
                <a:cubicBezTo>
                  <a:pt x="141026" y="151984"/>
                  <a:pt x="137318" y="147541"/>
                  <a:pt x="132521" y="144568"/>
                </a:cubicBezTo>
                <a:cubicBezTo>
                  <a:pt x="140013" y="146687"/>
                  <a:pt x="147390" y="149199"/>
                  <a:pt x="154619" y="152092"/>
                </a:cubicBezTo>
                <a:cubicBezTo>
                  <a:pt x="150428" y="153712"/>
                  <a:pt x="146808" y="155426"/>
                  <a:pt x="143094" y="157236"/>
                </a:cubicBezTo>
                <a:close/>
                <a:moveTo>
                  <a:pt x="170335" y="183525"/>
                </a:moveTo>
                <a:cubicBezTo>
                  <a:pt x="170310" y="180069"/>
                  <a:pt x="168414" y="176897"/>
                  <a:pt x="165382" y="175238"/>
                </a:cubicBezTo>
                <a:lnTo>
                  <a:pt x="157381" y="170952"/>
                </a:lnTo>
                <a:lnTo>
                  <a:pt x="167668" y="166475"/>
                </a:lnTo>
                <a:cubicBezTo>
                  <a:pt x="170148" y="165586"/>
                  <a:pt x="172057" y="163570"/>
                  <a:pt x="172811" y="161046"/>
                </a:cubicBezTo>
                <a:cubicBezTo>
                  <a:pt x="174992" y="162040"/>
                  <a:pt x="177451" y="162243"/>
                  <a:pt x="179765" y="161617"/>
                </a:cubicBezTo>
                <a:cubicBezTo>
                  <a:pt x="179765" y="161617"/>
                  <a:pt x="179765" y="161617"/>
                  <a:pt x="179765" y="161617"/>
                </a:cubicBezTo>
                <a:cubicBezTo>
                  <a:pt x="186914" y="163770"/>
                  <a:pt x="193274" y="167977"/>
                  <a:pt x="198053" y="173714"/>
                </a:cubicBezTo>
                <a:lnTo>
                  <a:pt x="198053" y="173714"/>
                </a:lnTo>
                <a:cubicBezTo>
                  <a:pt x="188574" y="176266"/>
                  <a:pt x="179308" y="179546"/>
                  <a:pt x="170335" y="183525"/>
                </a:cubicBezTo>
                <a:close/>
                <a:moveTo>
                  <a:pt x="363121" y="104467"/>
                </a:moveTo>
                <a:lnTo>
                  <a:pt x="356263" y="130375"/>
                </a:lnTo>
                <a:cubicBezTo>
                  <a:pt x="355501" y="133042"/>
                  <a:pt x="354644" y="139234"/>
                  <a:pt x="353501" y="145234"/>
                </a:cubicBezTo>
                <a:cubicBezTo>
                  <a:pt x="311019" y="111135"/>
                  <a:pt x="246916" y="119136"/>
                  <a:pt x="196814" y="135709"/>
                </a:cubicBezTo>
                <a:cubicBezTo>
                  <a:pt x="210721" y="109420"/>
                  <a:pt x="224596" y="83131"/>
                  <a:pt x="238439" y="56842"/>
                </a:cubicBezTo>
                <a:lnTo>
                  <a:pt x="238439" y="56842"/>
                </a:lnTo>
                <a:cubicBezTo>
                  <a:pt x="269204" y="27410"/>
                  <a:pt x="359216" y="-1546"/>
                  <a:pt x="372551" y="57509"/>
                </a:cubicBezTo>
                <a:cubicBezTo>
                  <a:pt x="372891" y="58983"/>
                  <a:pt x="373576" y="60354"/>
                  <a:pt x="374551" y="61510"/>
                </a:cubicBezTo>
                <a:cubicBezTo>
                  <a:pt x="370836" y="75892"/>
                  <a:pt x="367026" y="89989"/>
                  <a:pt x="363121" y="104467"/>
                </a:cubicBez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80" name="组合 779">
            <a:extLst>
              <a:ext uri="{FF2B5EF4-FFF2-40B4-BE49-F238E27FC236}">
                <a16:creationId xmlns:a16="http://schemas.microsoft.com/office/drawing/2014/main" id="{C7E6AE4B-3F61-E95C-7AD4-BA08EE22F4FF}"/>
              </a:ext>
            </a:extLst>
          </p:cNvPr>
          <p:cNvGrpSpPr/>
          <p:nvPr/>
        </p:nvGrpSpPr>
        <p:grpSpPr>
          <a:xfrm rot="3102375">
            <a:off x="5836037" y="5255820"/>
            <a:ext cx="479188" cy="683907"/>
            <a:chOff x="3638704" y="5343099"/>
            <a:chExt cx="371321" cy="529957"/>
          </a:xfr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grpSpPr>
        <p:sp>
          <p:nvSpPr>
            <p:cNvPr id="750" name="任意多边形: 形状 749">
              <a:extLst>
                <a:ext uri="{FF2B5EF4-FFF2-40B4-BE49-F238E27FC236}">
                  <a16:creationId xmlns:a16="http://schemas.microsoft.com/office/drawing/2014/main" id="{A29AFA0B-8A9F-E120-9636-81174FA6E710}"/>
                </a:ext>
              </a:extLst>
            </p:cNvPr>
            <p:cNvSpPr/>
            <p:nvPr/>
          </p:nvSpPr>
          <p:spPr>
            <a:xfrm>
              <a:off x="3638704" y="5499955"/>
              <a:ext cx="293939" cy="373101"/>
            </a:xfrm>
            <a:custGeom>
              <a:avLst/>
              <a:gdLst>
                <a:gd name="connsiteX0" fmla="*/ 186019 w 186309"/>
                <a:gd name="connsiteY0" fmla="*/ 70783 h 236485"/>
                <a:gd name="connsiteX1" fmla="*/ 117249 w 186309"/>
                <a:gd name="connsiteY1" fmla="*/ 5346 h 236485"/>
                <a:gd name="connsiteX2" fmla="*/ 24857 w 186309"/>
                <a:gd name="connsiteY2" fmla="*/ 137553 h 236485"/>
                <a:gd name="connsiteX3" fmla="*/ 27047 w 186309"/>
                <a:gd name="connsiteY3" fmla="*/ 138696 h 236485"/>
                <a:gd name="connsiteX4" fmla="*/ 27047 w 186309"/>
                <a:gd name="connsiteY4" fmla="*/ 191560 h 236485"/>
                <a:gd name="connsiteX5" fmla="*/ 27047 w 186309"/>
                <a:gd name="connsiteY5" fmla="*/ 191560 h 236485"/>
                <a:gd name="connsiteX6" fmla="*/ 47669 w 186309"/>
                <a:gd name="connsiteY6" fmla="*/ 234565 h 236485"/>
                <a:gd name="connsiteX7" fmla="*/ 90674 w 186309"/>
                <a:gd name="connsiteY7" fmla="*/ 213943 h 236485"/>
                <a:gd name="connsiteX8" fmla="*/ 90674 w 186309"/>
                <a:gd name="connsiteY8" fmla="*/ 211276 h 236485"/>
                <a:gd name="connsiteX9" fmla="*/ 95056 w 186309"/>
                <a:gd name="connsiteY9" fmla="*/ 207466 h 236485"/>
                <a:gd name="connsiteX10" fmla="*/ 105152 w 186309"/>
                <a:gd name="connsiteY10" fmla="*/ 168414 h 236485"/>
                <a:gd name="connsiteX11" fmla="*/ 186019 w 186309"/>
                <a:gd name="connsiteY11" fmla="*/ 70783 h 236485"/>
                <a:gd name="connsiteX12" fmla="*/ 43621 w 186309"/>
                <a:gd name="connsiteY12" fmla="*/ 209181 h 236485"/>
                <a:gd name="connsiteX13" fmla="*/ 53146 w 186309"/>
                <a:gd name="connsiteY13" fmla="*/ 214134 h 236485"/>
                <a:gd name="connsiteX14" fmla="*/ 64671 w 186309"/>
                <a:gd name="connsiteY14" fmla="*/ 216991 h 236485"/>
                <a:gd name="connsiteX15" fmla="*/ 43916 w 186309"/>
                <a:gd name="connsiteY15" fmla="*/ 209825 h 236485"/>
                <a:gd name="connsiteX16" fmla="*/ 43621 w 186309"/>
                <a:gd name="connsiteY16" fmla="*/ 209181 h 236485"/>
                <a:gd name="connsiteX17" fmla="*/ 102295 w 186309"/>
                <a:gd name="connsiteY17" fmla="*/ 150412 h 236485"/>
                <a:gd name="connsiteX18" fmla="*/ 95246 w 186309"/>
                <a:gd name="connsiteY18" fmla="*/ 155269 h 236485"/>
                <a:gd name="connsiteX19" fmla="*/ 86483 w 186309"/>
                <a:gd name="connsiteY19" fmla="*/ 165366 h 236485"/>
                <a:gd name="connsiteX20" fmla="*/ 84007 w 186309"/>
                <a:gd name="connsiteY20" fmla="*/ 191655 h 236485"/>
                <a:gd name="connsiteX21" fmla="*/ 56194 w 186309"/>
                <a:gd name="connsiteY21" fmla="*/ 195084 h 236485"/>
                <a:gd name="connsiteX22" fmla="*/ 42380 w 186309"/>
                <a:gd name="connsiteY22" fmla="*/ 148459 h 236485"/>
                <a:gd name="connsiteX23" fmla="*/ 44478 w 186309"/>
                <a:gd name="connsiteY23" fmla="*/ 145078 h 236485"/>
                <a:gd name="connsiteX24" fmla="*/ 42387 w 186309"/>
                <a:gd name="connsiteY24" fmla="*/ 131770 h 236485"/>
                <a:gd name="connsiteX25" fmla="*/ 39049 w 186309"/>
                <a:gd name="connsiteY25" fmla="*/ 130219 h 236485"/>
                <a:gd name="connsiteX26" fmla="*/ 35810 w 186309"/>
                <a:gd name="connsiteY26" fmla="*/ 122694 h 236485"/>
                <a:gd name="connsiteX27" fmla="*/ 108295 w 186309"/>
                <a:gd name="connsiteY27" fmla="*/ 21634 h 236485"/>
                <a:gd name="connsiteX28" fmla="*/ 123154 w 186309"/>
                <a:gd name="connsiteY28" fmla="*/ 23729 h 236485"/>
                <a:gd name="connsiteX29" fmla="*/ 148110 w 186309"/>
                <a:gd name="connsiteY29" fmla="*/ 41255 h 236485"/>
                <a:gd name="connsiteX30" fmla="*/ 160683 w 186309"/>
                <a:gd name="connsiteY30" fmla="*/ 99643 h 236485"/>
                <a:gd name="connsiteX31" fmla="*/ 102295 w 186309"/>
                <a:gd name="connsiteY31" fmla="*/ 150412 h 23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6309" h="236485">
                  <a:moveTo>
                    <a:pt x="186019" y="70783"/>
                  </a:moveTo>
                  <a:cubicBezTo>
                    <a:pt x="184210" y="51733"/>
                    <a:pt x="140681" y="-3608"/>
                    <a:pt x="117249" y="5346"/>
                  </a:cubicBezTo>
                  <a:cubicBezTo>
                    <a:pt x="44478" y="-25039"/>
                    <a:pt x="-44009" y="81546"/>
                    <a:pt x="24857" y="137553"/>
                  </a:cubicBezTo>
                  <a:cubicBezTo>
                    <a:pt x="25534" y="138027"/>
                    <a:pt x="26270" y="138412"/>
                    <a:pt x="27047" y="138696"/>
                  </a:cubicBezTo>
                  <a:cubicBezTo>
                    <a:pt x="18087" y="155178"/>
                    <a:pt x="18087" y="175077"/>
                    <a:pt x="27047" y="191560"/>
                  </a:cubicBezTo>
                  <a:lnTo>
                    <a:pt x="27047" y="191560"/>
                  </a:lnTo>
                  <a:cubicBezTo>
                    <a:pt x="20866" y="209130"/>
                    <a:pt x="30099" y="228384"/>
                    <a:pt x="47669" y="234565"/>
                  </a:cubicBezTo>
                  <a:cubicBezTo>
                    <a:pt x="65239" y="240746"/>
                    <a:pt x="84493" y="231513"/>
                    <a:pt x="90674" y="213943"/>
                  </a:cubicBezTo>
                  <a:cubicBezTo>
                    <a:pt x="90810" y="213060"/>
                    <a:pt x="90810" y="212160"/>
                    <a:pt x="90674" y="211276"/>
                  </a:cubicBezTo>
                  <a:cubicBezTo>
                    <a:pt x="92244" y="210137"/>
                    <a:pt x="93710" y="208862"/>
                    <a:pt x="95056" y="207466"/>
                  </a:cubicBezTo>
                  <a:cubicBezTo>
                    <a:pt x="103538" y="196337"/>
                    <a:pt x="107178" y="182260"/>
                    <a:pt x="105152" y="168414"/>
                  </a:cubicBezTo>
                  <a:cubicBezTo>
                    <a:pt x="148300" y="166985"/>
                    <a:pt x="190210" y="113359"/>
                    <a:pt x="186019" y="70783"/>
                  </a:cubicBezTo>
                  <a:close/>
                  <a:moveTo>
                    <a:pt x="43621" y="209181"/>
                  </a:moveTo>
                  <a:cubicBezTo>
                    <a:pt x="46625" y="211142"/>
                    <a:pt x="49815" y="212801"/>
                    <a:pt x="53146" y="214134"/>
                  </a:cubicBezTo>
                  <a:cubicBezTo>
                    <a:pt x="56856" y="215554"/>
                    <a:pt x="60727" y="216514"/>
                    <a:pt x="64671" y="216991"/>
                  </a:cubicBezTo>
                  <a:cubicBezTo>
                    <a:pt x="56961" y="220744"/>
                    <a:pt x="47669" y="217535"/>
                    <a:pt x="43916" y="209825"/>
                  </a:cubicBezTo>
                  <a:cubicBezTo>
                    <a:pt x="43813" y="209613"/>
                    <a:pt x="43714" y="209398"/>
                    <a:pt x="43621" y="209181"/>
                  </a:cubicBezTo>
                  <a:close/>
                  <a:moveTo>
                    <a:pt x="102295" y="150412"/>
                  </a:moveTo>
                  <a:cubicBezTo>
                    <a:pt x="99155" y="150379"/>
                    <a:pt x="96333" y="152323"/>
                    <a:pt x="95246" y="155269"/>
                  </a:cubicBezTo>
                  <a:cubicBezTo>
                    <a:pt x="90058" y="155675"/>
                    <a:pt x="86155" y="160171"/>
                    <a:pt x="86483" y="165366"/>
                  </a:cubicBezTo>
                  <a:cubicBezTo>
                    <a:pt x="87964" y="174195"/>
                    <a:pt x="87110" y="183257"/>
                    <a:pt x="84007" y="191655"/>
                  </a:cubicBezTo>
                  <a:cubicBezTo>
                    <a:pt x="78482" y="202132"/>
                    <a:pt x="64957" y="199656"/>
                    <a:pt x="56194" y="195084"/>
                  </a:cubicBezTo>
                  <a:cubicBezTo>
                    <a:pt x="39504" y="186023"/>
                    <a:pt x="33319" y="165149"/>
                    <a:pt x="42380" y="148459"/>
                  </a:cubicBezTo>
                  <a:cubicBezTo>
                    <a:pt x="43014" y="147292"/>
                    <a:pt x="43714" y="146163"/>
                    <a:pt x="44478" y="145078"/>
                  </a:cubicBezTo>
                  <a:cubicBezTo>
                    <a:pt x="47576" y="140826"/>
                    <a:pt x="46640" y="134868"/>
                    <a:pt x="42387" y="131770"/>
                  </a:cubicBezTo>
                  <a:cubicBezTo>
                    <a:pt x="41386" y="131041"/>
                    <a:pt x="40252" y="130514"/>
                    <a:pt x="39049" y="130219"/>
                  </a:cubicBezTo>
                  <a:cubicBezTo>
                    <a:pt x="39333" y="127321"/>
                    <a:pt x="38110" y="124479"/>
                    <a:pt x="35810" y="122694"/>
                  </a:cubicBezTo>
                  <a:cubicBezTo>
                    <a:pt x="-16006" y="80212"/>
                    <a:pt x="54860" y="1536"/>
                    <a:pt x="108295" y="21634"/>
                  </a:cubicBezTo>
                  <a:cubicBezTo>
                    <a:pt x="111058" y="27444"/>
                    <a:pt x="119059" y="31159"/>
                    <a:pt x="123154" y="23729"/>
                  </a:cubicBezTo>
                  <a:cubicBezTo>
                    <a:pt x="123154" y="23729"/>
                    <a:pt x="146205" y="39636"/>
                    <a:pt x="148110" y="41255"/>
                  </a:cubicBezTo>
                  <a:cubicBezTo>
                    <a:pt x="166155" y="54936"/>
                    <a:pt x="171498" y="79748"/>
                    <a:pt x="160683" y="99643"/>
                  </a:cubicBezTo>
                  <a:cubicBezTo>
                    <a:pt x="150491" y="124694"/>
                    <a:pt x="131060" y="149269"/>
                    <a:pt x="102295" y="1504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1" name="任意多边形: 形状 750">
              <a:extLst>
                <a:ext uri="{FF2B5EF4-FFF2-40B4-BE49-F238E27FC236}">
                  <a16:creationId xmlns:a16="http://schemas.microsoft.com/office/drawing/2014/main" id="{D01B758E-0872-A90A-07B3-88F7883CCEF5}"/>
                </a:ext>
              </a:extLst>
            </p:cNvPr>
            <p:cNvSpPr/>
            <p:nvPr/>
          </p:nvSpPr>
          <p:spPr>
            <a:xfrm>
              <a:off x="3745138" y="5365673"/>
              <a:ext cx="43918" cy="85946"/>
            </a:xfrm>
            <a:custGeom>
              <a:avLst/>
              <a:gdLst>
                <a:gd name="connsiteX0" fmla="*/ 27213 w 27837"/>
                <a:gd name="connsiteY0" fmla="*/ 41786 h 54476"/>
                <a:gd name="connsiteX1" fmla="*/ 17688 w 27837"/>
                <a:gd name="connsiteY1" fmla="*/ 5591 h 54476"/>
                <a:gd name="connsiteX2" fmla="*/ 5591 w 27837"/>
                <a:gd name="connsiteY2" fmla="*/ 638 h 54476"/>
                <a:gd name="connsiteX3" fmla="*/ 638 w 27837"/>
                <a:gd name="connsiteY3" fmla="*/ 12735 h 54476"/>
                <a:gd name="connsiteX4" fmla="*/ 10163 w 27837"/>
                <a:gd name="connsiteY4" fmla="*/ 48835 h 54476"/>
                <a:gd name="connsiteX5" fmla="*/ 22165 w 27837"/>
                <a:gd name="connsiteY5" fmla="*/ 53883 h 54476"/>
                <a:gd name="connsiteX6" fmla="*/ 27213 w 27837"/>
                <a:gd name="connsiteY6" fmla="*/ 41786 h 54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37" h="54476">
                  <a:moveTo>
                    <a:pt x="27213" y="41786"/>
                  </a:moveTo>
                  <a:cubicBezTo>
                    <a:pt x="23879" y="29785"/>
                    <a:pt x="20641" y="17688"/>
                    <a:pt x="17688" y="5591"/>
                  </a:cubicBezTo>
                  <a:cubicBezTo>
                    <a:pt x="15603" y="997"/>
                    <a:pt x="10299" y="-1175"/>
                    <a:pt x="5591" y="638"/>
                  </a:cubicBezTo>
                  <a:cubicBezTo>
                    <a:pt x="997" y="2723"/>
                    <a:pt x="-1175" y="8027"/>
                    <a:pt x="638" y="12735"/>
                  </a:cubicBezTo>
                  <a:lnTo>
                    <a:pt x="10163" y="48835"/>
                  </a:lnTo>
                  <a:cubicBezTo>
                    <a:pt x="12209" y="53416"/>
                    <a:pt x="17459" y="55624"/>
                    <a:pt x="22165" y="53883"/>
                  </a:cubicBezTo>
                  <a:cubicBezTo>
                    <a:pt x="26795" y="51834"/>
                    <a:pt x="29013" y="46520"/>
                    <a:pt x="27213" y="417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2" name="任意多边形: 形状 751">
              <a:extLst>
                <a:ext uri="{FF2B5EF4-FFF2-40B4-BE49-F238E27FC236}">
                  <a16:creationId xmlns:a16="http://schemas.microsoft.com/office/drawing/2014/main" id="{0CA27013-796E-93F5-A0C6-61FDF1AF7FEA}"/>
                </a:ext>
              </a:extLst>
            </p:cNvPr>
            <p:cNvSpPr/>
            <p:nvPr/>
          </p:nvSpPr>
          <p:spPr>
            <a:xfrm>
              <a:off x="3846292" y="5343099"/>
              <a:ext cx="61655" cy="110060"/>
            </a:xfrm>
            <a:custGeom>
              <a:avLst/>
              <a:gdLst>
                <a:gd name="connsiteX0" fmla="*/ 38059 w 39079"/>
                <a:gd name="connsiteY0" fmla="*/ 12278 h 69760"/>
                <a:gd name="connsiteX1" fmla="*/ 21009 w 39079"/>
                <a:gd name="connsiteY1" fmla="*/ 5230 h 69760"/>
                <a:gd name="connsiteX2" fmla="*/ 340 w 39079"/>
                <a:gd name="connsiteY2" fmla="*/ 59999 h 69760"/>
                <a:gd name="connsiteX3" fmla="*/ 18628 w 39079"/>
                <a:gd name="connsiteY3" fmla="*/ 62285 h 69760"/>
                <a:gd name="connsiteX4" fmla="*/ 38059 w 39079"/>
                <a:gd name="connsiteY4" fmla="*/ 12278 h 69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79" h="69760">
                  <a:moveTo>
                    <a:pt x="38059" y="12278"/>
                  </a:moveTo>
                  <a:cubicBezTo>
                    <a:pt x="43393" y="1706"/>
                    <a:pt x="26343" y="-5343"/>
                    <a:pt x="21009" y="5230"/>
                  </a:cubicBezTo>
                  <a:cubicBezTo>
                    <a:pt x="12178" y="22694"/>
                    <a:pt x="5249" y="41055"/>
                    <a:pt x="340" y="59999"/>
                  </a:cubicBezTo>
                  <a:cubicBezTo>
                    <a:pt x="-2708" y="71429"/>
                    <a:pt x="15675" y="73619"/>
                    <a:pt x="18628" y="62285"/>
                  </a:cubicBezTo>
                  <a:cubicBezTo>
                    <a:pt x="23331" y="44980"/>
                    <a:pt x="29844" y="28219"/>
                    <a:pt x="38059" y="122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3" name="任意多边形: 形状 752">
              <a:extLst>
                <a:ext uri="{FF2B5EF4-FFF2-40B4-BE49-F238E27FC236}">
                  <a16:creationId xmlns:a16="http://schemas.microsoft.com/office/drawing/2014/main" id="{FA90E1CD-8585-1C87-08A3-A835D8CE8D2C}"/>
                </a:ext>
              </a:extLst>
            </p:cNvPr>
            <p:cNvSpPr/>
            <p:nvPr/>
          </p:nvSpPr>
          <p:spPr>
            <a:xfrm>
              <a:off x="3928242" y="5426643"/>
              <a:ext cx="81783" cy="66003"/>
            </a:xfrm>
            <a:custGeom>
              <a:avLst/>
              <a:gdLst>
                <a:gd name="connsiteX0" fmla="*/ 40980 w 51837"/>
                <a:gd name="connsiteY0" fmla="*/ 94 h 41835"/>
                <a:gd name="connsiteX1" fmla="*/ 1833 w 51837"/>
                <a:gd name="connsiteY1" fmla="*/ 27049 h 41835"/>
                <a:gd name="connsiteX2" fmla="*/ 3452 w 51837"/>
                <a:gd name="connsiteY2" fmla="*/ 40003 h 41835"/>
                <a:gd name="connsiteX3" fmla="*/ 16406 w 51837"/>
                <a:gd name="connsiteY3" fmla="*/ 38384 h 41835"/>
                <a:gd name="connsiteX4" fmla="*/ 48029 w 51837"/>
                <a:gd name="connsiteY4" fmla="*/ 17143 h 41835"/>
                <a:gd name="connsiteX5" fmla="*/ 49930 w 51837"/>
                <a:gd name="connsiteY5" fmla="*/ 3808 h 41835"/>
                <a:gd name="connsiteX6" fmla="*/ 40980 w 51837"/>
                <a:gd name="connsiteY6" fmla="*/ 94 h 41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837" h="41835">
                  <a:moveTo>
                    <a:pt x="40980" y="94"/>
                  </a:moveTo>
                  <a:cubicBezTo>
                    <a:pt x="26340" y="6516"/>
                    <a:pt x="13055" y="15664"/>
                    <a:pt x="1833" y="27049"/>
                  </a:cubicBezTo>
                  <a:cubicBezTo>
                    <a:pt x="-1137" y="31116"/>
                    <a:pt x="-427" y="36792"/>
                    <a:pt x="3452" y="40003"/>
                  </a:cubicBezTo>
                  <a:cubicBezTo>
                    <a:pt x="7519" y="42973"/>
                    <a:pt x="13195" y="42263"/>
                    <a:pt x="16406" y="38384"/>
                  </a:cubicBezTo>
                  <a:cubicBezTo>
                    <a:pt x="25537" y="29402"/>
                    <a:pt x="36260" y="22199"/>
                    <a:pt x="48029" y="17143"/>
                  </a:cubicBezTo>
                  <a:cubicBezTo>
                    <a:pt x="52236" y="13986"/>
                    <a:pt x="53087" y="8015"/>
                    <a:pt x="49930" y="3808"/>
                  </a:cubicBezTo>
                  <a:cubicBezTo>
                    <a:pt x="47846" y="1032"/>
                    <a:pt x="44417" y="-391"/>
                    <a:pt x="40980" y="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4" name="任意多边形: 形状 753">
              <a:extLst>
                <a:ext uri="{FF2B5EF4-FFF2-40B4-BE49-F238E27FC236}">
                  <a16:creationId xmlns:a16="http://schemas.microsoft.com/office/drawing/2014/main" id="{BCA87C22-4C14-5FB8-4796-CC6A3B0CD043}"/>
                </a:ext>
              </a:extLst>
            </p:cNvPr>
            <p:cNvSpPr/>
            <p:nvPr/>
          </p:nvSpPr>
          <p:spPr>
            <a:xfrm>
              <a:off x="3716221" y="5616111"/>
              <a:ext cx="113513" cy="96227"/>
            </a:xfrm>
            <a:custGeom>
              <a:avLst/>
              <a:gdLst>
                <a:gd name="connsiteX0" fmla="*/ 71831 w 71949"/>
                <a:gd name="connsiteY0" fmla="*/ 22591 h 60992"/>
                <a:gd name="connsiteX1" fmla="*/ 58401 w 71949"/>
                <a:gd name="connsiteY1" fmla="*/ 9923 h 60992"/>
                <a:gd name="connsiteX2" fmla="*/ 38493 w 71949"/>
                <a:gd name="connsiteY2" fmla="*/ 21067 h 60992"/>
                <a:gd name="connsiteX3" fmla="*/ 36684 w 71949"/>
                <a:gd name="connsiteY3" fmla="*/ 16019 h 60992"/>
                <a:gd name="connsiteX4" fmla="*/ 32302 w 71949"/>
                <a:gd name="connsiteY4" fmla="*/ 6494 h 60992"/>
                <a:gd name="connsiteX5" fmla="*/ 27635 w 71949"/>
                <a:gd name="connsiteY5" fmla="*/ 4970 h 60992"/>
                <a:gd name="connsiteX6" fmla="*/ 11919 w 71949"/>
                <a:gd name="connsiteY6" fmla="*/ 16 h 60992"/>
                <a:gd name="connsiteX7" fmla="*/ 1727 w 71949"/>
                <a:gd name="connsiteY7" fmla="*/ 3541 h 60992"/>
                <a:gd name="connsiteX8" fmla="*/ 488 w 71949"/>
                <a:gd name="connsiteY8" fmla="*/ 18590 h 60992"/>
                <a:gd name="connsiteX9" fmla="*/ 13157 w 71949"/>
                <a:gd name="connsiteY9" fmla="*/ 51070 h 60992"/>
                <a:gd name="connsiteX10" fmla="*/ 16871 w 71949"/>
                <a:gd name="connsiteY10" fmla="*/ 52785 h 60992"/>
                <a:gd name="connsiteX11" fmla="*/ 16372 w 71949"/>
                <a:gd name="connsiteY11" fmla="*/ 59366 h 60992"/>
                <a:gd name="connsiteX12" fmla="*/ 20301 w 71949"/>
                <a:gd name="connsiteY12" fmla="*/ 60976 h 60992"/>
                <a:gd name="connsiteX13" fmla="*/ 51447 w 71949"/>
                <a:gd name="connsiteY13" fmla="*/ 48213 h 60992"/>
                <a:gd name="connsiteX14" fmla="*/ 63258 w 71949"/>
                <a:gd name="connsiteY14" fmla="*/ 37735 h 60992"/>
                <a:gd name="connsiteX15" fmla="*/ 65449 w 71949"/>
                <a:gd name="connsiteY15" fmla="*/ 36402 h 60992"/>
                <a:gd name="connsiteX16" fmla="*/ 69069 w 71949"/>
                <a:gd name="connsiteY16" fmla="*/ 30020 h 60992"/>
                <a:gd name="connsiteX17" fmla="*/ 71831 w 71949"/>
                <a:gd name="connsiteY17" fmla="*/ 22591 h 6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1949" h="60992">
                  <a:moveTo>
                    <a:pt x="71831" y="22591"/>
                  </a:moveTo>
                  <a:cubicBezTo>
                    <a:pt x="72974" y="14399"/>
                    <a:pt x="65640" y="10113"/>
                    <a:pt x="58401" y="9923"/>
                  </a:cubicBezTo>
                  <a:cubicBezTo>
                    <a:pt x="50253" y="9824"/>
                    <a:pt x="42669" y="14070"/>
                    <a:pt x="38493" y="21067"/>
                  </a:cubicBezTo>
                  <a:cubicBezTo>
                    <a:pt x="38076" y="19323"/>
                    <a:pt x="37469" y="17630"/>
                    <a:pt x="36684" y="16019"/>
                  </a:cubicBezTo>
                  <a:cubicBezTo>
                    <a:pt x="37672" y="12206"/>
                    <a:pt x="35841" y="8224"/>
                    <a:pt x="32302" y="6494"/>
                  </a:cubicBezTo>
                  <a:cubicBezTo>
                    <a:pt x="30830" y="5759"/>
                    <a:pt x="29257" y="5246"/>
                    <a:pt x="27635" y="4970"/>
                  </a:cubicBezTo>
                  <a:cubicBezTo>
                    <a:pt x="23122" y="1559"/>
                    <a:pt x="17571" y="-190"/>
                    <a:pt x="11919" y="16"/>
                  </a:cubicBezTo>
                  <a:cubicBezTo>
                    <a:pt x="8197" y="-145"/>
                    <a:pt x="4554" y="1115"/>
                    <a:pt x="1727" y="3541"/>
                  </a:cubicBezTo>
                  <a:cubicBezTo>
                    <a:pt x="-940" y="6874"/>
                    <a:pt x="203" y="14590"/>
                    <a:pt x="488" y="18590"/>
                  </a:cubicBezTo>
                  <a:cubicBezTo>
                    <a:pt x="1534" y="30402"/>
                    <a:pt x="5928" y="41670"/>
                    <a:pt x="13157" y="51070"/>
                  </a:cubicBezTo>
                  <a:cubicBezTo>
                    <a:pt x="13987" y="52280"/>
                    <a:pt x="15412" y="52938"/>
                    <a:pt x="16871" y="52785"/>
                  </a:cubicBezTo>
                  <a:cubicBezTo>
                    <a:pt x="14916" y="54464"/>
                    <a:pt x="14692" y="57411"/>
                    <a:pt x="16372" y="59366"/>
                  </a:cubicBezTo>
                  <a:cubicBezTo>
                    <a:pt x="17348" y="60502"/>
                    <a:pt x="18809" y="61101"/>
                    <a:pt x="20301" y="60976"/>
                  </a:cubicBezTo>
                  <a:cubicBezTo>
                    <a:pt x="31560" y="59296"/>
                    <a:pt x="42246" y="54917"/>
                    <a:pt x="51447" y="48213"/>
                  </a:cubicBezTo>
                  <a:cubicBezTo>
                    <a:pt x="55712" y="45109"/>
                    <a:pt x="59668" y="41600"/>
                    <a:pt x="63258" y="37735"/>
                  </a:cubicBezTo>
                  <a:lnTo>
                    <a:pt x="65449" y="36402"/>
                  </a:lnTo>
                  <a:cubicBezTo>
                    <a:pt x="67459" y="34843"/>
                    <a:pt x="68762" y="32545"/>
                    <a:pt x="69069" y="30020"/>
                  </a:cubicBezTo>
                  <a:cubicBezTo>
                    <a:pt x="70433" y="27732"/>
                    <a:pt x="71370" y="25215"/>
                    <a:pt x="71831" y="225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55" name="任意多边形: 形状 754">
            <a:extLst>
              <a:ext uri="{FF2B5EF4-FFF2-40B4-BE49-F238E27FC236}">
                <a16:creationId xmlns:a16="http://schemas.microsoft.com/office/drawing/2014/main" id="{2C53ECFB-BB8C-355A-A045-172C6ED91030}"/>
              </a:ext>
            </a:extLst>
          </p:cNvPr>
          <p:cNvSpPr/>
          <p:nvPr/>
        </p:nvSpPr>
        <p:spPr>
          <a:xfrm rot="21376022">
            <a:off x="2483887" y="5364014"/>
            <a:ext cx="604499" cy="489060"/>
          </a:xfrm>
          <a:custGeom>
            <a:avLst/>
            <a:gdLst>
              <a:gd name="connsiteX0" fmla="*/ 290321 w 292272"/>
              <a:gd name="connsiteY0" fmla="*/ 221266 h 236458"/>
              <a:gd name="connsiteX1" fmla="*/ 279272 w 292272"/>
              <a:gd name="connsiteY1" fmla="*/ 209169 h 236458"/>
              <a:gd name="connsiteX2" fmla="*/ 276224 w 292272"/>
              <a:gd name="connsiteY2" fmla="*/ 206883 h 236458"/>
              <a:gd name="connsiteX3" fmla="*/ 258222 w 292272"/>
              <a:gd name="connsiteY3" fmla="*/ 154210 h 236458"/>
              <a:gd name="connsiteX4" fmla="*/ 252126 w 292272"/>
              <a:gd name="connsiteY4" fmla="*/ 148780 h 236458"/>
              <a:gd name="connsiteX5" fmla="*/ 250887 w 292272"/>
              <a:gd name="connsiteY5" fmla="*/ 147447 h 236458"/>
              <a:gd name="connsiteX6" fmla="*/ 108012 w 292272"/>
              <a:gd name="connsiteY6" fmla="*/ 35338 h 236458"/>
              <a:gd name="connsiteX7" fmla="*/ 104774 w 292272"/>
              <a:gd name="connsiteY7" fmla="*/ 29337 h 236458"/>
              <a:gd name="connsiteX8" fmla="*/ 71532 w 292272"/>
              <a:gd name="connsiteY8" fmla="*/ 5525 h 236458"/>
              <a:gd name="connsiteX9" fmla="*/ 48100 w 292272"/>
              <a:gd name="connsiteY9" fmla="*/ 0 h 236458"/>
              <a:gd name="connsiteX10" fmla="*/ 10857 w 292272"/>
              <a:gd name="connsiteY10" fmla="*/ 14859 h 236458"/>
              <a:gd name="connsiteX11" fmla="*/ 1332 w 292272"/>
              <a:gd name="connsiteY11" fmla="*/ 49244 h 236458"/>
              <a:gd name="connsiteX12" fmla="*/ 3809 w 292272"/>
              <a:gd name="connsiteY12" fmla="*/ 58769 h 236458"/>
              <a:gd name="connsiteX13" fmla="*/ 22192 w 292272"/>
              <a:gd name="connsiteY13" fmla="*/ 75533 h 236458"/>
              <a:gd name="connsiteX14" fmla="*/ 37908 w 292272"/>
              <a:gd name="connsiteY14" fmla="*/ 93821 h 236458"/>
              <a:gd name="connsiteX15" fmla="*/ 42956 w 292272"/>
              <a:gd name="connsiteY15" fmla="*/ 96393 h 236458"/>
              <a:gd name="connsiteX16" fmla="*/ 57530 w 292272"/>
              <a:gd name="connsiteY16" fmla="*/ 114205 h 236458"/>
              <a:gd name="connsiteX17" fmla="*/ 137730 w 292272"/>
              <a:gd name="connsiteY17" fmla="*/ 179070 h 236458"/>
              <a:gd name="connsiteX18" fmla="*/ 189737 w 292272"/>
              <a:gd name="connsiteY18" fmla="*/ 212503 h 236458"/>
              <a:gd name="connsiteX19" fmla="*/ 196881 w 292272"/>
              <a:gd name="connsiteY19" fmla="*/ 218694 h 236458"/>
              <a:gd name="connsiteX20" fmla="*/ 260793 w 292272"/>
              <a:gd name="connsiteY20" fmla="*/ 227743 h 236458"/>
              <a:gd name="connsiteX21" fmla="*/ 268413 w 292272"/>
              <a:gd name="connsiteY21" fmla="*/ 225076 h 236458"/>
              <a:gd name="connsiteX22" fmla="*/ 275462 w 292272"/>
              <a:gd name="connsiteY22" fmla="*/ 232886 h 236458"/>
              <a:gd name="connsiteX23" fmla="*/ 288416 w 292272"/>
              <a:gd name="connsiteY23" fmla="*/ 234696 h 236458"/>
              <a:gd name="connsiteX24" fmla="*/ 290401 w 292272"/>
              <a:gd name="connsiteY24" fmla="*/ 221373 h 236458"/>
              <a:gd name="connsiteX25" fmla="*/ 290321 w 292272"/>
              <a:gd name="connsiteY25" fmla="*/ 221266 h 236458"/>
              <a:gd name="connsiteX26" fmla="*/ 29622 w 292272"/>
              <a:gd name="connsiteY26" fmla="*/ 56388 h 236458"/>
              <a:gd name="connsiteX27" fmla="*/ 20097 w 292272"/>
              <a:gd name="connsiteY27" fmla="*/ 47720 h 236458"/>
              <a:gd name="connsiteX28" fmla="*/ 20097 w 292272"/>
              <a:gd name="connsiteY28" fmla="*/ 45911 h 236458"/>
              <a:gd name="connsiteX29" fmla="*/ 53625 w 292272"/>
              <a:gd name="connsiteY29" fmla="*/ 17812 h 236458"/>
              <a:gd name="connsiteX30" fmla="*/ 56292 w 292272"/>
              <a:gd name="connsiteY30" fmla="*/ 16764 h 236458"/>
              <a:gd name="connsiteX31" fmla="*/ 57911 w 292272"/>
              <a:gd name="connsiteY31" fmla="*/ 18098 h 236458"/>
              <a:gd name="connsiteX32" fmla="*/ 65435 w 292272"/>
              <a:gd name="connsiteY32" fmla="*/ 23241 h 236458"/>
              <a:gd name="connsiteX33" fmla="*/ 57530 w 292272"/>
              <a:gd name="connsiteY33" fmla="*/ 27527 h 236458"/>
              <a:gd name="connsiteX34" fmla="*/ 56387 w 292272"/>
              <a:gd name="connsiteY34" fmla="*/ 28766 h 236458"/>
              <a:gd name="connsiteX35" fmla="*/ 48957 w 292272"/>
              <a:gd name="connsiteY35" fmla="*/ 28766 h 236458"/>
              <a:gd name="connsiteX36" fmla="*/ 29622 w 292272"/>
              <a:gd name="connsiteY36" fmla="*/ 56388 h 236458"/>
              <a:gd name="connsiteX37" fmla="*/ 182784 w 292272"/>
              <a:gd name="connsiteY37" fmla="*/ 195167 h 236458"/>
              <a:gd name="connsiteX38" fmla="*/ 182212 w 292272"/>
              <a:gd name="connsiteY38" fmla="*/ 196310 h 236458"/>
              <a:gd name="connsiteX39" fmla="*/ 48862 w 292272"/>
              <a:gd name="connsiteY39" fmla="*/ 50673 h 236458"/>
              <a:gd name="connsiteX40" fmla="*/ 49910 w 292272"/>
              <a:gd name="connsiteY40" fmla="*/ 52102 h 236458"/>
              <a:gd name="connsiteX41" fmla="*/ 186117 w 292272"/>
              <a:gd name="connsiteY41" fmla="*/ 171355 h 236458"/>
              <a:gd name="connsiteX42" fmla="*/ 182784 w 292272"/>
              <a:gd name="connsiteY42" fmla="*/ 195167 h 236458"/>
              <a:gd name="connsiteX43" fmla="*/ 67245 w 292272"/>
              <a:gd name="connsiteY43" fmla="*/ 42767 h 236458"/>
              <a:gd name="connsiteX44" fmla="*/ 67722 w 292272"/>
              <a:gd name="connsiteY44" fmla="*/ 42767 h 236458"/>
              <a:gd name="connsiteX45" fmla="*/ 84581 w 292272"/>
              <a:gd name="connsiteY45" fmla="*/ 40100 h 236458"/>
              <a:gd name="connsiteX46" fmla="*/ 87248 w 292272"/>
              <a:gd name="connsiteY46" fmla="*/ 43244 h 236458"/>
              <a:gd name="connsiteX47" fmla="*/ 217740 w 292272"/>
              <a:gd name="connsiteY47" fmla="*/ 145733 h 236458"/>
              <a:gd name="connsiteX48" fmla="*/ 197071 w 292272"/>
              <a:gd name="connsiteY48" fmla="*/ 156877 h 236458"/>
              <a:gd name="connsiteX49" fmla="*/ 67626 w 292272"/>
              <a:gd name="connsiteY49" fmla="*/ 42482 h 236458"/>
              <a:gd name="connsiteX50" fmla="*/ 244315 w 292272"/>
              <a:gd name="connsiteY50" fmla="*/ 204692 h 236458"/>
              <a:gd name="connsiteX51" fmla="*/ 244791 w 292272"/>
              <a:gd name="connsiteY51" fmla="*/ 206312 h 236458"/>
              <a:gd name="connsiteX52" fmla="*/ 203167 w 292272"/>
              <a:gd name="connsiteY52" fmla="*/ 200406 h 236458"/>
              <a:gd name="connsiteX53" fmla="*/ 203167 w 292272"/>
              <a:gd name="connsiteY53" fmla="*/ 200406 h 236458"/>
              <a:gd name="connsiteX54" fmla="*/ 216974 w 292272"/>
              <a:gd name="connsiteY54" fmla="*/ 164440 h 236458"/>
              <a:gd name="connsiteX55" fmla="*/ 237647 w 292272"/>
              <a:gd name="connsiteY55" fmla="*/ 163830 h 236458"/>
              <a:gd name="connsiteX56" fmla="*/ 241839 w 292272"/>
              <a:gd name="connsiteY56" fmla="*/ 163830 h 236458"/>
              <a:gd name="connsiteX57" fmla="*/ 250792 w 292272"/>
              <a:gd name="connsiteY57" fmla="*/ 190024 h 236458"/>
              <a:gd name="connsiteX58" fmla="*/ 244696 w 292272"/>
              <a:gd name="connsiteY58" fmla="*/ 204788 h 236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292272" h="236458">
                <a:moveTo>
                  <a:pt x="290321" y="221266"/>
                </a:moveTo>
                <a:lnTo>
                  <a:pt x="279272" y="209169"/>
                </a:lnTo>
                <a:cubicBezTo>
                  <a:pt x="278388" y="208245"/>
                  <a:pt x="277359" y="207472"/>
                  <a:pt x="276224" y="206883"/>
                </a:cubicBezTo>
                <a:lnTo>
                  <a:pt x="258222" y="154210"/>
                </a:lnTo>
                <a:cubicBezTo>
                  <a:pt x="257455" y="151346"/>
                  <a:pt x="255059" y="149212"/>
                  <a:pt x="252126" y="148780"/>
                </a:cubicBezTo>
                <a:cubicBezTo>
                  <a:pt x="251791" y="148269"/>
                  <a:pt x="251372" y="147819"/>
                  <a:pt x="250887" y="147447"/>
                </a:cubicBezTo>
                <a:lnTo>
                  <a:pt x="108012" y="35338"/>
                </a:lnTo>
                <a:cubicBezTo>
                  <a:pt x="107953" y="32935"/>
                  <a:pt x="106750" y="30705"/>
                  <a:pt x="104774" y="29337"/>
                </a:cubicBezTo>
                <a:cubicBezTo>
                  <a:pt x="94010" y="20955"/>
                  <a:pt x="82866" y="13049"/>
                  <a:pt x="71532" y="5525"/>
                </a:cubicBezTo>
                <a:cubicBezTo>
                  <a:pt x="63755" y="3541"/>
                  <a:pt x="55943" y="1699"/>
                  <a:pt x="48100" y="0"/>
                </a:cubicBezTo>
                <a:cubicBezTo>
                  <a:pt x="34495" y="1183"/>
                  <a:pt x="21540" y="6351"/>
                  <a:pt x="10857" y="14859"/>
                </a:cubicBezTo>
                <a:cubicBezTo>
                  <a:pt x="1461" y="23613"/>
                  <a:pt x="-2221" y="36903"/>
                  <a:pt x="1332" y="49244"/>
                </a:cubicBezTo>
                <a:cubicBezTo>
                  <a:pt x="-510" y="52572"/>
                  <a:pt x="579" y="56760"/>
                  <a:pt x="3809" y="58769"/>
                </a:cubicBezTo>
                <a:cubicBezTo>
                  <a:pt x="10338" y="63900"/>
                  <a:pt x="16483" y="69503"/>
                  <a:pt x="22192" y="75533"/>
                </a:cubicBezTo>
                <a:cubicBezTo>
                  <a:pt x="27717" y="81439"/>
                  <a:pt x="32384" y="88011"/>
                  <a:pt x="37908" y="93821"/>
                </a:cubicBezTo>
                <a:cubicBezTo>
                  <a:pt x="39185" y="95312"/>
                  <a:pt x="41000" y="96236"/>
                  <a:pt x="42956" y="96393"/>
                </a:cubicBezTo>
                <a:cubicBezTo>
                  <a:pt x="47161" y="102836"/>
                  <a:pt x="52047" y="108807"/>
                  <a:pt x="57530" y="114205"/>
                </a:cubicBezTo>
                <a:cubicBezTo>
                  <a:pt x="83055" y="137279"/>
                  <a:pt x="109829" y="158934"/>
                  <a:pt x="137730" y="179070"/>
                </a:cubicBezTo>
                <a:cubicBezTo>
                  <a:pt x="151732" y="190214"/>
                  <a:pt x="170020" y="213455"/>
                  <a:pt x="189737" y="212503"/>
                </a:cubicBezTo>
                <a:cubicBezTo>
                  <a:pt x="190616" y="215840"/>
                  <a:pt x="193452" y="218298"/>
                  <a:pt x="196881" y="218694"/>
                </a:cubicBezTo>
                <a:lnTo>
                  <a:pt x="260793" y="227743"/>
                </a:lnTo>
                <a:cubicBezTo>
                  <a:pt x="263622" y="228216"/>
                  <a:pt x="266497" y="227210"/>
                  <a:pt x="268413" y="225076"/>
                </a:cubicBezTo>
                <a:lnTo>
                  <a:pt x="275462" y="232886"/>
                </a:lnTo>
                <a:cubicBezTo>
                  <a:pt x="278618" y="236828"/>
                  <a:pt x="284301" y="237622"/>
                  <a:pt x="288416" y="234696"/>
                </a:cubicBezTo>
                <a:cubicBezTo>
                  <a:pt x="292643" y="231565"/>
                  <a:pt x="293532" y="225600"/>
                  <a:pt x="290401" y="221373"/>
                </a:cubicBezTo>
                <a:cubicBezTo>
                  <a:pt x="290375" y="221337"/>
                  <a:pt x="290348" y="221301"/>
                  <a:pt x="290321" y="221266"/>
                </a:cubicBezTo>
                <a:close/>
                <a:moveTo>
                  <a:pt x="29622" y="56388"/>
                </a:moveTo>
                <a:cubicBezTo>
                  <a:pt x="26478" y="53340"/>
                  <a:pt x="23145" y="50578"/>
                  <a:pt x="20097" y="47720"/>
                </a:cubicBezTo>
                <a:cubicBezTo>
                  <a:pt x="20138" y="47118"/>
                  <a:pt x="20138" y="46513"/>
                  <a:pt x="20097" y="45911"/>
                </a:cubicBezTo>
                <a:cubicBezTo>
                  <a:pt x="13429" y="25241"/>
                  <a:pt x="39147" y="20288"/>
                  <a:pt x="53625" y="17812"/>
                </a:cubicBezTo>
                <a:cubicBezTo>
                  <a:pt x="54573" y="17639"/>
                  <a:pt x="55479" y="17283"/>
                  <a:pt x="56292" y="16764"/>
                </a:cubicBezTo>
                <a:cubicBezTo>
                  <a:pt x="56787" y="17259"/>
                  <a:pt x="57330" y="17706"/>
                  <a:pt x="57911" y="18098"/>
                </a:cubicBezTo>
                <a:lnTo>
                  <a:pt x="65435" y="23241"/>
                </a:lnTo>
                <a:cubicBezTo>
                  <a:pt x="62638" y="24347"/>
                  <a:pt x="59983" y="25786"/>
                  <a:pt x="57530" y="27527"/>
                </a:cubicBezTo>
                <a:cubicBezTo>
                  <a:pt x="57101" y="27893"/>
                  <a:pt x="56717" y="28309"/>
                  <a:pt x="56387" y="28766"/>
                </a:cubicBezTo>
                <a:cubicBezTo>
                  <a:pt x="54078" y="27477"/>
                  <a:pt x="51266" y="27477"/>
                  <a:pt x="48957" y="28766"/>
                </a:cubicBezTo>
                <a:cubicBezTo>
                  <a:pt x="37731" y="33483"/>
                  <a:pt x="30211" y="44226"/>
                  <a:pt x="29622" y="56388"/>
                </a:cubicBezTo>
                <a:close/>
                <a:moveTo>
                  <a:pt x="182784" y="195167"/>
                </a:moveTo>
                <a:cubicBezTo>
                  <a:pt x="182537" y="195518"/>
                  <a:pt x="182344" y="195903"/>
                  <a:pt x="182212" y="196310"/>
                </a:cubicBezTo>
                <a:cubicBezTo>
                  <a:pt x="186784" y="180785"/>
                  <a:pt x="21049" y="83439"/>
                  <a:pt x="48862" y="50673"/>
                </a:cubicBezTo>
                <a:cubicBezTo>
                  <a:pt x="49180" y="51172"/>
                  <a:pt x="49530" y="51649"/>
                  <a:pt x="49910" y="52102"/>
                </a:cubicBezTo>
                <a:cubicBezTo>
                  <a:pt x="95820" y="91345"/>
                  <a:pt x="141223" y="131096"/>
                  <a:pt x="186117" y="171355"/>
                </a:cubicBezTo>
                <a:cubicBezTo>
                  <a:pt x="182827" y="178832"/>
                  <a:pt x="181673" y="187074"/>
                  <a:pt x="182784" y="195167"/>
                </a:cubicBezTo>
                <a:close/>
                <a:moveTo>
                  <a:pt x="67245" y="42767"/>
                </a:moveTo>
                <a:cubicBezTo>
                  <a:pt x="67245" y="42767"/>
                  <a:pt x="67245" y="42767"/>
                  <a:pt x="67722" y="42767"/>
                </a:cubicBezTo>
                <a:cubicBezTo>
                  <a:pt x="72606" y="39270"/>
                  <a:pt x="78855" y="38281"/>
                  <a:pt x="84581" y="40100"/>
                </a:cubicBezTo>
                <a:cubicBezTo>
                  <a:pt x="85230" y="41330"/>
                  <a:pt x="86140" y="42403"/>
                  <a:pt x="87248" y="43244"/>
                </a:cubicBezTo>
                <a:lnTo>
                  <a:pt x="217740" y="145733"/>
                </a:lnTo>
                <a:cubicBezTo>
                  <a:pt x="210003" y="147597"/>
                  <a:pt x="202881" y="151437"/>
                  <a:pt x="197071" y="156877"/>
                </a:cubicBezTo>
                <a:cubicBezTo>
                  <a:pt x="154463" y="118205"/>
                  <a:pt x="111314" y="80074"/>
                  <a:pt x="67626" y="42482"/>
                </a:cubicBezTo>
                <a:close/>
                <a:moveTo>
                  <a:pt x="244315" y="204692"/>
                </a:moveTo>
                <a:cubicBezTo>
                  <a:pt x="244315" y="205359"/>
                  <a:pt x="244315" y="205740"/>
                  <a:pt x="244791" y="206312"/>
                </a:cubicBezTo>
                <a:lnTo>
                  <a:pt x="203167" y="200406"/>
                </a:lnTo>
                <a:lnTo>
                  <a:pt x="203167" y="200406"/>
                </a:lnTo>
                <a:cubicBezTo>
                  <a:pt x="197048" y="186662"/>
                  <a:pt x="203229" y="170559"/>
                  <a:pt x="216974" y="164440"/>
                </a:cubicBezTo>
                <a:cubicBezTo>
                  <a:pt x="223517" y="161527"/>
                  <a:pt x="230944" y="161308"/>
                  <a:pt x="237647" y="163830"/>
                </a:cubicBezTo>
                <a:cubicBezTo>
                  <a:pt x="239027" y="164141"/>
                  <a:pt x="240459" y="164141"/>
                  <a:pt x="241839" y="163830"/>
                </a:cubicBezTo>
                <a:cubicBezTo>
                  <a:pt x="244887" y="172593"/>
                  <a:pt x="247839" y="181356"/>
                  <a:pt x="250792" y="190024"/>
                </a:cubicBezTo>
                <a:cubicBezTo>
                  <a:pt x="246173" y="193429"/>
                  <a:pt x="243825" y="199116"/>
                  <a:pt x="244696" y="204788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55" name="组合 854">
            <a:extLst>
              <a:ext uri="{FF2B5EF4-FFF2-40B4-BE49-F238E27FC236}">
                <a16:creationId xmlns:a16="http://schemas.microsoft.com/office/drawing/2014/main" id="{0340B521-92DF-E6B4-1DE4-5CEAB66A4BC2}"/>
              </a:ext>
            </a:extLst>
          </p:cNvPr>
          <p:cNvGrpSpPr/>
          <p:nvPr/>
        </p:nvGrpSpPr>
        <p:grpSpPr>
          <a:xfrm>
            <a:off x="-327591" y="4463234"/>
            <a:ext cx="2475340" cy="2139758"/>
            <a:chOff x="291762" y="4919372"/>
            <a:chExt cx="1951215" cy="1686689"/>
          </a:xfrm>
        </p:grpSpPr>
        <p:grpSp>
          <p:nvGrpSpPr>
            <p:cNvPr id="785" name="图形 782">
              <a:extLst>
                <a:ext uri="{FF2B5EF4-FFF2-40B4-BE49-F238E27FC236}">
                  <a16:creationId xmlns:a16="http://schemas.microsoft.com/office/drawing/2014/main" id="{7450300E-DC3B-FE63-D19E-C19AA00E14E5}"/>
                </a:ext>
              </a:extLst>
            </p:cNvPr>
            <p:cNvGrpSpPr/>
            <p:nvPr/>
          </p:nvGrpSpPr>
          <p:grpSpPr>
            <a:xfrm flipH="1">
              <a:off x="291762" y="4919372"/>
              <a:ext cx="1951215" cy="1686689"/>
              <a:chOff x="1914029" y="4725724"/>
              <a:chExt cx="1951215" cy="1686689"/>
            </a:xfrm>
          </p:grpSpPr>
          <p:grpSp>
            <p:nvGrpSpPr>
              <p:cNvPr id="786" name="图形 782">
                <a:extLst>
                  <a:ext uri="{FF2B5EF4-FFF2-40B4-BE49-F238E27FC236}">
                    <a16:creationId xmlns:a16="http://schemas.microsoft.com/office/drawing/2014/main" id="{CCAD6E0A-97C8-C1C3-E57C-6C9F2640ECA6}"/>
                  </a:ext>
                </a:extLst>
              </p:cNvPr>
              <p:cNvGrpSpPr/>
              <p:nvPr/>
            </p:nvGrpSpPr>
            <p:grpSpPr>
              <a:xfrm>
                <a:off x="1914029" y="6002938"/>
                <a:ext cx="1090847" cy="409475"/>
                <a:chOff x="1914029" y="6002938"/>
                <a:chExt cx="1090847" cy="409475"/>
              </a:xfrm>
            </p:grpSpPr>
            <p:sp>
              <p:nvSpPr>
                <p:cNvPr id="787" name="任意多边形: 形状 786">
                  <a:extLst>
                    <a:ext uri="{FF2B5EF4-FFF2-40B4-BE49-F238E27FC236}">
                      <a16:creationId xmlns:a16="http://schemas.microsoft.com/office/drawing/2014/main" id="{30A6E9A1-3F91-0DA2-9570-B3E157F61017}"/>
                    </a:ext>
                  </a:extLst>
                </p:cNvPr>
                <p:cNvSpPr/>
                <p:nvPr/>
              </p:nvSpPr>
              <p:spPr>
                <a:xfrm>
                  <a:off x="1914029" y="6025092"/>
                  <a:ext cx="1090847" cy="387321"/>
                </a:xfrm>
                <a:custGeom>
                  <a:avLst/>
                  <a:gdLst>
                    <a:gd name="connsiteX0" fmla="*/ 0 w 1090847"/>
                    <a:gd name="connsiteY0" fmla="*/ 236119 h 387321"/>
                    <a:gd name="connsiteX1" fmla="*/ 383975 w 1090847"/>
                    <a:gd name="connsiteY1" fmla="*/ 250046 h 387321"/>
                    <a:gd name="connsiteX2" fmla="*/ 805353 w 1090847"/>
                    <a:gd name="connsiteY2" fmla="*/ 387322 h 387321"/>
                    <a:gd name="connsiteX3" fmla="*/ 1090847 w 1090847"/>
                    <a:gd name="connsiteY3" fmla="*/ 168277 h 387321"/>
                    <a:gd name="connsiteX4" fmla="*/ 632067 w 1090847"/>
                    <a:gd name="connsiteY4" fmla="*/ 64425 h 387321"/>
                    <a:gd name="connsiteX5" fmla="*/ 325683 w 1090847"/>
                    <a:gd name="connsiteY5" fmla="*/ 1954 h 387321"/>
                    <a:gd name="connsiteX6" fmla="*/ 0 w 1090847"/>
                    <a:gd name="connsiteY6" fmla="*/ 236119 h 387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90847" h="387321">
                      <a:moveTo>
                        <a:pt x="0" y="236119"/>
                      </a:moveTo>
                      <a:cubicBezTo>
                        <a:pt x="0" y="236119"/>
                        <a:pt x="257840" y="190361"/>
                        <a:pt x="383975" y="250046"/>
                      </a:cubicBezTo>
                      <a:cubicBezTo>
                        <a:pt x="383975" y="250046"/>
                        <a:pt x="582130" y="257805"/>
                        <a:pt x="805353" y="387322"/>
                      </a:cubicBezTo>
                      <a:cubicBezTo>
                        <a:pt x="805353" y="387322"/>
                        <a:pt x="1036733" y="193345"/>
                        <a:pt x="1090847" y="168277"/>
                      </a:cubicBezTo>
                      <a:cubicBezTo>
                        <a:pt x="1090847" y="168277"/>
                        <a:pt x="986796" y="43535"/>
                        <a:pt x="632067" y="64425"/>
                      </a:cubicBezTo>
                      <a:cubicBezTo>
                        <a:pt x="632067" y="64425"/>
                        <a:pt x="446446" y="-13166"/>
                        <a:pt x="325683" y="1954"/>
                      </a:cubicBezTo>
                      <a:lnTo>
                        <a:pt x="0" y="236119"/>
                      </a:lnTo>
                      <a:close/>
                    </a:path>
                  </a:pathLst>
                </a:custGeom>
                <a:solidFill>
                  <a:srgbClr val="925F2D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8" name="任意多边形: 形状 787">
                  <a:extLst>
                    <a:ext uri="{FF2B5EF4-FFF2-40B4-BE49-F238E27FC236}">
                      <a16:creationId xmlns:a16="http://schemas.microsoft.com/office/drawing/2014/main" id="{13ADC31B-200A-C647-43E7-9D85C912D7BB}"/>
                    </a:ext>
                  </a:extLst>
                </p:cNvPr>
                <p:cNvSpPr/>
                <p:nvPr/>
              </p:nvSpPr>
              <p:spPr>
                <a:xfrm>
                  <a:off x="1914029" y="6027046"/>
                  <a:ext cx="1084281" cy="371640"/>
                </a:xfrm>
                <a:custGeom>
                  <a:avLst/>
                  <a:gdLst>
                    <a:gd name="connsiteX0" fmla="*/ 383975 w 1084281"/>
                    <a:gd name="connsiteY0" fmla="*/ 248092 h 371640"/>
                    <a:gd name="connsiteX1" fmla="*/ 0 w 1084281"/>
                    <a:gd name="connsiteY1" fmla="*/ 220438 h 371640"/>
                    <a:gd name="connsiteX2" fmla="*/ 325683 w 1084281"/>
                    <a:gd name="connsiteY2" fmla="*/ 0 h 371640"/>
                    <a:gd name="connsiteX3" fmla="*/ 632067 w 1084281"/>
                    <a:gd name="connsiteY3" fmla="*/ 62471 h 371640"/>
                    <a:gd name="connsiteX4" fmla="*/ 1084282 w 1084281"/>
                    <a:gd name="connsiteY4" fmla="*/ 147025 h 371640"/>
                    <a:gd name="connsiteX5" fmla="*/ 809929 w 1084281"/>
                    <a:gd name="connsiteY5" fmla="*/ 371640 h 371640"/>
                    <a:gd name="connsiteX6" fmla="*/ 383975 w 1084281"/>
                    <a:gd name="connsiteY6" fmla="*/ 248092 h 371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84281" h="371640">
                      <a:moveTo>
                        <a:pt x="383975" y="248092"/>
                      </a:moveTo>
                      <a:cubicBezTo>
                        <a:pt x="383975" y="248092"/>
                        <a:pt x="275945" y="156574"/>
                        <a:pt x="0" y="220438"/>
                      </a:cubicBezTo>
                      <a:lnTo>
                        <a:pt x="325683" y="0"/>
                      </a:lnTo>
                      <a:lnTo>
                        <a:pt x="632067" y="62471"/>
                      </a:lnTo>
                      <a:cubicBezTo>
                        <a:pt x="632067" y="62471"/>
                        <a:pt x="937456" y="25068"/>
                        <a:pt x="1084282" y="147025"/>
                      </a:cubicBezTo>
                      <a:cubicBezTo>
                        <a:pt x="1084282" y="147025"/>
                        <a:pt x="893886" y="284699"/>
                        <a:pt x="809929" y="371640"/>
                      </a:cubicBezTo>
                      <a:cubicBezTo>
                        <a:pt x="809929" y="371441"/>
                        <a:pt x="581732" y="224417"/>
                        <a:pt x="383975" y="248092"/>
                      </a:cubicBezTo>
                      <a:close/>
                    </a:path>
                  </a:pathLst>
                </a:custGeom>
                <a:solidFill>
                  <a:srgbClr val="E4C2A3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89" name="图形 782">
                  <a:extLst>
                    <a:ext uri="{FF2B5EF4-FFF2-40B4-BE49-F238E27FC236}">
                      <a16:creationId xmlns:a16="http://schemas.microsoft.com/office/drawing/2014/main" id="{4E4833CD-2F10-25C2-05AD-5E98C85201CC}"/>
                    </a:ext>
                  </a:extLst>
                </p:cNvPr>
                <p:cNvGrpSpPr/>
                <p:nvPr/>
              </p:nvGrpSpPr>
              <p:grpSpPr>
                <a:xfrm>
                  <a:off x="1914029" y="6002938"/>
                  <a:ext cx="1079905" cy="357554"/>
                  <a:chOff x="1914029" y="6002938"/>
                  <a:chExt cx="1079905" cy="357554"/>
                </a:xfrm>
              </p:grpSpPr>
              <p:sp>
                <p:nvSpPr>
                  <p:cNvPr id="790" name="任意多边形: 形状 789">
                    <a:extLst>
                      <a:ext uri="{FF2B5EF4-FFF2-40B4-BE49-F238E27FC236}">
                        <a16:creationId xmlns:a16="http://schemas.microsoft.com/office/drawing/2014/main" id="{A2197CD6-E18B-28AC-95D2-92C92CB8B20E}"/>
                      </a:ext>
                    </a:extLst>
                  </p:cNvPr>
                  <p:cNvSpPr/>
                  <p:nvPr/>
                </p:nvSpPr>
                <p:spPr>
                  <a:xfrm>
                    <a:off x="2298004" y="6053467"/>
                    <a:ext cx="695929" cy="307024"/>
                  </a:xfrm>
                  <a:custGeom>
                    <a:avLst/>
                    <a:gdLst>
                      <a:gd name="connsiteX0" fmla="*/ 243914 w 695929"/>
                      <a:gd name="connsiteY0" fmla="*/ 22520 h 307024"/>
                      <a:gd name="connsiteX1" fmla="*/ 0 w 695929"/>
                      <a:gd name="connsiteY1" fmla="*/ 221670 h 307024"/>
                      <a:gd name="connsiteX2" fmla="*/ 242123 w 695929"/>
                      <a:gd name="connsiteY2" fmla="*/ 227639 h 307024"/>
                      <a:gd name="connsiteX3" fmla="*/ 432519 w 695929"/>
                      <a:gd name="connsiteY3" fmla="*/ 307020 h 307024"/>
                      <a:gd name="connsiteX4" fmla="*/ 695930 w 695929"/>
                      <a:gd name="connsiteY4" fmla="*/ 99116 h 307024"/>
                      <a:gd name="connsiteX5" fmla="*/ 243914 w 695929"/>
                      <a:gd name="connsiteY5" fmla="*/ 22520 h 3070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5929" h="307024">
                        <a:moveTo>
                          <a:pt x="243914" y="22520"/>
                        </a:moveTo>
                        <a:lnTo>
                          <a:pt x="0" y="221670"/>
                        </a:lnTo>
                        <a:cubicBezTo>
                          <a:pt x="0" y="221670"/>
                          <a:pt x="94303" y="184267"/>
                          <a:pt x="242123" y="227639"/>
                        </a:cubicBezTo>
                        <a:cubicBezTo>
                          <a:pt x="389944" y="271010"/>
                          <a:pt x="429734" y="306224"/>
                          <a:pt x="432519" y="307020"/>
                        </a:cubicBezTo>
                        <a:cubicBezTo>
                          <a:pt x="435304" y="308015"/>
                          <a:pt x="625700" y="138906"/>
                          <a:pt x="695930" y="99116"/>
                        </a:cubicBezTo>
                        <a:cubicBezTo>
                          <a:pt x="695731" y="99116"/>
                          <a:pt x="475691" y="-56861"/>
                          <a:pt x="243914" y="22520"/>
                        </a:cubicBezTo>
                        <a:close/>
                      </a:path>
                    </a:pathLst>
                  </a:custGeom>
                  <a:solidFill>
                    <a:srgbClr val="FFE8C9"/>
                  </a:solidFill>
                  <a:ln w="19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1" name="任意多边形: 形状 790">
                    <a:extLst>
                      <a:ext uri="{FF2B5EF4-FFF2-40B4-BE49-F238E27FC236}">
                        <a16:creationId xmlns:a16="http://schemas.microsoft.com/office/drawing/2014/main" id="{B9ECAB18-A244-17CC-3B7B-49F8FB73CF5C}"/>
                      </a:ext>
                    </a:extLst>
                  </p:cNvPr>
                  <p:cNvSpPr/>
                  <p:nvPr/>
                </p:nvSpPr>
                <p:spPr>
                  <a:xfrm>
                    <a:off x="1914029" y="6002938"/>
                    <a:ext cx="627690" cy="272398"/>
                  </a:xfrm>
                  <a:custGeom>
                    <a:avLst/>
                    <a:gdLst>
                      <a:gd name="connsiteX0" fmla="*/ 322101 w 627690"/>
                      <a:gd name="connsiteY0" fmla="*/ 7396 h 272398"/>
                      <a:gd name="connsiteX1" fmla="*/ 0 w 627690"/>
                      <a:gd name="connsiteY1" fmla="*/ 224651 h 272398"/>
                      <a:gd name="connsiteX2" fmla="*/ 224019 w 627690"/>
                      <a:gd name="connsiteY2" fmla="*/ 199782 h 272398"/>
                      <a:gd name="connsiteX3" fmla="*/ 383776 w 627690"/>
                      <a:gd name="connsiteY3" fmla="*/ 272399 h 272398"/>
                      <a:gd name="connsiteX4" fmla="*/ 627690 w 627690"/>
                      <a:gd name="connsiteY4" fmla="*/ 73249 h 272398"/>
                      <a:gd name="connsiteX5" fmla="*/ 322101 w 627690"/>
                      <a:gd name="connsiteY5" fmla="*/ 7396 h 272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7690" h="272398">
                        <a:moveTo>
                          <a:pt x="322101" y="7396"/>
                        </a:moveTo>
                        <a:lnTo>
                          <a:pt x="0" y="224651"/>
                        </a:lnTo>
                        <a:cubicBezTo>
                          <a:pt x="0" y="224651"/>
                          <a:pt x="124344" y="193017"/>
                          <a:pt x="224019" y="199782"/>
                        </a:cubicBezTo>
                        <a:cubicBezTo>
                          <a:pt x="292458" y="204358"/>
                          <a:pt x="366268" y="234001"/>
                          <a:pt x="383776" y="272399"/>
                        </a:cubicBezTo>
                        <a:lnTo>
                          <a:pt x="627690" y="73249"/>
                        </a:lnTo>
                        <a:cubicBezTo>
                          <a:pt x="627889" y="73050"/>
                          <a:pt x="501157" y="-27619"/>
                          <a:pt x="322101" y="7396"/>
                        </a:cubicBezTo>
                        <a:close/>
                      </a:path>
                    </a:pathLst>
                  </a:custGeom>
                  <a:solidFill>
                    <a:srgbClr val="FFF2E1"/>
                  </a:solidFill>
                  <a:ln w="19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792" name="图形 782">
                <a:extLst>
                  <a:ext uri="{FF2B5EF4-FFF2-40B4-BE49-F238E27FC236}">
                    <a16:creationId xmlns:a16="http://schemas.microsoft.com/office/drawing/2014/main" id="{5D486532-1F70-FAB2-D366-F5C382AA138A}"/>
                  </a:ext>
                </a:extLst>
              </p:cNvPr>
              <p:cNvGrpSpPr/>
              <p:nvPr/>
            </p:nvGrpSpPr>
            <p:grpSpPr>
              <a:xfrm>
                <a:off x="3404369" y="5451984"/>
                <a:ext cx="460874" cy="440174"/>
                <a:chOff x="3404369" y="5451984"/>
                <a:chExt cx="460874" cy="440174"/>
              </a:xfrm>
            </p:grpSpPr>
            <p:sp>
              <p:nvSpPr>
                <p:cNvPr id="793" name="任意多边形: 形状 792">
                  <a:extLst>
                    <a:ext uri="{FF2B5EF4-FFF2-40B4-BE49-F238E27FC236}">
                      <a16:creationId xmlns:a16="http://schemas.microsoft.com/office/drawing/2014/main" id="{274B2DA4-AA63-AAE5-C058-E47AD401C88E}"/>
                    </a:ext>
                  </a:extLst>
                </p:cNvPr>
                <p:cNvSpPr/>
                <p:nvPr/>
              </p:nvSpPr>
              <p:spPr>
                <a:xfrm>
                  <a:off x="3404369" y="5451988"/>
                  <a:ext cx="460874" cy="440169"/>
                </a:xfrm>
                <a:custGeom>
                  <a:avLst/>
                  <a:gdLst>
                    <a:gd name="connsiteX0" fmla="*/ 0 w 460874"/>
                    <a:gd name="connsiteY0" fmla="*/ 253155 h 440169"/>
                    <a:gd name="connsiteX1" fmla="*/ 231579 w 460874"/>
                    <a:gd name="connsiteY1" fmla="*/ 270464 h 440169"/>
                    <a:gd name="connsiteX2" fmla="*/ 444058 w 460874"/>
                    <a:gd name="connsiteY2" fmla="*/ 289 h 440169"/>
                    <a:gd name="connsiteX3" fmla="*/ 286091 w 460874"/>
                    <a:gd name="connsiteY3" fmla="*/ 384662 h 440169"/>
                    <a:gd name="connsiteX4" fmla="*/ 69036 w 460874"/>
                    <a:gd name="connsiteY4" fmla="*/ 440169 h 440169"/>
                    <a:gd name="connsiteX5" fmla="*/ 0 w 460874"/>
                    <a:gd name="connsiteY5" fmla="*/ 253155 h 440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0874" h="440169">
                      <a:moveTo>
                        <a:pt x="0" y="253155"/>
                      </a:moveTo>
                      <a:cubicBezTo>
                        <a:pt x="0" y="253155"/>
                        <a:pt x="187213" y="290359"/>
                        <a:pt x="231579" y="270464"/>
                      </a:cubicBezTo>
                      <a:cubicBezTo>
                        <a:pt x="275945" y="250569"/>
                        <a:pt x="373033" y="-9858"/>
                        <a:pt x="444058" y="289"/>
                      </a:cubicBezTo>
                      <a:cubicBezTo>
                        <a:pt x="515283" y="10435"/>
                        <a:pt x="340604" y="328359"/>
                        <a:pt x="286091" y="384662"/>
                      </a:cubicBezTo>
                      <a:cubicBezTo>
                        <a:pt x="231579" y="440965"/>
                        <a:pt x="69036" y="440169"/>
                        <a:pt x="69036" y="440169"/>
                      </a:cubicBezTo>
                      <a:cubicBezTo>
                        <a:pt x="69036" y="440169"/>
                        <a:pt x="43769" y="298914"/>
                        <a:pt x="0" y="253155"/>
                      </a:cubicBezTo>
                      <a:close/>
                    </a:path>
                  </a:pathLst>
                </a:custGeom>
                <a:solidFill>
                  <a:srgbClr val="F1C7A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4" name="任意多边形: 形状 793">
                  <a:extLst>
                    <a:ext uri="{FF2B5EF4-FFF2-40B4-BE49-F238E27FC236}">
                      <a16:creationId xmlns:a16="http://schemas.microsoft.com/office/drawing/2014/main" id="{481A3C74-2869-7B5D-A303-FA8E09A134B5}"/>
                    </a:ext>
                  </a:extLst>
                </p:cNvPr>
                <p:cNvSpPr/>
                <p:nvPr/>
              </p:nvSpPr>
              <p:spPr>
                <a:xfrm>
                  <a:off x="3700010" y="5451984"/>
                  <a:ext cx="165019" cy="225306"/>
                </a:xfrm>
                <a:custGeom>
                  <a:avLst/>
                  <a:gdLst>
                    <a:gd name="connsiteX0" fmla="*/ 71821 w 165019"/>
                    <a:gd name="connsiteY0" fmla="*/ 208396 h 225306"/>
                    <a:gd name="connsiteX1" fmla="*/ 91319 w 165019"/>
                    <a:gd name="connsiteY1" fmla="*/ 225307 h 225306"/>
                    <a:gd name="connsiteX2" fmla="*/ 148218 w 165019"/>
                    <a:gd name="connsiteY2" fmla="*/ 293 h 225306"/>
                    <a:gd name="connsiteX3" fmla="*/ 0 w 165019"/>
                    <a:gd name="connsiteY3" fmla="*/ 180145 h 225306"/>
                    <a:gd name="connsiteX4" fmla="*/ 71821 w 165019"/>
                    <a:gd name="connsiteY4" fmla="*/ 208396 h 225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5019" h="225306">
                      <a:moveTo>
                        <a:pt x="71821" y="208396"/>
                      </a:moveTo>
                      <a:cubicBezTo>
                        <a:pt x="78586" y="213767"/>
                        <a:pt x="85151" y="219338"/>
                        <a:pt x="91319" y="225307"/>
                      </a:cubicBezTo>
                      <a:cubicBezTo>
                        <a:pt x="145831" y="121255"/>
                        <a:pt x="190595" y="6461"/>
                        <a:pt x="148218" y="293"/>
                      </a:cubicBezTo>
                      <a:cubicBezTo>
                        <a:pt x="102460" y="-6272"/>
                        <a:pt x="46157" y="98774"/>
                        <a:pt x="0" y="180145"/>
                      </a:cubicBezTo>
                      <a:cubicBezTo>
                        <a:pt x="26460" y="183129"/>
                        <a:pt x="48544" y="190092"/>
                        <a:pt x="71821" y="208396"/>
                      </a:cubicBezTo>
                      <a:close/>
                    </a:path>
                  </a:pathLst>
                </a:custGeom>
                <a:solidFill>
                  <a:srgbClr val="8CCBC1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5" name="任意多边形: 形状 794">
                  <a:extLst>
                    <a:ext uri="{FF2B5EF4-FFF2-40B4-BE49-F238E27FC236}">
                      <a16:creationId xmlns:a16="http://schemas.microsoft.com/office/drawing/2014/main" id="{8999A65F-B6DC-2F28-9583-8AADA6945269}"/>
                    </a:ext>
                  </a:extLst>
                </p:cNvPr>
                <p:cNvSpPr/>
                <p:nvPr/>
              </p:nvSpPr>
              <p:spPr>
                <a:xfrm>
                  <a:off x="3716324" y="5586370"/>
                  <a:ext cx="94302" cy="67245"/>
                </a:xfrm>
                <a:custGeom>
                  <a:avLst/>
                  <a:gdLst>
                    <a:gd name="connsiteX0" fmla="*/ 9749 w 94302"/>
                    <a:gd name="connsiteY0" fmla="*/ 0 h 67245"/>
                    <a:gd name="connsiteX1" fmla="*/ 0 w 94302"/>
                    <a:gd name="connsiteY1" fmla="*/ 17110 h 67245"/>
                    <a:gd name="connsiteX2" fmla="*/ 87141 w 94302"/>
                    <a:gd name="connsiteY2" fmla="*/ 67245 h 67245"/>
                    <a:gd name="connsiteX3" fmla="*/ 94303 w 94302"/>
                    <a:gd name="connsiteY3" fmla="*/ 52523 h 67245"/>
                    <a:gd name="connsiteX4" fmla="*/ 9749 w 94302"/>
                    <a:gd name="connsiteY4" fmla="*/ 0 h 67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302" h="67245">
                      <a:moveTo>
                        <a:pt x="9749" y="0"/>
                      </a:moveTo>
                      <a:cubicBezTo>
                        <a:pt x="6565" y="5770"/>
                        <a:pt x="3183" y="11539"/>
                        <a:pt x="0" y="17110"/>
                      </a:cubicBezTo>
                      <a:cubicBezTo>
                        <a:pt x="34021" y="22680"/>
                        <a:pt x="63266" y="42178"/>
                        <a:pt x="87141" y="67245"/>
                      </a:cubicBezTo>
                      <a:cubicBezTo>
                        <a:pt x="89528" y="62272"/>
                        <a:pt x="92114" y="57497"/>
                        <a:pt x="94303" y="52523"/>
                      </a:cubicBezTo>
                      <a:cubicBezTo>
                        <a:pt x="72020" y="25665"/>
                        <a:pt x="43570" y="2984"/>
                        <a:pt x="9749" y="0"/>
                      </a:cubicBezTo>
                      <a:close/>
                    </a:path>
                  </a:pathLst>
                </a:custGeom>
                <a:solidFill>
                  <a:srgbClr val="127DC2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6" name="任意多边形: 形状 795">
                  <a:extLst>
                    <a:ext uri="{FF2B5EF4-FFF2-40B4-BE49-F238E27FC236}">
                      <a16:creationId xmlns:a16="http://schemas.microsoft.com/office/drawing/2014/main" id="{5924567E-4F5E-4248-F45A-12B6262D26DD}"/>
                    </a:ext>
                  </a:extLst>
                </p:cNvPr>
                <p:cNvSpPr/>
                <p:nvPr/>
              </p:nvSpPr>
              <p:spPr>
                <a:xfrm>
                  <a:off x="3742387" y="5451994"/>
                  <a:ext cx="122644" cy="156260"/>
                </a:xfrm>
                <a:custGeom>
                  <a:avLst/>
                  <a:gdLst>
                    <a:gd name="connsiteX0" fmla="*/ 82763 w 122644"/>
                    <a:gd name="connsiteY0" fmla="*/ 156261 h 156260"/>
                    <a:gd name="connsiteX1" fmla="*/ 105842 w 122644"/>
                    <a:gd name="connsiteY1" fmla="*/ 283 h 156260"/>
                    <a:gd name="connsiteX2" fmla="*/ 0 w 122644"/>
                    <a:gd name="connsiteY2" fmla="*/ 106523 h 156260"/>
                    <a:gd name="connsiteX3" fmla="*/ 82763 w 122644"/>
                    <a:gd name="connsiteY3" fmla="*/ 156261 h 156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644" h="156260">
                      <a:moveTo>
                        <a:pt x="82763" y="156261"/>
                      </a:moveTo>
                      <a:cubicBezTo>
                        <a:pt x="118973" y="75885"/>
                        <a:pt x="138868" y="5058"/>
                        <a:pt x="105842" y="283"/>
                      </a:cubicBezTo>
                      <a:cubicBezTo>
                        <a:pt x="73413" y="-4293"/>
                        <a:pt x="35612" y="47236"/>
                        <a:pt x="0" y="106523"/>
                      </a:cubicBezTo>
                      <a:cubicBezTo>
                        <a:pt x="34021" y="101947"/>
                        <a:pt x="64659" y="127612"/>
                        <a:pt x="82763" y="156261"/>
                      </a:cubicBezTo>
                      <a:close/>
                    </a:path>
                  </a:pathLst>
                </a:custGeom>
                <a:solidFill>
                  <a:srgbClr val="E23127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7" name="任意多边形: 形状 796">
                  <a:extLst>
                    <a:ext uri="{FF2B5EF4-FFF2-40B4-BE49-F238E27FC236}">
                      <a16:creationId xmlns:a16="http://schemas.microsoft.com/office/drawing/2014/main" id="{55A2C3B9-7762-90DF-3630-A6C04E1CB215}"/>
                    </a:ext>
                  </a:extLst>
                </p:cNvPr>
                <p:cNvSpPr/>
                <p:nvPr/>
              </p:nvSpPr>
              <p:spPr>
                <a:xfrm>
                  <a:off x="3696031" y="5622977"/>
                  <a:ext cx="99873" cy="64261"/>
                </a:xfrm>
                <a:custGeom>
                  <a:avLst/>
                  <a:gdLst>
                    <a:gd name="connsiteX0" fmla="*/ 9351 w 99873"/>
                    <a:gd name="connsiteY0" fmla="*/ 0 h 64261"/>
                    <a:gd name="connsiteX1" fmla="*/ 0 w 99873"/>
                    <a:gd name="connsiteY1" fmla="*/ 16314 h 64261"/>
                    <a:gd name="connsiteX2" fmla="*/ 65853 w 99873"/>
                    <a:gd name="connsiteY2" fmla="*/ 42774 h 64261"/>
                    <a:gd name="connsiteX3" fmla="*/ 90125 w 99873"/>
                    <a:gd name="connsiteY3" fmla="*/ 64261 h 64261"/>
                    <a:gd name="connsiteX4" fmla="*/ 99873 w 99873"/>
                    <a:gd name="connsiteY4" fmla="*/ 45560 h 64261"/>
                    <a:gd name="connsiteX5" fmla="*/ 9351 w 99873"/>
                    <a:gd name="connsiteY5" fmla="*/ 0 h 64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9873" h="64261">
                      <a:moveTo>
                        <a:pt x="9351" y="0"/>
                      </a:moveTo>
                      <a:cubicBezTo>
                        <a:pt x="6167" y="5571"/>
                        <a:pt x="3183" y="10942"/>
                        <a:pt x="0" y="16314"/>
                      </a:cubicBezTo>
                      <a:cubicBezTo>
                        <a:pt x="22879" y="19895"/>
                        <a:pt x="44764" y="28649"/>
                        <a:pt x="65853" y="42774"/>
                      </a:cubicBezTo>
                      <a:cubicBezTo>
                        <a:pt x="75203" y="49141"/>
                        <a:pt x="83161" y="56303"/>
                        <a:pt x="90125" y="64261"/>
                      </a:cubicBezTo>
                      <a:cubicBezTo>
                        <a:pt x="93507" y="58094"/>
                        <a:pt x="96690" y="51926"/>
                        <a:pt x="99873" y="45560"/>
                      </a:cubicBezTo>
                      <a:cubicBezTo>
                        <a:pt x="74607" y="20492"/>
                        <a:pt x="45958" y="1194"/>
                        <a:pt x="9351" y="0"/>
                      </a:cubicBezTo>
                      <a:close/>
                    </a:path>
                  </a:pathLst>
                </a:custGeom>
                <a:solidFill>
                  <a:srgbClr val="127DC2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8" name="任意多边形: 形状 797">
                  <a:extLst>
                    <a:ext uri="{FF2B5EF4-FFF2-40B4-BE49-F238E27FC236}">
                      <a16:creationId xmlns:a16="http://schemas.microsoft.com/office/drawing/2014/main" id="{2D60981F-922A-D7E3-5BD7-2804270DAFC1}"/>
                    </a:ext>
                  </a:extLst>
                </p:cNvPr>
                <p:cNvSpPr/>
                <p:nvPr/>
              </p:nvSpPr>
              <p:spPr>
                <a:xfrm>
                  <a:off x="3814598" y="5538769"/>
                  <a:ext cx="21144" cy="39951"/>
                </a:xfrm>
                <a:custGeom>
                  <a:avLst/>
                  <a:gdLst>
                    <a:gd name="connsiteX0" fmla="*/ 6573 w 21144"/>
                    <a:gd name="connsiteY0" fmla="*/ 20942 h 39951"/>
                    <a:gd name="connsiteX1" fmla="*/ 20898 w 21144"/>
                    <a:gd name="connsiteY1" fmla="*/ 848 h 39951"/>
                    <a:gd name="connsiteX2" fmla="*/ 19903 w 21144"/>
                    <a:gd name="connsiteY2" fmla="*/ 52 h 39951"/>
                    <a:gd name="connsiteX3" fmla="*/ 605 w 21144"/>
                    <a:gd name="connsiteY3" fmla="*/ 19748 h 39951"/>
                    <a:gd name="connsiteX4" fmla="*/ 207 w 21144"/>
                    <a:gd name="connsiteY4" fmla="*/ 22732 h 39951"/>
                    <a:gd name="connsiteX5" fmla="*/ 18113 w 21144"/>
                    <a:gd name="connsiteY5" fmla="*/ 39643 h 39951"/>
                    <a:gd name="connsiteX6" fmla="*/ 21097 w 21144"/>
                    <a:gd name="connsiteY6" fmla="*/ 37852 h 39951"/>
                    <a:gd name="connsiteX7" fmla="*/ 6573 w 21144"/>
                    <a:gd name="connsiteY7" fmla="*/ 20942 h 39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44" h="39951">
                      <a:moveTo>
                        <a:pt x="6573" y="20942"/>
                      </a:moveTo>
                      <a:cubicBezTo>
                        <a:pt x="9558" y="13381"/>
                        <a:pt x="17715" y="8209"/>
                        <a:pt x="20898" y="848"/>
                      </a:cubicBezTo>
                      <a:cubicBezTo>
                        <a:pt x="21097" y="251"/>
                        <a:pt x="20500" y="-147"/>
                        <a:pt x="19903" y="52"/>
                      </a:cubicBezTo>
                      <a:cubicBezTo>
                        <a:pt x="12940" y="5423"/>
                        <a:pt x="5977" y="12785"/>
                        <a:pt x="605" y="19748"/>
                      </a:cubicBezTo>
                      <a:cubicBezTo>
                        <a:pt x="8" y="20544"/>
                        <a:pt x="-191" y="21936"/>
                        <a:pt x="207" y="22732"/>
                      </a:cubicBezTo>
                      <a:cubicBezTo>
                        <a:pt x="4186" y="29298"/>
                        <a:pt x="11547" y="35863"/>
                        <a:pt x="18113" y="39643"/>
                      </a:cubicBezTo>
                      <a:cubicBezTo>
                        <a:pt x="19306" y="40439"/>
                        <a:pt x="21495" y="39643"/>
                        <a:pt x="21097" y="37852"/>
                      </a:cubicBezTo>
                      <a:cubicBezTo>
                        <a:pt x="19505" y="31088"/>
                        <a:pt x="11746" y="25915"/>
                        <a:pt x="6573" y="20942"/>
                      </a:cubicBezTo>
                      <a:close/>
                    </a:path>
                  </a:pathLst>
                </a:custGeom>
                <a:solidFill>
                  <a:srgbClr val="962620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9" name="任意多边形: 形状 798">
                  <a:extLst>
                    <a:ext uri="{FF2B5EF4-FFF2-40B4-BE49-F238E27FC236}">
                      <a16:creationId xmlns:a16="http://schemas.microsoft.com/office/drawing/2014/main" id="{00FB247F-09E8-619C-0BD0-92907D249156}"/>
                    </a:ext>
                  </a:extLst>
                </p:cNvPr>
                <p:cNvSpPr/>
                <p:nvPr/>
              </p:nvSpPr>
              <p:spPr>
                <a:xfrm>
                  <a:off x="3843721" y="5501918"/>
                  <a:ext cx="16263" cy="17781"/>
                </a:xfrm>
                <a:custGeom>
                  <a:avLst/>
                  <a:gdLst>
                    <a:gd name="connsiteX0" fmla="*/ 14256 w 16263"/>
                    <a:gd name="connsiteY0" fmla="*/ 6065 h 17781"/>
                    <a:gd name="connsiteX1" fmla="*/ 12068 w 16263"/>
                    <a:gd name="connsiteY1" fmla="*/ 7060 h 17781"/>
                    <a:gd name="connsiteX2" fmla="*/ 8487 w 16263"/>
                    <a:gd name="connsiteY2" fmla="*/ 494 h 17781"/>
                    <a:gd name="connsiteX3" fmla="*/ 6497 w 16263"/>
                    <a:gd name="connsiteY3" fmla="*/ 1688 h 17781"/>
                    <a:gd name="connsiteX4" fmla="*/ 8885 w 16263"/>
                    <a:gd name="connsiteY4" fmla="*/ 8651 h 17781"/>
                    <a:gd name="connsiteX5" fmla="*/ 330 w 16263"/>
                    <a:gd name="connsiteY5" fmla="*/ 13426 h 17781"/>
                    <a:gd name="connsiteX6" fmla="*/ 1125 w 16263"/>
                    <a:gd name="connsiteY6" fmla="*/ 14819 h 17781"/>
                    <a:gd name="connsiteX7" fmla="*/ 9680 w 16263"/>
                    <a:gd name="connsiteY7" fmla="*/ 11437 h 17781"/>
                    <a:gd name="connsiteX8" fmla="*/ 12466 w 16263"/>
                    <a:gd name="connsiteY8" fmla="*/ 17206 h 17781"/>
                    <a:gd name="connsiteX9" fmla="*/ 15251 w 16263"/>
                    <a:gd name="connsiteY9" fmla="*/ 16013 h 17781"/>
                    <a:gd name="connsiteX10" fmla="*/ 13261 w 16263"/>
                    <a:gd name="connsiteY10" fmla="*/ 9646 h 17781"/>
                    <a:gd name="connsiteX11" fmla="*/ 15649 w 16263"/>
                    <a:gd name="connsiteY11" fmla="*/ 8254 h 17781"/>
                    <a:gd name="connsiteX12" fmla="*/ 14256 w 16263"/>
                    <a:gd name="connsiteY12" fmla="*/ 6065 h 17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263" h="17781">
                      <a:moveTo>
                        <a:pt x="14256" y="6065"/>
                      </a:moveTo>
                      <a:cubicBezTo>
                        <a:pt x="13460" y="6463"/>
                        <a:pt x="12863" y="6861"/>
                        <a:pt x="12068" y="7060"/>
                      </a:cubicBezTo>
                      <a:cubicBezTo>
                        <a:pt x="11073" y="4871"/>
                        <a:pt x="9680" y="2683"/>
                        <a:pt x="8487" y="494"/>
                      </a:cubicBezTo>
                      <a:cubicBezTo>
                        <a:pt x="7691" y="-699"/>
                        <a:pt x="6099" y="494"/>
                        <a:pt x="6497" y="1688"/>
                      </a:cubicBezTo>
                      <a:cubicBezTo>
                        <a:pt x="7492" y="3877"/>
                        <a:pt x="8089" y="6264"/>
                        <a:pt x="8885" y="8651"/>
                      </a:cubicBezTo>
                      <a:cubicBezTo>
                        <a:pt x="5900" y="10243"/>
                        <a:pt x="3115" y="11636"/>
                        <a:pt x="330" y="13426"/>
                      </a:cubicBezTo>
                      <a:cubicBezTo>
                        <a:pt x="-466" y="14023"/>
                        <a:pt x="330" y="15217"/>
                        <a:pt x="1125" y="14819"/>
                      </a:cubicBezTo>
                      <a:cubicBezTo>
                        <a:pt x="3911" y="13625"/>
                        <a:pt x="6895" y="12630"/>
                        <a:pt x="9680" y="11437"/>
                      </a:cubicBezTo>
                      <a:cubicBezTo>
                        <a:pt x="10277" y="13426"/>
                        <a:pt x="11073" y="15615"/>
                        <a:pt x="12466" y="17206"/>
                      </a:cubicBezTo>
                      <a:cubicBezTo>
                        <a:pt x="13460" y="18400"/>
                        <a:pt x="15251" y="17604"/>
                        <a:pt x="15251" y="16013"/>
                      </a:cubicBezTo>
                      <a:cubicBezTo>
                        <a:pt x="15052" y="13824"/>
                        <a:pt x="14057" y="11636"/>
                        <a:pt x="13261" y="9646"/>
                      </a:cubicBezTo>
                      <a:cubicBezTo>
                        <a:pt x="14057" y="9248"/>
                        <a:pt x="14853" y="8850"/>
                        <a:pt x="15649" y="8254"/>
                      </a:cubicBezTo>
                      <a:cubicBezTo>
                        <a:pt x="17041" y="7458"/>
                        <a:pt x="15848" y="5468"/>
                        <a:pt x="14256" y="6065"/>
                      </a:cubicBezTo>
                      <a:close/>
                    </a:path>
                  </a:pathLst>
                </a:custGeom>
                <a:solidFill>
                  <a:srgbClr val="FBF8F9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0" name="任意多边形: 形状 799">
                  <a:extLst>
                    <a:ext uri="{FF2B5EF4-FFF2-40B4-BE49-F238E27FC236}">
                      <a16:creationId xmlns:a16="http://schemas.microsoft.com/office/drawing/2014/main" id="{B6C3D488-752E-E140-F85F-7BEB20530BD2}"/>
                    </a:ext>
                  </a:extLst>
                </p:cNvPr>
                <p:cNvSpPr/>
                <p:nvPr/>
              </p:nvSpPr>
              <p:spPr>
                <a:xfrm>
                  <a:off x="3836635" y="5526367"/>
                  <a:ext cx="19863" cy="21576"/>
                </a:xfrm>
                <a:custGeom>
                  <a:avLst/>
                  <a:gdLst>
                    <a:gd name="connsiteX0" fmla="*/ 19551 w 19863"/>
                    <a:gd name="connsiteY0" fmla="*/ 2506 h 21576"/>
                    <a:gd name="connsiteX1" fmla="*/ 17760 w 19863"/>
                    <a:gd name="connsiteY1" fmla="*/ 119 h 21576"/>
                    <a:gd name="connsiteX2" fmla="*/ 7415 w 19863"/>
                    <a:gd name="connsiteY2" fmla="*/ 7480 h 21576"/>
                    <a:gd name="connsiteX3" fmla="*/ 4431 w 19863"/>
                    <a:gd name="connsiteY3" fmla="*/ 2307 h 21576"/>
                    <a:gd name="connsiteX4" fmla="*/ 3436 w 19863"/>
                    <a:gd name="connsiteY4" fmla="*/ 2506 h 21576"/>
                    <a:gd name="connsiteX5" fmla="*/ 5624 w 19863"/>
                    <a:gd name="connsiteY5" fmla="*/ 8872 h 21576"/>
                    <a:gd name="connsiteX6" fmla="*/ 651 w 19863"/>
                    <a:gd name="connsiteY6" fmla="*/ 12056 h 21576"/>
                    <a:gd name="connsiteX7" fmla="*/ 1247 w 19863"/>
                    <a:gd name="connsiteY7" fmla="*/ 14244 h 21576"/>
                    <a:gd name="connsiteX8" fmla="*/ 6818 w 19863"/>
                    <a:gd name="connsiteY8" fmla="*/ 11658 h 21576"/>
                    <a:gd name="connsiteX9" fmla="*/ 7017 w 19863"/>
                    <a:gd name="connsiteY9" fmla="*/ 12056 h 21576"/>
                    <a:gd name="connsiteX10" fmla="*/ 11593 w 19863"/>
                    <a:gd name="connsiteY10" fmla="*/ 21207 h 21576"/>
                    <a:gd name="connsiteX11" fmla="*/ 13383 w 19863"/>
                    <a:gd name="connsiteY11" fmla="*/ 20412 h 21576"/>
                    <a:gd name="connsiteX12" fmla="*/ 9206 w 19863"/>
                    <a:gd name="connsiteY12" fmla="*/ 10066 h 21576"/>
                    <a:gd name="connsiteX13" fmla="*/ 10001 w 19863"/>
                    <a:gd name="connsiteY13" fmla="*/ 9469 h 21576"/>
                    <a:gd name="connsiteX14" fmla="*/ 19551 w 19863"/>
                    <a:gd name="connsiteY14" fmla="*/ 2506 h 21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9863" h="21576">
                      <a:moveTo>
                        <a:pt x="19551" y="2506"/>
                      </a:moveTo>
                      <a:cubicBezTo>
                        <a:pt x="20546" y="1312"/>
                        <a:pt x="18954" y="-478"/>
                        <a:pt x="17760" y="119"/>
                      </a:cubicBezTo>
                      <a:cubicBezTo>
                        <a:pt x="13781" y="1909"/>
                        <a:pt x="10797" y="4893"/>
                        <a:pt x="7415" y="7480"/>
                      </a:cubicBezTo>
                      <a:cubicBezTo>
                        <a:pt x="6221" y="5689"/>
                        <a:pt x="5227" y="3899"/>
                        <a:pt x="4431" y="2307"/>
                      </a:cubicBezTo>
                      <a:cubicBezTo>
                        <a:pt x="4232" y="1710"/>
                        <a:pt x="3237" y="1909"/>
                        <a:pt x="3436" y="2506"/>
                      </a:cubicBezTo>
                      <a:cubicBezTo>
                        <a:pt x="4033" y="4694"/>
                        <a:pt x="4630" y="6883"/>
                        <a:pt x="5624" y="8872"/>
                      </a:cubicBezTo>
                      <a:cubicBezTo>
                        <a:pt x="4033" y="10066"/>
                        <a:pt x="2441" y="11260"/>
                        <a:pt x="651" y="12056"/>
                      </a:cubicBezTo>
                      <a:cubicBezTo>
                        <a:pt x="-543" y="12652"/>
                        <a:pt x="54" y="14642"/>
                        <a:pt x="1247" y="14244"/>
                      </a:cubicBezTo>
                      <a:cubicBezTo>
                        <a:pt x="3237" y="13647"/>
                        <a:pt x="5028" y="12851"/>
                        <a:pt x="6818" y="11658"/>
                      </a:cubicBezTo>
                      <a:cubicBezTo>
                        <a:pt x="6818" y="11857"/>
                        <a:pt x="6818" y="11857"/>
                        <a:pt x="7017" y="12056"/>
                      </a:cubicBezTo>
                      <a:cubicBezTo>
                        <a:pt x="8609" y="15040"/>
                        <a:pt x="9604" y="18422"/>
                        <a:pt x="11593" y="21207"/>
                      </a:cubicBezTo>
                      <a:cubicBezTo>
                        <a:pt x="12190" y="22003"/>
                        <a:pt x="13383" y="21406"/>
                        <a:pt x="13383" y="20412"/>
                      </a:cubicBezTo>
                      <a:cubicBezTo>
                        <a:pt x="13185" y="16830"/>
                        <a:pt x="11394" y="13249"/>
                        <a:pt x="9206" y="10066"/>
                      </a:cubicBezTo>
                      <a:cubicBezTo>
                        <a:pt x="9405" y="9867"/>
                        <a:pt x="9802" y="9668"/>
                        <a:pt x="10001" y="9469"/>
                      </a:cubicBezTo>
                      <a:cubicBezTo>
                        <a:pt x="13582" y="7679"/>
                        <a:pt x="16965" y="5490"/>
                        <a:pt x="19551" y="2506"/>
                      </a:cubicBezTo>
                      <a:close/>
                    </a:path>
                  </a:pathLst>
                </a:custGeom>
                <a:solidFill>
                  <a:srgbClr val="FBF8F9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01" name="图形 782">
                <a:extLst>
                  <a:ext uri="{FF2B5EF4-FFF2-40B4-BE49-F238E27FC236}">
                    <a16:creationId xmlns:a16="http://schemas.microsoft.com/office/drawing/2014/main" id="{0A784AE4-F009-857E-5759-E982EC27AC31}"/>
                  </a:ext>
                </a:extLst>
              </p:cNvPr>
              <p:cNvGrpSpPr/>
              <p:nvPr/>
            </p:nvGrpSpPr>
            <p:grpSpPr>
              <a:xfrm>
                <a:off x="3462054" y="5436614"/>
                <a:ext cx="313189" cy="522789"/>
                <a:chOff x="3462054" y="5436614"/>
                <a:chExt cx="313189" cy="522789"/>
              </a:xfrm>
            </p:grpSpPr>
            <p:sp>
              <p:nvSpPr>
                <p:cNvPr id="802" name="任意多边形: 形状 801">
                  <a:extLst>
                    <a:ext uri="{FF2B5EF4-FFF2-40B4-BE49-F238E27FC236}">
                      <a16:creationId xmlns:a16="http://schemas.microsoft.com/office/drawing/2014/main" id="{17FCBA99-9848-68BE-3B3A-576EB635D226}"/>
                    </a:ext>
                  </a:extLst>
                </p:cNvPr>
                <p:cNvSpPr/>
                <p:nvPr/>
              </p:nvSpPr>
              <p:spPr>
                <a:xfrm>
                  <a:off x="3462054" y="5436634"/>
                  <a:ext cx="312902" cy="522768"/>
                </a:xfrm>
                <a:custGeom>
                  <a:avLst/>
                  <a:gdLst>
                    <a:gd name="connsiteX0" fmla="*/ 11 w 312902"/>
                    <a:gd name="connsiteY0" fmla="*/ 329189 h 522768"/>
                    <a:gd name="connsiteX1" fmla="*/ 116397 w 312902"/>
                    <a:gd name="connsiteY1" fmla="*/ 333566 h 522768"/>
                    <a:gd name="connsiteX2" fmla="*/ 180062 w 312902"/>
                    <a:gd name="connsiteY2" fmla="*/ 162071 h 522768"/>
                    <a:gd name="connsiteX3" fmla="*/ 290280 w 312902"/>
                    <a:gd name="connsiteY3" fmla="*/ 522 h 522768"/>
                    <a:gd name="connsiteX4" fmla="*/ 257652 w 312902"/>
                    <a:gd name="connsiteY4" fmla="*/ 333367 h 522768"/>
                    <a:gd name="connsiteX5" fmla="*/ 43780 w 312902"/>
                    <a:gd name="connsiteY5" fmla="*/ 522768 h 522768"/>
                    <a:gd name="connsiteX6" fmla="*/ 25676 w 312902"/>
                    <a:gd name="connsiteY6" fmla="*/ 522768 h 522768"/>
                    <a:gd name="connsiteX7" fmla="*/ 11 w 312902"/>
                    <a:gd name="connsiteY7" fmla="*/ 329189 h 52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2902" h="522768">
                      <a:moveTo>
                        <a:pt x="11" y="329189"/>
                      </a:moveTo>
                      <a:cubicBezTo>
                        <a:pt x="-1183" y="327001"/>
                        <a:pt x="94314" y="356843"/>
                        <a:pt x="116397" y="333566"/>
                      </a:cubicBezTo>
                      <a:cubicBezTo>
                        <a:pt x="138481" y="310488"/>
                        <a:pt x="162156" y="209222"/>
                        <a:pt x="180062" y="162071"/>
                      </a:cubicBezTo>
                      <a:cubicBezTo>
                        <a:pt x="198166" y="114919"/>
                        <a:pt x="241736" y="-9027"/>
                        <a:pt x="290280" y="522"/>
                      </a:cubicBezTo>
                      <a:cubicBezTo>
                        <a:pt x="338824" y="10271"/>
                        <a:pt x="300427" y="189924"/>
                        <a:pt x="257652" y="333367"/>
                      </a:cubicBezTo>
                      <a:cubicBezTo>
                        <a:pt x="214878" y="476811"/>
                        <a:pt x="190208" y="512423"/>
                        <a:pt x="43780" y="522768"/>
                      </a:cubicBezTo>
                      <a:lnTo>
                        <a:pt x="25676" y="522768"/>
                      </a:lnTo>
                      <a:cubicBezTo>
                        <a:pt x="25676" y="522967"/>
                        <a:pt x="37414" y="395639"/>
                        <a:pt x="11" y="329189"/>
                      </a:cubicBezTo>
                      <a:close/>
                    </a:path>
                  </a:pathLst>
                </a:custGeom>
                <a:solidFill>
                  <a:srgbClr val="F4D9BF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3" name="任意多边形: 形状 802">
                  <a:extLst>
                    <a:ext uri="{FF2B5EF4-FFF2-40B4-BE49-F238E27FC236}">
                      <a16:creationId xmlns:a16="http://schemas.microsoft.com/office/drawing/2014/main" id="{FF1F90CD-66B8-B3DC-96AB-1B6C5648FA16}"/>
                    </a:ext>
                  </a:extLst>
                </p:cNvPr>
                <p:cNvSpPr/>
                <p:nvPr/>
              </p:nvSpPr>
              <p:spPr>
                <a:xfrm>
                  <a:off x="3624210" y="5436614"/>
                  <a:ext cx="151033" cy="243461"/>
                </a:xfrm>
                <a:custGeom>
                  <a:avLst/>
                  <a:gdLst>
                    <a:gd name="connsiteX0" fmla="*/ 87936 w 151033"/>
                    <a:gd name="connsiteY0" fmla="*/ 218991 h 243461"/>
                    <a:gd name="connsiteX1" fmla="*/ 120564 w 151033"/>
                    <a:gd name="connsiteY1" fmla="*/ 243462 h 243461"/>
                    <a:gd name="connsiteX2" fmla="*/ 128323 w 151033"/>
                    <a:gd name="connsiteY2" fmla="*/ 543 h 243461"/>
                    <a:gd name="connsiteX3" fmla="*/ 18105 w 151033"/>
                    <a:gd name="connsiteY3" fmla="*/ 162091 h 243461"/>
                    <a:gd name="connsiteX4" fmla="*/ 0 w 151033"/>
                    <a:gd name="connsiteY4" fmla="*/ 217200 h 243461"/>
                    <a:gd name="connsiteX5" fmla="*/ 87936 w 151033"/>
                    <a:gd name="connsiteY5" fmla="*/ 218991 h 243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1033" h="243461">
                      <a:moveTo>
                        <a:pt x="87936" y="218991"/>
                      </a:moveTo>
                      <a:cubicBezTo>
                        <a:pt x="100271" y="225556"/>
                        <a:pt x="111015" y="233912"/>
                        <a:pt x="120564" y="243462"/>
                      </a:cubicBezTo>
                      <a:cubicBezTo>
                        <a:pt x="150606" y="124091"/>
                        <a:pt x="167119" y="8302"/>
                        <a:pt x="128323" y="543"/>
                      </a:cubicBezTo>
                      <a:cubicBezTo>
                        <a:pt x="79779" y="-9206"/>
                        <a:pt x="36209" y="114940"/>
                        <a:pt x="18105" y="162091"/>
                      </a:cubicBezTo>
                      <a:cubicBezTo>
                        <a:pt x="12534" y="176615"/>
                        <a:pt x="6565" y="196112"/>
                        <a:pt x="0" y="217200"/>
                      </a:cubicBezTo>
                      <a:cubicBezTo>
                        <a:pt x="28251" y="206258"/>
                        <a:pt x="58691" y="203672"/>
                        <a:pt x="87936" y="218991"/>
                      </a:cubicBezTo>
                      <a:close/>
                    </a:path>
                  </a:pathLst>
                </a:custGeom>
                <a:solidFill>
                  <a:srgbClr val="8CCBC1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4" name="任意多边形: 形状 803">
                  <a:extLst>
                    <a:ext uri="{FF2B5EF4-FFF2-40B4-BE49-F238E27FC236}">
                      <a16:creationId xmlns:a16="http://schemas.microsoft.com/office/drawing/2014/main" id="{98792B6D-5296-BE95-2365-8350E4987CC2}"/>
                    </a:ext>
                  </a:extLst>
                </p:cNvPr>
                <p:cNvSpPr/>
                <p:nvPr/>
              </p:nvSpPr>
              <p:spPr>
                <a:xfrm>
                  <a:off x="3656639" y="5436807"/>
                  <a:ext cx="118330" cy="143992"/>
                </a:xfrm>
                <a:custGeom>
                  <a:avLst/>
                  <a:gdLst>
                    <a:gd name="connsiteX0" fmla="*/ 85350 w 118330"/>
                    <a:gd name="connsiteY0" fmla="*/ 128275 h 143992"/>
                    <a:gd name="connsiteX1" fmla="*/ 109423 w 118330"/>
                    <a:gd name="connsiteY1" fmla="*/ 143992 h 143992"/>
                    <a:gd name="connsiteX2" fmla="*/ 95695 w 118330"/>
                    <a:gd name="connsiteY2" fmla="*/ 549 h 143992"/>
                    <a:gd name="connsiteX3" fmla="*/ 0 w 118330"/>
                    <a:gd name="connsiteY3" fmla="*/ 124495 h 143992"/>
                    <a:gd name="connsiteX4" fmla="*/ 85350 w 118330"/>
                    <a:gd name="connsiteY4" fmla="*/ 128275 h 1439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8330" h="143992">
                      <a:moveTo>
                        <a:pt x="85350" y="128275"/>
                      </a:moveTo>
                      <a:cubicBezTo>
                        <a:pt x="94502" y="132652"/>
                        <a:pt x="102261" y="137825"/>
                        <a:pt x="109423" y="143992"/>
                      </a:cubicBezTo>
                      <a:cubicBezTo>
                        <a:pt x="122753" y="66600"/>
                        <a:pt x="123350" y="6119"/>
                        <a:pt x="95695" y="549"/>
                      </a:cubicBezTo>
                      <a:cubicBezTo>
                        <a:pt x="57298" y="-7210"/>
                        <a:pt x="21885" y="68988"/>
                        <a:pt x="0" y="124495"/>
                      </a:cubicBezTo>
                      <a:cubicBezTo>
                        <a:pt x="26262" y="111563"/>
                        <a:pt x="59287" y="115741"/>
                        <a:pt x="85350" y="128275"/>
                      </a:cubicBezTo>
                      <a:close/>
                    </a:path>
                  </a:pathLst>
                </a:custGeom>
                <a:solidFill>
                  <a:srgbClr val="E23127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5" name="任意多边形: 形状 804">
                  <a:extLst>
                    <a:ext uri="{FF2B5EF4-FFF2-40B4-BE49-F238E27FC236}">
                      <a16:creationId xmlns:a16="http://schemas.microsoft.com/office/drawing/2014/main" id="{6B9F7EAE-58A9-44F1-74EF-EFEFC595D901}"/>
                    </a:ext>
                  </a:extLst>
                </p:cNvPr>
                <p:cNvSpPr/>
                <p:nvPr/>
              </p:nvSpPr>
              <p:spPr>
                <a:xfrm>
                  <a:off x="3639330" y="5585932"/>
                  <a:ext cx="117381" cy="58133"/>
                </a:xfrm>
                <a:custGeom>
                  <a:avLst/>
                  <a:gdLst>
                    <a:gd name="connsiteX0" fmla="*/ 96292 w 117381"/>
                    <a:gd name="connsiteY0" fmla="*/ 24511 h 58133"/>
                    <a:gd name="connsiteX1" fmla="*/ 6963 w 117381"/>
                    <a:gd name="connsiteY1" fmla="*/ 2229 h 58133"/>
                    <a:gd name="connsiteX2" fmla="*/ 2984 w 117381"/>
                    <a:gd name="connsiteY2" fmla="*/ 12972 h 58133"/>
                    <a:gd name="connsiteX3" fmla="*/ 0 w 117381"/>
                    <a:gd name="connsiteY3" fmla="*/ 20930 h 58133"/>
                    <a:gd name="connsiteX4" fmla="*/ 113999 w 117381"/>
                    <a:gd name="connsiteY4" fmla="*/ 58134 h 58133"/>
                    <a:gd name="connsiteX5" fmla="*/ 117381 w 117381"/>
                    <a:gd name="connsiteY5" fmla="*/ 43013 h 58133"/>
                    <a:gd name="connsiteX6" fmla="*/ 96292 w 117381"/>
                    <a:gd name="connsiteY6" fmla="*/ 24511 h 58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7381" h="58133">
                      <a:moveTo>
                        <a:pt x="96292" y="24511"/>
                      </a:moveTo>
                      <a:cubicBezTo>
                        <a:pt x="74408" y="8197"/>
                        <a:pt x="37005" y="-5531"/>
                        <a:pt x="6963" y="2229"/>
                      </a:cubicBezTo>
                      <a:cubicBezTo>
                        <a:pt x="5571" y="6009"/>
                        <a:pt x="4178" y="9590"/>
                        <a:pt x="2984" y="12972"/>
                      </a:cubicBezTo>
                      <a:cubicBezTo>
                        <a:pt x="1989" y="15558"/>
                        <a:pt x="995" y="18145"/>
                        <a:pt x="0" y="20930"/>
                      </a:cubicBezTo>
                      <a:cubicBezTo>
                        <a:pt x="37602" y="8993"/>
                        <a:pt x="81570" y="31275"/>
                        <a:pt x="113999" y="58134"/>
                      </a:cubicBezTo>
                      <a:cubicBezTo>
                        <a:pt x="114596" y="55945"/>
                        <a:pt x="116983" y="45202"/>
                        <a:pt x="117381" y="43013"/>
                      </a:cubicBezTo>
                      <a:cubicBezTo>
                        <a:pt x="111611" y="35453"/>
                        <a:pt x="103852" y="30082"/>
                        <a:pt x="96292" y="24511"/>
                      </a:cubicBezTo>
                      <a:close/>
                    </a:path>
                  </a:pathLst>
                </a:custGeom>
                <a:solidFill>
                  <a:srgbClr val="127DC2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6" name="任意多边形: 形状 805">
                  <a:extLst>
                    <a:ext uri="{FF2B5EF4-FFF2-40B4-BE49-F238E27FC236}">
                      <a16:creationId xmlns:a16="http://schemas.microsoft.com/office/drawing/2014/main" id="{1C46869D-7C1F-20F2-31DE-1959B3A752AA}"/>
                    </a:ext>
                  </a:extLst>
                </p:cNvPr>
                <p:cNvSpPr/>
                <p:nvPr/>
              </p:nvSpPr>
              <p:spPr>
                <a:xfrm>
                  <a:off x="3624210" y="5625633"/>
                  <a:ext cx="123548" cy="54442"/>
                </a:xfrm>
                <a:custGeom>
                  <a:avLst/>
                  <a:gdLst>
                    <a:gd name="connsiteX0" fmla="*/ 6366 w 123548"/>
                    <a:gd name="connsiteY0" fmla="*/ 7490 h 54442"/>
                    <a:gd name="connsiteX1" fmla="*/ 0 w 123548"/>
                    <a:gd name="connsiteY1" fmla="*/ 28181 h 54442"/>
                    <a:gd name="connsiteX2" fmla="*/ 87737 w 123548"/>
                    <a:gd name="connsiteY2" fmla="*/ 29972 h 54442"/>
                    <a:gd name="connsiteX3" fmla="*/ 120365 w 123548"/>
                    <a:gd name="connsiteY3" fmla="*/ 54443 h 54442"/>
                    <a:gd name="connsiteX4" fmla="*/ 123548 w 123548"/>
                    <a:gd name="connsiteY4" fmla="*/ 41710 h 54442"/>
                    <a:gd name="connsiteX5" fmla="*/ 6366 w 123548"/>
                    <a:gd name="connsiteY5" fmla="*/ 7490 h 54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3548" h="54442">
                      <a:moveTo>
                        <a:pt x="6366" y="7490"/>
                      </a:moveTo>
                      <a:cubicBezTo>
                        <a:pt x="4377" y="14056"/>
                        <a:pt x="2188" y="21019"/>
                        <a:pt x="0" y="28181"/>
                      </a:cubicBezTo>
                      <a:cubicBezTo>
                        <a:pt x="28251" y="17239"/>
                        <a:pt x="58691" y="14653"/>
                        <a:pt x="87737" y="29972"/>
                      </a:cubicBezTo>
                      <a:cubicBezTo>
                        <a:pt x="100072" y="36537"/>
                        <a:pt x="110816" y="44893"/>
                        <a:pt x="120365" y="54443"/>
                      </a:cubicBezTo>
                      <a:cubicBezTo>
                        <a:pt x="121360" y="50265"/>
                        <a:pt x="122554" y="45888"/>
                        <a:pt x="123548" y="41710"/>
                      </a:cubicBezTo>
                      <a:cubicBezTo>
                        <a:pt x="91915" y="9082"/>
                        <a:pt x="50136" y="-12007"/>
                        <a:pt x="6366" y="7490"/>
                      </a:cubicBezTo>
                      <a:close/>
                    </a:path>
                  </a:pathLst>
                </a:custGeom>
                <a:solidFill>
                  <a:srgbClr val="127DC2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7" name="任意多边形: 形状 806">
                  <a:extLst>
                    <a:ext uri="{FF2B5EF4-FFF2-40B4-BE49-F238E27FC236}">
                      <a16:creationId xmlns:a16="http://schemas.microsoft.com/office/drawing/2014/main" id="{61ADF0A6-AB15-5B99-3032-FE55A087EF2E}"/>
                    </a:ext>
                  </a:extLst>
                </p:cNvPr>
                <p:cNvSpPr/>
                <p:nvPr/>
              </p:nvSpPr>
              <p:spPr>
                <a:xfrm>
                  <a:off x="3735320" y="5511866"/>
                  <a:ext cx="33070" cy="33135"/>
                </a:xfrm>
                <a:custGeom>
                  <a:avLst/>
                  <a:gdLst>
                    <a:gd name="connsiteX0" fmla="*/ 32333 w 33070"/>
                    <a:gd name="connsiteY0" fmla="*/ 30138 h 33135"/>
                    <a:gd name="connsiteX1" fmla="*/ 11443 w 33070"/>
                    <a:gd name="connsiteY1" fmla="*/ 22379 h 33135"/>
                    <a:gd name="connsiteX2" fmla="*/ 6271 w 33070"/>
                    <a:gd name="connsiteY2" fmla="*/ 20390 h 33135"/>
                    <a:gd name="connsiteX3" fmla="*/ 6470 w 33070"/>
                    <a:gd name="connsiteY3" fmla="*/ 12630 h 33135"/>
                    <a:gd name="connsiteX4" fmla="*/ 10250 w 33070"/>
                    <a:gd name="connsiteY4" fmla="*/ 1688 h 33135"/>
                    <a:gd name="connsiteX5" fmla="*/ 8061 w 33070"/>
                    <a:gd name="connsiteY5" fmla="*/ 494 h 33135"/>
                    <a:gd name="connsiteX6" fmla="*/ 1098 w 33070"/>
                    <a:gd name="connsiteY6" fmla="*/ 15217 h 33135"/>
                    <a:gd name="connsiteX7" fmla="*/ 1894 w 33070"/>
                    <a:gd name="connsiteY7" fmla="*/ 23573 h 33135"/>
                    <a:gd name="connsiteX8" fmla="*/ 15223 w 33070"/>
                    <a:gd name="connsiteY8" fmla="*/ 29143 h 33135"/>
                    <a:gd name="connsiteX9" fmla="*/ 30742 w 33070"/>
                    <a:gd name="connsiteY9" fmla="*/ 33122 h 33135"/>
                    <a:gd name="connsiteX10" fmla="*/ 32333 w 33070"/>
                    <a:gd name="connsiteY10" fmla="*/ 30138 h 33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3070" h="33135">
                      <a:moveTo>
                        <a:pt x="32333" y="30138"/>
                      </a:moveTo>
                      <a:cubicBezTo>
                        <a:pt x="26365" y="25960"/>
                        <a:pt x="18208" y="24766"/>
                        <a:pt x="11443" y="22379"/>
                      </a:cubicBezTo>
                      <a:cubicBezTo>
                        <a:pt x="9653" y="21782"/>
                        <a:pt x="8061" y="20986"/>
                        <a:pt x="6271" y="20390"/>
                      </a:cubicBezTo>
                      <a:cubicBezTo>
                        <a:pt x="3684" y="19395"/>
                        <a:pt x="6072" y="14023"/>
                        <a:pt x="6470" y="12630"/>
                      </a:cubicBezTo>
                      <a:cubicBezTo>
                        <a:pt x="7663" y="9049"/>
                        <a:pt x="8857" y="5269"/>
                        <a:pt x="10250" y="1688"/>
                      </a:cubicBezTo>
                      <a:cubicBezTo>
                        <a:pt x="10847" y="494"/>
                        <a:pt x="8857" y="-699"/>
                        <a:pt x="8061" y="494"/>
                      </a:cubicBezTo>
                      <a:cubicBezTo>
                        <a:pt x="5276" y="5269"/>
                        <a:pt x="3087" y="10243"/>
                        <a:pt x="1098" y="15217"/>
                      </a:cubicBezTo>
                      <a:cubicBezTo>
                        <a:pt x="-295" y="18400"/>
                        <a:pt x="-693" y="20986"/>
                        <a:pt x="1894" y="23573"/>
                      </a:cubicBezTo>
                      <a:cubicBezTo>
                        <a:pt x="5077" y="26557"/>
                        <a:pt x="11046" y="27751"/>
                        <a:pt x="15223" y="29143"/>
                      </a:cubicBezTo>
                      <a:cubicBezTo>
                        <a:pt x="20197" y="30735"/>
                        <a:pt x="25569" y="32724"/>
                        <a:pt x="30742" y="33122"/>
                      </a:cubicBezTo>
                      <a:cubicBezTo>
                        <a:pt x="32731" y="33321"/>
                        <a:pt x="33925" y="31133"/>
                        <a:pt x="32333" y="30138"/>
                      </a:cubicBezTo>
                      <a:close/>
                    </a:path>
                  </a:pathLst>
                </a:custGeom>
                <a:solidFill>
                  <a:srgbClr val="962620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8" name="任意多边形: 形状 807">
                  <a:extLst>
                    <a:ext uri="{FF2B5EF4-FFF2-40B4-BE49-F238E27FC236}">
                      <a16:creationId xmlns:a16="http://schemas.microsoft.com/office/drawing/2014/main" id="{F7C5911E-12CA-1642-000F-33192C975A18}"/>
                    </a:ext>
                  </a:extLst>
                </p:cNvPr>
                <p:cNvSpPr/>
                <p:nvPr/>
              </p:nvSpPr>
              <p:spPr>
                <a:xfrm>
                  <a:off x="3745163" y="5489048"/>
                  <a:ext cx="26887" cy="27332"/>
                </a:xfrm>
                <a:custGeom>
                  <a:avLst/>
                  <a:gdLst>
                    <a:gd name="connsiteX0" fmla="*/ 26470 w 26887"/>
                    <a:gd name="connsiteY0" fmla="*/ 24108 h 27332"/>
                    <a:gd name="connsiteX1" fmla="*/ 14533 w 26887"/>
                    <a:gd name="connsiteY1" fmla="*/ 10977 h 27332"/>
                    <a:gd name="connsiteX2" fmla="*/ 14135 w 26887"/>
                    <a:gd name="connsiteY2" fmla="*/ 10579 h 27332"/>
                    <a:gd name="connsiteX3" fmla="*/ 24480 w 26887"/>
                    <a:gd name="connsiteY3" fmla="*/ 4810 h 27332"/>
                    <a:gd name="connsiteX4" fmla="*/ 22889 w 26887"/>
                    <a:gd name="connsiteY4" fmla="*/ 2025 h 27332"/>
                    <a:gd name="connsiteX5" fmla="*/ 11548 w 26887"/>
                    <a:gd name="connsiteY5" fmla="*/ 7794 h 27332"/>
                    <a:gd name="connsiteX6" fmla="*/ 2397 w 26887"/>
                    <a:gd name="connsiteY6" fmla="*/ 234 h 27332"/>
                    <a:gd name="connsiteX7" fmla="*/ 805 w 26887"/>
                    <a:gd name="connsiteY7" fmla="*/ 2025 h 27332"/>
                    <a:gd name="connsiteX8" fmla="*/ 8166 w 26887"/>
                    <a:gd name="connsiteY8" fmla="*/ 10182 h 27332"/>
                    <a:gd name="connsiteX9" fmla="*/ 407 w 26887"/>
                    <a:gd name="connsiteY9" fmla="*/ 16150 h 27332"/>
                    <a:gd name="connsiteX10" fmla="*/ 1601 w 26887"/>
                    <a:gd name="connsiteY10" fmla="*/ 18140 h 27332"/>
                    <a:gd name="connsiteX11" fmla="*/ 10355 w 26887"/>
                    <a:gd name="connsiteY11" fmla="*/ 12768 h 27332"/>
                    <a:gd name="connsiteX12" fmla="*/ 11151 w 26887"/>
                    <a:gd name="connsiteY12" fmla="*/ 13564 h 27332"/>
                    <a:gd name="connsiteX13" fmla="*/ 23685 w 26887"/>
                    <a:gd name="connsiteY13" fmla="*/ 26894 h 27332"/>
                    <a:gd name="connsiteX14" fmla="*/ 26470 w 26887"/>
                    <a:gd name="connsiteY14" fmla="*/ 24108 h 27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6887" h="27332">
                      <a:moveTo>
                        <a:pt x="26470" y="24108"/>
                      </a:moveTo>
                      <a:cubicBezTo>
                        <a:pt x="22889" y="19532"/>
                        <a:pt x="18512" y="15354"/>
                        <a:pt x="14533" y="10977"/>
                      </a:cubicBezTo>
                      <a:cubicBezTo>
                        <a:pt x="14334" y="10778"/>
                        <a:pt x="14334" y="10778"/>
                        <a:pt x="14135" y="10579"/>
                      </a:cubicBezTo>
                      <a:cubicBezTo>
                        <a:pt x="17716" y="8789"/>
                        <a:pt x="21496" y="7396"/>
                        <a:pt x="24480" y="4810"/>
                      </a:cubicBezTo>
                      <a:cubicBezTo>
                        <a:pt x="26072" y="3616"/>
                        <a:pt x="24480" y="1428"/>
                        <a:pt x="22889" y="2025"/>
                      </a:cubicBezTo>
                      <a:cubicBezTo>
                        <a:pt x="18910" y="3417"/>
                        <a:pt x="15328" y="5407"/>
                        <a:pt x="11548" y="7794"/>
                      </a:cubicBezTo>
                      <a:cubicBezTo>
                        <a:pt x="8763" y="5009"/>
                        <a:pt x="5779" y="2422"/>
                        <a:pt x="2397" y="234"/>
                      </a:cubicBezTo>
                      <a:cubicBezTo>
                        <a:pt x="1402" y="-562"/>
                        <a:pt x="-389" y="831"/>
                        <a:pt x="805" y="2025"/>
                      </a:cubicBezTo>
                      <a:cubicBezTo>
                        <a:pt x="3391" y="4611"/>
                        <a:pt x="5779" y="7396"/>
                        <a:pt x="8166" y="10182"/>
                      </a:cubicBezTo>
                      <a:cubicBezTo>
                        <a:pt x="5381" y="12171"/>
                        <a:pt x="2795" y="14161"/>
                        <a:pt x="407" y="16150"/>
                      </a:cubicBezTo>
                      <a:cubicBezTo>
                        <a:pt x="-588" y="16946"/>
                        <a:pt x="407" y="18737"/>
                        <a:pt x="1601" y="18140"/>
                      </a:cubicBezTo>
                      <a:cubicBezTo>
                        <a:pt x="4585" y="16349"/>
                        <a:pt x="7371" y="14558"/>
                        <a:pt x="10355" y="12768"/>
                      </a:cubicBezTo>
                      <a:cubicBezTo>
                        <a:pt x="10554" y="13166"/>
                        <a:pt x="10952" y="13365"/>
                        <a:pt x="11151" y="13564"/>
                      </a:cubicBezTo>
                      <a:cubicBezTo>
                        <a:pt x="14931" y="18140"/>
                        <a:pt x="18711" y="23511"/>
                        <a:pt x="23685" y="26894"/>
                      </a:cubicBezTo>
                      <a:cubicBezTo>
                        <a:pt x="25475" y="28286"/>
                        <a:pt x="27862" y="26098"/>
                        <a:pt x="26470" y="24108"/>
                      </a:cubicBezTo>
                      <a:close/>
                    </a:path>
                  </a:pathLst>
                </a:custGeom>
                <a:solidFill>
                  <a:srgbClr val="FBF8F9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9" name="任意多边形: 形状 808">
                  <a:extLst>
                    <a:ext uri="{FF2B5EF4-FFF2-40B4-BE49-F238E27FC236}">
                      <a16:creationId xmlns:a16="http://schemas.microsoft.com/office/drawing/2014/main" id="{41CD9040-B22D-078A-194C-392F7F14A5CE}"/>
                    </a:ext>
                  </a:extLst>
                </p:cNvPr>
                <p:cNvSpPr/>
                <p:nvPr/>
              </p:nvSpPr>
              <p:spPr>
                <a:xfrm>
                  <a:off x="3748102" y="5465570"/>
                  <a:ext cx="25659" cy="22755"/>
                </a:xfrm>
                <a:custGeom>
                  <a:avLst/>
                  <a:gdLst>
                    <a:gd name="connsiteX0" fmla="*/ 25520 w 25659"/>
                    <a:gd name="connsiteY0" fmla="*/ 19534 h 22755"/>
                    <a:gd name="connsiteX1" fmla="*/ 17363 w 25659"/>
                    <a:gd name="connsiteY1" fmla="*/ 9785 h 22755"/>
                    <a:gd name="connsiteX2" fmla="*/ 23332 w 25659"/>
                    <a:gd name="connsiteY2" fmla="*/ 3220 h 22755"/>
                    <a:gd name="connsiteX3" fmla="*/ 21143 w 25659"/>
                    <a:gd name="connsiteY3" fmla="*/ 1231 h 22755"/>
                    <a:gd name="connsiteX4" fmla="*/ 13981 w 25659"/>
                    <a:gd name="connsiteY4" fmla="*/ 6602 h 22755"/>
                    <a:gd name="connsiteX5" fmla="*/ 7614 w 25659"/>
                    <a:gd name="connsiteY5" fmla="*/ 236 h 22755"/>
                    <a:gd name="connsiteX6" fmla="*/ 6222 w 25659"/>
                    <a:gd name="connsiteY6" fmla="*/ 1827 h 22755"/>
                    <a:gd name="connsiteX7" fmla="*/ 11196 w 25659"/>
                    <a:gd name="connsiteY7" fmla="*/ 8791 h 22755"/>
                    <a:gd name="connsiteX8" fmla="*/ 253 w 25659"/>
                    <a:gd name="connsiteY8" fmla="*/ 19932 h 22755"/>
                    <a:gd name="connsiteX9" fmla="*/ 2243 w 25659"/>
                    <a:gd name="connsiteY9" fmla="*/ 22518 h 22755"/>
                    <a:gd name="connsiteX10" fmla="*/ 13384 w 25659"/>
                    <a:gd name="connsiteY10" fmla="*/ 13367 h 22755"/>
                    <a:gd name="connsiteX11" fmla="*/ 13981 w 25659"/>
                    <a:gd name="connsiteY11" fmla="*/ 12969 h 22755"/>
                    <a:gd name="connsiteX12" fmla="*/ 13981 w 25659"/>
                    <a:gd name="connsiteY12" fmla="*/ 12969 h 22755"/>
                    <a:gd name="connsiteX13" fmla="*/ 22735 w 25659"/>
                    <a:gd name="connsiteY13" fmla="*/ 22319 h 22755"/>
                    <a:gd name="connsiteX14" fmla="*/ 25520 w 25659"/>
                    <a:gd name="connsiteY14" fmla="*/ 19534 h 22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5659" h="22755">
                      <a:moveTo>
                        <a:pt x="25520" y="19534"/>
                      </a:moveTo>
                      <a:cubicBezTo>
                        <a:pt x="24127" y="15754"/>
                        <a:pt x="20347" y="12770"/>
                        <a:pt x="17363" y="9785"/>
                      </a:cubicBezTo>
                      <a:cubicBezTo>
                        <a:pt x="19551" y="7796"/>
                        <a:pt x="21541" y="5608"/>
                        <a:pt x="23332" y="3220"/>
                      </a:cubicBezTo>
                      <a:cubicBezTo>
                        <a:pt x="24326" y="1827"/>
                        <a:pt x="22536" y="37"/>
                        <a:pt x="21143" y="1231"/>
                      </a:cubicBezTo>
                      <a:cubicBezTo>
                        <a:pt x="18955" y="3021"/>
                        <a:pt x="16567" y="4812"/>
                        <a:pt x="13981" y="6602"/>
                      </a:cubicBezTo>
                      <a:cubicBezTo>
                        <a:pt x="11991" y="4414"/>
                        <a:pt x="10002" y="2225"/>
                        <a:pt x="7614" y="236"/>
                      </a:cubicBezTo>
                      <a:cubicBezTo>
                        <a:pt x="6620" y="-560"/>
                        <a:pt x="5426" y="833"/>
                        <a:pt x="6222" y="1827"/>
                      </a:cubicBezTo>
                      <a:cubicBezTo>
                        <a:pt x="8012" y="4016"/>
                        <a:pt x="9604" y="6403"/>
                        <a:pt x="11196" y="8791"/>
                      </a:cubicBezTo>
                      <a:cubicBezTo>
                        <a:pt x="7018" y="12173"/>
                        <a:pt x="3039" y="15754"/>
                        <a:pt x="253" y="19932"/>
                      </a:cubicBezTo>
                      <a:cubicBezTo>
                        <a:pt x="-542" y="21126"/>
                        <a:pt x="651" y="23513"/>
                        <a:pt x="2243" y="22518"/>
                      </a:cubicBezTo>
                      <a:cubicBezTo>
                        <a:pt x="6421" y="20131"/>
                        <a:pt x="10002" y="16749"/>
                        <a:pt x="13384" y="13367"/>
                      </a:cubicBezTo>
                      <a:cubicBezTo>
                        <a:pt x="13583" y="13168"/>
                        <a:pt x="13782" y="12969"/>
                        <a:pt x="13981" y="12969"/>
                      </a:cubicBezTo>
                      <a:cubicBezTo>
                        <a:pt x="13981" y="12969"/>
                        <a:pt x="13981" y="12969"/>
                        <a:pt x="13981" y="12969"/>
                      </a:cubicBezTo>
                      <a:cubicBezTo>
                        <a:pt x="16567" y="16351"/>
                        <a:pt x="18955" y="20330"/>
                        <a:pt x="22735" y="22319"/>
                      </a:cubicBezTo>
                      <a:cubicBezTo>
                        <a:pt x="24724" y="22916"/>
                        <a:pt x="26117" y="20927"/>
                        <a:pt x="25520" y="19534"/>
                      </a:cubicBezTo>
                      <a:close/>
                    </a:path>
                  </a:pathLst>
                </a:custGeom>
                <a:solidFill>
                  <a:srgbClr val="FBF8F9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10" name="图形 782">
                <a:extLst>
                  <a:ext uri="{FF2B5EF4-FFF2-40B4-BE49-F238E27FC236}">
                    <a16:creationId xmlns:a16="http://schemas.microsoft.com/office/drawing/2014/main" id="{239FD9E5-E26F-ABEB-AE12-4CDD8F2D3EC6}"/>
                  </a:ext>
                </a:extLst>
              </p:cNvPr>
              <p:cNvGrpSpPr/>
              <p:nvPr/>
            </p:nvGrpSpPr>
            <p:grpSpPr>
              <a:xfrm>
                <a:off x="3096990" y="5681822"/>
                <a:ext cx="416515" cy="327520"/>
                <a:chOff x="3096990" y="5681822"/>
                <a:chExt cx="416515" cy="327520"/>
              </a:xfrm>
            </p:grpSpPr>
            <p:sp>
              <p:nvSpPr>
                <p:cNvPr id="811" name="任意多边形: 形状 810">
                  <a:extLst>
                    <a:ext uri="{FF2B5EF4-FFF2-40B4-BE49-F238E27FC236}">
                      <a16:creationId xmlns:a16="http://schemas.microsoft.com/office/drawing/2014/main" id="{90B946B2-C3A4-E0CD-2170-C2D06735F42E}"/>
                    </a:ext>
                  </a:extLst>
                </p:cNvPr>
                <p:cNvSpPr/>
                <p:nvPr/>
              </p:nvSpPr>
              <p:spPr>
                <a:xfrm>
                  <a:off x="3096990" y="5681822"/>
                  <a:ext cx="416515" cy="327520"/>
                </a:xfrm>
                <a:custGeom>
                  <a:avLst/>
                  <a:gdLst>
                    <a:gd name="connsiteX0" fmla="*/ 85151 w 416515"/>
                    <a:gd name="connsiteY0" fmla="*/ 21730 h 327520"/>
                    <a:gd name="connsiteX1" fmla="*/ 284699 w 416515"/>
                    <a:gd name="connsiteY1" fmla="*/ 4222 h 327520"/>
                    <a:gd name="connsiteX2" fmla="*/ 322499 w 416515"/>
                    <a:gd name="connsiteY2" fmla="*/ 43018 h 327520"/>
                    <a:gd name="connsiteX3" fmla="*/ 369651 w 416515"/>
                    <a:gd name="connsiteY3" fmla="*/ 51175 h 327520"/>
                    <a:gd name="connsiteX4" fmla="*/ 401881 w 416515"/>
                    <a:gd name="connsiteY4" fmla="*/ 299067 h 327520"/>
                    <a:gd name="connsiteX5" fmla="*/ 191192 w 416515"/>
                    <a:gd name="connsiteY5" fmla="*/ 327517 h 327520"/>
                    <a:gd name="connsiteX6" fmla="*/ 0 w 416515"/>
                    <a:gd name="connsiteY6" fmla="*/ 291706 h 327520"/>
                    <a:gd name="connsiteX7" fmla="*/ 82167 w 416515"/>
                    <a:gd name="connsiteY7" fmla="*/ 156817 h 327520"/>
                    <a:gd name="connsiteX8" fmla="*/ 85151 w 416515"/>
                    <a:gd name="connsiteY8" fmla="*/ 21730 h 32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515" h="327520">
                      <a:moveTo>
                        <a:pt x="85151" y="21730"/>
                      </a:moveTo>
                      <a:cubicBezTo>
                        <a:pt x="85151" y="21730"/>
                        <a:pt x="197956" y="-11495"/>
                        <a:pt x="284699" y="4222"/>
                      </a:cubicBezTo>
                      <a:cubicBezTo>
                        <a:pt x="284699" y="4222"/>
                        <a:pt x="300416" y="10787"/>
                        <a:pt x="322499" y="43018"/>
                      </a:cubicBezTo>
                      <a:cubicBezTo>
                        <a:pt x="322499" y="43018"/>
                        <a:pt x="358509" y="43415"/>
                        <a:pt x="369651" y="51175"/>
                      </a:cubicBezTo>
                      <a:cubicBezTo>
                        <a:pt x="369651" y="51175"/>
                        <a:pt x="448236" y="181686"/>
                        <a:pt x="401881" y="299067"/>
                      </a:cubicBezTo>
                      <a:cubicBezTo>
                        <a:pt x="401881" y="299067"/>
                        <a:pt x="269777" y="327318"/>
                        <a:pt x="191192" y="327517"/>
                      </a:cubicBezTo>
                      <a:cubicBezTo>
                        <a:pt x="112606" y="327716"/>
                        <a:pt x="13728" y="318365"/>
                        <a:pt x="0" y="291706"/>
                      </a:cubicBezTo>
                      <a:cubicBezTo>
                        <a:pt x="0" y="291706"/>
                        <a:pt x="76596" y="220482"/>
                        <a:pt x="82167" y="156817"/>
                      </a:cubicBezTo>
                      <a:cubicBezTo>
                        <a:pt x="87936" y="92954"/>
                        <a:pt x="85151" y="21730"/>
                        <a:pt x="85151" y="21730"/>
                      </a:cubicBezTo>
                      <a:close/>
                    </a:path>
                  </a:pathLst>
                </a:custGeom>
                <a:solidFill>
                  <a:srgbClr val="0F6DB3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2" name="任意多边形: 形状 811">
                  <a:extLst>
                    <a:ext uri="{FF2B5EF4-FFF2-40B4-BE49-F238E27FC236}">
                      <a16:creationId xmlns:a16="http://schemas.microsoft.com/office/drawing/2014/main" id="{7F3A41BC-83C2-56CB-2070-50DAC1BB6EBC}"/>
                    </a:ext>
                  </a:extLst>
                </p:cNvPr>
                <p:cNvSpPr/>
                <p:nvPr/>
              </p:nvSpPr>
              <p:spPr>
                <a:xfrm>
                  <a:off x="3179356" y="5803728"/>
                  <a:ext cx="151799" cy="96322"/>
                </a:xfrm>
                <a:custGeom>
                  <a:avLst/>
                  <a:gdLst>
                    <a:gd name="connsiteX0" fmla="*/ 15319 w 151799"/>
                    <a:gd name="connsiteY0" fmla="*/ 95 h 96322"/>
                    <a:gd name="connsiteX1" fmla="*/ 151800 w 151799"/>
                    <a:gd name="connsiteY1" fmla="*/ 67340 h 96322"/>
                    <a:gd name="connsiteX2" fmla="*/ 0 w 151799"/>
                    <a:gd name="connsiteY2" fmla="*/ 82659 h 96322"/>
                    <a:gd name="connsiteX3" fmla="*/ 15319 w 151799"/>
                    <a:gd name="connsiteY3" fmla="*/ 95 h 96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1799" h="96322">
                      <a:moveTo>
                        <a:pt x="15319" y="95"/>
                      </a:moveTo>
                      <a:cubicBezTo>
                        <a:pt x="14921" y="-1895"/>
                        <a:pt x="117978" y="27749"/>
                        <a:pt x="151800" y="67340"/>
                      </a:cubicBezTo>
                      <a:cubicBezTo>
                        <a:pt x="151800" y="67340"/>
                        <a:pt x="89528" y="120659"/>
                        <a:pt x="0" y="82659"/>
                      </a:cubicBezTo>
                      <a:cubicBezTo>
                        <a:pt x="0" y="82659"/>
                        <a:pt x="20094" y="31330"/>
                        <a:pt x="15319" y="95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3" name="任意多边形: 形状 812">
                  <a:extLst>
                    <a:ext uri="{FF2B5EF4-FFF2-40B4-BE49-F238E27FC236}">
                      <a16:creationId xmlns:a16="http://schemas.microsoft.com/office/drawing/2014/main" id="{6E07EA80-A363-DE76-D959-D62B690D403B}"/>
                    </a:ext>
                  </a:extLst>
                </p:cNvPr>
                <p:cNvSpPr/>
                <p:nvPr/>
              </p:nvSpPr>
              <p:spPr>
                <a:xfrm>
                  <a:off x="3292303" y="5716423"/>
                  <a:ext cx="149393" cy="12016"/>
                </a:xfrm>
                <a:custGeom>
                  <a:avLst/>
                  <a:gdLst>
                    <a:gd name="connsiteX0" fmla="*/ 148872 w 149393"/>
                    <a:gd name="connsiteY0" fmla="*/ 10406 h 12016"/>
                    <a:gd name="connsiteX1" fmla="*/ 115449 w 149393"/>
                    <a:gd name="connsiteY1" fmla="*/ 5034 h 12016"/>
                    <a:gd name="connsiteX2" fmla="*/ 71679 w 149393"/>
                    <a:gd name="connsiteY2" fmla="*/ 60 h 12016"/>
                    <a:gd name="connsiteX3" fmla="*/ 654 w 149393"/>
                    <a:gd name="connsiteY3" fmla="*/ 6228 h 12016"/>
                    <a:gd name="connsiteX4" fmla="*/ 853 w 149393"/>
                    <a:gd name="connsiteY4" fmla="*/ 7819 h 12016"/>
                    <a:gd name="connsiteX5" fmla="*/ 71083 w 149393"/>
                    <a:gd name="connsiteY5" fmla="*/ 5034 h 12016"/>
                    <a:gd name="connsiteX6" fmla="*/ 148474 w 149393"/>
                    <a:gd name="connsiteY6" fmla="*/ 11997 h 12016"/>
                    <a:gd name="connsiteX7" fmla="*/ 148872 w 149393"/>
                    <a:gd name="connsiteY7" fmla="*/ 10406 h 1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393" h="12016">
                      <a:moveTo>
                        <a:pt x="148872" y="10406"/>
                      </a:moveTo>
                      <a:cubicBezTo>
                        <a:pt x="138129" y="7222"/>
                        <a:pt x="126590" y="6824"/>
                        <a:pt x="115449" y="5034"/>
                      </a:cubicBezTo>
                      <a:cubicBezTo>
                        <a:pt x="100726" y="2845"/>
                        <a:pt x="86601" y="458"/>
                        <a:pt x="71679" y="60"/>
                      </a:cubicBezTo>
                      <a:cubicBezTo>
                        <a:pt x="47606" y="-537"/>
                        <a:pt x="24329" y="3442"/>
                        <a:pt x="654" y="6228"/>
                      </a:cubicBezTo>
                      <a:cubicBezTo>
                        <a:pt x="-341" y="6427"/>
                        <a:pt x="-142" y="7819"/>
                        <a:pt x="853" y="7819"/>
                      </a:cubicBezTo>
                      <a:cubicBezTo>
                        <a:pt x="24329" y="6626"/>
                        <a:pt x="47408" y="4039"/>
                        <a:pt x="71083" y="5034"/>
                      </a:cubicBezTo>
                      <a:cubicBezTo>
                        <a:pt x="96946" y="6228"/>
                        <a:pt x="122611" y="9809"/>
                        <a:pt x="148474" y="11997"/>
                      </a:cubicBezTo>
                      <a:cubicBezTo>
                        <a:pt x="149270" y="12196"/>
                        <a:pt x="149867" y="10803"/>
                        <a:pt x="148872" y="10406"/>
                      </a:cubicBezTo>
                      <a:close/>
                    </a:path>
                  </a:pathLst>
                </a:custGeom>
                <a:solidFill>
                  <a:srgbClr val="03538E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14" name="图形 782">
                <a:extLst>
                  <a:ext uri="{FF2B5EF4-FFF2-40B4-BE49-F238E27FC236}">
                    <a16:creationId xmlns:a16="http://schemas.microsoft.com/office/drawing/2014/main" id="{EFAE1634-62D8-80D6-C52C-2397EE86CAD8}"/>
                  </a:ext>
                </a:extLst>
              </p:cNvPr>
              <p:cNvGrpSpPr/>
              <p:nvPr/>
            </p:nvGrpSpPr>
            <p:grpSpPr>
              <a:xfrm>
                <a:off x="2426365" y="5561575"/>
                <a:ext cx="782414" cy="618419"/>
                <a:chOff x="2426365" y="5561575"/>
                <a:chExt cx="782414" cy="618419"/>
              </a:xfrm>
            </p:grpSpPr>
            <p:sp>
              <p:nvSpPr>
                <p:cNvPr id="815" name="任意多边形: 形状 814">
                  <a:extLst>
                    <a:ext uri="{FF2B5EF4-FFF2-40B4-BE49-F238E27FC236}">
                      <a16:creationId xmlns:a16="http://schemas.microsoft.com/office/drawing/2014/main" id="{1DD92DF7-8CB1-4147-385D-D30884DFA0D4}"/>
                    </a:ext>
                  </a:extLst>
                </p:cNvPr>
                <p:cNvSpPr/>
                <p:nvPr/>
              </p:nvSpPr>
              <p:spPr>
                <a:xfrm>
                  <a:off x="2548881" y="5606862"/>
                  <a:ext cx="219044" cy="252468"/>
                </a:xfrm>
                <a:custGeom>
                  <a:avLst/>
                  <a:gdLst>
                    <a:gd name="connsiteX0" fmla="*/ 0 w 219044"/>
                    <a:gd name="connsiteY0" fmla="*/ 160354 h 252468"/>
                    <a:gd name="connsiteX1" fmla="*/ 123350 w 219044"/>
                    <a:gd name="connsiteY1" fmla="*/ 252469 h 252468"/>
                    <a:gd name="connsiteX2" fmla="*/ 216061 w 219044"/>
                    <a:gd name="connsiteY2" fmla="*/ 144438 h 252468"/>
                    <a:gd name="connsiteX3" fmla="*/ 219045 w 219044"/>
                    <a:gd name="connsiteY3" fmla="*/ 35015 h 252468"/>
                    <a:gd name="connsiteX4" fmla="*/ 198553 w 219044"/>
                    <a:gd name="connsiteY4" fmla="*/ 0 h 252468"/>
                    <a:gd name="connsiteX5" fmla="*/ 92910 w 219044"/>
                    <a:gd name="connsiteY5" fmla="*/ 71025 h 252468"/>
                    <a:gd name="connsiteX6" fmla="*/ 0 w 219044"/>
                    <a:gd name="connsiteY6" fmla="*/ 160354 h 252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044" h="252468">
                      <a:moveTo>
                        <a:pt x="0" y="160354"/>
                      </a:moveTo>
                      <a:cubicBezTo>
                        <a:pt x="0" y="160354"/>
                        <a:pt x="83758" y="211684"/>
                        <a:pt x="123350" y="252469"/>
                      </a:cubicBezTo>
                      <a:cubicBezTo>
                        <a:pt x="123350" y="252469"/>
                        <a:pt x="204720" y="174878"/>
                        <a:pt x="216061" y="144438"/>
                      </a:cubicBezTo>
                      <a:lnTo>
                        <a:pt x="219045" y="35015"/>
                      </a:lnTo>
                      <a:lnTo>
                        <a:pt x="198553" y="0"/>
                      </a:lnTo>
                      <a:cubicBezTo>
                        <a:pt x="198553" y="0"/>
                        <a:pt x="147423" y="28450"/>
                        <a:pt x="92910" y="71025"/>
                      </a:cubicBezTo>
                      <a:cubicBezTo>
                        <a:pt x="38199" y="113402"/>
                        <a:pt x="0" y="160354"/>
                        <a:pt x="0" y="160354"/>
                      </a:cubicBezTo>
                      <a:close/>
                    </a:path>
                  </a:pathLst>
                </a:custGeom>
                <a:solidFill>
                  <a:srgbClr val="A82A2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6" name="任意多边形: 形状 815">
                  <a:extLst>
                    <a:ext uri="{FF2B5EF4-FFF2-40B4-BE49-F238E27FC236}">
                      <a16:creationId xmlns:a16="http://schemas.microsoft.com/office/drawing/2014/main" id="{AE3AA59F-8D62-83CA-4C6D-C08C42443838}"/>
                    </a:ext>
                  </a:extLst>
                </p:cNvPr>
                <p:cNvSpPr/>
                <p:nvPr/>
              </p:nvSpPr>
              <p:spPr>
                <a:xfrm>
                  <a:off x="2715590" y="5561575"/>
                  <a:ext cx="493189" cy="447769"/>
                </a:xfrm>
                <a:custGeom>
                  <a:avLst/>
                  <a:gdLst>
                    <a:gd name="connsiteX0" fmla="*/ 7174 w 493189"/>
                    <a:gd name="connsiteY0" fmla="*/ 30365 h 447769"/>
                    <a:gd name="connsiteX1" fmla="*/ 27268 w 493189"/>
                    <a:gd name="connsiteY1" fmla="*/ 211212 h 447769"/>
                    <a:gd name="connsiteX2" fmla="*/ 382594 w 493189"/>
                    <a:gd name="connsiteY2" fmla="*/ 446769 h 447769"/>
                    <a:gd name="connsiteX3" fmla="*/ 471127 w 493189"/>
                    <a:gd name="connsiteY3" fmla="*/ 129045 h 447769"/>
                    <a:gd name="connsiteX4" fmla="*/ 323107 w 493189"/>
                    <a:gd name="connsiteY4" fmla="*/ 98804 h 447769"/>
                    <a:gd name="connsiteX5" fmla="*/ 209507 w 493189"/>
                    <a:gd name="connsiteY5" fmla="*/ 25988 h 447769"/>
                    <a:gd name="connsiteX6" fmla="*/ 107843 w 493189"/>
                    <a:gd name="connsiteY6" fmla="*/ 324 h 447769"/>
                    <a:gd name="connsiteX7" fmla="*/ 7174 w 493189"/>
                    <a:gd name="connsiteY7" fmla="*/ 30365 h 447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93189" h="447769">
                      <a:moveTo>
                        <a:pt x="7174" y="30365"/>
                      </a:moveTo>
                      <a:cubicBezTo>
                        <a:pt x="7174" y="30365"/>
                        <a:pt x="-18491" y="107956"/>
                        <a:pt x="27268" y="211212"/>
                      </a:cubicBezTo>
                      <a:cubicBezTo>
                        <a:pt x="73026" y="314467"/>
                        <a:pt x="141465" y="461293"/>
                        <a:pt x="382594" y="446769"/>
                      </a:cubicBezTo>
                      <a:cubicBezTo>
                        <a:pt x="382594" y="446769"/>
                        <a:pt x="552498" y="323221"/>
                        <a:pt x="471127" y="129045"/>
                      </a:cubicBezTo>
                      <a:cubicBezTo>
                        <a:pt x="471127" y="129045"/>
                        <a:pt x="399306" y="137003"/>
                        <a:pt x="323107" y="98804"/>
                      </a:cubicBezTo>
                      <a:cubicBezTo>
                        <a:pt x="246909" y="60606"/>
                        <a:pt x="234375" y="33747"/>
                        <a:pt x="209507" y="25988"/>
                      </a:cubicBezTo>
                      <a:cubicBezTo>
                        <a:pt x="184638" y="18428"/>
                        <a:pt x="108241" y="4502"/>
                        <a:pt x="107843" y="324"/>
                      </a:cubicBezTo>
                      <a:cubicBezTo>
                        <a:pt x="107644" y="-3655"/>
                        <a:pt x="7174" y="30365"/>
                        <a:pt x="7174" y="30365"/>
                      </a:cubicBezTo>
                      <a:close/>
                    </a:path>
                  </a:pathLst>
                </a:custGeom>
                <a:solidFill>
                  <a:srgbClr val="E23127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7" name="任意多边形: 形状 816">
                  <a:extLst>
                    <a:ext uri="{FF2B5EF4-FFF2-40B4-BE49-F238E27FC236}">
                      <a16:creationId xmlns:a16="http://schemas.microsoft.com/office/drawing/2014/main" id="{79F0CD8A-8F3A-3D52-0901-466D69583C92}"/>
                    </a:ext>
                  </a:extLst>
                </p:cNvPr>
                <p:cNvSpPr/>
                <p:nvPr/>
              </p:nvSpPr>
              <p:spPr>
                <a:xfrm>
                  <a:off x="2848099" y="5588688"/>
                  <a:ext cx="182043" cy="288746"/>
                </a:xfrm>
                <a:custGeom>
                  <a:avLst/>
                  <a:gdLst>
                    <a:gd name="connsiteX0" fmla="*/ 4 w 182043"/>
                    <a:gd name="connsiteY0" fmla="*/ 257512 h 288746"/>
                    <a:gd name="connsiteX1" fmla="*/ 178065 w 182043"/>
                    <a:gd name="connsiteY1" fmla="*/ 288747 h 288746"/>
                    <a:gd name="connsiteX2" fmla="*/ 178065 w 182043"/>
                    <a:gd name="connsiteY2" fmla="*/ 158434 h 288746"/>
                    <a:gd name="connsiteX3" fmla="*/ 91123 w 182043"/>
                    <a:gd name="connsiteY3" fmla="*/ 467 h 288746"/>
                    <a:gd name="connsiteX4" fmla="*/ 4 w 182043"/>
                    <a:gd name="connsiteY4" fmla="*/ 257512 h 288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2043" h="288746">
                      <a:moveTo>
                        <a:pt x="4" y="257512"/>
                      </a:moveTo>
                      <a:cubicBezTo>
                        <a:pt x="-792" y="262286"/>
                        <a:pt x="130913" y="261690"/>
                        <a:pt x="178065" y="288747"/>
                      </a:cubicBezTo>
                      <a:cubicBezTo>
                        <a:pt x="178065" y="288747"/>
                        <a:pt x="187017" y="227868"/>
                        <a:pt x="178065" y="158434"/>
                      </a:cubicBezTo>
                      <a:cubicBezTo>
                        <a:pt x="169112" y="89199"/>
                        <a:pt x="142054" y="10813"/>
                        <a:pt x="91123" y="467"/>
                      </a:cubicBezTo>
                      <a:cubicBezTo>
                        <a:pt x="39993" y="-10077"/>
                        <a:pt x="16715" y="160424"/>
                        <a:pt x="4" y="257512"/>
                      </a:cubicBezTo>
                      <a:close/>
                    </a:path>
                  </a:pathLst>
                </a:custGeom>
                <a:solidFill>
                  <a:srgbClr val="A82A2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8" name="任意多边形: 形状 817">
                  <a:extLst>
                    <a:ext uri="{FF2B5EF4-FFF2-40B4-BE49-F238E27FC236}">
                      <a16:creationId xmlns:a16="http://schemas.microsoft.com/office/drawing/2014/main" id="{27F87FDC-9238-6EB4-E46B-A3B1A0267A6F}"/>
                    </a:ext>
                  </a:extLst>
                </p:cNvPr>
                <p:cNvSpPr/>
                <p:nvPr/>
              </p:nvSpPr>
              <p:spPr>
                <a:xfrm>
                  <a:off x="2426365" y="5848727"/>
                  <a:ext cx="586581" cy="331267"/>
                </a:xfrm>
                <a:custGeom>
                  <a:avLst/>
                  <a:gdLst>
                    <a:gd name="connsiteX0" fmla="*/ 437455 w 586581"/>
                    <a:gd name="connsiteY0" fmla="*/ 59 h 331267"/>
                    <a:gd name="connsiteX1" fmla="*/ 368817 w 586581"/>
                    <a:gd name="connsiteY1" fmla="*/ 113660 h 331267"/>
                    <a:gd name="connsiteX2" fmla="*/ 161311 w 586581"/>
                    <a:gd name="connsiteY2" fmla="*/ 187471 h 331267"/>
                    <a:gd name="connsiteX3" fmla="*/ 45721 w 586581"/>
                    <a:gd name="connsiteY3" fmla="*/ 181900 h 331267"/>
                    <a:gd name="connsiteX4" fmla="*/ 110380 w 586581"/>
                    <a:gd name="connsiteY4" fmla="*/ 200999 h 331267"/>
                    <a:gd name="connsiteX5" fmla="*/ 1156 w 586581"/>
                    <a:gd name="connsiteY5" fmla="*/ 255711 h 331267"/>
                    <a:gd name="connsiteX6" fmla="*/ 102621 w 586581"/>
                    <a:gd name="connsiteY6" fmla="*/ 229847 h 331267"/>
                    <a:gd name="connsiteX7" fmla="*/ 42538 w 586581"/>
                    <a:gd name="connsiteY7" fmla="*/ 299082 h 331267"/>
                    <a:gd name="connsiteX8" fmla="*/ 127888 w 586581"/>
                    <a:gd name="connsiteY8" fmla="*/ 247753 h 331267"/>
                    <a:gd name="connsiteX9" fmla="*/ 100233 w 586581"/>
                    <a:gd name="connsiteY9" fmla="*/ 329124 h 331267"/>
                    <a:gd name="connsiteX10" fmla="*/ 151563 w 586581"/>
                    <a:gd name="connsiteY10" fmla="*/ 264465 h 331267"/>
                    <a:gd name="connsiteX11" fmla="*/ 148379 w 586581"/>
                    <a:gd name="connsiteY11" fmla="*/ 331113 h 331267"/>
                    <a:gd name="connsiteX12" fmla="*/ 200107 w 586581"/>
                    <a:gd name="connsiteY12" fmla="*/ 239994 h 331267"/>
                    <a:gd name="connsiteX13" fmla="*/ 437654 w 586581"/>
                    <a:gd name="connsiteY13" fmla="*/ 191251 h 331267"/>
                    <a:gd name="connsiteX14" fmla="*/ 586469 w 586581"/>
                    <a:gd name="connsiteY14" fmla="*/ 22143 h 331267"/>
                    <a:gd name="connsiteX15" fmla="*/ 437455 w 586581"/>
                    <a:gd name="connsiteY15" fmla="*/ 59 h 331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86581" h="331267">
                      <a:moveTo>
                        <a:pt x="437455" y="59"/>
                      </a:moveTo>
                      <a:cubicBezTo>
                        <a:pt x="437455" y="59"/>
                        <a:pt x="432680" y="70289"/>
                        <a:pt x="368817" y="113660"/>
                      </a:cubicBezTo>
                      <a:cubicBezTo>
                        <a:pt x="304954" y="157230"/>
                        <a:pt x="182997" y="191450"/>
                        <a:pt x="161311" y="187471"/>
                      </a:cubicBezTo>
                      <a:cubicBezTo>
                        <a:pt x="139626" y="183492"/>
                        <a:pt x="64223" y="160214"/>
                        <a:pt x="45721" y="181900"/>
                      </a:cubicBezTo>
                      <a:cubicBezTo>
                        <a:pt x="27218" y="203586"/>
                        <a:pt x="107197" y="197617"/>
                        <a:pt x="110380" y="200999"/>
                      </a:cubicBezTo>
                      <a:cubicBezTo>
                        <a:pt x="110380" y="200999"/>
                        <a:pt x="-13169" y="230842"/>
                        <a:pt x="1156" y="255711"/>
                      </a:cubicBezTo>
                      <a:cubicBezTo>
                        <a:pt x="11302" y="273617"/>
                        <a:pt x="56464" y="234423"/>
                        <a:pt x="102621" y="229847"/>
                      </a:cubicBezTo>
                      <a:cubicBezTo>
                        <a:pt x="102621" y="229847"/>
                        <a:pt x="26025" y="275208"/>
                        <a:pt x="42538" y="299082"/>
                      </a:cubicBezTo>
                      <a:cubicBezTo>
                        <a:pt x="59249" y="323155"/>
                        <a:pt x="120128" y="249742"/>
                        <a:pt x="127888" y="247753"/>
                      </a:cubicBezTo>
                      <a:cubicBezTo>
                        <a:pt x="127888" y="247753"/>
                        <a:pt x="78946" y="313407"/>
                        <a:pt x="100233" y="329124"/>
                      </a:cubicBezTo>
                      <a:cubicBezTo>
                        <a:pt x="121521" y="344841"/>
                        <a:pt x="150170" y="263072"/>
                        <a:pt x="151563" y="264465"/>
                      </a:cubicBezTo>
                      <a:cubicBezTo>
                        <a:pt x="152955" y="265857"/>
                        <a:pt x="129479" y="326736"/>
                        <a:pt x="148379" y="331113"/>
                      </a:cubicBezTo>
                      <a:cubicBezTo>
                        <a:pt x="167280" y="335490"/>
                        <a:pt x="188965" y="245564"/>
                        <a:pt x="200107" y="239994"/>
                      </a:cubicBezTo>
                      <a:cubicBezTo>
                        <a:pt x="211248" y="234423"/>
                        <a:pt x="321666" y="238999"/>
                        <a:pt x="437654" y="191251"/>
                      </a:cubicBezTo>
                      <a:cubicBezTo>
                        <a:pt x="553642" y="143503"/>
                        <a:pt x="588857" y="71283"/>
                        <a:pt x="586469" y="22143"/>
                      </a:cubicBezTo>
                      <a:cubicBezTo>
                        <a:pt x="586270" y="22342"/>
                        <a:pt x="508679" y="-1334"/>
                        <a:pt x="437455" y="59"/>
                      </a:cubicBezTo>
                      <a:close/>
                    </a:path>
                  </a:pathLst>
                </a:custGeom>
                <a:solidFill>
                  <a:srgbClr val="F1C7A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9" name="任意多边形: 形状 818">
                  <a:extLst>
                    <a:ext uri="{FF2B5EF4-FFF2-40B4-BE49-F238E27FC236}">
                      <a16:creationId xmlns:a16="http://schemas.microsoft.com/office/drawing/2014/main" id="{079EC8B2-5A44-821E-2431-D52532A0BC33}"/>
                    </a:ext>
                  </a:extLst>
                </p:cNvPr>
                <p:cNvSpPr/>
                <p:nvPr/>
              </p:nvSpPr>
              <p:spPr>
                <a:xfrm>
                  <a:off x="2494373" y="5771195"/>
                  <a:ext cx="461732" cy="278841"/>
                </a:xfrm>
                <a:custGeom>
                  <a:avLst/>
                  <a:gdLst>
                    <a:gd name="connsiteX0" fmla="*/ 60675 w 461732"/>
                    <a:gd name="connsiteY0" fmla="*/ 0 h 278841"/>
                    <a:gd name="connsiteX1" fmla="*/ 194 w 461732"/>
                    <a:gd name="connsiteY1" fmla="*/ 145035 h 278841"/>
                    <a:gd name="connsiteX2" fmla="*/ 273155 w 461732"/>
                    <a:gd name="connsiteY2" fmla="*/ 203925 h 278841"/>
                    <a:gd name="connsiteX3" fmla="*/ 314735 w 461732"/>
                    <a:gd name="connsiteY3" fmla="*/ 231380 h 278841"/>
                    <a:gd name="connsiteX4" fmla="*/ 350348 w 461732"/>
                    <a:gd name="connsiteY4" fmla="*/ 278531 h 278841"/>
                    <a:gd name="connsiteX5" fmla="*/ 341594 w 461732"/>
                    <a:gd name="connsiteY5" fmla="*/ 218647 h 278841"/>
                    <a:gd name="connsiteX6" fmla="*/ 401478 w 461732"/>
                    <a:gd name="connsiteY6" fmla="*/ 262018 h 278841"/>
                    <a:gd name="connsiteX7" fmla="*/ 361688 w 461732"/>
                    <a:gd name="connsiteY7" fmla="*/ 206909 h 278841"/>
                    <a:gd name="connsiteX8" fmla="*/ 444451 w 461732"/>
                    <a:gd name="connsiteY8" fmla="*/ 233170 h 278841"/>
                    <a:gd name="connsiteX9" fmla="*/ 377007 w 461732"/>
                    <a:gd name="connsiteY9" fmla="*/ 187810 h 278841"/>
                    <a:gd name="connsiteX10" fmla="*/ 461561 w 461732"/>
                    <a:gd name="connsiteY10" fmla="*/ 186815 h 278841"/>
                    <a:gd name="connsiteX11" fmla="*/ 365269 w 461732"/>
                    <a:gd name="connsiteY11" fmla="*/ 169108 h 278841"/>
                    <a:gd name="connsiteX12" fmla="*/ 407446 w 461732"/>
                    <a:gd name="connsiteY12" fmla="*/ 131308 h 278841"/>
                    <a:gd name="connsiteX13" fmla="*/ 332243 w 461732"/>
                    <a:gd name="connsiteY13" fmla="*/ 161150 h 278841"/>
                    <a:gd name="connsiteX14" fmla="*/ 283699 w 461732"/>
                    <a:gd name="connsiteY14" fmla="*/ 154983 h 278841"/>
                    <a:gd name="connsiteX15" fmla="*/ 154182 w 461732"/>
                    <a:gd name="connsiteY15" fmla="*/ 111611 h 278841"/>
                    <a:gd name="connsiteX16" fmla="*/ 148810 w 461732"/>
                    <a:gd name="connsiteY16" fmla="*/ 62670 h 278841"/>
                    <a:gd name="connsiteX17" fmla="*/ 60675 w 461732"/>
                    <a:gd name="connsiteY17" fmla="*/ 0 h 278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61732" h="278841">
                      <a:moveTo>
                        <a:pt x="60675" y="0"/>
                      </a:moveTo>
                      <a:cubicBezTo>
                        <a:pt x="60675" y="0"/>
                        <a:pt x="-3984" y="75004"/>
                        <a:pt x="194" y="145035"/>
                      </a:cubicBezTo>
                      <a:cubicBezTo>
                        <a:pt x="4372" y="215066"/>
                        <a:pt x="84151" y="253861"/>
                        <a:pt x="273155" y="203925"/>
                      </a:cubicBezTo>
                      <a:cubicBezTo>
                        <a:pt x="273155" y="203925"/>
                        <a:pt x="288474" y="237547"/>
                        <a:pt x="314735" y="231380"/>
                      </a:cubicBezTo>
                      <a:cubicBezTo>
                        <a:pt x="314735" y="231380"/>
                        <a:pt x="331049" y="283306"/>
                        <a:pt x="350348" y="278531"/>
                      </a:cubicBezTo>
                      <a:cubicBezTo>
                        <a:pt x="369646" y="273756"/>
                        <a:pt x="341594" y="218647"/>
                        <a:pt x="341594" y="218647"/>
                      </a:cubicBezTo>
                      <a:cubicBezTo>
                        <a:pt x="341594" y="218647"/>
                        <a:pt x="383174" y="271369"/>
                        <a:pt x="401478" y="262018"/>
                      </a:cubicBezTo>
                      <a:cubicBezTo>
                        <a:pt x="419781" y="252667"/>
                        <a:pt x="361688" y="206909"/>
                        <a:pt x="361688" y="206909"/>
                      </a:cubicBezTo>
                      <a:cubicBezTo>
                        <a:pt x="361688" y="206909"/>
                        <a:pt x="434703" y="240929"/>
                        <a:pt x="444451" y="233170"/>
                      </a:cubicBezTo>
                      <a:cubicBezTo>
                        <a:pt x="454200" y="225610"/>
                        <a:pt x="412619" y="191988"/>
                        <a:pt x="377007" y="187810"/>
                      </a:cubicBezTo>
                      <a:cubicBezTo>
                        <a:pt x="377007" y="187810"/>
                        <a:pt x="458378" y="196166"/>
                        <a:pt x="461561" y="186815"/>
                      </a:cubicBezTo>
                      <a:cubicBezTo>
                        <a:pt x="464744" y="177464"/>
                        <a:pt x="423363" y="150407"/>
                        <a:pt x="365269" y="169108"/>
                      </a:cubicBezTo>
                      <a:cubicBezTo>
                        <a:pt x="365269" y="169108"/>
                        <a:pt x="414211" y="144836"/>
                        <a:pt x="407446" y="131308"/>
                      </a:cubicBezTo>
                      <a:cubicBezTo>
                        <a:pt x="400881" y="117779"/>
                        <a:pt x="351342" y="147224"/>
                        <a:pt x="332243" y="161150"/>
                      </a:cubicBezTo>
                      <a:cubicBezTo>
                        <a:pt x="332243" y="161150"/>
                        <a:pt x="308369" y="153789"/>
                        <a:pt x="283699" y="154983"/>
                      </a:cubicBezTo>
                      <a:cubicBezTo>
                        <a:pt x="259029" y="155977"/>
                        <a:pt x="174674" y="126135"/>
                        <a:pt x="154182" y="111611"/>
                      </a:cubicBezTo>
                      <a:cubicBezTo>
                        <a:pt x="129313" y="93905"/>
                        <a:pt x="136475" y="70429"/>
                        <a:pt x="148810" y="62670"/>
                      </a:cubicBezTo>
                      <a:cubicBezTo>
                        <a:pt x="149208" y="62272"/>
                        <a:pt x="73010" y="796"/>
                        <a:pt x="60675" y="0"/>
                      </a:cubicBezTo>
                      <a:close/>
                    </a:path>
                  </a:pathLst>
                </a:custGeom>
                <a:solidFill>
                  <a:srgbClr val="F4D9BF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0" name="图形 782">
                <a:extLst>
                  <a:ext uri="{FF2B5EF4-FFF2-40B4-BE49-F238E27FC236}">
                    <a16:creationId xmlns:a16="http://schemas.microsoft.com/office/drawing/2014/main" id="{9D2810CD-6AFD-22AB-28D5-48F5F09E3037}"/>
                  </a:ext>
                </a:extLst>
              </p:cNvPr>
              <p:cNvGrpSpPr/>
              <p:nvPr/>
            </p:nvGrpSpPr>
            <p:grpSpPr>
              <a:xfrm>
                <a:off x="2094875" y="4725724"/>
                <a:ext cx="1177589" cy="943059"/>
                <a:chOff x="2094875" y="4725724"/>
                <a:chExt cx="1177589" cy="943059"/>
              </a:xfrm>
            </p:grpSpPr>
            <p:sp>
              <p:nvSpPr>
                <p:cNvPr id="821" name="任意多边形: 形状 820">
                  <a:extLst>
                    <a:ext uri="{FF2B5EF4-FFF2-40B4-BE49-F238E27FC236}">
                      <a16:creationId xmlns:a16="http://schemas.microsoft.com/office/drawing/2014/main" id="{1374E1B8-7981-6D22-5FD2-66E990C73F25}"/>
                    </a:ext>
                  </a:extLst>
                </p:cNvPr>
                <p:cNvSpPr/>
                <p:nvPr/>
              </p:nvSpPr>
              <p:spPr>
                <a:xfrm>
                  <a:off x="2722764" y="5584380"/>
                  <a:ext cx="100766" cy="84403"/>
                </a:xfrm>
                <a:custGeom>
                  <a:avLst/>
                  <a:gdLst>
                    <a:gd name="connsiteX0" fmla="*/ 0 w 100766"/>
                    <a:gd name="connsiteY0" fmla="*/ 21288 h 84403"/>
                    <a:gd name="connsiteX1" fmla="*/ 75402 w 100766"/>
                    <a:gd name="connsiteY1" fmla="*/ 83161 h 84403"/>
                    <a:gd name="connsiteX2" fmla="*/ 87538 w 100766"/>
                    <a:gd name="connsiteY2" fmla="*/ 0 h 84403"/>
                    <a:gd name="connsiteX3" fmla="*/ 0 w 100766"/>
                    <a:gd name="connsiteY3" fmla="*/ 21288 h 84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766" h="84403">
                      <a:moveTo>
                        <a:pt x="0" y="21288"/>
                      </a:moveTo>
                      <a:cubicBezTo>
                        <a:pt x="0" y="22084"/>
                        <a:pt x="35015" y="94701"/>
                        <a:pt x="75402" y="83161"/>
                      </a:cubicBezTo>
                      <a:cubicBezTo>
                        <a:pt x="115789" y="71622"/>
                        <a:pt x="98481" y="14722"/>
                        <a:pt x="87538" y="0"/>
                      </a:cubicBezTo>
                      <a:lnTo>
                        <a:pt x="0" y="21288"/>
                      </a:lnTo>
                      <a:close/>
                    </a:path>
                  </a:pathLst>
                </a:custGeom>
                <a:solidFill>
                  <a:srgbClr val="F1C7A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22" name="图形 782">
                  <a:extLst>
                    <a:ext uri="{FF2B5EF4-FFF2-40B4-BE49-F238E27FC236}">
                      <a16:creationId xmlns:a16="http://schemas.microsoft.com/office/drawing/2014/main" id="{38C67151-E982-C1CC-433F-706FC9E2919F}"/>
                    </a:ext>
                  </a:extLst>
                </p:cNvPr>
                <p:cNvGrpSpPr/>
                <p:nvPr/>
              </p:nvGrpSpPr>
              <p:grpSpPr>
                <a:xfrm>
                  <a:off x="2094875" y="4725724"/>
                  <a:ext cx="1177589" cy="903479"/>
                  <a:chOff x="2094875" y="4725724"/>
                  <a:chExt cx="1177589" cy="903479"/>
                </a:xfrm>
              </p:grpSpPr>
              <p:grpSp>
                <p:nvGrpSpPr>
                  <p:cNvPr id="823" name="图形 782">
                    <a:extLst>
                      <a:ext uri="{FF2B5EF4-FFF2-40B4-BE49-F238E27FC236}">
                        <a16:creationId xmlns:a16="http://schemas.microsoft.com/office/drawing/2014/main" id="{D277BBAA-774B-2750-7171-1B3D43A4B348}"/>
                      </a:ext>
                    </a:extLst>
                  </p:cNvPr>
                  <p:cNvGrpSpPr/>
                  <p:nvPr/>
                </p:nvGrpSpPr>
                <p:grpSpPr>
                  <a:xfrm>
                    <a:off x="2094875" y="4725724"/>
                    <a:ext cx="1177589" cy="903479"/>
                    <a:chOff x="2094875" y="4725724"/>
                    <a:chExt cx="1177589" cy="903479"/>
                  </a:xfrm>
                </p:grpSpPr>
                <p:sp>
                  <p:nvSpPr>
                    <p:cNvPr id="824" name="任意多边形: 形状 823">
                      <a:extLst>
                        <a:ext uri="{FF2B5EF4-FFF2-40B4-BE49-F238E27FC236}">
                          <a16:creationId xmlns:a16="http://schemas.microsoft.com/office/drawing/2014/main" id="{385D1A09-248F-5848-40B5-E98B311AC58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64675" y="5086008"/>
                      <a:ext cx="410266" cy="464588"/>
                    </a:xfrm>
                    <a:custGeom>
                      <a:avLst/>
                      <a:gdLst>
                        <a:gd name="connsiteX0" fmla="*/ 52193 w 410266"/>
                        <a:gd name="connsiteY0" fmla="*/ 452215 h 464588"/>
                        <a:gd name="connsiteX1" fmla="*/ 300483 w 410266"/>
                        <a:gd name="connsiteY1" fmla="*/ 381588 h 464588"/>
                        <a:gd name="connsiteX2" fmla="*/ 402346 w 410266"/>
                        <a:gd name="connsiteY2" fmla="*/ 75004 h 464588"/>
                        <a:gd name="connsiteX3" fmla="*/ 205385 w 410266"/>
                        <a:gd name="connsiteY3" fmla="*/ 0 h 464588"/>
                        <a:gd name="connsiteX4" fmla="*/ 68 w 410266"/>
                        <a:gd name="connsiteY4" fmla="*/ 129915 h 464588"/>
                        <a:gd name="connsiteX5" fmla="*/ 52193 w 410266"/>
                        <a:gd name="connsiteY5" fmla="*/ 452215 h 4645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10266" h="464588">
                          <a:moveTo>
                            <a:pt x="52193" y="452215"/>
                          </a:moveTo>
                          <a:cubicBezTo>
                            <a:pt x="52193" y="452215"/>
                            <a:pt x="147291" y="508319"/>
                            <a:pt x="300483" y="381588"/>
                          </a:cubicBezTo>
                          <a:cubicBezTo>
                            <a:pt x="453675" y="254856"/>
                            <a:pt x="401550" y="70628"/>
                            <a:pt x="402346" y="75004"/>
                          </a:cubicBezTo>
                          <a:cubicBezTo>
                            <a:pt x="403142" y="79580"/>
                            <a:pt x="205385" y="0"/>
                            <a:pt x="205385" y="0"/>
                          </a:cubicBezTo>
                          <a:cubicBezTo>
                            <a:pt x="205385" y="0"/>
                            <a:pt x="-4309" y="128522"/>
                            <a:pt x="68" y="129915"/>
                          </a:cubicBezTo>
                          <a:cubicBezTo>
                            <a:pt x="4644" y="131308"/>
                            <a:pt x="52193" y="452215"/>
                            <a:pt x="52193" y="452215"/>
                          </a:cubicBezTo>
                          <a:close/>
                        </a:path>
                      </a:pathLst>
                    </a:custGeom>
                    <a:solidFill>
                      <a:srgbClr val="231A10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5" name="任意多边形: 形状 824">
                      <a:extLst>
                        <a:ext uri="{FF2B5EF4-FFF2-40B4-BE49-F238E27FC236}">
                          <a16:creationId xmlns:a16="http://schemas.microsoft.com/office/drawing/2014/main" id="{32AC7821-3EA1-233A-4BA6-96E683811B6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94875" y="4725724"/>
                      <a:ext cx="1177589" cy="580323"/>
                    </a:xfrm>
                    <a:custGeom>
                      <a:avLst/>
                      <a:gdLst>
                        <a:gd name="connsiteX0" fmla="*/ 250678 w 1177589"/>
                        <a:gd name="connsiteY0" fmla="*/ 553267 h 580323"/>
                        <a:gd name="connsiteX1" fmla="*/ 390143 w 1177589"/>
                        <a:gd name="connsiteY1" fmla="*/ 512084 h 580323"/>
                        <a:gd name="connsiteX2" fmla="*/ 459377 w 1177589"/>
                        <a:gd name="connsiteY2" fmla="*/ 490796 h 580323"/>
                        <a:gd name="connsiteX3" fmla="*/ 540549 w 1177589"/>
                        <a:gd name="connsiteY3" fmla="*/ 494178 h 580323"/>
                        <a:gd name="connsiteX4" fmla="*/ 689365 w 1177589"/>
                        <a:gd name="connsiteY4" fmla="*/ 435289 h 580323"/>
                        <a:gd name="connsiteX5" fmla="*/ 699710 w 1177589"/>
                        <a:gd name="connsiteY5" fmla="*/ 439865 h 580323"/>
                        <a:gd name="connsiteX6" fmla="*/ 707867 w 1177589"/>
                        <a:gd name="connsiteY6" fmla="*/ 493979 h 580323"/>
                        <a:gd name="connsiteX7" fmla="*/ 770537 w 1177589"/>
                        <a:gd name="connsiteY7" fmla="*/ 488807 h 580323"/>
                        <a:gd name="connsiteX8" fmla="*/ 779290 w 1177589"/>
                        <a:gd name="connsiteY8" fmla="*/ 488011 h 580323"/>
                        <a:gd name="connsiteX9" fmla="*/ 859269 w 1177589"/>
                        <a:gd name="connsiteY9" fmla="*/ 567392 h 580323"/>
                        <a:gd name="connsiteX10" fmla="*/ 848923 w 1177589"/>
                        <a:gd name="connsiteY10" fmla="*/ 540534 h 580323"/>
                        <a:gd name="connsiteX11" fmla="*/ 865635 w 1177589"/>
                        <a:gd name="connsiteY11" fmla="*/ 438074 h 580323"/>
                        <a:gd name="connsiteX12" fmla="*/ 1026586 w 1177589"/>
                        <a:gd name="connsiteY12" fmla="*/ 579528 h 580323"/>
                        <a:gd name="connsiteX13" fmla="*/ 1028178 w 1177589"/>
                        <a:gd name="connsiteY13" fmla="*/ 460555 h 580323"/>
                        <a:gd name="connsiteX14" fmla="*/ 1157496 w 1177589"/>
                        <a:gd name="connsiteY14" fmla="*/ 559832 h 580323"/>
                        <a:gd name="connsiteX15" fmla="*/ 1075926 w 1177589"/>
                        <a:gd name="connsiteY15" fmla="*/ 318505 h 580323"/>
                        <a:gd name="connsiteX16" fmla="*/ 1177590 w 1177589"/>
                        <a:gd name="connsiteY16" fmla="*/ 354316 h 580323"/>
                        <a:gd name="connsiteX17" fmla="*/ 889708 w 1177589"/>
                        <a:gd name="connsiteY17" fmla="*/ 197542 h 580323"/>
                        <a:gd name="connsiteX18" fmla="*/ 969288 w 1177589"/>
                        <a:gd name="connsiteY18" fmla="*/ 137061 h 580323"/>
                        <a:gd name="connsiteX19" fmla="*/ 809133 w 1177589"/>
                        <a:gd name="connsiteY19" fmla="*/ 185009 h 580323"/>
                        <a:gd name="connsiteX20" fmla="*/ 827237 w 1177589"/>
                        <a:gd name="connsiteY20" fmla="*/ 48528 h 580323"/>
                        <a:gd name="connsiteX21" fmla="*/ 775112 w 1177589"/>
                        <a:gd name="connsiteY21" fmla="*/ 159742 h 580323"/>
                        <a:gd name="connsiteX22" fmla="*/ 309965 w 1177589"/>
                        <a:gd name="connsiteY22" fmla="*/ 8937 h 580323"/>
                        <a:gd name="connsiteX23" fmla="*/ 379399 w 1177589"/>
                        <a:gd name="connsiteY23" fmla="*/ 34005 h 580323"/>
                        <a:gd name="connsiteX24" fmla="*/ 42377 w 1177589"/>
                        <a:gd name="connsiteY24" fmla="*/ 230170 h 580323"/>
                        <a:gd name="connsiteX25" fmla="*/ 163140 w 1177589"/>
                        <a:gd name="connsiteY25" fmla="*/ 214652 h 580323"/>
                        <a:gd name="connsiteX26" fmla="*/ 0 w 1177589"/>
                        <a:gd name="connsiteY26" fmla="*/ 440461 h 580323"/>
                        <a:gd name="connsiteX27" fmla="*/ 170103 w 1177589"/>
                        <a:gd name="connsiteY27" fmla="*/ 380179 h 580323"/>
                        <a:gd name="connsiteX28" fmla="*/ 87936 w 1177589"/>
                        <a:gd name="connsiteY28" fmla="*/ 580324 h 580323"/>
                        <a:gd name="connsiteX29" fmla="*/ 236354 w 1177589"/>
                        <a:gd name="connsiteY29" fmla="*/ 462346 h 580323"/>
                        <a:gd name="connsiteX30" fmla="*/ 182836 w 1177589"/>
                        <a:gd name="connsiteY30" fmla="*/ 561821 h 580323"/>
                        <a:gd name="connsiteX31" fmla="*/ 245306 w 1177589"/>
                        <a:gd name="connsiteY31" fmla="*/ 537947 h 580323"/>
                        <a:gd name="connsiteX32" fmla="*/ 250678 w 1177589"/>
                        <a:gd name="connsiteY32" fmla="*/ 553267 h 5803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</a:cxnLst>
                      <a:rect l="l" t="t" r="r" b="b"/>
                      <a:pathLst>
                        <a:path w="1177589" h="580323">
                          <a:moveTo>
                            <a:pt x="250678" y="553267"/>
                          </a:moveTo>
                          <a:cubicBezTo>
                            <a:pt x="294845" y="535958"/>
                            <a:pt x="345379" y="529392"/>
                            <a:pt x="390143" y="512084"/>
                          </a:cubicBezTo>
                          <a:cubicBezTo>
                            <a:pt x="412226" y="503529"/>
                            <a:pt x="435503" y="492786"/>
                            <a:pt x="459377" y="490796"/>
                          </a:cubicBezTo>
                          <a:cubicBezTo>
                            <a:pt x="486833" y="488409"/>
                            <a:pt x="513293" y="493979"/>
                            <a:pt x="540549" y="494178"/>
                          </a:cubicBezTo>
                          <a:cubicBezTo>
                            <a:pt x="596852" y="494775"/>
                            <a:pt x="643606" y="464932"/>
                            <a:pt x="689365" y="435289"/>
                          </a:cubicBezTo>
                          <a:cubicBezTo>
                            <a:pt x="692946" y="432901"/>
                            <a:pt x="699113" y="435488"/>
                            <a:pt x="699710" y="439865"/>
                          </a:cubicBezTo>
                          <a:cubicBezTo>
                            <a:pt x="701898" y="457770"/>
                            <a:pt x="702495" y="476670"/>
                            <a:pt x="707867" y="493979"/>
                          </a:cubicBezTo>
                          <a:cubicBezTo>
                            <a:pt x="720998" y="535162"/>
                            <a:pt x="752830" y="508304"/>
                            <a:pt x="770537" y="488807"/>
                          </a:cubicBezTo>
                          <a:cubicBezTo>
                            <a:pt x="772526" y="486618"/>
                            <a:pt x="776704" y="486220"/>
                            <a:pt x="779290" y="488011"/>
                          </a:cubicBezTo>
                          <a:cubicBezTo>
                            <a:pt x="801175" y="504126"/>
                            <a:pt x="828232" y="558638"/>
                            <a:pt x="859269" y="567392"/>
                          </a:cubicBezTo>
                          <a:cubicBezTo>
                            <a:pt x="856085" y="557445"/>
                            <a:pt x="852703" y="548293"/>
                            <a:pt x="848923" y="540534"/>
                          </a:cubicBezTo>
                          <a:cubicBezTo>
                            <a:pt x="848923" y="540534"/>
                            <a:pt x="863646" y="477466"/>
                            <a:pt x="865635" y="438074"/>
                          </a:cubicBezTo>
                          <a:cubicBezTo>
                            <a:pt x="865635" y="438074"/>
                            <a:pt x="981822" y="516660"/>
                            <a:pt x="1026586" y="579528"/>
                          </a:cubicBezTo>
                          <a:cubicBezTo>
                            <a:pt x="1026586" y="579528"/>
                            <a:pt x="1047675" y="511288"/>
                            <a:pt x="1028178" y="460555"/>
                          </a:cubicBezTo>
                          <a:cubicBezTo>
                            <a:pt x="1028178" y="460555"/>
                            <a:pt x="1139988" y="532178"/>
                            <a:pt x="1157496" y="559832"/>
                          </a:cubicBezTo>
                          <a:cubicBezTo>
                            <a:pt x="1157496" y="559832"/>
                            <a:pt x="1163862" y="403059"/>
                            <a:pt x="1075926" y="318505"/>
                          </a:cubicBezTo>
                          <a:cubicBezTo>
                            <a:pt x="1075926" y="318505"/>
                            <a:pt x="1145758" y="318306"/>
                            <a:pt x="1177590" y="354316"/>
                          </a:cubicBezTo>
                          <a:cubicBezTo>
                            <a:pt x="1177590" y="354316"/>
                            <a:pt x="1135213" y="220621"/>
                            <a:pt x="889708" y="197542"/>
                          </a:cubicBezTo>
                          <a:cubicBezTo>
                            <a:pt x="889708" y="197542"/>
                            <a:pt x="945215" y="150789"/>
                            <a:pt x="969288" y="137061"/>
                          </a:cubicBezTo>
                          <a:cubicBezTo>
                            <a:pt x="969288" y="137061"/>
                            <a:pt x="880357" y="117962"/>
                            <a:pt x="809133" y="185009"/>
                          </a:cubicBezTo>
                          <a:cubicBezTo>
                            <a:pt x="809133" y="185009"/>
                            <a:pt x="844745" y="116172"/>
                            <a:pt x="827237" y="48528"/>
                          </a:cubicBezTo>
                          <a:cubicBezTo>
                            <a:pt x="827237" y="48528"/>
                            <a:pt x="782673" y="112193"/>
                            <a:pt x="775112" y="159742"/>
                          </a:cubicBezTo>
                          <a:cubicBezTo>
                            <a:pt x="775112" y="159742"/>
                            <a:pt x="645794" y="-44581"/>
                            <a:pt x="309965" y="8937"/>
                          </a:cubicBezTo>
                          <a:cubicBezTo>
                            <a:pt x="309965" y="8937"/>
                            <a:pt x="378802" y="31220"/>
                            <a:pt x="379399" y="34005"/>
                          </a:cubicBezTo>
                          <a:cubicBezTo>
                            <a:pt x="380195" y="36989"/>
                            <a:pt x="170501" y="27638"/>
                            <a:pt x="42377" y="230170"/>
                          </a:cubicBezTo>
                          <a:cubicBezTo>
                            <a:pt x="42377" y="230170"/>
                            <a:pt x="133695" y="214055"/>
                            <a:pt x="163140" y="214652"/>
                          </a:cubicBezTo>
                          <a:cubicBezTo>
                            <a:pt x="163140" y="214652"/>
                            <a:pt x="51130" y="267971"/>
                            <a:pt x="0" y="440461"/>
                          </a:cubicBezTo>
                          <a:cubicBezTo>
                            <a:pt x="0" y="440461"/>
                            <a:pt x="98481" y="389530"/>
                            <a:pt x="170103" y="380179"/>
                          </a:cubicBezTo>
                          <a:cubicBezTo>
                            <a:pt x="170103" y="380179"/>
                            <a:pt x="92512" y="450210"/>
                            <a:pt x="87936" y="580324"/>
                          </a:cubicBezTo>
                          <a:cubicBezTo>
                            <a:pt x="87936" y="580324"/>
                            <a:pt x="160354" y="499152"/>
                            <a:pt x="236354" y="462346"/>
                          </a:cubicBezTo>
                          <a:cubicBezTo>
                            <a:pt x="236354" y="462346"/>
                            <a:pt x="195967" y="508901"/>
                            <a:pt x="182836" y="561821"/>
                          </a:cubicBezTo>
                          <a:lnTo>
                            <a:pt x="245306" y="537947"/>
                          </a:lnTo>
                          <a:cubicBezTo>
                            <a:pt x="245505" y="537748"/>
                            <a:pt x="247694" y="543518"/>
                            <a:pt x="250678" y="553267"/>
                          </a:cubicBezTo>
                          <a:close/>
                        </a:path>
                      </a:pathLst>
                    </a:custGeom>
                    <a:solidFill>
                      <a:srgbClr val="50371A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6" name="任意多边形: 形状 825">
                      <a:extLst>
                        <a:ext uri="{FF2B5EF4-FFF2-40B4-BE49-F238E27FC236}">
                          <a16:creationId xmlns:a16="http://schemas.microsoft.com/office/drawing/2014/main" id="{E0CB3984-B612-DA94-9284-F61A9E43CF7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97260" y="5309966"/>
                      <a:ext cx="84552" cy="128890"/>
                    </a:xfrm>
                    <a:custGeom>
                      <a:avLst/>
                      <a:gdLst>
                        <a:gd name="connsiteX0" fmla="*/ 71571 w 84552"/>
                        <a:gd name="connsiteY0" fmla="*/ 14187 h 128890"/>
                        <a:gd name="connsiteX1" fmla="*/ 28398 w 84552"/>
                        <a:gd name="connsiteY1" fmla="*/ 2846 h 128890"/>
                        <a:gd name="connsiteX2" fmla="*/ 2535 w 84552"/>
                        <a:gd name="connsiteY2" fmla="*/ 71882 h 128890"/>
                        <a:gd name="connsiteX3" fmla="*/ 73162 w 84552"/>
                        <a:gd name="connsiteY3" fmla="*/ 119432 h 128890"/>
                        <a:gd name="connsiteX4" fmla="*/ 71571 w 84552"/>
                        <a:gd name="connsiteY4" fmla="*/ 14187 h 1288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4552" h="128890">
                          <a:moveTo>
                            <a:pt x="71571" y="14187"/>
                          </a:moveTo>
                          <a:cubicBezTo>
                            <a:pt x="62817" y="4637"/>
                            <a:pt x="45309" y="-4913"/>
                            <a:pt x="28398" y="2846"/>
                          </a:cubicBezTo>
                          <a:cubicBezTo>
                            <a:pt x="11487" y="10605"/>
                            <a:pt x="-6816" y="34877"/>
                            <a:pt x="2535" y="71882"/>
                          </a:cubicBezTo>
                          <a:cubicBezTo>
                            <a:pt x="11885" y="108887"/>
                            <a:pt x="60031" y="147086"/>
                            <a:pt x="73162" y="119432"/>
                          </a:cubicBezTo>
                          <a:cubicBezTo>
                            <a:pt x="86293" y="91777"/>
                            <a:pt x="90869" y="35076"/>
                            <a:pt x="71571" y="14187"/>
                          </a:cubicBezTo>
                          <a:close/>
                        </a:path>
                      </a:pathLst>
                    </a:custGeom>
                    <a:solidFill>
                      <a:srgbClr val="F1C7A4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7" name="任意多边形: 形状 826">
                      <a:extLst>
                        <a:ext uri="{FF2B5EF4-FFF2-40B4-BE49-F238E27FC236}">
                          <a16:creationId xmlns:a16="http://schemas.microsoft.com/office/drawing/2014/main" id="{734C5A01-ADF7-AF9E-0333-935D681A5F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40579" y="5090584"/>
                      <a:ext cx="757606" cy="538619"/>
                    </a:xfrm>
                    <a:custGeom>
                      <a:avLst/>
                      <a:gdLst>
                        <a:gd name="connsiteX0" fmla="*/ 738306 w 757606"/>
                        <a:gd name="connsiteY0" fmla="*/ 239537 h 538619"/>
                        <a:gd name="connsiteX1" fmla="*/ 635250 w 757606"/>
                        <a:gd name="connsiteY1" fmla="*/ 300416 h 538619"/>
                        <a:gd name="connsiteX2" fmla="*/ 603418 w 757606"/>
                        <a:gd name="connsiteY2" fmla="*/ 175475 h 538619"/>
                        <a:gd name="connsiteX3" fmla="*/ 540947 w 757606"/>
                        <a:gd name="connsiteY3" fmla="*/ 21487 h 538619"/>
                        <a:gd name="connsiteX4" fmla="*/ 486833 w 757606"/>
                        <a:gd name="connsiteY4" fmla="*/ 98481 h 538619"/>
                        <a:gd name="connsiteX5" fmla="*/ 487231 w 757606"/>
                        <a:gd name="connsiteY5" fmla="*/ 0 h 538619"/>
                        <a:gd name="connsiteX6" fmla="*/ 235160 w 757606"/>
                        <a:gd name="connsiteY6" fmla="*/ 98481 h 538619"/>
                        <a:gd name="connsiteX7" fmla="*/ 326478 w 757606"/>
                        <a:gd name="connsiteY7" fmla="*/ 16115 h 538619"/>
                        <a:gd name="connsiteX8" fmla="*/ 0 w 757606"/>
                        <a:gd name="connsiteY8" fmla="*/ 173087 h 538619"/>
                        <a:gd name="connsiteX9" fmla="*/ 20094 w 757606"/>
                        <a:gd name="connsiteY9" fmla="*/ 299819 h 538619"/>
                        <a:gd name="connsiteX10" fmla="*/ 86941 w 757606"/>
                        <a:gd name="connsiteY10" fmla="*/ 491806 h 538619"/>
                        <a:gd name="connsiteX11" fmla="*/ 464550 w 757606"/>
                        <a:gd name="connsiteY11" fmla="*/ 512895 h 538619"/>
                        <a:gd name="connsiteX12" fmla="*/ 645396 w 757606"/>
                        <a:gd name="connsiteY12" fmla="*/ 364478 h 538619"/>
                        <a:gd name="connsiteX13" fmla="*/ 697124 w 757606"/>
                        <a:gd name="connsiteY13" fmla="*/ 378802 h 538619"/>
                        <a:gd name="connsiteX14" fmla="*/ 738306 w 757606"/>
                        <a:gd name="connsiteY14" fmla="*/ 239537 h 5386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757606" h="538619">
                          <a:moveTo>
                            <a:pt x="738306" y="239537"/>
                          </a:moveTo>
                          <a:cubicBezTo>
                            <a:pt x="698914" y="212678"/>
                            <a:pt x="644402" y="242123"/>
                            <a:pt x="635250" y="300416"/>
                          </a:cubicBezTo>
                          <a:cubicBezTo>
                            <a:pt x="635250" y="300416"/>
                            <a:pt x="623313" y="216657"/>
                            <a:pt x="603418" y="175475"/>
                          </a:cubicBezTo>
                          <a:cubicBezTo>
                            <a:pt x="546916" y="112208"/>
                            <a:pt x="540947" y="21487"/>
                            <a:pt x="540947" y="21487"/>
                          </a:cubicBezTo>
                          <a:cubicBezTo>
                            <a:pt x="521848" y="77591"/>
                            <a:pt x="486833" y="98481"/>
                            <a:pt x="486833" y="98481"/>
                          </a:cubicBezTo>
                          <a:cubicBezTo>
                            <a:pt x="476686" y="86743"/>
                            <a:pt x="487231" y="0"/>
                            <a:pt x="487231" y="0"/>
                          </a:cubicBezTo>
                          <a:cubicBezTo>
                            <a:pt x="391336" y="93507"/>
                            <a:pt x="235160" y="98481"/>
                            <a:pt x="235160" y="98481"/>
                          </a:cubicBezTo>
                          <a:cubicBezTo>
                            <a:pt x="301013" y="65853"/>
                            <a:pt x="326478" y="16115"/>
                            <a:pt x="326478" y="16115"/>
                          </a:cubicBezTo>
                          <a:cubicBezTo>
                            <a:pt x="148417" y="126135"/>
                            <a:pt x="0" y="173087"/>
                            <a:pt x="0" y="173087"/>
                          </a:cubicBezTo>
                          <a:cubicBezTo>
                            <a:pt x="0" y="173087"/>
                            <a:pt x="24869" y="237149"/>
                            <a:pt x="20094" y="299819"/>
                          </a:cubicBezTo>
                          <a:cubicBezTo>
                            <a:pt x="15319" y="362488"/>
                            <a:pt x="-15319" y="440079"/>
                            <a:pt x="86941" y="491806"/>
                          </a:cubicBezTo>
                          <a:cubicBezTo>
                            <a:pt x="189401" y="543534"/>
                            <a:pt x="329065" y="555073"/>
                            <a:pt x="464550" y="512895"/>
                          </a:cubicBezTo>
                          <a:cubicBezTo>
                            <a:pt x="599837" y="470718"/>
                            <a:pt x="643208" y="368059"/>
                            <a:pt x="645396" y="364478"/>
                          </a:cubicBezTo>
                          <a:cubicBezTo>
                            <a:pt x="645396" y="364478"/>
                            <a:pt x="658328" y="393525"/>
                            <a:pt x="697124" y="378802"/>
                          </a:cubicBezTo>
                          <a:cubicBezTo>
                            <a:pt x="753228" y="357515"/>
                            <a:pt x="777699" y="266395"/>
                            <a:pt x="738306" y="239537"/>
                          </a:cubicBezTo>
                          <a:close/>
                        </a:path>
                      </a:pathLst>
                    </a:custGeom>
                    <a:solidFill>
                      <a:srgbClr val="F4D9BF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8" name="任意多边形: 形状 827">
                      <a:extLst>
                        <a:ext uri="{FF2B5EF4-FFF2-40B4-BE49-F238E27FC236}">
                          <a16:creationId xmlns:a16="http://schemas.microsoft.com/office/drawing/2014/main" id="{48756663-B99F-52F5-5154-781AFD2E8D0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98076" y="5267749"/>
                      <a:ext cx="58899" cy="45063"/>
                    </a:xfrm>
                    <a:custGeom>
                      <a:avLst/>
                      <a:gdLst>
                        <a:gd name="connsiteX0" fmla="*/ 0 w 58899"/>
                        <a:gd name="connsiteY0" fmla="*/ 37901 h 45063"/>
                        <a:gd name="connsiteX1" fmla="*/ 58889 w 58899"/>
                        <a:gd name="connsiteY1" fmla="*/ 45063 h 45063"/>
                        <a:gd name="connsiteX2" fmla="*/ 36806 w 58899"/>
                        <a:gd name="connsiteY2" fmla="*/ 498 h 45063"/>
                        <a:gd name="connsiteX3" fmla="*/ 0 w 58899"/>
                        <a:gd name="connsiteY3" fmla="*/ 37901 h 450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8899" h="45063">
                          <a:moveTo>
                            <a:pt x="0" y="37901"/>
                          </a:moveTo>
                          <a:cubicBezTo>
                            <a:pt x="0" y="37901"/>
                            <a:pt x="31633" y="-2287"/>
                            <a:pt x="58889" y="45063"/>
                          </a:cubicBezTo>
                          <a:cubicBezTo>
                            <a:pt x="58889" y="45063"/>
                            <a:pt x="60083" y="6069"/>
                            <a:pt x="36806" y="498"/>
                          </a:cubicBezTo>
                          <a:cubicBezTo>
                            <a:pt x="13529" y="-5072"/>
                            <a:pt x="0" y="37901"/>
                            <a:pt x="0" y="37901"/>
                          </a:cubicBezTo>
                          <a:close/>
                        </a:path>
                      </a:pathLst>
                    </a:custGeom>
                    <a:solidFill>
                      <a:srgbClr val="1D1D1B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9" name="任意多边形: 形状 828">
                      <a:extLst>
                        <a:ext uri="{FF2B5EF4-FFF2-40B4-BE49-F238E27FC236}">
                          <a16:creationId xmlns:a16="http://schemas.microsoft.com/office/drawing/2014/main" id="{701A69A9-DE2B-D303-0B7D-3115E7DD513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2252" y="5268250"/>
                      <a:ext cx="80376" cy="50133"/>
                    </a:xfrm>
                    <a:custGeom>
                      <a:avLst/>
                      <a:gdLst>
                        <a:gd name="connsiteX0" fmla="*/ 80376 w 80376"/>
                        <a:gd name="connsiteY0" fmla="*/ 50133 h 50133"/>
                        <a:gd name="connsiteX1" fmla="*/ 0 w 80376"/>
                        <a:gd name="connsiteY1" fmla="*/ 40584 h 50133"/>
                        <a:gd name="connsiteX2" fmla="*/ 28251 w 80376"/>
                        <a:gd name="connsiteY2" fmla="*/ 595 h 50133"/>
                        <a:gd name="connsiteX3" fmla="*/ 80376 w 80376"/>
                        <a:gd name="connsiteY3" fmla="*/ 50133 h 501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0376" h="50133">
                          <a:moveTo>
                            <a:pt x="80376" y="50133"/>
                          </a:moveTo>
                          <a:cubicBezTo>
                            <a:pt x="80376" y="50133"/>
                            <a:pt x="31633" y="-8756"/>
                            <a:pt x="0" y="40584"/>
                          </a:cubicBezTo>
                          <a:cubicBezTo>
                            <a:pt x="0" y="40584"/>
                            <a:pt x="1194" y="5568"/>
                            <a:pt x="28251" y="595"/>
                          </a:cubicBezTo>
                          <a:cubicBezTo>
                            <a:pt x="65057" y="-6369"/>
                            <a:pt x="80376" y="50133"/>
                            <a:pt x="80376" y="50133"/>
                          </a:cubicBezTo>
                          <a:close/>
                        </a:path>
                      </a:pathLst>
                    </a:custGeom>
                    <a:solidFill>
                      <a:srgbClr val="1D1D1B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0" name="任意多边形: 形状 829">
                      <a:extLst>
                        <a:ext uri="{FF2B5EF4-FFF2-40B4-BE49-F238E27FC236}">
                          <a16:creationId xmlns:a16="http://schemas.microsoft.com/office/drawing/2014/main" id="{F52E9EAE-7571-7114-2BA2-FEE4E10DF99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62556" y="5469213"/>
                      <a:ext cx="72397" cy="71772"/>
                    </a:xfrm>
                    <a:custGeom>
                      <a:avLst/>
                      <a:gdLst>
                        <a:gd name="connsiteX0" fmla="*/ 21268 w 72397"/>
                        <a:gd name="connsiteY0" fmla="*/ 14697 h 71772"/>
                        <a:gd name="connsiteX1" fmla="*/ 70409 w 72397"/>
                        <a:gd name="connsiteY1" fmla="*/ 22854 h 71772"/>
                        <a:gd name="connsiteX2" fmla="*/ 9927 w 72397"/>
                        <a:gd name="connsiteY2" fmla="*/ 10917 h 71772"/>
                        <a:gd name="connsiteX3" fmla="*/ 72398 w 72397"/>
                        <a:gd name="connsiteY3" fmla="*/ 64634 h 71772"/>
                        <a:gd name="connsiteX4" fmla="*/ 21268 w 72397"/>
                        <a:gd name="connsiteY4" fmla="*/ 14697 h 71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2397" h="71772">
                          <a:moveTo>
                            <a:pt x="21268" y="14697"/>
                          </a:moveTo>
                          <a:cubicBezTo>
                            <a:pt x="46733" y="-1418"/>
                            <a:pt x="70409" y="22854"/>
                            <a:pt x="70409" y="22854"/>
                          </a:cubicBezTo>
                          <a:cubicBezTo>
                            <a:pt x="70409" y="22854"/>
                            <a:pt x="38974" y="-19323"/>
                            <a:pt x="9927" y="10917"/>
                          </a:cubicBezTo>
                          <a:cubicBezTo>
                            <a:pt x="-18721" y="40760"/>
                            <a:pt x="18482" y="90299"/>
                            <a:pt x="72398" y="64634"/>
                          </a:cubicBezTo>
                          <a:cubicBezTo>
                            <a:pt x="19676" y="80948"/>
                            <a:pt x="-6585" y="32205"/>
                            <a:pt x="21268" y="14697"/>
                          </a:cubicBezTo>
                          <a:close/>
                        </a:path>
                      </a:pathLst>
                    </a:custGeom>
                    <a:solidFill>
                      <a:srgbClr val="B07655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831" name="图形 782">
                      <a:extLst>
                        <a:ext uri="{FF2B5EF4-FFF2-40B4-BE49-F238E27FC236}">
                          <a16:creationId xmlns:a16="http://schemas.microsoft.com/office/drawing/2014/main" id="{2EB5E14D-A521-3F94-BA9D-971342C1B7B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361284" y="5458310"/>
                      <a:ext cx="418363" cy="68529"/>
                      <a:chOff x="2361284" y="5458310"/>
                      <a:chExt cx="418363" cy="68529"/>
                    </a:xfrm>
                  </p:grpSpPr>
                  <p:grpSp>
                    <p:nvGrpSpPr>
                      <p:cNvPr id="832" name="图形 782">
                        <a:extLst>
                          <a:ext uri="{FF2B5EF4-FFF2-40B4-BE49-F238E27FC236}">
                            <a16:creationId xmlns:a16="http://schemas.microsoft.com/office/drawing/2014/main" id="{898B938A-1DC1-93D9-9E64-48D74F82D1F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657920" y="5458310"/>
                        <a:ext cx="121728" cy="60870"/>
                        <a:chOff x="2657920" y="5458310"/>
                        <a:chExt cx="121728" cy="60870"/>
                      </a:xfrm>
                    </p:grpSpPr>
                    <p:sp>
                      <p:nvSpPr>
                        <p:cNvPr id="833" name="任意多边形: 形状 832">
                          <a:extLst>
                            <a:ext uri="{FF2B5EF4-FFF2-40B4-BE49-F238E27FC236}">
                              <a16:creationId xmlns:a16="http://schemas.microsoft.com/office/drawing/2014/main" id="{29E446F0-7F4A-1ADE-96D9-8E746DF5948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657920" y="5458310"/>
                          <a:ext cx="121728" cy="60870"/>
                        </a:xfrm>
                        <a:custGeom>
                          <a:avLst/>
                          <a:gdLst>
                            <a:gd name="connsiteX0" fmla="*/ 56090 w 121728"/>
                            <a:gd name="connsiteY0" fmla="*/ 1726 h 60870"/>
                            <a:gd name="connsiteX1" fmla="*/ 185 w 121728"/>
                            <a:gd name="connsiteY1" fmla="*/ 40521 h 60870"/>
                            <a:gd name="connsiteX2" fmla="*/ 65640 w 121728"/>
                            <a:gd name="connsiteY2" fmla="*/ 59223 h 60870"/>
                            <a:gd name="connsiteX3" fmla="*/ 121545 w 121728"/>
                            <a:gd name="connsiteY3" fmla="*/ 20427 h 60870"/>
                            <a:gd name="connsiteX4" fmla="*/ 56090 w 121728"/>
                            <a:gd name="connsiteY4" fmla="*/ 1726 h 6087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21728" h="60870">
                              <a:moveTo>
                                <a:pt x="56090" y="1726"/>
                              </a:moveTo>
                              <a:cubicBezTo>
                                <a:pt x="22467" y="7297"/>
                                <a:pt x="-2402" y="24605"/>
                                <a:pt x="185" y="40521"/>
                              </a:cubicBezTo>
                              <a:cubicBezTo>
                                <a:pt x="2771" y="56437"/>
                                <a:pt x="32017" y="64594"/>
                                <a:pt x="65640" y="59223"/>
                              </a:cubicBezTo>
                              <a:cubicBezTo>
                                <a:pt x="99063" y="53652"/>
                                <a:pt x="124131" y="36343"/>
                                <a:pt x="121545" y="20427"/>
                              </a:cubicBezTo>
                              <a:cubicBezTo>
                                <a:pt x="118958" y="4511"/>
                                <a:pt x="89713" y="-3845"/>
                                <a:pt x="56090" y="172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C6386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4" name="任意多边形: 形状 833">
                          <a:extLst>
                            <a:ext uri="{FF2B5EF4-FFF2-40B4-BE49-F238E27FC236}">
                              <a16:creationId xmlns:a16="http://schemas.microsoft.com/office/drawing/2014/main" id="{53CCF410-8EA7-F13A-C1C6-93AB19BE73A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680188" y="5461851"/>
                          <a:ext cx="62868" cy="21660"/>
                        </a:xfrm>
                        <a:custGeom>
                          <a:avLst/>
                          <a:gdLst>
                            <a:gd name="connsiteX0" fmla="*/ 9948 w 62868"/>
                            <a:gd name="connsiteY0" fmla="*/ 21661 h 21660"/>
                            <a:gd name="connsiteX1" fmla="*/ 62868 w 62868"/>
                            <a:gd name="connsiteY1" fmla="*/ 771 h 21660"/>
                            <a:gd name="connsiteX2" fmla="*/ 0 w 62868"/>
                            <a:gd name="connsiteY2" fmla="*/ 11116 h 21660"/>
                            <a:gd name="connsiteX3" fmla="*/ 9948 w 62868"/>
                            <a:gd name="connsiteY3" fmla="*/ 21661 h 2166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62868" h="21660">
                              <a:moveTo>
                                <a:pt x="9948" y="21661"/>
                              </a:moveTo>
                              <a:cubicBezTo>
                                <a:pt x="23078" y="12907"/>
                                <a:pt x="40984" y="3954"/>
                                <a:pt x="62868" y="771"/>
                              </a:cubicBezTo>
                              <a:cubicBezTo>
                                <a:pt x="62868" y="771"/>
                                <a:pt x="28848" y="-4203"/>
                                <a:pt x="0" y="11116"/>
                              </a:cubicBezTo>
                              <a:cubicBezTo>
                                <a:pt x="2984" y="14896"/>
                                <a:pt x="6366" y="18279"/>
                                <a:pt x="9948" y="2166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5" name="任意多边形: 形状 834">
                          <a:extLst>
                            <a:ext uri="{FF2B5EF4-FFF2-40B4-BE49-F238E27FC236}">
                              <a16:creationId xmlns:a16="http://schemas.microsoft.com/office/drawing/2014/main" id="{1B44C7EB-061E-40AF-44BE-BA5221F3B23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661965" y="5476947"/>
                          <a:ext cx="22400" cy="28052"/>
                        </a:xfrm>
                        <a:custGeom>
                          <a:avLst/>
                          <a:gdLst>
                            <a:gd name="connsiteX0" fmla="*/ 11458 w 22400"/>
                            <a:gd name="connsiteY0" fmla="*/ 0 h 28052"/>
                            <a:gd name="connsiteX1" fmla="*/ 2904 w 22400"/>
                            <a:gd name="connsiteY1" fmla="*/ 28052 h 28052"/>
                            <a:gd name="connsiteX2" fmla="*/ 22401 w 22400"/>
                            <a:gd name="connsiteY2" fmla="*/ 10544 h 28052"/>
                            <a:gd name="connsiteX3" fmla="*/ 11458 w 22400"/>
                            <a:gd name="connsiteY3" fmla="*/ 0 h 2805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2400" h="28052">
                              <a:moveTo>
                                <a:pt x="11458" y="0"/>
                              </a:moveTo>
                              <a:cubicBezTo>
                                <a:pt x="-7641" y="13728"/>
                                <a:pt x="2904" y="28052"/>
                                <a:pt x="2904" y="28052"/>
                              </a:cubicBezTo>
                              <a:cubicBezTo>
                                <a:pt x="2904" y="28052"/>
                                <a:pt x="9867" y="19895"/>
                                <a:pt x="22401" y="10544"/>
                              </a:cubicBezTo>
                              <a:cubicBezTo>
                                <a:pt x="19019" y="6764"/>
                                <a:pt x="15437" y="3183"/>
                                <a:pt x="11458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836" name="图形 782">
                        <a:extLst>
                          <a:ext uri="{FF2B5EF4-FFF2-40B4-BE49-F238E27FC236}">
                            <a16:creationId xmlns:a16="http://schemas.microsoft.com/office/drawing/2014/main" id="{F73C68FE-7405-EF1D-1753-644F0480D76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361284" y="5482561"/>
                        <a:ext cx="86913" cy="44279"/>
                        <a:chOff x="2361284" y="5482561"/>
                        <a:chExt cx="86913" cy="44279"/>
                      </a:xfrm>
                    </p:grpSpPr>
                    <p:sp>
                      <p:nvSpPr>
                        <p:cNvPr id="837" name="任意多边形: 形状 836">
                          <a:extLst>
                            <a:ext uri="{FF2B5EF4-FFF2-40B4-BE49-F238E27FC236}">
                              <a16:creationId xmlns:a16="http://schemas.microsoft.com/office/drawing/2014/main" id="{41F5663C-51A1-E672-EEE9-3430BED1FD3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361284" y="5482561"/>
                          <a:ext cx="86913" cy="44279"/>
                        </a:xfrm>
                        <a:custGeom>
                          <a:avLst/>
                          <a:gdLst>
                            <a:gd name="connsiteX0" fmla="*/ 47535 w 86913"/>
                            <a:gd name="connsiteY0" fmla="*/ 1747 h 44279"/>
                            <a:gd name="connsiteX1" fmla="*/ 185 w 86913"/>
                            <a:gd name="connsiteY1" fmla="*/ 13485 h 44279"/>
                            <a:gd name="connsiteX2" fmla="*/ 39378 w 86913"/>
                            <a:gd name="connsiteY2" fmla="*/ 42532 h 44279"/>
                            <a:gd name="connsiteX3" fmla="*/ 86728 w 86913"/>
                            <a:gd name="connsiteY3" fmla="*/ 30794 h 44279"/>
                            <a:gd name="connsiteX4" fmla="*/ 47535 w 86913"/>
                            <a:gd name="connsiteY4" fmla="*/ 1747 h 4427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86913" h="44279">
                              <a:moveTo>
                                <a:pt x="47535" y="1747"/>
                              </a:moveTo>
                              <a:cubicBezTo>
                                <a:pt x="23661" y="-3028"/>
                                <a:pt x="2572" y="2344"/>
                                <a:pt x="185" y="13485"/>
                              </a:cubicBezTo>
                              <a:cubicBezTo>
                                <a:pt x="-2004" y="24825"/>
                                <a:pt x="15504" y="37757"/>
                                <a:pt x="39378" y="42532"/>
                              </a:cubicBezTo>
                              <a:cubicBezTo>
                                <a:pt x="63252" y="47307"/>
                                <a:pt x="84341" y="41935"/>
                                <a:pt x="86728" y="30794"/>
                              </a:cubicBezTo>
                              <a:cubicBezTo>
                                <a:pt x="88917" y="19454"/>
                                <a:pt x="71409" y="6522"/>
                                <a:pt x="47535" y="174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C6386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8" name="任意多边形: 形状 837">
                          <a:extLst>
                            <a:ext uri="{FF2B5EF4-FFF2-40B4-BE49-F238E27FC236}">
                              <a16:creationId xmlns:a16="http://schemas.microsoft.com/office/drawing/2014/main" id="{ED2DA330-DAF9-5CC0-DBA7-AE4E5A06E43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383155" y="5483829"/>
                          <a:ext cx="44564" cy="10028"/>
                        </a:xfrm>
                        <a:custGeom>
                          <a:avLst/>
                          <a:gdLst>
                            <a:gd name="connsiteX0" fmla="*/ 3780 w 44564"/>
                            <a:gd name="connsiteY0" fmla="*/ 10029 h 10028"/>
                            <a:gd name="connsiteX1" fmla="*/ 44565 w 44564"/>
                            <a:gd name="connsiteY1" fmla="*/ 9432 h 10028"/>
                            <a:gd name="connsiteX2" fmla="*/ 0 w 44564"/>
                            <a:gd name="connsiteY2" fmla="*/ 479 h 10028"/>
                            <a:gd name="connsiteX3" fmla="*/ 3780 w 44564"/>
                            <a:gd name="connsiteY3" fmla="*/ 10029 h 1002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44564" h="10028">
                              <a:moveTo>
                                <a:pt x="3780" y="10029"/>
                              </a:moveTo>
                              <a:cubicBezTo>
                                <a:pt x="14921" y="7442"/>
                                <a:pt x="29047" y="6050"/>
                                <a:pt x="44565" y="9432"/>
                              </a:cubicBezTo>
                              <a:cubicBezTo>
                                <a:pt x="44565" y="9432"/>
                                <a:pt x="23078" y="-2505"/>
                                <a:pt x="0" y="479"/>
                              </a:cubicBezTo>
                              <a:cubicBezTo>
                                <a:pt x="796" y="3662"/>
                                <a:pt x="2188" y="6845"/>
                                <a:pt x="3780" y="1002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9" name="任意多边形: 形状 838">
                          <a:extLst>
                            <a:ext uri="{FF2B5EF4-FFF2-40B4-BE49-F238E27FC236}">
                              <a16:creationId xmlns:a16="http://schemas.microsoft.com/office/drawing/2014/main" id="{43B6C96A-563D-18C7-5516-CA835CD8DF4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364319" y="5485303"/>
                          <a:ext cx="17841" cy="16512"/>
                        </a:xfrm>
                        <a:custGeom>
                          <a:avLst/>
                          <a:gdLst>
                            <a:gd name="connsiteX0" fmla="*/ 13066 w 17841"/>
                            <a:gd name="connsiteY0" fmla="*/ 0 h 16512"/>
                            <a:gd name="connsiteX1" fmla="*/ 333 w 17841"/>
                            <a:gd name="connsiteY1" fmla="*/ 16513 h 16512"/>
                            <a:gd name="connsiteX2" fmla="*/ 17841 w 17841"/>
                            <a:gd name="connsiteY2" fmla="*/ 9749 h 16512"/>
                            <a:gd name="connsiteX3" fmla="*/ 13066 w 17841"/>
                            <a:gd name="connsiteY3" fmla="*/ 0 h 165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7841" h="16512">
                              <a:moveTo>
                                <a:pt x="13066" y="0"/>
                              </a:moveTo>
                              <a:cubicBezTo>
                                <a:pt x="-3248" y="4377"/>
                                <a:pt x="333" y="16513"/>
                                <a:pt x="333" y="16513"/>
                              </a:cubicBezTo>
                              <a:cubicBezTo>
                                <a:pt x="333" y="16513"/>
                                <a:pt x="7098" y="12733"/>
                                <a:pt x="17841" y="9749"/>
                              </a:cubicBezTo>
                              <a:cubicBezTo>
                                <a:pt x="16448" y="6366"/>
                                <a:pt x="14857" y="3183"/>
                                <a:pt x="13066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840" name="任意多边形: 形状 839">
                      <a:extLst>
                        <a:ext uri="{FF2B5EF4-FFF2-40B4-BE49-F238E27FC236}">
                          <a16:creationId xmlns:a16="http://schemas.microsoft.com/office/drawing/2014/main" id="{06C0840F-FDFC-5310-2F34-FE60B2CA6F8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5688" y="5343401"/>
                      <a:ext cx="37707" cy="65889"/>
                    </a:xfrm>
                    <a:custGeom>
                      <a:avLst/>
                      <a:gdLst>
                        <a:gd name="connsiteX0" fmla="*/ 26881 w 37707"/>
                        <a:gd name="connsiteY0" fmla="*/ 7411 h 65889"/>
                        <a:gd name="connsiteX1" fmla="*/ 11362 w 37707"/>
                        <a:gd name="connsiteY1" fmla="*/ 647 h 65889"/>
                        <a:gd name="connsiteX2" fmla="*/ 22 w 37707"/>
                        <a:gd name="connsiteY2" fmla="*/ 21139 h 65889"/>
                        <a:gd name="connsiteX3" fmla="*/ 1216 w 37707"/>
                        <a:gd name="connsiteY3" fmla="*/ 21537 h 65889"/>
                        <a:gd name="connsiteX4" fmla="*/ 18923 w 37707"/>
                        <a:gd name="connsiteY4" fmla="*/ 8008 h 65889"/>
                        <a:gd name="connsiteX5" fmla="*/ 29069 w 37707"/>
                        <a:gd name="connsiteY5" fmla="*/ 22730 h 65889"/>
                        <a:gd name="connsiteX6" fmla="*/ 31059 w 37707"/>
                        <a:gd name="connsiteY6" fmla="*/ 30290 h 65889"/>
                        <a:gd name="connsiteX7" fmla="*/ 25687 w 37707"/>
                        <a:gd name="connsiteY7" fmla="*/ 38646 h 65889"/>
                        <a:gd name="connsiteX8" fmla="*/ 11561 w 37707"/>
                        <a:gd name="connsiteY8" fmla="*/ 38049 h 65889"/>
                        <a:gd name="connsiteX9" fmla="*/ 10169 w 37707"/>
                        <a:gd name="connsiteY9" fmla="*/ 38845 h 65889"/>
                        <a:gd name="connsiteX10" fmla="*/ 24493 w 37707"/>
                        <a:gd name="connsiteY10" fmla="*/ 45212 h 65889"/>
                        <a:gd name="connsiteX11" fmla="*/ 31655 w 37707"/>
                        <a:gd name="connsiteY11" fmla="*/ 40636 h 65889"/>
                        <a:gd name="connsiteX12" fmla="*/ 27676 w 37707"/>
                        <a:gd name="connsiteY12" fmla="*/ 63117 h 65889"/>
                        <a:gd name="connsiteX13" fmla="*/ 31258 w 37707"/>
                        <a:gd name="connsiteY13" fmla="*/ 64709 h 65889"/>
                        <a:gd name="connsiteX14" fmla="*/ 26881 w 37707"/>
                        <a:gd name="connsiteY14" fmla="*/ 7411 h 658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37707" h="65889">
                          <a:moveTo>
                            <a:pt x="26881" y="7411"/>
                          </a:moveTo>
                          <a:cubicBezTo>
                            <a:pt x="23697" y="3830"/>
                            <a:pt x="16734" y="-1940"/>
                            <a:pt x="11362" y="647"/>
                          </a:cubicBezTo>
                          <a:cubicBezTo>
                            <a:pt x="3205" y="4626"/>
                            <a:pt x="1614" y="12982"/>
                            <a:pt x="22" y="21139"/>
                          </a:cubicBezTo>
                          <a:cubicBezTo>
                            <a:pt x="-177" y="21934"/>
                            <a:pt x="1017" y="22133"/>
                            <a:pt x="1216" y="21537"/>
                          </a:cubicBezTo>
                          <a:cubicBezTo>
                            <a:pt x="3603" y="15966"/>
                            <a:pt x="8776" y="846"/>
                            <a:pt x="18923" y="8008"/>
                          </a:cubicBezTo>
                          <a:cubicBezTo>
                            <a:pt x="23697" y="11390"/>
                            <a:pt x="26881" y="17558"/>
                            <a:pt x="29069" y="22730"/>
                          </a:cubicBezTo>
                          <a:cubicBezTo>
                            <a:pt x="30064" y="25118"/>
                            <a:pt x="30661" y="27704"/>
                            <a:pt x="31059" y="30290"/>
                          </a:cubicBezTo>
                          <a:cubicBezTo>
                            <a:pt x="29467" y="33275"/>
                            <a:pt x="28273" y="36458"/>
                            <a:pt x="25687" y="38646"/>
                          </a:cubicBezTo>
                          <a:cubicBezTo>
                            <a:pt x="21907" y="41829"/>
                            <a:pt x="14944" y="42227"/>
                            <a:pt x="11561" y="38049"/>
                          </a:cubicBezTo>
                          <a:cubicBezTo>
                            <a:pt x="10965" y="37453"/>
                            <a:pt x="9771" y="38049"/>
                            <a:pt x="10169" y="38845"/>
                          </a:cubicBezTo>
                          <a:cubicBezTo>
                            <a:pt x="12556" y="43620"/>
                            <a:pt x="19320" y="46803"/>
                            <a:pt x="24493" y="45212"/>
                          </a:cubicBezTo>
                          <a:cubicBezTo>
                            <a:pt x="27279" y="44416"/>
                            <a:pt x="29666" y="42625"/>
                            <a:pt x="31655" y="40636"/>
                          </a:cubicBezTo>
                          <a:cubicBezTo>
                            <a:pt x="31457" y="48395"/>
                            <a:pt x="29666" y="56154"/>
                            <a:pt x="27676" y="63117"/>
                          </a:cubicBezTo>
                          <a:cubicBezTo>
                            <a:pt x="27080" y="65505"/>
                            <a:pt x="30064" y="67096"/>
                            <a:pt x="31258" y="64709"/>
                          </a:cubicBezTo>
                          <a:cubicBezTo>
                            <a:pt x="40210" y="46803"/>
                            <a:pt x="40807" y="23128"/>
                            <a:pt x="26881" y="7411"/>
                          </a:cubicBezTo>
                          <a:close/>
                        </a:path>
                      </a:pathLst>
                    </a:custGeom>
                    <a:solidFill>
                      <a:srgbClr val="B07655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1" name="任意多边形: 形状 840">
                      <a:extLst>
                        <a:ext uri="{FF2B5EF4-FFF2-40B4-BE49-F238E27FC236}">
                          <a16:creationId xmlns:a16="http://schemas.microsoft.com/office/drawing/2014/main" id="{AC4510B1-8605-3FED-AD61-3F50BD2C66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12820" y="5363186"/>
                      <a:ext cx="59708" cy="71912"/>
                    </a:xfrm>
                    <a:custGeom>
                      <a:avLst/>
                      <a:gdLst>
                        <a:gd name="connsiteX0" fmla="*/ 15134 w 59708"/>
                        <a:gd name="connsiteY0" fmla="*/ 4736 h 71912"/>
                        <a:gd name="connsiteX1" fmla="*/ 5983 w 59708"/>
                        <a:gd name="connsiteY1" fmla="*/ 71185 h 71912"/>
                        <a:gd name="connsiteX2" fmla="*/ 7972 w 59708"/>
                        <a:gd name="connsiteY2" fmla="*/ 70389 h 71912"/>
                        <a:gd name="connsiteX3" fmla="*/ 5187 w 59708"/>
                        <a:gd name="connsiteY3" fmla="*/ 48903 h 71912"/>
                        <a:gd name="connsiteX4" fmla="*/ 9166 w 59708"/>
                        <a:gd name="connsiteY4" fmla="*/ 54075 h 71912"/>
                        <a:gd name="connsiteX5" fmla="*/ 39207 w 59708"/>
                        <a:gd name="connsiteY5" fmla="*/ 51688 h 71912"/>
                        <a:gd name="connsiteX6" fmla="*/ 38014 w 59708"/>
                        <a:gd name="connsiteY6" fmla="*/ 49698 h 71912"/>
                        <a:gd name="connsiteX7" fmla="*/ 12747 w 59708"/>
                        <a:gd name="connsiteY7" fmla="*/ 49698 h 71912"/>
                        <a:gd name="connsiteX8" fmla="*/ 7773 w 59708"/>
                        <a:gd name="connsiteY8" fmla="*/ 30201 h 71912"/>
                        <a:gd name="connsiteX9" fmla="*/ 9962 w 59708"/>
                        <a:gd name="connsiteY9" fmla="*/ 23437 h 71912"/>
                        <a:gd name="connsiteX10" fmla="*/ 36223 w 59708"/>
                        <a:gd name="connsiteY10" fmla="*/ 8715 h 71912"/>
                        <a:gd name="connsiteX11" fmla="*/ 56118 w 59708"/>
                        <a:gd name="connsiteY11" fmla="*/ 32390 h 71912"/>
                        <a:gd name="connsiteX12" fmla="*/ 59699 w 59708"/>
                        <a:gd name="connsiteY12" fmla="*/ 31395 h 71912"/>
                        <a:gd name="connsiteX13" fmla="*/ 15134 w 59708"/>
                        <a:gd name="connsiteY13" fmla="*/ 4736 h 719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59708" h="71912">
                          <a:moveTo>
                            <a:pt x="15134" y="4736"/>
                          </a:moveTo>
                          <a:cubicBezTo>
                            <a:pt x="-4164" y="18065"/>
                            <a:pt x="-2373" y="52683"/>
                            <a:pt x="5983" y="71185"/>
                          </a:cubicBezTo>
                          <a:cubicBezTo>
                            <a:pt x="6580" y="72578"/>
                            <a:pt x="8370" y="71782"/>
                            <a:pt x="7972" y="70389"/>
                          </a:cubicBezTo>
                          <a:cubicBezTo>
                            <a:pt x="5784" y="63625"/>
                            <a:pt x="4988" y="56264"/>
                            <a:pt x="5187" y="48903"/>
                          </a:cubicBezTo>
                          <a:cubicBezTo>
                            <a:pt x="6182" y="50892"/>
                            <a:pt x="7574" y="52683"/>
                            <a:pt x="9166" y="54075"/>
                          </a:cubicBezTo>
                          <a:cubicBezTo>
                            <a:pt x="17323" y="61635"/>
                            <a:pt x="31249" y="56065"/>
                            <a:pt x="39207" y="51688"/>
                          </a:cubicBezTo>
                          <a:cubicBezTo>
                            <a:pt x="40401" y="51091"/>
                            <a:pt x="39207" y="49301"/>
                            <a:pt x="38014" y="49698"/>
                          </a:cubicBezTo>
                          <a:cubicBezTo>
                            <a:pt x="30653" y="52484"/>
                            <a:pt x="19909" y="54672"/>
                            <a:pt x="12747" y="49698"/>
                          </a:cubicBezTo>
                          <a:cubicBezTo>
                            <a:pt x="7375" y="45918"/>
                            <a:pt x="7574" y="36966"/>
                            <a:pt x="7773" y="30201"/>
                          </a:cubicBezTo>
                          <a:cubicBezTo>
                            <a:pt x="8370" y="27814"/>
                            <a:pt x="9166" y="25625"/>
                            <a:pt x="9962" y="23437"/>
                          </a:cubicBezTo>
                          <a:cubicBezTo>
                            <a:pt x="13941" y="12893"/>
                            <a:pt x="24286" y="3940"/>
                            <a:pt x="36223" y="8715"/>
                          </a:cubicBezTo>
                          <a:cubicBezTo>
                            <a:pt x="45972" y="12495"/>
                            <a:pt x="52537" y="23238"/>
                            <a:pt x="56118" y="32390"/>
                          </a:cubicBezTo>
                          <a:cubicBezTo>
                            <a:pt x="56914" y="34379"/>
                            <a:pt x="59898" y="33583"/>
                            <a:pt x="59699" y="31395"/>
                          </a:cubicBezTo>
                          <a:cubicBezTo>
                            <a:pt x="59103" y="8715"/>
                            <a:pt x="34831" y="-8793"/>
                            <a:pt x="15134" y="4736"/>
                          </a:cubicBezTo>
                          <a:close/>
                        </a:path>
                      </a:pathLst>
                    </a:custGeom>
                    <a:solidFill>
                      <a:srgbClr val="B07655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2" name="任意多边形: 形状 841">
                      <a:extLst>
                        <a:ext uri="{FF2B5EF4-FFF2-40B4-BE49-F238E27FC236}">
                          <a16:creationId xmlns:a16="http://schemas.microsoft.com/office/drawing/2014/main" id="{77BB6E87-469D-7B40-2779-292746E6364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20828" y="5526684"/>
                      <a:ext cx="210694" cy="90916"/>
                    </a:xfrm>
                    <a:custGeom>
                      <a:avLst/>
                      <a:gdLst>
                        <a:gd name="connsiteX0" fmla="*/ 0 w 210694"/>
                        <a:gd name="connsiteY0" fmla="*/ 41979 h 90916"/>
                        <a:gd name="connsiteX1" fmla="*/ 210689 w 210694"/>
                        <a:gd name="connsiteY1" fmla="*/ 0 h 90916"/>
                        <a:gd name="connsiteX2" fmla="*/ 122355 w 210694"/>
                        <a:gd name="connsiteY2" fmla="*/ 89329 h 90916"/>
                        <a:gd name="connsiteX3" fmla="*/ 0 w 210694"/>
                        <a:gd name="connsiteY3" fmla="*/ 41979 h 909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10694" h="90916">
                          <a:moveTo>
                            <a:pt x="0" y="41979"/>
                          </a:moveTo>
                          <a:cubicBezTo>
                            <a:pt x="0" y="41979"/>
                            <a:pt x="73015" y="82764"/>
                            <a:pt x="210689" y="0"/>
                          </a:cubicBezTo>
                          <a:cubicBezTo>
                            <a:pt x="210689" y="0"/>
                            <a:pt x="213076" y="77392"/>
                            <a:pt x="122355" y="89329"/>
                          </a:cubicBezTo>
                          <a:cubicBezTo>
                            <a:pt x="31434" y="101266"/>
                            <a:pt x="0" y="41979"/>
                            <a:pt x="0" y="41979"/>
                          </a:cubicBezTo>
                          <a:close/>
                        </a:path>
                      </a:pathLst>
                    </a:custGeom>
                    <a:solidFill>
                      <a:srgbClr val="F2949A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3" name="任意多边形: 形状 842">
                      <a:extLst>
                        <a:ext uri="{FF2B5EF4-FFF2-40B4-BE49-F238E27FC236}">
                          <a16:creationId xmlns:a16="http://schemas.microsoft.com/office/drawing/2014/main" id="{8A320616-4425-056D-2F6F-3D0656A24CC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82105" y="5574001"/>
                      <a:ext cx="127925" cy="43567"/>
                    </a:xfrm>
                    <a:custGeom>
                      <a:avLst/>
                      <a:gdLst>
                        <a:gd name="connsiteX0" fmla="*/ 0 w 127925"/>
                        <a:gd name="connsiteY0" fmla="*/ 38631 h 43567"/>
                        <a:gd name="connsiteX1" fmla="*/ 60879 w 127925"/>
                        <a:gd name="connsiteY1" fmla="*/ 42013 h 43567"/>
                        <a:gd name="connsiteX2" fmla="*/ 127925 w 127925"/>
                        <a:gd name="connsiteY2" fmla="*/ 9584 h 43567"/>
                        <a:gd name="connsiteX3" fmla="*/ 0 w 127925"/>
                        <a:gd name="connsiteY3" fmla="*/ 38631 h 435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7925" h="43567">
                          <a:moveTo>
                            <a:pt x="0" y="38631"/>
                          </a:moveTo>
                          <a:cubicBezTo>
                            <a:pt x="16314" y="43207"/>
                            <a:pt x="36408" y="45196"/>
                            <a:pt x="60879" y="42013"/>
                          </a:cubicBezTo>
                          <a:cubicBezTo>
                            <a:pt x="94303" y="37636"/>
                            <a:pt x="114994" y="24505"/>
                            <a:pt x="127925" y="9584"/>
                          </a:cubicBezTo>
                          <a:cubicBezTo>
                            <a:pt x="83559" y="-8919"/>
                            <a:pt x="22481" y="-1358"/>
                            <a:pt x="0" y="38631"/>
                          </a:cubicBezTo>
                          <a:close/>
                        </a:path>
                      </a:pathLst>
                    </a:custGeom>
                    <a:solidFill>
                      <a:srgbClr val="EB695E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44" name="图形 782">
                    <a:extLst>
                      <a:ext uri="{FF2B5EF4-FFF2-40B4-BE49-F238E27FC236}">
                        <a16:creationId xmlns:a16="http://schemas.microsoft.com/office/drawing/2014/main" id="{51965FA9-EED8-ADDE-407C-96CC8737192C}"/>
                      </a:ext>
                    </a:extLst>
                  </p:cNvPr>
                  <p:cNvGrpSpPr/>
                  <p:nvPr/>
                </p:nvGrpSpPr>
                <p:grpSpPr>
                  <a:xfrm>
                    <a:off x="2612547" y="5378760"/>
                    <a:ext cx="47941" cy="101851"/>
                    <a:chOff x="2612547" y="5378760"/>
                    <a:chExt cx="47941" cy="101851"/>
                  </a:xfrm>
                </p:grpSpPr>
                <p:sp>
                  <p:nvSpPr>
                    <p:cNvPr id="845" name="任意多边形: 形状 844">
                      <a:extLst>
                        <a:ext uri="{FF2B5EF4-FFF2-40B4-BE49-F238E27FC236}">
                          <a16:creationId xmlns:a16="http://schemas.microsoft.com/office/drawing/2014/main" id="{0A0882BD-DA76-B116-8F3E-CAD192DC35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12547" y="5378760"/>
                      <a:ext cx="47941" cy="101851"/>
                    </a:xfrm>
                    <a:custGeom>
                      <a:avLst/>
                      <a:gdLst>
                        <a:gd name="connsiteX0" fmla="*/ 46950 w 47941"/>
                        <a:gd name="connsiteY0" fmla="*/ 47853 h 101851"/>
                        <a:gd name="connsiteX1" fmla="*/ 30636 w 47941"/>
                        <a:gd name="connsiteY1" fmla="*/ 101768 h 101851"/>
                        <a:gd name="connsiteX2" fmla="*/ 992 w 47941"/>
                        <a:gd name="connsiteY2" fmla="*/ 54020 h 101851"/>
                        <a:gd name="connsiteX3" fmla="*/ 17306 w 47941"/>
                        <a:gd name="connsiteY3" fmla="*/ 104 h 101851"/>
                        <a:gd name="connsiteX4" fmla="*/ 46950 w 47941"/>
                        <a:gd name="connsiteY4" fmla="*/ 47853 h 1018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7941" h="101851">
                          <a:moveTo>
                            <a:pt x="46950" y="47853"/>
                          </a:moveTo>
                          <a:cubicBezTo>
                            <a:pt x="50730" y="75905"/>
                            <a:pt x="43369" y="99978"/>
                            <a:pt x="30636" y="101768"/>
                          </a:cubicBezTo>
                          <a:cubicBezTo>
                            <a:pt x="17903" y="103360"/>
                            <a:pt x="4772" y="82072"/>
                            <a:pt x="992" y="54020"/>
                          </a:cubicBezTo>
                          <a:cubicBezTo>
                            <a:pt x="-2788" y="25968"/>
                            <a:pt x="4573" y="1895"/>
                            <a:pt x="17306" y="104"/>
                          </a:cubicBezTo>
                          <a:cubicBezTo>
                            <a:pt x="29840" y="-1686"/>
                            <a:pt x="43170" y="19800"/>
                            <a:pt x="46950" y="47853"/>
                          </a:cubicBezTo>
                          <a:close/>
                        </a:path>
                      </a:pathLst>
                    </a:custGeom>
                    <a:solidFill>
                      <a:srgbClr val="403319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6" name="任意多边形: 形状 845">
                      <a:extLst>
                        <a:ext uri="{FF2B5EF4-FFF2-40B4-BE49-F238E27FC236}">
                          <a16:creationId xmlns:a16="http://schemas.microsoft.com/office/drawing/2014/main" id="{BE9E3AD2-AE39-EF50-806C-D9237B2EAE1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18205" y="5399121"/>
                      <a:ext cx="15339" cy="32699"/>
                    </a:xfrm>
                    <a:custGeom>
                      <a:avLst/>
                      <a:gdLst>
                        <a:gd name="connsiteX0" fmla="*/ 15031 w 15339"/>
                        <a:gd name="connsiteY0" fmla="*/ 15355 h 32699"/>
                        <a:gd name="connsiteX1" fmla="*/ 9858 w 15339"/>
                        <a:gd name="connsiteY1" fmla="*/ 32664 h 32699"/>
                        <a:gd name="connsiteX2" fmla="*/ 308 w 15339"/>
                        <a:gd name="connsiteY2" fmla="*/ 17344 h 32699"/>
                        <a:gd name="connsiteX3" fmla="*/ 5481 w 15339"/>
                        <a:gd name="connsiteY3" fmla="*/ 36 h 32699"/>
                        <a:gd name="connsiteX4" fmla="*/ 15031 w 15339"/>
                        <a:gd name="connsiteY4" fmla="*/ 15355 h 326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5339" h="32699">
                          <a:moveTo>
                            <a:pt x="15031" y="15355"/>
                          </a:moveTo>
                          <a:cubicBezTo>
                            <a:pt x="16224" y="24308"/>
                            <a:pt x="13837" y="32067"/>
                            <a:pt x="9858" y="32664"/>
                          </a:cubicBezTo>
                          <a:cubicBezTo>
                            <a:pt x="5680" y="33261"/>
                            <a:pt x="1502" y="26297"/>
                            <a:pt x="308" y="17344"/>
                          </a:cubicBezTo>
                          <a:cubicBezTo>
                            <a:pt x="-885" y="8392"/>
                            <a:pt x="1502" y="633"/>
                            <a:pt x="5481" y="36"/>
                          </a:cubicBezTo>
                          <a:cubicBezTo>
                            <a:pt x="9659" y="-561"/>
                            <a:pt x="13837" y="6402"/>
                            <a:pt x="15031" y="1535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47" name="图形 782">
                    <a:extLst>
                      <a:ext uri="{FF2B5EF4-FFF2-40B4-BE49-F238E27FC236}">
                        <a16:creationId xmlns:a16="http://schemas.microsoft.com/office/drawing/2014/main" id="{17925481-40AF-CE0D-60BB-447F63766FF1}"/>
                      </a:ext>
                    </a:extLst>
                  </p:cNvPr>
                  <p:cNvGrpSpPr/>
                  <p:nvPr/>
                </p:nvGrpSpPr>
                <p:grpSpPr>
                  <a:xfrm>
                    <a:off x="2413571" y="5375609"/>
                    <a:ext cx="42691" cy="90666"/>
                    <a:chOff x="2413571" y="5375609"/>
                    <a:chExt cx="42691" cy="90666"/>
                  </a:xfrm>
                </p:grpSpPr>
                <p:sp>
                  <p:nvSpPr>
                    <p:cNvPr id="848" name="任意多边形: 形状 847">
                      <a:extLst>
                        <a:ext uri="{FF2B5EF4-FFF2-40B4-BE49-F238E27FC236}">
                          <a16:creationId xmlns:a16="http://schemas.microsoft.com/office/drawing/2014/main" id="{3DC33623-C1E6-4419-258D-B317F3BF5CA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13571" y="5375609"/>
                      <a:ext cx="42691" cy="90666"/>
                    </a:xfrm>
                    <a:custGeom>
                      <a:avLst/>
                      <a:gdLst>
                        <a:gd name="connsiteX0" fmla="*/ 41802 w 42691"/>
                        <a:gd name="connsiteY0" fmla="*/ 42647 h 90666"/>
                        <a:gd name="connsiteX1" fmla="*/ 27279 w 42691"/>
                        <a:gd name="connsiteY1" fmla="*/ 90594 h 90666"/>
                        <a:gd name="connsiteX2" fmla="*/ 818 w 42691"/>
                        <a:gd name="connsiteY2" fmla="*/ 48019 h 90666"/>
                        <a:gd name="connsiteX3" fmla="*/ 15342 w 42691"/>
                        <a:gd name="connsiteY3" fmla="*/ 72 h 90666"/>
                        <a:gd name="connsiteX4" fmla="*/ 41802 w 42691"/>
                        <a:gd name="connsiteY4" fmla="*/ 42647 h 906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2691" h="90666">
                          <a:moveTo>
                            <a:pt x="41802" y="42647"/>
                          </a:moveTo>
                          <a:cubicBezTo>
                            <a:pt x="45184" y="67715"/>
                            <a:pt x="38619" y="89202"/>
                            <a:pt x="27279" y="90594"/>
                          </a:cubicBezTo>
                          <a:cubicBezTo>
                            <a:pt x="15939" y="91987"/>
                            <a:pt x="4201" y="73087"/>
                            <a:pt x="818" y="48019"/>
                          </a:cubicBezTo>
                          <a:cubicBezTo>
                            <a:pt x="-2365" y="22951"/>
                            <a:pt x="4002" y="1464"/>
                            <a:pt x="15342" y="72"/>
                          </a:cubicBezTo>
                          <a:cubicBezTo>
                            <a:pt x="26682" y="-1321"/>
                            <a:pt x="38420" y="17778"/>
                            <a:pt x="41802" y="42647"/>
                          </a:cubicBezTo>
                          <a:close/>
                        </a:path>
                      </a:pathLst>
                    </a:custGeom>
                    <a:solidFill>
                      <a:srgbClr val="403319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9" name="任意多边形: 形状 848">
                      <a:extLst>
                        <a:ext uri="{FF2B5EF4-FFF2-40B4-BE49-F238E27FC236}">
                          <a16:creationId xmlns:a16="http://schemas.microsoft.com/office/drawing/2014/main" id="{1D389A51-5BEF-B04D-ABB1-7111A31C320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18511" y="5393944"/>
                      <a:ext cx="13641" cy="29304"/>
                    </a:xfrm>
                    <a:custGeom>
                      <a:avLst/>
                      <a:gdLst>
                        <a:gd name="connsiteX0" fmla="*/ 13386 w 13641"/>
                        <a:gd name="connsiteY0" fmla="*/ 13767 h 29304"/>
                        <a:gd name="connsiteX1" fmla="*/ 8810 w 13641"/>
                        <a:gd name="connsiteY1" fmla="*/ 29286 h 29304"/>
                        <a:gd name="connsiteX2" fmla="*/ 256 w 13641"/>
                        <a:gd name="connsiteY2" fmla="*/ 15558 h 29304"/>
                        <a:gd name="connsiteX3" fmla="*/ 4831 w 13641"/>
                        <a:gd name="connsiteY3" fmla="*/ 40 h 29304"/>
                        <a:gd name="connsiteX4" fmla="*/ 13386 w 13641"/>
                        <a:gd name="connsiteY4" fmla="*/ 13767 h 293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641" h="29304">
                          <a:moveTo>
                            <a:pt x="13386" y="13767"/>
                          </a:moveTo>
                          <a:cubicBezTo>
                            <a:pt x="14381" y="21924"/>
                            <a:pt x="12392" y="28689"/>
                            <a:pt x="8810" y="29286"/>
                          </a:cubicBezTo>
                          <a:cubicBezTo>
                            <a:pt x="5229" y="29684"/>
                            <a:pt x="1449" y="23715"/>
                            <a:pt x="256" y="15558"/>
                          </a:cubicBezTo>
                          <a:cubicBezTo>
                            <a:pt x="-739" y="7401"/>
                            <a:pt x="1250" y="637"/>
                            <a:pt x="4831" y="40"/>
                          </a:cubicBezTo>
                          <a:cubicBezTo>
                            <a:pt x="8611" y="-557"/>
                            <a:pt x="12392" y="5611"/>
                            <a:pt x="13386" y="1376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  <p:sp>
          <p:nvSpPr>
            <p:cNvPr id="850" name="任意多边形: 形状 849">
              <a:extLst>
                <a:ext uri="{FF2B5EF4-FFF2-40B4-BE49-F238E27FC236}">
                  <a16:creationId xmlns:a16="http://schemas.microsoft.com/office/drawing/2014/main" id="{2072CA4E-C42D-7F1B-CB6B-F92FC3170C45}"/>
                </a:ext>
              </a:extLst>
            </p:cNvPr>
            <p:cNvSpPr/>
            <p:nvPr/>
          </p:nvSpPr>
          <p:spPr>
            <a:xfrm flipH="1">
              <a:off x="1308904" y="4938655"/>
              <a:ext cx="664893" cy="175275"/>
            </a:xfrm>
            <a:custGeom>
              <a:avLst/>
              <a:gdLst>
                <a:gd name="connsiteX0" fmla="*/ 664894 w 664893"/>
                <a:gd name="connsiteY0" fmla="*/ 143046 h 175275"/>
                <a:gd name="connsiteX1" fmla="*/ 358708 w 664893"/>
                <a:gd name="connsiteY1" fmla="*/ 0 h 175275"/>
                <a:gd name="connsiteX2" fmla="*/ 378603 w 664893"/>
                <a:gd name="connsiteY2" fmla="*/ 28251 h 175275"/>
                <a:gd name="connsiteX3" fmla="*/ 0 w 664893"/>
                <a:gd name="connsiteY3" fmla="*/ 175276 h 175275"/>
                <a:gd name="connsiteX4" fmla="*/ 664894 w 664893"/>
                <a:gd name="connsiteY4" fmla="*/ 143046 h 17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4893" h="175275">
                  <a:moveTo>
                    <a:pt x="664894" y="143046"/>
                  </a:moveTo>
                  <a:cubicBezTo>
                    <a:pt x="664894" y="143046"/>
                    <a:pt x="570392" y="24272"/>
                    <a:pt x="358708" y="0"/>
                  </a:cubicBezTo>
                  <a:lnTo>
                    <a:pt x="378603" y="28251"/>
                  </a:lnTo>
                  <a:cubicBezTo>
                    <a:pt x="378603" y="28251"/>
                    <a:pt x="199349" y="-3979"/>
                    <a:pt x="0" y="175276"/>
                  </a:cubicBezTo>
                  <a:cubicBezTo>
                    <a:pt x="0" y="175276"/>
                    <a:pt x="454006" y="6167"/>
                    <a:pt x="664894" y="143046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1" name="任意多边形: 形状 850">
              <a:extLst>
                <a:ext uri="{FF2B5EF4-FFF2-40B4-BE49-F238E27FC236}">
                  <a16:creationId xmlns:a16="http://schemas.microsoft.com/office/drawing/2014/main" id="{91B1C589-5ABD-A9CF-B976-13A5AA87E71F}"/>
                </a:ext>
              </a:extLst>
            </p:cNvPr>
            <p:cNvSpPr/>
            <p:nvPr/>
          </p:nvSpPr>
          <p:spPr>
            <a:xfrm flipH="1">
              <a:off x="964126" y="5861080"/>
              <a:ext cx="177706" cy="224725"/>
            </a:xfrm>
            <a:custGeom>
              <a:avLst/>
              <a:gdLst>
                <a:gd name="connsiteX0" fmla="*/ 4226 w 177706"/>
                <a:gd name="connsiteY0" fmla="*/ 1304 h 224725"/>
                <a:gd name="connsiteX1" fmla="*/ 159805 w 177706"/>
                <a:gd name="connsiteY1" fmla="*/ 36518 h 224725"/>
                <a:gd name="connsiteX2" fmla="*/ 154235 w 177706"/>
                <a:gd name="connsiteY2" fmla="*/ 224726 h 224725"/>
                <a:gd name="connsiteX3" fmla="*/ 90968 w 177706"/>
                <a:gd name="connsiteY3" fmla="*/ 65565 h 224725"/>
                <a:gd name="connsiteX4" fmla="*/ 4226 w 177706"/>
                <a:gd name="connsiteY4" fmla="*/ 1304 h 224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706" h="224725">
                  <a:moveTo>
                    <a:pt x="4226" y="1304"/>
                  </a:moveTo>
                  <a:cubicBezTo>
                    <a:pt x="4226" y="1304"/>
                    <a:pt x="79827" y="52235"/>
                    <a:pt x="159805" y="36518"/>
                  </a:cubicBezTo>
                  <a:cubicBezTo>
                    <a:pt x="159805" y="36518"/>
                    <a:pt x="203574" y="127240"/>
                    <a:pt x="154235" y="224726"/>
                  </a:cubicBezTo>
                  <a:cubicBezTo>
                    <a:pt x="154235" y="224726"/>
                    <a:pt x="170747" y="105355"/>
                    <a:pt x="90968" y="65565"/>
                  </a:cubicBezTo>
                  <a:cubicBezTo>
                    <a:pt x="11189" y="25974"/>
                    <a:pt x="-10298" y="-7052"/>
                    <a:pt x="4226" y="1304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2" name="任意多边形: 形状 851">
              <a:extLst>
                <a:ext uri="{FF2B5EF4-FFF2-40B4-BE49-F238E27FC236}">
                  <a16:creationId xmlns:a16="http://schemas.microsoft.com/office/drawing/2014/main" id="{23F09B38-7055-0C09-550F-FA075C8AE52E}"/>
                </a:ext>
              </a:extLst>
            </p:cNvPr>
            <p:cNvSpPr/>
            <p:nvPr/>
          </p:nvSpPr>
          <p:spPr>
            <a:xfrm flipH="1">
              <a:off x="760795" y="5883823"/>
              <a:ext cx="193475" cy="22528"/>
            </a:xfrm>
            <a:custGeom>
              <a:avLst/>
              <a:gdLst>
                <a:gd name="connsiteX0" fmla="*/ 6064 w 193475"/>
                <a:gd name="connsiteY0" fmla="*/ 15565 h 22528"/>
                <a:gd name="connsiteX1" fmla="*/ 177560 w 193475"/>
                <a:gd name="connsiteY1" fmla="*/ 8005 h 22528"/>
                <a:gd name="connsiteX2" fmla="*/ 193476 w 193475"/>
                <a:gd name="connsiteY2" fmla="*/ 22528 h 22528"/>
                <a:gd name="connsiteX3" fmla="*/ 79875 w 193475"/>
                <a:gd name="connsiteY3" fmla="*/ 11188 h 22528"/>
                <a:gd name="connsiteX4" fmla="*/ 6064 w 193475"/>
                <a:gd name="connsiteY4" fmla="*/ 15565 h 22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475" h="22528">
                  <a:moveTo>
                    <a:pt x="6064" y="15565"/>
                  </a:moveTo>
                  <a:cubicBezTo>
                    <a:pt x="6064" y="15565"/>
                    <a:pt x="127026" y="-13681"/>
                    <a:pt x="177560" y="8005"/>
                  </a:cubicBezTo>
                  <a:lnTo>
                    <a:pt x="193476" y="22528"/>
                  </a:lnTo>
                  <a:cubicBezTo>
                    <a:pt x="193476" y="22528"/>
                    <a:pt x="147319" y="1638"/>
                    <a:pt x="79875" y="11188"/>
                  </a:cubicBezTo>
                  <a:cubicBezTo>
                    <a:pt x="12629" y="20937"/>
                    <a:pt x="-12836" y="19544"/>
                    <a:pt x="6064" y="15565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3" name="任意多边形: 形状 852">
              <a:extLst>
                <a:ext uri="{FF2B5EF4-FFF2-40B4-BE49-F238E27FC236}">
                  <a16:creationId xmlns:a16="http://schemas.microsoft.com/office/drawing/2014/main" id="{495030B4-179B-788C-D4DC-E96203FBC6CB}"/>
                </a:ext>
              </a:extLst>
            </p:cNvPr>
            <p:cNvSpPr/>
            <p:nvPr/>
          </p:nvSpPr>
          <p:spPr>
            <a:xfrm flipH="1">
              <a:off x="1750177" y="6202526"/>
              <a:ext cx="441670" cy="198218"/>
            </a:xfrm>
            <a:custGeom>
              <a:avLst/>
              <a:gdLst>
                <a:gd name="connsiteX0" fmla="*/ 441671 w 441670"/>
                <a:gd name="connsiteY0" fmla="*/ 18168 h 198218"/>
                <a:gd name="connsiteX1" fmla="*/ 234762 w 441670"/>
                <a:gd name="connsiteY1" fmla="*/ 191852 h 198218"/>
                <a:gd name="connsiteX2" fmla="*/ 0 w 441670"/>
                <a:gd name="connsiteY2" fmla="*/ 198218 h 198218"/>
                <a:gd name="connsiteX3" fmla="*/ 279128 w 441670"/>
                <a:gd name="connsiteY3" fmla="*/ 5634 h 198218"/>
                <a:gd name="connsiteX4" fmla="*/ 441671 w 441670"/>
                <a:gd name="connsiteY4" fmla="*/ 18168 h 198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670" h="198218">
                  <a:moveTo>
                    <a:pt x="441671" y="18168"/>
                  </a:moveTo>
                  <a:cubicBezTo>
                    <a:pt x="441671" y="18168"/>
                    <a:pt x="238343" y="190857"/>
                    <a:pt x="234762" y="191852"/>
                  </a:cubicBezTo>
                  <a:cubicBezTo>
                    <a:pt x="230982" y="192847"/>
                    <a:pt x="68439" y="174941"/>
                    <a:pt x="0" y="198218"/>
                  </a:cubicBezTo>
                  <a:lnTo>
                    <a:pt x="279128" y="5634"/>
                  </a:lnTo>
                  <a:cubicBezTo>
                    <a:pt x="279128" y="5634"/>
                    <a:pt x="365075" y="-13266"/>
                    <a:pt x="441671" y="18168"/>
                  </a:cubicBezTo>
                  <a:close/>
                </a:path>
              </a:pathLst>
            </a:custGeom>
            <a:gradFill>
              <a:gsLst>
                <a:gs pos="222">
                  <a:srgbClr val="FFFFFF"/>
                </a:gs>
                <a:gs pos="100000">
                  <a:srgbClr val="FFFFFF"/>
                </a:gs>
              </a:gsLst>
              <a:lin ang="12274748" scaled="1"/>
            </a:gradFill>
            <a:ln w="198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4" name="任意多边形: 形状 853">
              <a:extLst>
                <a:ext uri="{FF2B5EF4-FFF2-40B4-BE49-F238E27FC236}">
                  <a16:creationId xmlns:a16="http://schemas.microsoft.com/office/drawing/2014/main" id="{AC03584B-13EA-60CB-4D7F-A52C1D991008}"/>
                </a:ext>
              </a:extLst>
            </p:cNvPr>
            <p:cNvSpPr/>
            <p:nvPr/>
          </p:nvSpPr>
          <p:spPr>
            <a:xfrm flipH="1">
              <a:off x="1194905" y="6266452"/>
              <a:ext cx="439681" cy="269180"/>
            </a:xfrm>
            <a:custGeom>
              <a:avLst/>
              <a:gdLst>
                <a:gd name="connsiteX0" fmla="*/ 0 w 439681"/>
                <a:gd name="connsiteY0" fmla="*/ 181244 h 269180"/>
                <a:gd name="connsiteX1" fmla="*/ 264406 w 439681"/>
                <a:gd name="connsiteY1" fmla="*/ 0 h 269180"/>
                <a:gd name="connsiteX2" fmla="*/ 439681 w 439681"/>
                <a:gd name="connsiteY2" fmla="*/ 75800 h 269180"/>
                <a:gd name="connsiteX3" fmla="*/ 208500 w 439681"/>
                <a:gd name="connsiteY3" fmla="*/ 269180 h 269180"/>
                <a:gd name="connsiteX4" fmla="*/ 0 w 439681"/>
                <a:gd name="connsiteY4" fmla="*/ 181244 h 26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681" h="269180">
                  <a:moveTo>
                    <a:pt x="0" y="181244"/>
                  </a:moveTo>
                  <a:lnTo>
                    <a:pt x="264406" y="0"/>
                  </a:lnTo>
                  <a:lnTo>
                    <a:pt x="439681" y="75800"/>
                  </a:lnTo>
                  <a:lnTo>
                    <a:pt x="208500" y="269180"/>
                  </a:lnTo>
                  <a:cubicBezTo>
                    <a:pt x="208500" y="269379"/>
                    <a:pt x="124344" y="207705"/>
                    <a:pt x="0" y="181244"/>
                  </a:cubicBezTo>
                  <a:close/>
                </a:path>
              </a:pathLst>
            </a:custGeom>
            <a:gradFill>
              <a:gsLst>
                <a:gs pos="222">
                  <a:srgbClr val="FFFFFF"/>
                </a:gs>
                <a:gs pos="100000">
                  <a:srgbClr val="FFFFFF"/>
                </a:gs>
              </a:gsLst>
              <a:lin ang="12274757" scaled="1"/>
            </a:gradFill>
            <a:ln w="198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D4222794-E1CF-7BF6-748D-2625146453EA}"/>
              </a:ext>
            </a:extLst>
          </p:cNvPr>
          <p:cNvSpPr txBox="1"/>
          <p:nvPr/>
        </p:nvSpPr>
        <p:spPr>
          <a:xfrm>
            <a:off x="2473714" y="-1976710"/>
            <a:ext cx="437171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 b="1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  <a:latin typeface="联想小新潮酷体" panose="02010604000000000000" pitchFamily="2" charset="-122"/>
                <a:ea typeface="联想小新潮酷体" panose="02010604000000000000" pitchFamily="2" charset="-122"/>
              </a:defRPr>
            </a:lvl1pPr>
          </a:lstStyle>
          <a:p>
            <a:r>
              <a:rPr lang="zh-CN" altLang="en-US" sz="8800" dirty="0"/>
              <a:t>谢谢观看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6883F80-8D79-9101-6F24-A3A740003EC5}"/>
              </a:ext>
            </a:extLst>
          </p:cNvPr>
          <p:cNvSpPr txBox="1"/>
          <p:nvPr/>
        </p:nvSpPr>
        <p:spPr>
          <a:xfrm rot="21020874">
            <a:off x="2465258" y="1878859"/>
            <a:ext cx="918739" cy="1001834"/>
          </a:xfrm>
          <a:custGeom>
            <a:avLst/>
            <a:gdLst/>
            <a:ahLst/>
            <a:cxnLst/>
            <a:rect l="l" t="t" r="r" b="b"/>
            <a:pathLst>
              <a:path w="918739" h="1001834">
                <a:moveTo>
                  <a:pt x="423499" y="560173"/>
                </a:moveTo>
                <a:lnTo>
                  <a:pt x="423499" y="593658"/>
                </a:lnTo>
                <a:lnTo>
                  <a:pt x="452596" y="593658"/>
                </a:lnTo>
                <a:lnTo>
                  <a:pt x="452596" y="560173"/>
                </a:lnTo>
                <a:close/>
                <a:moveTo>
                  <a:pt x="423499" y="397276"/>
                </a:moveTo>
                <a:lnTo>
                  <a:pt x="423499" y="429664"/>
                </a:lnTo>
                <a:lnTo>
                  <a:pt x="452596" y="429664"/>
                </a:lnTo>
                <a:lnTo>
                  <a:pt x="452596" y="397276"/>
                </a:lnTo>
                <a:close/>
                <a:moveTo>
                  <a:pt x="423499" y="236555"/>
                </a:moveTo>
                <a:lnTo>
                  <a:pt x="423499" y="266766"/>
                </a:lnTo>
                <a:lnTo>
                  <a:pt x="452596" y="266766"/>
                </a:lnTo>
                <a:lnTo>
                  <a:pt x="452596" y="236555"/>
                </a:lnTo>
                <a:close/>
                <a:moveTo>
                  <a:pt x="52465" y="17518"/>
                </a:moveTo>
                <a:lnTo>
                  <a:pt x="227813" y="17518"/>
                </a:lnTo>
                <a:lnTo>
                  <a:pt x="227813" y="237651"/>
                </a:lnTo>
                <a:lnTo>
                  <a:pt x="52465" y="237651"/>
                </a:lnTo>
                <a:close/>
                <a:moveTo>
                  <a:pt x="363947" y="0"/>
                </a:moveTo>
                <a:lnTo>
                  <a:pt x="536108" y="29411"/>
                </a:lnTo>
                <a:lnTo>
                  <a:pt x="527367" y="74353"/>
                </a:lnTo>
                <a:lnTo>
                  <a:pt x="617009" y="74353"/>
                </a:lnTo>
                <a:lnTo>
                  <a:pt x="617009" y="148706"/>
                </a:lnTo>
                <a:lnTo>
                  <a:pt x="729183" y="148706"/>
                </a:lnTo>
                <a:lnTo>
                  <a:pt x="729183" y="16421"/>
                </a:lnTo>
                <a:lnTo>
                  <a:pt x="896886" y="16421"/>
                </a:lnTo>
                <a:lnTo>
                  <a:pt x="896886" y="148706"/>
                </a:lnTo>
                <a:lnTo>
                  <a:pt x="918739" y="148706"/>
                </a:lnTo>
                <a:lnTo>
                  <a:pt x="918739" y="317472"/>
                </a:lnTo>
                <a:lnTo>
                  <a:pt x="896886" y="317472"/>
                </a:lnTo>
                <a:lnTo>
                  <a:pt x="896886" y="998560"/>
                </a:lnTo>
                <a:lnTo>
                  <a:pt x="729183" y="998560"/>
                </a:lnTo>
                <a:lnTo>
                  <a:pt x="729183" y="797406"/>
                </a:lnTo>
                <a:lnTo>
                  <a:pt x="618767" y="797406"/>
                </a:lnTo>
                <a:lnTo>
                  <a:pt x="618767" y="382649"/>
                </a:lnTo>
                <a:lnTo>
                  <a:pt x="729183" y="382649"/>
                </a:lnTo>
                <a:lnTo>
                  <a:pt x="729183" y="317472"/>
                </a:lnTo>
                <a:lnTo>
                  <a:pt x="617009" y="317472"/>
                </a:lnTo>
                <a:lnTo>
                  <a:pt x="617009" y="998560"/>
                </a:lnTo>
                <a:lnTo>
                  <a:pt x="452596" y="998560"/>
                </a:lnTo>
                <a:lnTo>
                  <a:pt x="452596" y="786891"/>
                </a:lnTo>
                <a:lnTo>
                  <a:pt x="402116" y="1001834"/>
                </a:lnTo>
                <a:lnTo>
                  <a:pt x="270457" y="974513"/>
                </a:lnTo>
                <a:lnTo>
                  <a:pt x="270457" y="999657"/>
                </a:lnTo>
                <a:lnTo>
                  <a:pt x="55756" y="999657"/>
                </a:lnTo>
                <a:lnTo>
                  <a:pt x="55756" y="462870"/>
                </a:lnTo>
                <a:lnTo>
                  <a:pt x="0" y="462870"/>
                </a:lnTo>
                <a:lnTo>
                  <a:pt x="0" y="294104"/>
                </a:lnTo>
                <a:lnTo>
                  <a:pt x="230007" y="294104"/>
                </a:lnTo>
                <a:lnTo>
                  <a:pt x="230007" y="830891"/>
                </a:lnTo>
                <a:lnTo>
                  <a:pt x="270457" y="830891"/>
                </a:lnTo>
                <a:lnTo>
                  <a:pt x="270457" y="935821"/>
                </a:lnTo>
                <a:lnTo>
                  <a:pt x="291893" y="762424"/>
                </a:lnTo>
                <a:lnTo>
                  <a:pt x="239410" y="762424"/>
                </a:lnTo>
                <a:lnTo>
                  <a:pt x="239410" y="593658"/>
                </a:lnTo>
                <a:lnTo>
                  <a:pt x="261281" y="593658"/>
                </a:lnTo>
                <a:lnTo>
                  <a:pt x="261281" y="74353"/>
                </a:lnTo>
                <a:lnTo>
                  <a:pt x="349407" y="74353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9900" b="1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  <a:latin typeface="联想小新潮酷体" panose="02010604000000000000" pitchFamily="2" charset="-122"/>
                <a:ea typeface="联想小新潮酷体" panose="02010604000000000000" pitchFamily="2" charset="-122"/>
              </a:defRPr>
            </a:lvl1pPr>
          </a:lstStyle>
          <a:p>
            <a:endParaRPr lang="zh-CN" altLang="en-US" sz="8800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CD53144-4749-EC8A-050B-389BD2E1DE05}"/>
              </a:ext>
            </a:extLst>
          </p:cNvPr>
          <p:cNvSpPr txBox="1"/>
          <p:nvPr/>
        </p:nvSpPr>
        <p:spPr>
          <a:xfrm rot="501779">
            <a:off x="3532649" y="1829644"/>
            <a:ext cx="918739" cy="1001834"/>
          </a:xfrm>
          <a:custGeom>
            <a:avLst/>
            <a:gdLst/>
            <a:ahLst/>
            <a:cxnLst/>
            <a:rect l="l" t="t" r="r" b="b"/>
            <a:pathLst>
              <a:path w="918739" h="1001834">
                <a:moveTo>
                  <a:pt x="423499" y="560173"/>
                </a:moveTo>
                <a:lnTo>
                  <a:pt x="423499" y="593658"/>
                </a:lnTo>
                <a:lnTo>
                  <a:pt x="452596" y="593658"/>
                </a:lnTo>
                <a:lnTo>
                  <a:pt x="452596" y="560173"/>
                </a:lnTo>
                <a:close/>
                <a:moveTo>
                  <a:pt x="423499" y="397276"/>
                </a:moveTo>
                <a:lnTo>
                  <a:pt x="423499" y="429664"/>
                </a:lnTo>
                <a:lnTo>
                  <a:pt x="452596" y="429664"/>
                </a:lnTo>
                <a:lnTo>
                  <a:pt x="452596" y="397276"/>
                </a:lnTo>
                <a:close/>
                <a:moveTo>
                  <a:pt x="423499" y="236555"/>
                </a:moveTo>
                <a:lnTo>
                  <a:pt x="423499" y="266766"/>
                </a:lnTo>
                <a:lnTo>
                  <a:pt x="452596" y="266766"/>
                </a:lnTo>
                <a:lnTo>
                  <a:pt x="452596" y="236555"/>
                </a:lnTo>
                <a:close/>
                <a:moveTo>
                  <a:pt x="52465" y="17518"/>
                </a:moveTo>
                <a:lnTo>
                  <a:pt x="227813" y="17518"/>
                </a:lnTo>
                <a:lnTo>
                  <a:pt x="227813" y="237651"/>
                </a:lnTo>
                <a:lnTo>
                  <a:pt x="52465" y="237651"/>
                </a:lnTo>
                <a:close/>
                <a:moveTo>
                  <a:pt x="363947" y="0"/>
                </a:moveTo>
                <a:lnTo>
                  <a:pt x="536108" y="29411"/>
                </a:lnTo>
                <a:lnTo>
                  <a:pt x="527367" y="74353"/>
                </a:lnTo>
                <a:lnTo>
                  <a:pt x="617009" y="74353"/>
                </a:lnTo>
                <a:lnTo>
                  <a:pt x="617009" y="148706"/>
                </a:lnTo>
                <a:lnTo>
                  <a:pt x="729183" y="148706"/>
                </a:lnTo>
                <a:lnTo>
                  <a:pt x="729183" y="16421"/>
                </a:lnTo>
                <a:lnTo>
                  <a:pt x="896886" y="16421"/>
                </a:lnTo>
                <a:lnTo>
                  <a:pt x="896886" y="148706"/>
                </a:lnTo>
                <a:lnTo>
                  <a:pt x="918739" y="148706"/>
                </a:lnTo>
                <a:lnTo>
                  <a:pt x="918739" y="317472"/>
                </a:lnTo>
                <a:lnTo>
                  <a:pt x="896886" y="317472"/>
                </a:lnTo>
                <a:lnTo>
                  <a:pt x="896886" y="998560"/>
                </a:lnTo>
                <a:lnTo>
                  <a:pt x="729183" y="998560"/>
                </a:lnTo>
                <a:lnTo>
                  <a:pt x="729183" y="797406"/>
                </a:lnTo>
                <a:lnTo>
                  <a:pt x="618767" y="797406"/>
                </a:lnTo>
                <a:lnTo>
                  <a:pt x="618767" y="382649"/>
                </a:lnTo>
                <a:lnTo>
                  <a:pt x="729183" y="382649"/>
                </a:lnTo>
                <a:lnTo>
                  <a:pt x="729183" y="317472"/>
                </a:lnTo>
                <a:lnTo>
                  <a:pt x="617009" y="317472"/>
                </a:lnTo>
                <a:lnTo>
                  <a:pt x="617009" y="998560"/>
                </a:lnTo>
                <a:lnTo>
                  <a:pt x="452596" y="998560"/>
                </a:lnTo>
                <a:lnTo>
                  <a:pt x="452596" y="786891"/>
                </a:lnTo>
                <a:lnTo>
                  <a:pt x="402116" y="1001834"/>
                </a:lnTo>
                <a:lnTo>
                  <a:pt x="270457" y="974513"/>
                </a:lnTo>
                <a:lnTo>
                  <a:pt x="270457" y="999657"/>
                </a:lnTo>
                <a:lnTo>
                  <a:pt x="55756" y="999657"/>
                </a:lnTo>
                <a:lnTo>
                  <a:pt x="55756" y="462870"/>
                </a:lnTo>
                <a:lnTo>
                  <a:pt x="0" y="462870"/>
                </a:lnTo>
                <a:lnTo>
                  <a:pt x="0" y="294104"/>
                </a:lnTo>
                <a:lnTo>
                  <a:pt x="230007" y="294104"/>
                </a:lnTo>
                <a:lnTo>
                  <a:pt x="230007" y="830891"/>
                </a:lnTo>
                <a:lnTo>
                  <a:pt x="270457" y="830891"/>
                </a:lnTo>
                <a:lnTo>
                  <a:pt x="270457" y="935821"/>
                </a:lnTo>
                <a:lnTo>
                  <a:pt x="291893" y="762424"/>
                </a:lnTo>
                <a:lnTo>
                  <a:pt x="239410" y="762424"/>
                </a:lnTo>
                <a:lnTo>
                  <a:pt x="239410" y="593658"/>
                </a:lnTo>
                <a:lnTo>
                  <a:pt x="261281" y="593658"/>
                </a:lnTo>
                <a:lnTo>
                  <a:pt x="261281" y="74353"/>
                </a:lnTo>
                <a:lnTo>
                  <a:pt x="349407" y="74353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9900" b="1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  <a:latin typeface="联想小新潮酷体" panose="02010604000000000000" pitchFamily="2" charset="-122"/>
                <a:ea typeface="联想小新潮酷体" panose="02010604000000000000" pitchFamily="2" charset="-122"/>
              </a:defRPr>
            </a:lvl1pPr>
          </a:lstStyle>
          <a:p>
            <a:endParaRPr lang="zh-CN" altLang="en-US" sz="8800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98AE991-4657-2BB2-8A46-AE1194033D50}"/>
              </a:ext>
            </a:extLst>
          </p:cNvPr>
          <p:cNvSpPr txBox="1"/>
          <p:nvPr/>
        </p:nvSpPr>
        <p:spPr>
          <a:xfrm rot="21441310">
            <a:off x="4594361" y="1877477"/>
            <a:ext cx="931868" cy="963559"/>
          </a:xfrm>
          <a:custGeom>
            <a:avLst/>
            <a:gdLst/>
            <a:ahLst/>
            <a:cxnLst/>
            <a:rect l="l" t="t" r="r" b="b"/>
            <a:pathLst>
              <a:path w="931868" h="963559">
                <a:moveTo>
                  <a:pt x="392469" y="0"/>
                </a:moveTo>
                <a:lnTo>
                  <a:pt x="905627" y="0"/>
                </a:lnTo>
                <a:lnTo>
                  <a:pt x="905627" y="636685"/>
                </a:lnTo>
                <a:lnTo>
                  <a:pt x="755423" y="636685"/>
                </a:lnTo>
                <a:lnTo>
                  <a:pt x="755423" y="169862"/>
                </a:lnTo>
                <a:lnTo>
                  <a:pt x="544849" y="169862"/>
                </a:lnTo>
                <a:lnTo>
                  <a:pt x="544849" y="613299"/>
                </a:lnTo>
                <a:lnTo>
                  <a:pt x="559737" y="558396"/>
                </a:lnTo>
                <a:lnTo>
                  <a:pt x="559737" y="190235"/>
                </a:lnTo>
                <a:lnTo>
                  <a:pt x="738359" y="190235"/>
                </a:lnTo>
                <a:lnTo>
                  <a:pt x="738359" y="607866"/>
                </a:lnTo>
                <a:lnTo>
                  <a:pt x="709941" y="642831"/>
                </a:lnTo>
                <a:lnTo>
                  <a:pt x="825824" y="642831"/>
                </a:lnTo>
                <a:lnTo>
                  <a:pt x="825824" y="791520"/>
                </a:lnTo>
                <a:lnTo>
                  <a:pt x="931868" y="791520"/>
                </a:lnTo>
                <a:lnTo>
                  <a:pt x="931868" y="951544"/>
                </a:lnTo>
                <a:lnTo>
                  <a:pt x="647202" y="951544"/>
                </a:lnTo>
                <a:lnTo>
                  <a:pt x="647202" y="732891"/>
                </a:lnTo>
                <a:lnTo>
                  <a:pt x="527872" y="960286"/>
                </a:lnTo>
                <a:lnTo>
                  <a:pt x="377163" y="876930"/>
                </a:lnTo>
                <a:lnTo>
                  <a:pt x="392657" y="851137"/>
                </a:lnTo>
                <a:lnTo>
                  <a:pt x="253914" y="902336"/>
                </a:lnTo>
                <a:lnTo>
                  <a:pt x="212350" y="775517"/>
                </a:lnTo>
                <a:lnTo>
                  <a:pt x="160582" y="963559"/>
                </a:lnTo>
                <a:lnTo>
                  <a:pt x="0" y="916179"/>
                </a:lnTo>
                <a:lnTo>
                  <a:pt x="114786" y="541836"/>
                </a:lnTo>
                <a:lnTo>
                  <a:pt x="4371" y="250658"/>
                </a:lnTo>
                <a:lnTo>
                  <a:pt x="153251" y="194589"/>
                </a:lnTo>
                <a:lnTo>
                  <a:pt x="191350" y="313745"/>
                </a:lnTo>
                <a:lnTo>
                  <a:pt x="207718" y="238870"/>
                </a:lnTo>
                <a:lnTo>
                  <a:pt x="207718" y="187362"/>
                </a:lnTo>
                <a:lnTo>
                  <a:pt x="10935" y="187362"/>
                </a:lnTo>
                <a:lnTo>
                  <a:pt x="10935" y="18597"/>
                </a:lnTo>
                <a:lnTo>
                  <a:pt x="377599" y="18597"/>
                </a:lnTo>
                <a:lnTo>
                  <a:pt x="377599" y="265285"/>
                </a:lnTo>
                <a:lnTo>
                  <a:pt x="290133" y="547966"/>
                </a:lnTo>
                <a:lnTo>
                  <a:pt x="399720" y="839379"/>
                </a:lnTo>
                <a:lnTo>
                  <a:pt x="521481" y="636685"/>
                </a:lnTo>
                <a:lnTo>
                  <a:pt x="392469" y="636685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9900" b="1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  <a:latin typeface="联想小新潮酷体" panose="02010604000000000000" pitchFamily="2" charset="-122"/>
                <a:ea typeface="联想小新潮酷体" panose="02010604000000000000" pitchFamily="2" charset="-122"/>
              </a:defRPr>
            </a:lvl1pPr>
          </a:lstStyle>
          <a:p>
            <a:endParaRPr lang="zh-CN" altLang="en-US" sz="8800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3EDAE92-FA3B-88E9-8BB3-197E4E996A29}"/>
              </a:ext>
            </a:extLst>
          </p:cNvPr>
          <p:cNvSpPr txBox="1"/>
          <p:nvPr/>
        </p:nvSpPr>
        <p:spPr>
          <a:xfrm rot="643243">
            <a:off x="5616743" y="1853693"/>
            <a:ext cx="890339" cy="973415"/>
          </a:xfrm>
          <a:custGeom>
            <a:avLst/>
            <a:gdLst/>
            <a:ahLst/>
            <a:cxnLst/>
            <a:rect l="l" t="t" r="r" b="b"/>
            <a:pathLst>
              <a:path w="890339" h="973415">
                <a:moveTo>
                  <a:pt x="306119" y="711734"/>
                </a:moveTo>
                <a:lnTo>
                  <a:pt x="656380" y="711734"/>
                </a:lnTo>
                <a:lnTo>
                  <a:pt x="656380" y="824744"/>
                </a:lnTo>
                <a:lnTo>
                  <a:pt x="306119" y="824744"/>
                </a:lnTo>
                <a:close/>
                <a:moveTo>
                  <a:pt x="306119" y="583819"/>
                </a:moveTo>
                <a:lnTo>
                  <a:pt x="656380" y="583819"/>
                </a:lnTo>
                <a:lnTo>
                  <a:pt x="656380" y="696829"/>
                </a:lnTo>
                <a:lnTo>
                  <a:pt x="306119" y="696829"/>
                </a:lnTo>
                <a:close/>
                <a:moveTo>
                  <a:pt x="293408" y="572187"/>
                </a:moveTo>
                <a:lnTo>
                  <a:pt x="293408" y="839632"/>
                </a:lnTo>
                <a:lnTo>
                  <a:pt x="669074" y="839632"/>
                </a:lnTo>
                <a:lnTo>
                  <a:pt x="669074" y="572187"/>
                </a:lnTo>
                <a:close/>
                <a:moveTo>
                  <a:pt x="286425" y="148009"/>
                </a:moveTo>
                <a:lnTo>
                  <a:pt x="59678" y="153076"/>
                </a:lnTo>
                <a:lnTo>
                  <a:pt x="275438" y="153076"/>
                </a:lnTo>
                <a:close/>
                <a:moveTo>
                  <a:pt x="864829" y="0"/>
                </a:moveTo>
                <a:lnTo>
                  <a:pt x="867372" y="136847"/>
                </a:lnTo>
                <a:lnTo>
                  <a:pt x="501910" y="144614"/>
                </a:lnTo>
                <a:lnTo>
                  <a:pt x="489111" y="153076"/>
                </a:lnTo>
                <a:lnTo>
                  <a:pt x="861904" y="153076"/>
                </a:lnTo>
                <a:lnTo>
                  <a:pt x="861904" y="280295"/>
                </a:lnTo>
                <a:lnTo>
                  <a:pt x="422925" y="280295"/>
                </a:lnTo>
                <a:lnTo>
                  <a:pt x="410388" y="287539"/>
                </a:lnTo>
                <a:lnTo>
                  <a:pt x="890339" y="287539"/>
                </a:lnTo>
                <a:lnTo>
                  <a:pt x="890339" y="426790"/>
                </a:lnTo>
                <a:lnTo>
                  <a:pt x="336748" y="426790"/>
                </a:lnTo>
                <a:lnTo>
                  <a:pt x="320746" y="441695"/>
                </a:lnTo>
                <a:lnTo>
                  <a:pt x="849889" y="441695"/>
                </a:lnTo>
                <a:lnTo>
                  <a:pt x="849889" y="973415"/>
                </a:lnTo>
                <a:lnTo>
                  <a:pt x="112610" y="973415"/>
                </a:lnTo>
                <a:lnTo>
                  <a:pt x="112610" y="697751"/>
                </a:lnTo>
                <a:lnTo>
                  <a:pt x="0" y="629806"/>
                </a:lnTo>
                <a:lnTo>
                  <a:pt x="123545" y="426790"/>
                </a:lnTo>
                <a:lnTo>
                  <a:pt x="14209" y="426790"/>
                </a:lnTo>
                <a:lnTo>
                  <a:pt x="14209" y="287539"/>
                </a:lnTo>
                <a:lnTo>
                  <a:pt x="196784" y="287539"/>
                </a:lnTo>
                <a:lnTo>
                  <a:pt x="208816" y="280295"/>
                </a:lnTo>
                <a:lnTo>
                  <a:pt x="50289" y="280295"/>
                </a:lnTo>
                <a:lnTo>
                  <a:pt x="50289" y="153286"/>
                </a:lnTo>
                <a:lnTo>
                  <a:pt x="41757" y="153477"/>
                </a:lnTo>
                <a:lnTo>
                  <a:pt x="39354" y="1790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9900" b="1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  <a:latin typeface="联想小新潮酷体" panose="02010604000000000000" pitchFamily="2" charset="-122"/>
                <a:ea typeface="联想小新潮酷体" panose="02010604000000000000" pitchFamily="2" charset="-122"/>
              </a:defRPr>
            </a:lvl1pPr>
          </a:lstStyle>
          <a:p>
            <a:endParaRPr lang="zh-CN" altLang="en-US" sz="8800" dirty="0"/>
          </a:p>
        </p:txBody>
      </p:sp>
    </p:spTree>
    <p:extLst>
      <p:ext uri="{BB962C8B-B14F-4D97-AF65-F5344CB8AC3E}">
        <p14:creationId xmlns:p14="http://schemas.microsoft.com/office/powerpoint/2010/main" val="199895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FC196A-CBE9-3C9B-66C3-DCE10AA6D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任意多边形: 形状 513">
            <a:extLst>
              <a:ext uri="{FF2B5EF4-FFF2-40B4-BE49-F238E27FC236}">
                <a16:creationId xmlns:a16="http://schemas.microsoft.com/office/drawing/2014/main" id="{52F96C59-4D49-6516-C10C-9F95A84E6601}"/>
              </a:ext>
            </a:extLst>
          </p:cNvPr>
          <p:cNvSpPr/>
          <p:nvPr/>
        </p:nvSpPr>
        <p:spPr>
          <a:xfrm>
            <a:off x="6707689" y="1129989"/>
            <a:ext cx="1321958" cy="780810"/>
          </a:xfrm>
          <a:custGeom>
            <a:avLst/>
            <a:gdLst>
              <a:gd name="connsiteX0" fmla="*/ 625179 w 1321958"/>
              <a:gd name="connsiteY0" fmla="*/ 0 h 780810"/>
              <a:gd name="connsiteX1" fmla="*/ 948909 w 1321958"/>
              <a:gd name="connsiteY1" fmla="*/ 172126 h 780810"/>
              <a:gd name="connsiteX2" fmla="*/ 961500 w 1321958"/>
              <a:gd name="connsiteY2" fmla="*/ 195323 h 780810"/>
              <a:gd name="connsiteX3" fmla="*/ 1002447 w 1321958"/>
              <a:gd name="connsiteY3" fmla="*/ 182613 h 780810"/>
              <a:gd name="connsiteX4" fmla="*/ 1056039 w 1321958"/>
              <a:gd name="connsiteY4" fmla="*/ 177210 h 780810"/>
              <a:gd name="connsiteX5" fmla="*/ 1321958 w 1321958"/>
              <a:gd name="connsiteY5" fmla="*/ 443129 h 780810"/>
              <a:gd name="connsiteX6" fmla="*/ 1056039 w 1321958"/>
              <a:gd name="connsiteY6" fmla="*/ 709048 h 780810"/>
              <a:gd name="connsiteX7" fmla="*/ 907361 w 1321958"/>
              <a:gd name="connsiteY7" fmla="*/ 663633 h 780810"/>
              <a:gd name="connsiteX8" fmla="*/ 905107 w 1321958"/>
              <a:gd name="connsiteY8" fmla="*/ 661773 h 780810"/>
              <a:gd name="connsiteX9" fmla="*/ 901237 w 1321958"/>
              <a:gd name="connsiteY9" fmla="*/ 666463 h 780810"/>
              <a:gd name="connsiteX10" fmla="*/ 625179 w 1321958"/>
              <a:gd name="connsiteY10" fmla="*/ 780810 h 780810"/>
              <a:gd name="connsiteX11" fmla="*/ 349121 w 1321958"/>
              <a:gd name="connsiteY11" fmla="*/ 666463 h 780810"/>
              <a:gd name="connsiteX12" fmla="*/ 327096 w 1321958"/>
              <a:gd name="connsiteY12" fmla="*/ 639768 h 780810"/>
              <a:gd name="connsiteX13" fmla="*/ 278081 w 1321958"/>
              <a:gd name="connsiteY13" fmla="*/ 672815 h 780810"/>
              <a:gd name="connsiteX14" fmla="*/ 200167 w 1321958"/>
              <a:gd name="connsiteY14" fmla="*/ 688545 h 780810"/>
              <a:gd name="connsiteX15" fmla="*/ 0 w 1321958"/>
              <a:gd name="connsiteY15" fmla="*/ 488378 h 780810"/>
              <a:gd name="connsiteX16" fmla="*/ 200167 w 1321958"/>
              <a:gd name="connsiteY16" fmla="*/ 288211 h 780810"/>
              <a:gd name="connsiteX17" fmla="*/ 240508 w 1321958"/>
              <a:gd name="connsiteY17" fmla="*/ 292278 h 780810"/>
              <a:gd name="connsiteX18" fmla="*/ 248019 w 1321958"/>
              <a:gd name="connsiteY18" fmla="*/ 294609 h 780810"/>
              <a:gd name="connsiteX19" fmla="*/ 265454 w 1321958"/>
              <a:gd name="connsiteY19" fmla="*/ 238442 h 780810"/>
              <a:gd name="connsiteX20" fmla="*/ 625179 w 1321958"/>
              <a:gd name="connsiteY20" fmla="*/ 0 h 78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21958" h="780810">
                <a:moveTo>
                  <a:pt x="625179" y="0"/>
                </a:moveTo>
                <a:cubicBezTo>
                  <a:pt x="759938" y="0"/>
                  <a:pt x="878751" y="68277"/>
                  <a:pt x="948909" y="172126"/>
                </a:cubicBezTo>
                <a:lnTo>
                  <a:pt x="961500" y="195323"/>
                </a:lnTo>
                <a:lnTo>
                  <a:pt x="1002447" y="182613"/>
                </a:lnTo>
                <a:cubicBezTo>
                  <a:pt x="1019758" y="179070"/>
                  <a:pt x="1037681" y="177210"/>
                  <a:pt x="1056039" y="177210"/>
                </a:cubicBezTo>
                <a:cubicBezTo>
                  <a:pt x="1202902" y="177210"/>
                  <a:pt x="1321958" y="296266"/>
                  <a:pt x="1321958" y="443129"/>
                </a:cubicBezTo>
                <a:cubicBezTo>
                  <a:pt x="1321958" y="589992"/>
                  <a:pt x="1202902" y="709048"/>
                  <a:pt x="1056039" y="709048"/>
                </a:cubicBezTo>
                <a:cubicBezTo>
                  <a:pt x="1000965" y="709048"/>
                  <a:pt x="949802" y="692306"/>
                  <a:pt x="907361" y="663633"/>
                </a:cubicBezTo>
                <a:lnTo>
                  <a:pt x="905107" y="661773"/>
                </a:lnTo>
                <a:lnTo>
                  <a:pt x="901237" y="666463"/>
                </a:lnTo>
                <a:cubicBezTo>
                  <a:pt x="830588" y="737113"/>
                  <a:pt x="732987" y="780810"/>
                  <a:pt x="625179" y="780810"/>
                </a:cubicBezTo>
                <a:cubicBezTo>
                  <a:pt x="517372" y="780810"/>
                  <a:pt x="419770" y="737113"/>
                  <a:pt x="349121" y="666463"/>
                </a:cubicBezTo>
                <a:lnTo>
                  <a:pt x="327096" y="639768"/>
                </a:lnTo>
                <a:lnTo>
                  <a:pt x="278081" y="672815"/>
                </a:lnTo>
                <a:cubicBezTo>
                  <a:pt x="254133" y="682944"/>
                  <a:pt x="227804" y="688545"/>
                  <a:pt x="200167" y="688545"/>
                </a:cubicBezTo>
                <a:cubicBezTo>
                  <a:pt x="89618" y="688545"/>
                  <a:pt x="0" y="598927"/>
                  <a:pt x="0" y="488378"/>
                </a:cubicBezTo>
                <a:cubicBezTo>
                  <a:pt x="0" y="377829"/>
                  <a:pt x="89618" y="288211"/>
                  <a:pt x="200167" y="288211"/>
                </a:cubicBezTo>
                <a:cubicBezTo>
                  <a:pt x="213986" y="288211"/>
                  <a:pt x="227477" y="289611"/>
                  <a:pt x="240508" y="292278"/>
                </a:cubicBezTo>
                <a:lnTo>
                  <a:pt x="248019" y="294609"/>
                </a:lnTo>
                <a:lnTo>
                  <a:pt x="265454" y="238442"/>
                </a:lnTo>
                <a:cubicBezTo>
                  <a:pt x="324721" y="98319"/>
                  <a:pt x="463468" y="0"/>
                  <a:pt x="625179" y="0"/>
                </a:cubicBezTo>
                <a:close/>
              </a:path>
            </a:pathLst>
          </a:custGeom>
          <a:blipFill dpi="0" rotWithShape="1">
            <a:blip r:embed="rId3">
              <a:alphaModFix amt="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63" name="任意多边形: 形状 362">
            <a:extLst>
              <a:ext uri="{FF2B5EF4-FFF2-40B4-BE49-F238E27FC236}">
                <a16:creationId xmlns:a16="http://schemas.microsoft.com/office/drawing/2014/main" id="{E7E1CE8E-57F1-C806-0BBB-87BDF97C8B51}"/>
              </a:ext>
            </a:extLst>
          </p:cNvPr>
          <p:cNvSpPr/>
          <p:nvPr/>
        </p:nvSpPr>
        <p:spPr>
          <a:xfrm>
            <a:off x="9845549" y="4980287"/>
            <a:ext cx="1804204" cy="1065648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3 h 442760"/>
              <a:gd name="connsiteX8" fmla="*/ 511049 w 749618"/>
              <a:gd name="connsiteY8" fmla="*/ 377920 h 442760"/>
              <a:gd name="connsiteX9" fmla="*/ 354509 w 749618"/>
              <a:gd name="connsiteY9" fmla="*/ 442760 h 442760"/>
              <a:gd name="connsiteX10" fmla="*/ 197970 w 749618"/>
              <a:gd name="connsiteY10" fmla="*/ 377920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9" y="402067"/>
                  <a:pt x="558174" y="397848"/>
                  <a:pt x="540134" y="390217"/>
                </a:cubicBezTo>
                <a:lnTo>
                  <a:pt x="514438" y="372893"/>
                </a:lnTo>
                <a:lnTo>
                  <a:pt x="511049" y="377920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20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1" y="0"/>
                  <a:pt x="354509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5" name="图形 23">
            <a:extLst>
              <a:ext uri="{FF2B5EF4-FFF2-40B4-BE49-F238E27FC236}">
                <a16:creationId xmlns:a16="http://schemas.microsoft.com/office/drawing/2014/main" id="{71426B89-539C-C89F-AEB8-0D0484700087}"/>
              </a:ext>
            </a:extLst>
          </p:cNvPr>
          <p:cNvGrpSpPr/>
          <p:nvPr/>
        </p:nvGrpSpPr>
        <p:grpSpPr>
          <a:xfrm>
            <a:off x="6827225" y="4411757"/>
            <a:ext cx="2615027" cy="2041966"/>
            <a:chOff x="724178" y="4390268"/>
            <a:chExt cx="2615027" cy="2041966"/>
          </a:xfrm>
        </p:grpSpPr>
        <p:grpSp>
          <p:nvGrpSpPr>
            <p:cNvPr id="26" name="图形 23">
              <a:extLst>
                <a:ext uri="{FF2B5EF4-FFF2-40B4-BE49-F238E27FC236}">
                  <a16:creationId xmlns:a16="http://schemas.microsoft.com/office/drawing/2014/main" id="{E428CBF9-FF9D-87C1-03C2-DF1AA20E76A8}"/>
                </a:ext>
              </a:extLst>
            </p:cNvPr>
            <p:cNvGrpSpPr/>
            <p:nvPr/>
          </p:nvGrpSpPr>
          <p:grpSpPr>
            <a:xfrm>
              <a:off x="724178" y="5746180"/>
              <a:ext cx="1295537" cy="681429"/>
              <a:chOff x="724178" y="5746180"/>
              <a:chExt cx="1295537" cy="681429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93AF0927-D717-D534-8CD8-0C7EAD608C03}"/>
                  </a:ext>
                </a:extLst>
              </p:cNvPr>
              <p:cNvSpPr/>
              <p:nvPr/>
            </p:nvSpPr>
            <p:spPr>
              <a:xfrm>
                <a:off x="724178" y="5746428"/>
                <a:ext cx="1295537" cy="681181"/>
              </a:xfrm>
              <a:custGeom>
                <a:avLst/>
                <a:gdLst>
                  <a:gd name="connsiteX0" fmla="*/ 1270377 w 1295537"/>
                  <a:gd name="connsiteY0" fmla="*/ 358794 h 681181"/>
                  <a:gd name="connsiteX1" fmla="*/ 1291483 w 1295537"/>
                  <a:gd name="connsiteY1" fmla="*/ 393308 h 681181"/>
                  <a:gd name="connsiteX2" fmla="*/ 970182 w 1295537"/>
                  <a:gd name="connsiteY2" fmla="*/ 680343 h 681181"/>
                  <a:gd name="connsiteX3" fmla="*/ 945601 w 1295537"/>
                  <a:gd name="connsiteY3" fmla="*/ 676618 h 681181"/>
                  <a:gd name="connsiteX4" fmla="*/ 477555 w 1295537"/>
                  <a:gd name="connsiteY4" fmla="*/ 482447 h 681181"/>
                  <a:gd name="connsiteX5" fmla="*/ 462905 w 1295537"/>
                  <a:gd name="connsiteY5" fmla="*/ 475247 h 681181"/>
                  <a:gd name="connsiteX6" fmla="*/ 14971 w 1295537"/>
                  <a:gd name="connsiteY6" fmla="*/ 297960 h 681181"/>
                  <a:gd name="connsiteX7" fmla="*/ 3053 w 1295537"/>
                  <a:gd name="connsiteY7" fmla="*/ 285545 h 681181"/>
                  <a:gd name="connsiteX8" fmla="*/ 339500 w 1295537"/>
                  <a:gd name="connsiteY8" fmla="*/ 0 h 681181"/>
                  <a:gd name="connsiteX9" fmla="*/ 1270377 w 1295537"/>
                  <a:gd name="connsiteY9" fmla="*/ 358794 h 681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95537" h="681181">
                    <a:moveTo>
                      <a:pt x="1270377" y="358794"/>
                    </a:moveTo>
                    <a:cubicBezTo>
                      <a:pt x="1270377" y="358794"/>
                      <a:pt x="1307622" y="383376"/>
                      <a:pt x="1291483" y="393308"/>
                    </a:cubicBezTo>
                    <a:lnTo>
                      <a:pt x="970182" y="680343"/>
                    </a:lnTo>
                    <a:cubicBezTo>
                      <a:pt x="970182" y="680343"/>
                      <a:pt x="962982" y="683819"/>
                      <a:pt x="945601" y="676618"/>
                    </a:cubicBezTo>
                    <a:cubicBezTo>
                      <a:pt x="928220" y="669666"/>
                      <a:pt x="785943" y="524907"/>
                      <a:pt x="477555" y="482447"/>
                    </a:cubicBezTo>
                    <a:cubicBezTo>
                      <a:pt x="477555" y="482447"/>
                      <a:pt x="472340" y="482199"/>
                      <a:pt x="462905" y="475247"/>
                    </a:cubicBezTo>
                    <a:cubicBezTo>
                      <a:pt x="462905" y="475247"/>
                      <a:pt x="256071" y="337688"/>
                      <a:pt x="14971" y="297960"/>
                    </a:cubicBezTo>
                    <a:cubicBezTo>
                      <a:pt x="14971" y="297960"/>
                      <a:pt x="-8121" y="294484"/>
                      <a:pt x="3053" y="285545"/>
                    </a:cubicBezTo>
                    <a:cubicBezTo>
                      <a:pt x="24158" y="268413"/>
                      <a:pt x="339500" y="0"/>
                      <a:pt x="339500" y="0"/>
                    </a:cubicBezTo>
                    <a:lnTo>
                      <a:pt x="1270377" y="358794"/>
                    </a:lnTo>
                    <a:close/>
                  </a:path>
                </a:pathLst>
              </a:custGeom>
              <a:solidFill>
                <a:srgbClr val="E30613"/>
              </a:solidFill>
              <a:ln w="24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1D1EACA8-7C03-0013-DFD2-8E63467BB066}"/>
                  </a:ext>
                </a:extLst>
              </p:cNvPr>
              <p:cNvSpPr/>
              <p:nvPr/>
            </p:nvSpPr>
            <p:spPr>
              <a:xfrm>
                <a:off x="724178" y="5746180"/>
                <a:ext cx="797116" cy="481454"/>
              </a:xfrm>
              <a:custGeom>
                <a:avLst/>
                <a:gdLst>
                  <a:gd name="connsiteX0" fmla="*/ 3053 w 797116"/>
                  <a:gd name="connsiteY0" fmla="*/ 285545 h 481454"/>
                  <a:gd name="connsiteX1" fmla="*/ 339500 w 797116"/>
                  <a:gd name="connsiteY1" fmla="*/ 0 h 481454"/>
                  <a:gd name="connsiteX2" fmla="*/ 797117 w 797116"/>
                  <a:gd name="connsiteY2" fmla="*/ 176541 h 481454"/>
                  <a:gd name="connsiteX3" fmla="*/ 473085 w 797116"/>
                  <a:gd name="connsiteY3" fmla="*/ 480958 h 481454"/>
                  <a:gd name="connsiteX4" fmla="*/ 472837 w 797116"/>
                  <a:gd name="connsiteY4" fmla="*/ 481454 h 481454"/>
                  <a:gd name="connsiteX5" fmla="*/ 462905 w 797116"/>
                  <a:gd name="connsiteY5" fmla="*/ 475495 h 481454"/>
                  <a:gd name="connsiteX6" fmla="*/ 14971 w 797116"/>
                  <a:gd name="connsiteY6" fmla="*/ 298209 h 481454"/>
                  <a:gd name="connsiteX7" fmla="*/ 3053 w 797116"/>
                  <a:gd name="connsiteY7" fmla="*/ 285545 h 481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97116" h="481454">
                    <a:moveTo>
                      <a:pt x="3053" y="285545"/>
                    </a:moveTo>
                    <a:cubicBezTo>
                      <a:pt x="24158" y="268413"/>
                      <a:pt x="339500" y="0"/>
                      <a:pt x="339500" y="0"/>
                    </a:cubicBezTo>
                    <a:lnTo>
                      <a:pt x="797117" y="176541"/>
                    </a:lnTo>
                    <a:lnTo>
                      <a:pt x="473085" y="480958"/>
                    </a:lnTo>
                    <a:lnTo>
                      <a:pt x="472837" y="481454"/>
                    </a:lnTo>
                    <a:cubicBezTo>
                      <a:pt x="470354" y="480461"/>
                      <a:pt x="467126" y="478723"/>
                      <a:pt x="462905" y="475495"/>
                    </a:cubicBezTo>
                    <a:cubicBezTo>
                      <a:pt x="462905" y="475495"/>
                      <a:pt x="256071" y="337937"/>
                      <a:pt x="14971" y="298209"/>
                    </a:cubicBezTo>
                    <a:cubicBezTo>
                      <a:pt x="14971" y="298209"/>
                      <a:pt x="-8121" y="294732"/>
                      <a:pt x="3053" y="285545"/>
                    </a:cubicBezTo>
                    <a:close/>
                  </a:path>
                </a:pathLst>
              </a:custGeom>
              <a:solidFill>
                <a:srgbClr val="A90613"/>
              </a:solidFill>
              <a:ln w="24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9" name="图形 23">
                <a:extLst>
                  <a:ext uri="{FF2B5EF4-FFF2-40B4-BE49-F238E27FC236}">
                    <a16:creationId xmlns:a16="http://schemas.microsoft.com/office/drawing/2014/main" id="{68360F3E-4FB9-36D3-8BDD-1B3A53253257}"/>
                  </a:ext>
                </a:extLst>
              </p:cNvPr>
              <p:cNvGrpSpPr/>
              <p:nvPr/>
            </p:nvGrpSpPr>
            <p:grpSpPr>
              <a:xfrm>
                <a:off x="742377" y="5746677"/>
                <a:ext cx="1272041" cy="668175"/>
                <a:chOff x="742377" y="5746677"/>
                <a:chExt cx="1272041" cy="668175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AEDB439-12AE-7127-EB32-DA7423DB75C2}"/>
                    </a:ext>
                  </a:extLst>
                </p:cNvPr>
                <p:cNvSpPr/>
                <p:nvPr/>
              </p:nvSpPr>
              <p:spPr>
                <a:xfrm>
                  <a:off x="742377" y="5748911"/>
                  <a:ext cx="1268565" cy="665941"/>
                </a:xfrm>
                <a:custGeom>
                  <a:avLst/>
                  <a:gdLst>
                    <a:gd name="connsiteX0" fmla="*/ 1241998 w 1268565"/>
                    <a:gd name="connsiteY0" fmla="*/ 359042 h 665941"/>
                    <a:gd name="connsiteX1" fmla="*/ 1268566 w 1268565"/>
                    <a:gd name="connsiteY1" fmla="*/ 379651 h 665941"/>
                    <a:gd name="connsiteX2" fmla="*/ 943789 w 1268565"/>
                    <a:gd name="connsiteY2" fmla="*/ 665941 h 665941"/>
                    <a:gd name="connsiteX3" fmla="*/ 469536 w 1268565"/>
                    <a:gd name="connsiteY3" fmla="*/ 464570 h 665941"/>
                    <a:gd name="connsiteX4" fmla="*/ 0 w 1268565"/>
                    <a:gd name="connsiteY4" fmla="*/ 288028 h 665941"/>
                    <a:gd name="connsiteX5" fmla="*/ 339923 w 1268565"/>
                    <a:gd name="connsiteY5" fmla="*/ 0 h 665941"/>
                    <a:gd name="connsiteX6" fmla="*/ 1241998 w 1268565"/>
                    <a:gd name="connsiteY6" fmla="*/ 359042 h 665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68565" h="665941">
                      <a:moveTo>
                        <a:pt x="1241998" y="359042"/>
                      </a:moveTo>
                      <a:lnTo>
                        <a:pt x="1268566" y="379651"/>
                      </a:lnTo>
                      <a:lnTo>
                        <a:pt x="943789" y="665941"/>
                      </a:lnTo>
                      <a:cubicBezTo>
                        <a:pt x="943789" y="665941"/>
                        <a:pt x="825350" y="524162"/>
                        <a:pt x="469536" y="464570"/>
                      </a:cubicBezTo>
                      <a:cubicBezTo>
                        <a:pt x="469536" y="464570"/>
                        <a:pt x="212297" y="303175"/>
                        <a:pt x="0" y="288028"/>
                      </a:cubicBezTo>
                      <a:lnTo>
                        <a:pt x="339923" y="0"/>
                      </a:lnTo>
                      <a:lnTo>
                        <a:pt x="1241998" y="359042"/>
                      </a:ln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56E76486-8107-A184-7869-DD525F1AA7F9}"/>
                    </a:ext>
                  </a:extLst>
                </p:cNvPr>
                <p:cNvSpPr/>
                <p:nvPr/>
              </p:nvSpPr>
              <p:spPr>
                <a:xfrm>
                  <a:off x="764476" y="5755864"/>
                  <a:ext cx="475305" cy="457865"/>
                </a:xfrm>
                <a:custGeom>
                  <a:avLst/>
                  <a:gdLst>
                    <a:gd name="connsiteX0" fmla="*/ 453644 w 475305"/>
                    <a:gd name="connsiteY0" fmla="*/ 431546 h 457865"/>
                    <a:gd name="connsiteX1" fmla="*/ 447437 w 475305"/>
                    <a:gd name="connsiteY1" fmla="*/ 457866 h 457865"/>
                    <a:gd name="connsiteX2" fmla="*/ 0 w 475305"/>
                    <a:gd name="connsiteY2" fmla="*/ 273379 h 457865"/>
                    <a:gd name="connsiteX3" fmla="*/ 320059 w 475305"/>
                    <a:gd name="connsiteY3" fmla="*/ 0 h 457865"/>
                    <a:gd name="connsiteX4" fmla="*/ 453644 w 475305"/>
                    <a:gd name="connsiteY4" fmla="*/ 431546 h 457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5305" h="457865">
                      <a:moveTo>
                        <a:pt x="453644" y="431546"/>
                      </a:moveTo>
                      <a:lnTo>
                        <a:pt x="447437" y="457866"/>
                      </a:lnTo>
                      <a:cubicBezTo>
                        <a:pt x="447437" y="457866"/>
                        <a:pt x="303423" y="304416"/>
                        <a:pt x="0" y="273379"/>
                      </a:cubicBezTo>
                      <a:lnTo>
                        <a:pt x="320059" y="0"/>
                      </a:lnTo>
                      <a:cubicBezTo>
                        <a:pt x="320059" y="0"/>
                        <a:pt x="544522" y="233154"/>
                        <a:pt x="453644" y="431546"/>
                      </a:cubicBezTo>
                      <a:close/>
                    </a:path>
                  </a:pathLst>
                </a:custGeom>
                <a:solidFill>
                  <a:srgbClr val="E8E0C5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3FEF6BD-C5E6-8599-F139-191839C83B12}"/>
                    </a:ext>
                  </a:extLst>
                </p:cNvPr>
                <p:cNvSpPr/>
                <p:nvPr/>
              </p:nvSpPr>
              <p:spPr>
                <a:xfrm>
                  <a:off x="1211913" y="6068970"/>
                  <a:ext cx="802506" cy="325024"/>
                </a:xfrm>
                <a:custGeom>
                  <a:avLst/>
                  <a:gdLst>
                    <a:gd name="connsiteX0" fmla="*/ 759799 w 802506"/>
                    <a:gd name="connsiteY0" fmla="*/ 0 h 325024"/>
                    <a:gd name="connsiteX1" fmla="*/ 802506 w 802506"/>
                    <a:gd name="connsiteY1" fmla="*/ 31534 h 325024"/>
                    <a:gd name="connsiteX2" fmla="*/ 481454 w 802506"/>
                    <a:gd name="connsiteY2" fmla="*/ 325025 h 325024"/>
                    <a:gd name="connsiteX3" fmla="*/ 0 w 802506"/>
                    <a:gd name="connsiteY3" fmla="*/ 144759 h 325024"/>
                    <a:gd name="connsiteX4" fmla="*/ 759799 w 802506"/>
                    <a:gd name="connsiteY4" fmla="*/ 0 h 325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2506" h="325024">
                      <a:moveTo>
                        <a:pt x="759799" y="0"/>
                      </a:moveTo>
                      <a:lnTo>
                        <a:pt x="802506" y="31534"/>
                      </a:lnTo>
                      <a:lnTo>
                        <a:pt x="481454" y="325025"/>
                      </a:lnTo>
                      <a:cubicBezTo>
                        <a:pt x="481454" y="325025"/>
                        <a:pt x="322045" y="167106"/>
                        <a:pt x="0" y="144759"/>
                      </a:cubicBezTo>
                      <a:lnTo>
                        <a:pt x="759799" y="0"/>
                      </a:lnTo>
                      <a:close/>
                    </a:path>
                  </a:pathLst>
                </a:custGeom>
                <a:solidFill>
                  <a:srgbClr val="E8E0C5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3" name="图形 23">
                  <a:extLst>
                    <a:ext uri="{FF2B5EF4-FFF2-40B4-BE49-F238E27FC236}">
                      <a16:creationId xmlns:a16="http://schemas.microsoft.com/office/drawing/2014/main" id="{131D8CBB-7982-9DE5-A7DF-E6744931CDD6}"/>
                    </a:ext>
                  </a:extLst>
                </p:cNvPr>
                <p:cNvGrpSpPr/>
                <p:nvPr/>
              </p:nvGrpSpPr>
              <p:grpSpPr>
                <a:xfrm>
                  <a:off x="783099" y="5746677"/>
                  <a:ext cx="1228341" cy="619260"/>
                  <a:chOff x="783099" y="5746677"/>
                  <a:chExt cx="1228341" cy="619260"/>
                </a:xfrm>
              </p:grpSpPr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49F6AEA9-4EBC-F908-C964-4D7DA4F86095}"/>
                      </a:ext>
                    </a:extLst>
                  </p:cNvPr>
                  <p:cNvSpPr/>
                  <p:nvPr/>
                </p:nvSpPr>
                <p:spPr>
                  <a:xfrm>
                    <a:off x="1211913" y="5918749"/>
                    <a:ext cx="799526" cy="447188"/>
                  </a:xfrm>
                  <a:custGeom>
                    <a:avLst/>
                    <a:gdLst>
                      <a:gd name="connsiteX0" fmla="*/ 799527 w 799526"/>
                      <a:gd name="connsiteY0" fmla="*/ 153698 h 447188"/>
                      <a:gd name="connsiteX1" fmla="*/ 484682 w 799526"/>
                      <a:gd name="connsiteY1" fmla="*/ 447189 h 447188"/>
                      <a:gd name="connsiteX2" fmla="*/ 0 w 799526"/>
                      <a:gd name="connsiteY2" fmla="*/ 294981 h 447188"/>
                      <a:gd name="connsiteX3" fmla="*/ 313603 w 799526"/>
                      <a:gd name="connsiteY3" fmla="*/ 0 h 447188"/>
                      <a:gd name="connsiteX4" fmla="*/ 799527 w 799526"/>
                      <a:gd name="connsiteY4" fmla="*/ 153698 h 4471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9526" h="447188">
                        <a:moveTo>
                          <a:pt x="799527" y="153698"/>
                        </a:moveTo>
                        <a:lnTo>
                          <a:pt x="484682" y="447189"/>
                        </a:lnTo>
                        <a:cubicBezTo>
                          <a:pt x="484682" y="447189"/>
                          <a:pt x="344144" y="294484"/>
                          <a:pt x="0" y="294981"/>
                        </a:cubicBezTo>
                        <a:lnTo>
                          <a:pt x="313603" y="0"/>
                        </a:lnTo>
                        <a:cubicBezTo>
                          <a:pt x="313851" y="0"/>
                          <a:pt x="623482" y="4718"/>
                          <a:pt x="799527" y="153698"/>
                        </a:cubicBezTo>
                        <a:close/>
                      </a:path>
                    </a:pathLst>
                  </a:custGeom>
                  <a:solidFill>
                    <a:srgbClr val="FAF1E2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" name="任意多边形: 形状 34">
                    <a:extLst>
                      <a:ext uri="{FF2B5EF4-FFF2-40B4-BE49-F238E27FC236}">
                        <a16:creationId xmlns:a16="http://schemas.microsoft.com/office/drawing/2014/main" id="{6D3F5B18-B7AD-F06A-7C6B-923FF8047EA2}"/>
                      </a:ext>
                    </a:extLst>
                  </p:cNvPr>
                  <p:cNvSpPr/>
                  <p:nvPr/>
                </p:nvSpPr>
                <p:spPr>
                  <a:xfrm>
                    <a:off x="783099" y="5746677"/>
                    <a:ext cx="742665" cy="467052"/>
                  </a:xfrm>
                  <a:custGeom>
                    <a:avLst/>
                    <a:gdLst>
                      <a:gd name="connsiteX0" fmla="*/ 0 w 742665"/>
                      <a:gd name="connsiteY0" fmla="*/ 270151 h 467052"/>
                      <a:gd name="connsiteX1" fmla="*/ 318321 w 742665"/>
                      <a:gd name="connsiteY1" fmla="*/ 0 h 467052"/>
                      <a:gd name="connsiteX2" fmla="*/ 742666 w 742665"/>
                      <a:gd name="connsiteY2" fmla="*/ 171824 h 467052"/>
                      <a:gd name="connsiteX3" fmla="*/ 428814 w 742665"/>
                      <a:gd name="connsiteY3" fmla="*/ 467053 h 467052"/>
                      <a:gd name="connsiteX4" fmla="*/ 0 w 742665"/>
                      <a:gd name="connsiteY4" fmla="*/ 270151 h 467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665" h="467052">
                        <a:moveTo>
                          <a:pt x="0" y="270151"/>
                        </a:moveTo>
                        <a:lnTo>
                          <a:pt x="318321" y="0"/>
                        </a:lnTo>
                        <a:cubicBezTo>
                          <a:pt x="318321" y="0"/>
                          <a:pt x="660230" y="44197"/>
                          <a:pt x="742666" y="171824"/>
                        </a:cubicBezTo>
                        <a:lnTo>
                          <a:pt x="428814" y="467053"/>
                        </a:lnTo>
                        <a:cubicBezTo>
                          <a:pt x="428814" y="467053"/>
                          <a:pt x="339675" y="303920"/>
                          <a:pt x="0" y="270151"/>
                        </a:cubicBezTo>
                        <a:close/>
                      </a:path>
                    </a:pathLst>
                  </a:custGeom>
                  <a:solidFill>
                    <a:srgbClr val="002931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2726D738-815D-41A7-08F2-A59C9079CB30}"/>
                    </a:ext>
                  </a:extLst>
                </p:cNvPr>
                <p:cNvSpPr/>
                <p:nvPr/>
              </p:nvSpPr>
              <p:spPr>
                <a:xfrm>
                  <a:off x="1267311" y="5864426"/>
                  <a:ext cx="210684" cy="149927"/>
                </a:xfrm>
                <a:custGeom>
                  <a:avLst/>
                  <a:gdLst>
                    <a:gd name="connsiteX0" fmla="*/ 171796 w 210684"/>
                    <a:gd name="connsiteY0" fmla="*/ 17078 h 149927"/>
                    <a:gd name="connsiteX1" fmla="*/ 203082 w 210684"/>
                    <a:gd name="connsiteY1" fmla="*/ 37935 h 149927"/>
                    <a:gd name="connsiteX2" fmla="*/ 191660 w 210684"/>
                    <a:gd name="connsiteY2" fmla="*/ 76421 h 149927"/>
                    <a:gd name="connsiteX3" fmla="*/ 120150 w 210684"/>
                    <a:gd name="connsiteY3" fmla="*/ 140483 h 149927"/>
                    <a:gd name="connsiteX4" fmla="*/ 72476 w 210684"/>
                    <a:gd name="connsiteY4" fmla="*/ 145200 h 149927"/>
                    <a:gd name="connsiteX5" fmla="*/ 20582 w 210684"/>
                    <a:gd name="connsiteY5" fmla="*/ 123350 h 149927"/>
                    <a:gd name="connsiteX6" fmla="*/ 6428 w 210684"/>
                    <a:gd name="connsiteY6" fmla="*/ 90326 h 149927"/>
                    <a:gd name="connsiteX7" fmla="*/ 104259 w 210684"/>
                    <a:gd name="connsiteY7" fmla="*/ 4414 h 149927"/>
                    <a:gd name="connsiteX8" fmla="*/ 143987 w 210684"/>
                    <a:gd name="connsiteY8" fmla="*/ 4414 h 149927"/>
                    <a:gd name="connsiteX9" fmla="*/ 171796 w 210684"/>
                    <a:gd name="connsiteY9" fmla="*/ 17078 h 149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0684" h="149927">
                      <a:moveTo>
                        <a:pt x="171796" y="17078"/>
                      </a:moveTo>
                      <a:cubicBezTo>
                        <a:pt x="171796" y="17078"/>
                        <a:pt x="192654" y="29989"/>
                        <a:pt x="203082" y="37935"/>
                      </a:cubicBezTo>
                      <a:cubicBezTo>
                        <a:pt x="213262" y="45880"/>
                        <a:pt x="216490" y="52585"/>
                        <a:pt x="191660" y="76421"/>
                      </a:cubicBezTo>
                      <a:cubicBezTo>
                        <a:pt x="166830" y="100258"/>
                        <a:pt x="120150" y="140483"/>
                        <a:pt x="120150" y="140483"/>
                      </a:cubicBezTo>
                      <a:cubicBezTo>
                        <a:pt x="120150" y="140483"/>
                        <a:pt x="105252" y="158112"/>
                        <a:pt x="72476" y="145200"/>
                      </a:cubicBezTo>
                      <a:lnTo>
                        <a:pt x="20582" y="123350"/>
                      </a:lnTo>
                      <a:cubicBezTo>
                        <a:pt x="20582" y="123350"/>
                        <a:pt x="-13932" y="110935"/>
                        <a:pt x="6428" y="90326"/>
                      </a:cubicBezTo>
                      <a:lnTo>
                        <a:pt x="104259" y="4414"/>
                      </a:lnTo>
                      <a:cubicBezTo>
                        <a:pt x="104259" y="4414"/>
                        <a:pt x="120150" y="-5518"/>
                        <a:pt x="143987" y="4414"/>
                      </a:cubicBezTo>
                      <a:lnTo>
                        <a:pt x="171796" y="17078"/>
                      </a:lnTo>
                      <a:close/>
                    </a:path>
                  </a:pathLst>
                </a:custGeom>
                <a:solidFill>
                  <a:srgbClr val="F094B0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8DD20B8F-29D0-4EEF-184F-D7E45BB19BD6}"/>
                    </a:ext>
                  </a:extLst>
                </p:cNvPr>
                <p:cNvSpPr/>
                <p:nvPr/>
              </p:nvSpPr>
              <p:spPr>
                <a:xfrm>
                  <a:off x="893272" y="5912936"/>
                  <a:ext cx="203421" cy="108934"/>
                </a:xfrm>
                <a:custGeom>
                  <a:avLst/>
                  <a:gdLst>
                    <a:gd name="connsiteX0" fmla="*/ 152032 w 203421"/>
                    <a:gd name="connsiteY0" fmla="*/ 10530 h 108934"/>
                    <a:gd name="connsiteX1" fmla="*/ 185801 w 203421"/>
                    <a:gd name="connsiteY1" fmla="*/ 19469 h 108934"/>
                    <a:gd name="connsiteX2" fmla="*/ 197471 w 203421"/>
                    <a:gd name="connsiteY2" fmla="*/ 42064 h 108934"/>
                    <a:gd name="connsiteX3" fmla="*/ 135396 w 203421"/>
                    <a:gd name="connsiteY3" fmla="*/ 95697 h 108934"/>
                    <a:gd name="connsiteX4" fmla="*/ 95668 w 203421"/>
                    <a:gd name="connsiteY4" fmla="*/ 108112 h 108934"/>
                    <a:gd name="connsiteX5" fmla="*/ 21674 w 203421"/>
                    <a:gd name="connsiteY5" fmla="*/ 90483 h 108934"/>
                    <a:gd name="connsiteX6" fmla="*/ 3300 w 203421"/>
                    <a:gd name="connsiteY6" fmla="*/ 70619 h 108934"/>
                    <a:gd name="connsiteX7" fmla="*/ 78535 w 203421"/>
                    <a:gd name="connsiteY7" fmla="*/ 4819 h 108934"/>
                    <a:gd name="connsiteX8" fmla="*/ 110814 w 203421"/>
                    <a:gd name="connsiteY8" fmla="*/ 1840 h 108934"/>
                    <a:gd name="connsiteX9" fmla="*/ 152032 w 203421"/>
                    <a:gd name="connsiteY9" fmla="*/ 10530 h 108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421" h="108934">
                      <a:moveTo>
                        <a:pt x="152032" y="10530"/>
                      </a:moveTo>
                      <a:lnTo>
                        <a:pt x="185801" y="19469"/>
                      </a:lnTo>
                      <a:cubicBezTo>
                        <a:pt x="185801" y="19469"/>
                        <a:pt x="215845" y="25180"/>
                        <a:pt x="197471" y="42064"/>
                      </a:cubicBezTo>
                      <a:lnTo>
                        <a:pt x="135396" y="95697"/>
                      </a:lnTo>
                      <a:cubicBezTo>
                        <a:pt x="135396" y="95697"/>
                        <a:pt x="122236" y="112830"/>
                        <a:pt x="95668" y="108112"/>
                      </a:cubicBezTo>
                      <a:lnTo>
                        <a:pt x="21674" y="90483"/>
                      </a:lnTo>
                      <a:cubicBezTo>
                        <a:pt x="21674" y="90483"/>
                        <a:pt x="-10108" y="85269"/>
                        <a:pt x="3300" y="70619"/>
                      </a:cubicBezTo>
                      <a:lnTo>
                        <a:pt x="78535" y="4819"/>
                      </a:lnTo>
                      <a:cubicBezTo>
                        <a:pt x="78535" y="4819"/>
                        <a:pt x="85736" y="-3623"/>
                        <a:pt x="110814" y="1840"/>
                      </a:cubicBezTo>
                      <a:lnTo>
                        <a:pt x="152032" y="10530"/>
                      </a:lnTo>
                      <a:close/>
                    </a:path>
                  </a:pathLst>
                </a:custGeom>
                <a:solidFill>
                  <a:srgbClr val="009FE3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7EACB357-EDAE-1417-464E-820DB0170412}"/>
                    </a:ext>
                  </a:extLst>
                </p:cNvPr>
                <p:cNvSpPr/>
                <p:nvPr/>
              </p:nvSpPr>
              <p:spPr>
                <a:xfrm>
                  <a:off x="1546622" y="5972133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1DB90EBA-701D-8938-CD4B-EFA26A92BE9F}"/>
                    </a:ext>
                  </a:extLst>
                </p:cNvPr>
                <p:cNvSpPr/>
                <p:nvPr/>
              </p:nvSpPr>
              <p:spPr>
                <a:xfrm>
                  <a:off x="1504659" y="6005654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78228880-C340-161F-9177-A4B20CCF0010}"/>
                    </a:ext>
                  </a:extLst>
                </p:cNvPr>
                <p:cNvSpPr/>
                <p:nvPr/>
              </p:nvSpPr>
              <p:spPr>
                <a:xfrm>
                  <a:off x="1460462" y="6041409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7375FC56-389B-A15D-F191-10AEEE3C90AC}"/>
                    </a:ext>
                  </a:extLst>
                </p:cNvPr>
                <p:cNvSpPr/>
                <p:nvPr/>
              </p:nvSpPr>
              <p:spPr>
                <a:xfrm>
                  <a:off x="1408070" y="6089331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0133BC1E-20A6-CE3A-E0EA-CECF4CE9A647}"/>
                    </a:ext>
                  </a:extLst>
                </p:cNvPr>
                <p:cNvSpPr/>
                <p:nvPr/>
              </p:nvSpPr>
              <p:spPr>
                <a:xfrm>
                  <a:off x="1358907" y="6131542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29DE135A-F332-CBD9-8592-5FBA590E3634}"/>
                    </a:ext>
                  </a:extLst>
                </p:cNvPr>
                <p:cNvSpPr/>
                <p:nvPr/>
              </p:nvSpPr>
              <p:spPr>
                <a:xfrm>
                  <a:off x="1308502" y="6180947"/>
                  <a:ext cx="392810" cy="127136"/>
                </a:xfrm>
                <a:custGeom>
                  <a:avLst/>
                  <a:gdLst>
                    <a:gd name="connsiteX0" fmla="*/ 392811 w 392810"/>
                    <a:gd name="connsiteY0" fmla="*/ 127136 h 127136"/>
                    <a:gd name="connsiteX1" fmla="*/ 0 w 392810"/>
                    <a:gd name="connsiteY1" fmla="*/ 7 h 127136"/>
                    <a:gd name="connsiteX2" fmla="*/ 392811 w 392810"/>
                    <a:gd name="connsiteY2" fmla="*/ 127136 h 1271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36">
                      <a:moveTo>
                        <a:pt x="392811" y="127136"/>
                      </a:moveTo>
                      <a:cubicBezTo>
                        <a:pt x="392811" y="127136"/>
                        <a:pt x="274620" y="6711"/>
                        <a:pt x="0" y="7"/>
                      </a:cubicBezTo>
                      <a:cubicBezTo>
                        <a:pt x="0" y="-242"/>
                        <a:pt x="227443" y="5718"/>
                        <a:pt x="392811" y="127136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4" name="图形 23">
                  <a:extLst>
                    <a:ext uri="{FF2B5EF4-FFF2-40B4-BE49-F238E27FC236}">
                      <a16:creationId xmlns:a16="http://schemas.microsoft.com/office/drawing/2014/main" id="{1F7B87CE-ACE3-D119-61FB-A97721C6A8F8}"/>
                    </a:ext>
                  </a:extLst>
                </p:cNvPr>
                <p:cNvGrpSpPr/>
                <p:nvPr/>
              </p:nvGrpSpPr>
              <p:grpSpPr>
                <a:xfrm>
                  <a:off x="1001602" y="5834995"/>
                  <a:ext cx="329942" cy="213049"/>
                  <a:chOff x="1001602" y="5834995"/>
                  <a:chExt cx="329942" cy="213049"/>
                </a:xfrm>
              </p:grpSpPr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F0D656D6-2CCF-68F2-F124-53FF629C0706}"/>
                      </a:ext>
                    </a:extLst>
                  </p:cNvPr>
                  <p:cNvSpPr/>
                  <p:nvPr/>
                </p:nvSpPr>
                <p:spPr>
                  <a:xfrm>
                    <a:off x="1001602" y="5871099"/>
                    <a:ext cx="314020" cy="155571"/>
                  </a:xfrm>
                  <a:custGeom>
                    <a:avLst/>
                    <a:gdLst>
                      <a:gd name="connsiteX0" fmla="*/ 291257 w 314020"/>
                      <a:gd name="connsiteY0" fmla="*/ 4446 h 155571"/>
                      <a:gd name="connsiteX1" fmla="*/ 120675 w 314020"/>
                      <a:gd name="connsiteY1" fmla="*/ 24806 h 155571"/>
                      <a:gd name="connsiteX2" fmla="*/ 1 w 314020"/>
                      <a:gd name="connsiteY2" fmla="*/ 111960 h 155571"/>
                      <a:gd name="connsiteX3" fmla="*/ 249 w 314020"/>
                      <a:gd name="connsiteY3" fmla="*/ 112705 h 155571"/>
                      <a:gd name="connsiteX4" fmla="*/ 142773 w 314020"/>
                      <a:gd name="connsiteY4" fmla="*/ 155412 h 155571"/>
                      <a:gd name="connsiteX5" fmla="*/ 310624 w 314020"/>
                      <a:gd name="connsiteY5" fmla="*/ 118664 h 155571"/>
                      <a:gd name="connsiteX6" fmla="*/ 291257 w 314020"/>
                      <a:gd name="connsiteY6" fmla="*/ 4446 h 1555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4020" h="155571">
                        <a:moveTo>
                          <a:pt x="291257" y="4446"/>
                        </a:moveTo>
                        <a:cubicBezTo>
                          <a:pt x="291257" y="4446"/>
                          <a:pt x="223968" y="-14177"/>
                          <a:pt x="120675" y="24806"/>
                        </a:cubicBezTo>
                        <a:cubicBezTo>
                          <a:pt x="61083" y="48395"/>
                          <a:pt x="-248" y="92096"/>
                          <a:pt x="1" y="111960"/>
                        </a:cubicBezTo>
                        <a:lnTo>
                          <a:pt x="249" y="112705"/>
                        </a:lnTo>
                        <a:cubicBezTo>
                          <a:pt x="6457" y="131327"/>
                          <a:pt x="78712" y="152681"/>
                          <a:pt x="142773" y="155412"/>
                        </a:cubicBezTo>
                        <a:cubicBezTo>
                          <a:pt x="253267" y="158392"/>
                          <a:pt x="310624" y="118664"/>
                          <a:pt x="310624" y="118664"/>
                        </a:cubicBezTo>
                        <a:cubicBezTo>
                          <a:pt x="310624" y="118664"/>
                          <a:pt x="326019" y="55844"/>
                          <a:pt x="291257" y="4446"/>
                        </a:cubicBezTo>
                        <a:close/>
                      </a:path>
                    </a:pathLst>
                  </a:custGeom>
                  <a:solidFill>
                    <a:srgbClr val="FDC74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2679837C-240B-493A-966D-3CE2057E8498}"/>
                      </a:ext>
                    </a:extLst>
                  </p:cNvPr>
                  <p:cNvSpPr/>
                  <p:nvPr/>
                </p:nvSpPr>
                <p:spPr>
                  <a:xfrm>
                    <a:off x="1076404" y="5931407"/>
                    <a:ext cx="69467" cy="69535"/>
                  </a:xfrm>
                  <a:custGeom>
                    <a:avLst/>
                    <a:gdLst>
                      <a:gd name="connsiteX0" fmla="*/ 28989 w 69467"/>
                      <a:gd name="connsiteY0" fmla="*/ 502 h 69535"/>
                      <a:gd name="connsiteX1" fmla="*/ 68965 w 69467"/>
                      <a:gd name="connsiteY1" fmla="*/ 29057 h 69535"/>
                      <a:gd name="connsiteX2" fmla="*/ 40411 w 69467"/>
                      <a:gd name="connsiteY2" fmla="*/ 69033 h 69535"/>
                      <a:gd name="connsiteX3" fmla="*/ 434 w 69467"/>
                      <a:gd name="connsiteY3" fmla="*/ 40478 h 69535"/>
                      <a:gd name="connsiteX4" fmla="*/ 28989 w 69467"/>
                      <a:gd name="connsiteY4" fmla="*/ 502 h 69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467" h="69535">
                        <a:moveTo>
                          <a:pt x="28989" y="502"/>
                        </a:moveTo>
                        <a:cubicBezTo>
                          <a:pt x="47860" y="-2726"/>
                          <a:pt x="65737" y="9938"/>
                          <a:pt x="68965" y="29057"/>
                        </a:cubicBezTo>
                        <a:cubicBezTo>
                          <a:pt x="72193" y="47927"/>
                          <a:pt x="59530" y="65805"/>
                          <a:pt x="40411" y="69033"/>
                        </a:cubicBezTo>
                        <a:cubicBezTo>
                          <a:pt x="21540" y="72261"/>
                          <a:pt x="3662" y="59598"/>
                          <a:pt x="434" y="40478"/>
                        </a:cubicBezTo>
                        <a:cubicBezTo>
                          <a:pt x="-2545" y="21608"/>
                          <a:pt x="10118" y="3730"/>
                          <a:pt x="28989" y="502"/>
                        </a:cubicBezTo>
                        <a:close/>
                      </a:path>
                    </a:pathLst>
                  </a:custGeom>
                  <a:solidFill>
                    <a:srgbClr val="E63528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CC0F8E96-7A80-E426-6333-E2A5CA0DD550}"/>
                      </a:ext>
                    </a:extLst>
                  </p:cNvPr>
                  <p:cNvSpPr/>
                  <p:nvPr/>
                </p:nvSpPr>
                <p:spPr>
                  <a:xfrm>
                    <a:off x="1083107" y="5937992"/>
                    <a:ext cx="56426" cy="56426"/>
                  </a:xfrm>
                  <a:custGeom>
                    <a:avLst/>
                    <a:gdLst>
                      <a:gd name="connsiteX0" fmla="*/ 23527 w 56426"/>
                      <a:gd name="connsiteY0" fmla="*/ 372 h 56426"/>
                      <a:gd name="connsiteX1" fmla="*/ 56054 w 56426"/>
                      <a:gd name="connsiteY1" fmla="*/ 23464 h 56426"/>
                      <a:gd name="connsiteX2" fmla="*/ 32962 w 56426"/>
                      <a:gd name="connsiteY2" fmla="*/ 55992 h 56426"/>
                      <a:gd name="connsiteX3" fmla="*/ 435 w 56426"/>
                      <a:gd name="connsiteY3" fmla="*/ 32900 h 56426"/>
                      <a:gd name="connsiteX4" fmla="*/ 23527 w 56426"/>
                      <a:gd name="connsiteY4" fmla="*/ 372 h 564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426" h="56426">
                        <a:moveTo>
                          <a:pt x="23527" y="372"/>
                        </a:moveTo>
                        <a:cubicBezTo>
                          <a:pt x="38921" y="-2110"/>
                          <a:pt x="53571" y="8070"/>
                          <a:pt x="56054" y="23464"/>
                        </a:cubicBezTo>
                        <a:cubicBezTo>
                          <a:pt x="58537" y="38859"/>
                          <a:pt x="48357" y="53509"/>
                          <a:pt x="32962" y="55992"/>
                        </a:cubicBezTo>
                        <a:cubicBezTo>
                          <a:pt x="17567" y="58723"/>
                          <a:pt x="2918" y="48294"/>
                          <a:pt x="435" y="32900"/>
                        </a:cubicBezTo>
                        <a:cubicBezTo>
                          <a:pt x="-2297" y="17505"/>
                          <a:pt x="8132" y="3104"/>
                          <a:pt x="23527" y="372"/>
                        </a:cubicBezTo>
                        <a:close/>
                      </a:path>
                    </a:pathLst>
                  </a:custGeom>
                  <a:solidFill>
                    <a:srgbClr val="7CDCEB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53DF8BDD-0A2F-EC27-8A05-68C4B472CF2E}"/>
                      </a:ext>
                    </a:extLst>
                  </p:cNvPr>
                  <p:cNvSpPr/>
                  <p:nvPr/>
                </p:nvSpPr>
                <p:spPr>
                  <a:xfrm>
                    <a:off x="1001849" y="5936626"/>
                    <a:ext cx="57608" cy="76724"/>
                  </a:xfrm>
                  <a:custGeom>
                    <a:avLst/>
                    <a:gdLst>
                      <a:gd name="connsiteX0" fmla="*/ 43952 w 57608"/>
                      <a:gd name="connsiteY0" fmla="*/ 0 h 76724"/>
                      <a:gd name="connsiteX1" fmla="*/ 3 w 57608"/>
                      <a:gd name="connsiteY1" fmla="*/ 46432 h 76724"/>
                      <a:gd name="connsiteX2" fmla="*/ 251 w 57608"/>
                      <a:gd name="connsiteY2" fmla="*/ 47177 h 76724"/>
                      <a:gd name="connsiteX3" fmla="*/ 57608 w 57608"/>
                      <a:gd name="connsiteY3" fmla="*/ 76725 h 76724"/>
                      <a:gd name="connsiteX4" fmla="*/ 43952 w 57608"/>
                      <a:gd name="connsiteY4" fmla="*/ 0 h 767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608" h="76724">
                        <a:moveTo>
                          <a:pt x="43952" y="0"/>
                        </a:moveTo>
                        <a:cubicBezTo>
                          <a:pt x="17880" y="17878"/>
                          <a:pt x="-246" y="35755"/>
                          <a:pt x="3" y="46432"/>
                        </a:cubicBezTo>
                        <a:lnTo>
                          <a:pt x="251" y="47177"/>
                        </a:lnTo>
                        <a:cubicBezTo>
                          <a:pt x="3727" y="57357"/>
                          <a:pt x="26819" y="68283"/>
                          <a:pt x="57608" y="76725"/>
                        </a:cubicBezTo>
                        <a:cubicBezTo>
                          <a:pt x="53139" y="61579"/>
                          <a:pt x="43952" y="26072"/>
                          <a:pt x="43952" y="0"/>
                        </a:cubicBezTo>
                        <a:close/>
                      </a:path>
                    </a:pathLst>
                  </a:custGeom>
                  <a:solidFill>
                    <a:srgbClr val="E63528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4A40FEE1-4261-937C-CE90-AC35A93DD282}"/>
                      </a:ext>
                    </a:extLst>
                  </p:cNvPr>
                  <p:cNvSpPr/>
                  <p:nvPr/>
                </p:nvSpPr>
                <p:spPr>
                  <a:xfrm>
                    <a:off x="1229791" y="5997460"/>
                    <a:ext cx="101753" cy="50584"/>
                  </a:xfrm>
                  <a:custGeom>
                    <a:avLst/>
                    <a:gdLst>
                      <a:gd name="connsiteX0" fmla="*/ 0 w 101753"/>
                      <a:gd name="connsiteY0" fmla="*/ 22595 h 50584"/>
                      <a:gd name="connsiteX1" fmla="*/ 24582 w 101753"/>
                      <a:gd name="connsiteY1" fmla="*/ 45936 h 50584"/>
                      <a:gd name="connsiteX2" fmla="*/ 57109 w 101753"/>
                      <a:gd name="connsiteY2" fmla="*/ 43701 h 50584"/>
                      <a:gd name="connsiteX3" fmla="*/ 92368 w 101753"/>
                      <a:gd name="connsiteY3" fmla="*/ 26568 h 50584"/>
                      <a:gd name="connsiteX4" fmla="*/ 96092 w 101753"/>
                      <a:gd name="connsiteY4" fmla="*/ 13656 h 50584"/>
                      <a:gd name="connsiteX5" fmla="*/ 68779 w 101753"/>
                      <a:gd name="connsiteY5" fmla="*/ 0 h 50584"/>
                      <a:gd name="connsiteX6" fmla="*/ 0 w 101753"/>
                      <a:gd name="connsiteY6" fmla="*/ 22595 h 505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1753" h="50584">
                        <a:moveTo>
                          <a:pt x="0" y="22595"/>
                        </a:moveTo>
                        <a:cubicBezTo>
                          <a:pt x="0" y="22595"/>
                          <a:pt x="13905" y="36500"/>
                          <a:pt x="24582" y="45936"/>
                        </a:cubicBezTo>
                        <a:cubicBezTo>
                          <a:pt x="33520" y="54378"/>
                          <a:pt x="41218" y="49908"/>
                          <a:pt x="57109" y="43701"/>
                        </a:cubicBezTo>
                        <a:cubicBezTo>
                          <a:pt x="73249" y="37493"/>
                          <a:pt x="80698" y="33272"/>
                          <a:pt x="92368" y="26568"/>
                        </a:cubicBezTo>
                        <a:cubicBezTo>
                          <a:pt x="104038" y="19864"/>
                          <a:pt x="104286" y="17133"/>
                          <a:pt x="96092" y="13656"/>
                        </a:cubicBezTo>
                        <a:cubicBezTo>
                          <a:pt x="87898" y="10180"/>
                          <a:pt x="68779" y="0"/>
                          <a:pt x="68779" y="0"/>
                        </a:cubicBezTo>
                        <a:cubicBezTo>
                          <a:pt x="68779" y="0"/>
                          <a:pt x="31782" y="17629"/>
                          <a:pt x="0" y="22595"/>
                        </a:cubicBezTo>
                        <a:close/>
                      </a:path>
                    </a:pathLst>
                  </a:custGeom>
                  <a:solidFill>
                    <a:srgbClr val="005F8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任意多边形: 形状 49">
                    <a:extLst>
                      <a:ext uri="{FF2B5EF4-FFF2-40B4-BE49-F238E27FC236}">
                        <a16:creationId xmlns:a16="http://schemas.microsoft.com/office/drawing/2014/main" id="{0F00C817-EFF9-F327-75D2-0CA16A807D93}"/>
                      </a:ext>
                    </a:extLst>
                  </p:cNvPr>
                  <p:cNvSpPr/>
                  <p:nvPr/>
                </p:nvSpPr>
                <p:spPr>
                  <a:xfrm>
                    <a:off x="1205209" y="5834995"/>
                    <a:ext cx="97840" cy="39059"/>
                  </a:xfrm>
                  <a:custGeom>
                    <a:avLst/>
                    <a:gdLst>
                      <a:gd name="connsiteX0" fmla="*/ 0 w 97840"/>
                      <a:gd name="connsiteY0" fmla="*/ 39059 h 39059"/>
                      <a:gd name="connsiteX1" fmla="*/ 15643 w 97840"/>
                      <a:gd name="connsiteY1" fmla="*/ 9015 h 39059"/>
                      <a:gd name="connsiteX2" fmla="*/ 47177 w 97840"/>
                      <a:gd name="connsiteY2" fmla="*/ 573 h 39059"/>
                      <a:gd name="connsiteX3" fmla="*/ 86160 w 97840"/>
                      <a:gd name="connsiteY3" fmla="*/ 5042 h 39059"/>
                      <a:gd name="connsiteX4" fmla="*/ 93857 w 97840"/>
                      <a:gd name="connsiteY4" fmla="*/ 15967 h 39059"/>
                      <a:gd name="connsiteX5" fmla="*/ 72504 w 97840"/>
                      <a:gd name="connsiteY5" fmla="*/ 37818 h 39059"/>
                      <a:gd name="connsiteX6" fmla="*/ 0 w 97840"/>
                      <a:gd name="connsiteY6" fmla="*/ 39059 h 390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7840" h="39059">
                        <a:moveTo>
                          <a:pt x="0" y="39059"/>
                        </a:moveTo>
                        <a:cubicBezTo>
                          <a:pt x="0" y="39059"/>
                          <a:pt x="8442" y="21182"/>
                          <a:pt x="15643" y="9015"/>
                        </a:cubicBezTo>
                        <a:cubicBezTo>
                          <a:pt x="21354" y="-1910"/>
                          <a:pt x="30044" y="-172"/>
                          <a:pt x="47177" y="573"/>
                        </a:cubicBezTo>
                        <a:cubicBezTo>
                          <a:pt x="64310" y="1318"/>
                          <a:pt x="73000" y="2559"/>
                          <a:pt x="86160" y="5042"/>
                        </a:cubicBezTo>
                        <a:cubicBezTo>
                          <a:pt x="99320" y="7525"/>
                          <a:pt x="100562" y="10008"/>
                          <a:pt x="93857" y="15967"/>
                        </a:cubicBezTo>
                        <a:cubicBezTo>
                          <a:pt x="87402" y="21927"/>
                          <a:pt x="72504" y="37818"/>
                          <a:pt x="72504" y="37818"/>
                        </a:cubicBezTo>
                        <a:cubicBezTo>
                          <a:pt x="72504" y="37818"/>
                          <a:pt x="31534" y="33348"/>
                          <a:pt x="0" y="39059"/>
                        </a:cubicBezTo>
                        <a:close/>
                      </a:path>
                    </a:pathLst>
                  </a:custGeom>
                  <a:solidFill>
                    <a:srgbClr val="005F8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5FFDC6FA-F62A-A70B-A327-B2940AC5EBF7}"/>
                      </a:ext>
                    </a:extLst>
                  </p:cNvPr>
                  <p:cNvSpPr/>
                  <p:nvPr/>
                </p:nvSpPr>
                <p:spPr>
                  <a:xfrm>
                    <a:off x="1278706" y="5872813"/>
                    <a:ext cx="36916" cy="123653"/>
                  </a:xfrm>
                  <a:custGeom>
                    <a:avLst/>
                    <a:gdLst>
                      <a:gd name="connsiteX0" fmla="*/ 21354 w 36916"/>
                      <a:gd name="connsiteY0" fmla="*/ 123654 h 123653"/>
                      <a:gd name="connsiteX1" fmla="*/ 33521 w 36916"/>
                      <a:gd name="connsiteY1" fmla="*/ 116701 h 123653"/>
                      <a:gd name="connsiteX2" fmla="*/ 14153 w 36916"/>
                      <a:gd name="connsiteY2" fmla="*/ 2483 h 123653"/>
                      <a:gd name="connsiteX3" fmla="*/ 0 w 36916"/>
                      <a:gd name="connsiteY3" fmla="*/ 0 h 123653"/>
                      <a:gd name="connsiteX4" fmla="*/ 21354 w 36916"/>
                      <a:gd name="connsiteY4" fmla="*/ 123654 h 1236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916" h="123653">
                        <a:moveTo>
                          <a:pt x="21354" y="123654"/>
                        </a:moveTo>
                        <a:cubicBezTo>
                          <a:pt x="29548" y="119432"/>
                          <a:pt x="33521" y="116701"/>
                          <a:pt x="33521" y="116701"/>
                        </a:cubicBezTo>
                        <a:cubicBezTo>
                          <a:pt x="33521" y="116701"/>
                          <a:pt x="48915" y="54129"/>
                          <a:pt x="14153" y="2483"/>
                        </a:cubicBezTo>
                        <a:cubicBezTo>
                          <a:pt x="14153" y="2483"/>
                          <a:pt x="9187" y="1241"/>
                          <a:pt x="0" y="0"/>
                        </a:cubicBezTo>
                        <a:cubicBezTo>
                          <a:pt x="33024" y="50653"/>
                          <a:pt x="24333" y="108259"/>
                          <a:pt x="21354" y="123654"/>
                        </a:cubicBezTo>
                        <a:close/>
                      </a:path>
                    </a:pathLst>
                  </a:custGeom>
                  <a:solidFill>
                    <a:srgbClr val="E63528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2" name="图形 23">
                    <a:extLst>
                      <a:ext uri="{FF2B5EF4-FFF2-40B4-BE49-F238E27FC236}">
                        <a16:creationId xmlns:a16="http://schemas.microsoft.com/office/drawing/2014/main" id="{C9944883-54D9-4848-9543-03E0458060EA}"/>
                      </a:ext>
                    </a:extLst>
                  </p:cNvPr>
                  <p:cNvGrpSpPr/>
                  <p:nvPr/>
                </p:nvGrpSpPr>
                <p:grpSpPr>
                  <a:xfrm>
                    <a:off x="1220107" y="5870827"/>
                    <a:ext cx="80945" cy="142027"/>
                    <a:chOff x="1220107" y="5870827"/>
                    <a:chExt cx="80945" cy="142027"/>
                  </a:xfrm>
                </p:grpSpPr>
                <p:sp>
                  <p:nvSpPr>
                    <p:cNvPr id="53" name="任意多边形: 形状 52">
                      <a:extLst>
                        <a:ext uri="{FF2B5EF4-FFF2-40B4-BE49-F238E27FC236}">
                          <a16:creationId xmlns:a16="http://schemas.microsoft.com/office/drawing/2014/main" id="{F4FBBE99-BA87-E8A2-8FC9-FD850DA2881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20107" y="5871075"/>
                      <a:ext cx="72255" cy="141779"/>
                    </a:xfrm>
                    <a:custGeom>
                      <a:avLst/>
                      <a:gdLst>
                        <a:gd name="connsiteX0" fmla="*/ 44446 w 72255"/>
                        <a:gd name="connsiteY0" fmla="*/ 132096 h 141779"/>
                        <a:gd name="connsiteX1" fmla="*/ 72255 w 72255"/>
                        <a:gd name="connsiteY1" fmla="*/ 105031 h 141779"/>
                        <a:gd name="connsiteX2" fmla="*/ 24333 w 72255"/>
                        <a:gd name="connsiteY2" fmla="*/ 74738 h 141779"/>
                        <a:gd name="connsiteX3" fmla="*/ 60337 w 72255"/>
                        <a:gd name="connsiteY3" fmla="*/ 35755 h 141779"/>
                        <a:gd name="connsiteX4" fmla="*/ 21850 w 72255"/>
                        <a:gd name="connsiteY4" fmla="*/ 10180 h 141779"/>
                        <a:gd name="connsiteX5" fmla="*/ 29051 w 72255"/>
                        <a:gd name="connsiteY5" fmla="*/ 0 h 141779"/>
                        <a:gd name="connsiteX6" fmla="*/ 6952 w 72255"/>
                        <a:gd name="connsiteY6" fmla="*/ 745 h 141779"/>
                        <a:gd name="connsiteX7" fmla="*/ 0 w 72255"/>
                        <a:gd name="connsiteY7" fmla="*/ 11174 h 141779"/>
                        <a:gd name="connsiteX8" fmla="*/ 35010 w 72255"/>
                        <a:gd name="connsiteY8" fmla="*/ 33769 h 141779"/>
                        <a:gd name="connsiteX9" fmla="*/ 9932 w 72255"/>
                        <a:gd name="connsiteY9" fmla="*/ 77470 h 141779"/>
                        <a:gd name="connsiteX10" fmla="*/ 49412 w 72255"/>
                        <a:gd name="connsiteY10" fmla="*/ 108259 h 141779"/>
                        <a:gd name="connsiteX11" fmla="*/ 23092 w 72255"/>
                        <a:gd name="connsiteY11" fmla="*/ 134579 h 141779"/>
                        <a:gd name="connsiteX12" fmla="*/ 37742 w 72255"/>
                        <a:gd name="connsiteY12" fmla="*/ 141779 h 141779"/>
                        <a:gd name="connsiteX13" fmla="*/ 51398 w 72255"/>
                        <a:gd name="connsiteY13" fmla="*/ 137558 h 141779"/>
                        <a:gd name="connsiteX14" fmla="*/ 44446 w 72255"/>
                        <a:gd name="connsiteY14" fmla="*/ 132096 h 1417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72255" h="141779">
                          <a:moveTo>
                            <a:pt x="44446" y="132096"/>
                          </a:moveTo>
                          <a:cubicBezTo>
                            <a:pt x="44446" y="130854"/>
                            <a:pt x="72255" y="105031"/>
                            <a:pt x="72255" y="105031"/>
                          </a:cubicBezTo>
                          <a:cubicBezTo>
                            <a:pt x="72255" y="105031"/>
                            <a:pt x="26568" y="86160"/>
                            <a:pt x="24333" y="74738"/>
                          </a:cubicBezTo>
                          <a:cubicBezTo>
                            <a:pt x="22099" y="63317"/>
                            <a:pt x="45936" y="48419"/>
                            <a:pt x="60337" y="35755"/>
                          </a:cubicBezTo>
                          <a:cubicBezTo>
                            <a:pt x="65800" y="31038"/>
                            <a:pt x="23589" y="13160"/>
                            <a:pt x="21850" y="10180"/>
                          </a:cubicBezTo>
                          <a:cubicBezTo>
                            <a:pt x="21106" y="8691"/>
                            <a:pt x="24830" y="4221"/>
                            <a:pt x="29051" y="0"/>
                          </a:cubicBezTo>
                          <a:cubicBezTo>
                            <a:pt x="22347" y="0"/>
                            <a:pt x="15146" y="248"/>
                            <a:pt x="6952" y="745"/>
                          </a:cubicBezTo>
                          <a:cubicBezTo>
                            <a:pt x="3476" y="5214"/>
                            <a:pt x="0" y="9932"/>
                            <a:pt x="0" y="11174"/>
                          </a:cubicBezTo>
                          <a:cubicBezTo>
                            <a:pt x="0" y="13408"/>
                            <a:pt x="35010" y="33769"/>
                            <a:pt x="35010" y="33769"/>
                          </a:cubicBezTo>
                          <a:cubicBezTo>
                            <a:pt x="35010" y="33769"/>
                            <a:pt x="7946" y="65800"/>
                            <a:pt x="9932" y="77470"/>
                          </a:cubicBezTo>
                          <a:cubicBezTo>
                            <a:pt x="11918" y="89140"/>
                            <a:pt x="49412" y="108259"/>
                            <a:pt x="49412" y="108259"/>
                          </a:cubicBezTo>
                          <a:cubicBezTo>
                            <a:pt x="49412" y="108259"/>
                            <a:pt x="22844" y="132841"/>
                            <a:pt x="23092" y="134579"/>
                          </a:cubicBezTo>
                          <a:cubicBezTo>
                            <a:pt x="23340" y="135820"/>
                            <a:pt x="32527" y="139793"/>
                            <a:pt x="37742" y="141779"/>
                          </a:cubicBezTo>
                          <a:cubicBezTo>
                            <a:pt x="42459" y="140290"/>
                            <a:pt x="47177" y="138800"/>
                            <a:pt x="51398" y="137558"/>
                          </a:cubicBezTo>
                          <a:cubicBezTo>
                            <a:pt x="48170" y="135324"/>
                            <a:pt x="44446" y="132841"/>
                            <a:pt x="44446" y="132096"/>
                          </a:cubicBezTo>
                          <a:close/>
                        </a:path>
                      </a:pathLst>
                    </a:custGeom>
                    <a:solidFill>
                      <a:srgbClr val="EC675E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4" name="任意多边形: 形状 53">
                      <a:extLst>
                        <a:ext uri="{FF2B5EF4-FFF2-40B4-BE49-F238E27FC236}">
                          <a16:creationId xmlns:a16="http://schemas.microsoft.com/office/drawing/2014/main" id="{94776CD3-E9D7-9496-6627-85299861D60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41862" y="5870827"/>
                      <a:ext cx="59190" cy="137558"/>
                    </a:xfrm>
                    <a:custGeom>
                      <a:avLst/>
                      <a:gdLst>
                        <a:gd name="connsiteX0" fmla="*/ 96 w 59190"/>
                        <a:gd name="connsiteY0" fmla="*/ 10180 h 137558"/>
                        <a:gd name="connsiteX1" fmla="*/ 38582 w 59190"/>
                        <a:gd name="connsiteY1" fmla="*/ 35755 h 137558"/>
                        <a:gd name="connsiteX2" fmla="*/ 2579 w 59190"/>
                        <a:gd name="connsiteY2" fmla="*/ 74738 h 137558"/>
                        <a:gd name="connsiteX3" fmla="*/ 50500 w 59190"/>
                        <a:gd name="connsiteY3" fmla="*/ 105031 h 137558"/>
                        <a:gd name="connsiteX4" fmla="*/ 22691 w 59190"/>
                        <a:gd name="connsiteY4" fmla="*/ 132096 h 137558"/>
                        <a:gd name="connsiteX5" fmla="*/ 29643 w 59190"/>
                        <a:gd name="connsiteY5" fmla="*/ 137558 h 137558"/>
                        <a:gd name="connsiteX6" fmla="*/ 37837 w 59190"/>
                        <a:gd name="connsiteY6" fmla="*/ 134579 h 137558"/>
                        <a:gd name="connsiteX7" fmla="*/ 31878 w 59190"/>
                        <a:gd name="connsiteY7" fmla="*/ 128619 h 137558"/>
                        <a:gd name="connsiteX8" fmla="*/ 59191 w 59190"/>
                        <a:gd name="connsiteY8" fmla="*/ 101803 h 137558"/>
                        <a:gd name="connsiteX9" fmla="*/ 17228 w 59190"/>
                        <a:gd name="connsiteY9" fmla="*/ 73745 h 137558"/>
                        <a:gd name="connsiteX10" fmla="*/ 50252 w 59190"/>
                        <a:gd name="connsiteY10" fmla="*/ 36748 h 137558"/>
                        <a:gd name="connsiteX11" fmla="*/ 8289 w 59190"/>
                        <a:gd name="connsiteY11" fmla="*/ 8939 h 137558"/>
                        <a:gd name="connsiteX12" fmla="*/ 17228 w 59190"/>
                        <a:gd name="connsiteY12" fmla="*/ 248 h 137558"/>
                        <a:gd name="connsiteX13" fmla="*/ 7296 w 59190"/>
                        <a:gd name="connsiteY13" fmla="*/ 0 h 137558"/>
                        <a:gd name="connsiteX14" fmla="*/ 96 w 59190"/>
                        <a:gd name="connsiteY14" fmla="*/ 10180 h 13755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59190" h="137558">
                          <a:moveTo>
                            <a:pt x="96" y="10180"/>
                          </a:moveTo>
                          <a:cubicBezTo>
                            <a:pt x="1834" y="13160"/>
                            <a:pt x="44045" y="31038"/>
                            <a:pt x="38582" y="35755"/>
                          </a:cubicBezTo>
                          <a:cubicBezTo>
                            <a:pt x="24181" y="48419"/>
                            <a:pt x="344" y="63565"/>
                            <a:pt x="2579" y="74738"/>
                          </a:cubicBezTo>
                          <a:cubicBezTo>
                            <a:pt x="4813" y="86160"/>
                            <a:pt x="50500" y="105031"/>
                            <a:pt x="50500" y="105031"/>
                          </a:cubicBezTo>
                          <a:cubicBezTo>
                            <a:pt x="50500" y="105031"/>
                            <a:pt x="22691" y="130854"/>
                            <a:pt x="22691" y="132096"/>
                          </a:cubicBezTo>
                          <a:cubicBezTo>
                            <a:pt x="22691" y="132841"/>
                            <a:pt x="26415" y="135324"/>
                            <a:pt x="29643" y="137558"/>
                          </a:cubicBezTo>
                          <a:cubicBezTo>
                            <a:pt x="32623" y="136565"/>
                            <a:pt x="35354" y="135572"/>
                            <a:pt x="37837" y="134579"/>
                          </a:cubicBezTo>
                          <a:cubicBezTo>
                            <a:pt x="35354" y="132592"/>
                            <a:pt x="31878" y="129613"/>
                            <a:pt x="31878" y="128619"/>
                          </a:cubicBezTo>
                          <a:cubicBezTo>
                            <a:pt x="32126" y="127130"/>
                            <a:pt x="59191" y="101803"/>
                            <a:pt x="59191" y="101803"/>
                          </a:cubicBezTo>
                          <a:cubicBezTo>
                            <a:pt x="59191" y="101803"/>
                            <a:pt x="21946" y="86657"/>
                            <a:pt x="17228" y="73745"/>
                          </a:cubicBezTo>
                          <a:cubicBezTo>
                            <a:pt x="12511" y="60834"/>
                            <a:pt x="42058" y="42956"/>
                            <a:pt x="50252" y="36748"/>
                          </a:cubicBezTo>
                          <a:cubicBezTo>
                            <a:pt x="53232" y="34265"/>
                            <a:pt x="9034" y="13160"/>
                            <a:pt x="8289" y="8939"/>
                          </a:cubicBezTo>
                          <a:cubicBezTo>
                            <a:pt x="8041" y="6952"/>
                            <a:pt x="12262" y="3476"/>
                            <a:pt x="17228" y="248"/>
                          </a:cubicBezTo>
                          <a:cubicBezTo>
                            <a:pt x="14000" y="248"/>
                            <a:pt x="10772" y="0"/>
                            <a:pt x="7296" y="0"/>
                          </a:cubicBezTo>
                          <a:cubicBezTo>
                            <a:pt x="3075" y="4221"/>
                            <a:pt x="-649" y="8690"/>
                            <a:pt x="96" y="10180"/>
                          </a:cubicBezTo>
                          <a:close/>
                        </a:path>
                      </a:pathLst>
                    </a:custGeom>
                    <a:solidFill>
                      <a:srgbClr val="72C5C7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DB82C177-B807-F8B3-21A3-EC3F2D483DB3}"/>
                      </a:ext>
                    </a:extLst>
                  </p:cNvPr>
                  <p:cNvSpPr/>
                  <p:nvPr/>
                </p:nvSpPr>
                <p:spPr>
                  <a:xfrm>
                    <a:off x="1210382" y="5926943"/>
                    <a:ext cx="110478" cy="38090"/>
                  </a:xfrm>
                  <a:custGeom>
                    <a:avLst/>
                    <a:gdLst>
                      <a:gd name="connsiteX0" fmla="*/ 60875 w 110478"/>
                      <a:gd name="connsiteY0" fmla="*/ 0 h 38090"/>
                      <a:gd name="connsiteX1" fmla="*/ 15436 w 110478"/>
                      <a:gd name="connsiteY1" fmla="*/ 5463 h 38090"/>
                      <a:gd name="connsiteX2" fmla="*/ 42 w 110478"/>
                      <a:gd name="connsiteY2" fmla="*/ 24333 h 38090"/>
                      <a:gd name="connsiteX3" fmla="*/ 20650 w 110478"/>
                      <a:gd name="connsiteY3" fmla="*/ 36748 h 38090"/>
                      <a:gd name="connsiteX4" fmla="*/ 40266 w 110478"/>
                      <a:gd name="connsiteY4" fmla="*/ 35259 h 38090"/>
                      <a:gd name="connsiteX5" fmla="*/ 108300 w 110478"/>
                      <a:gd name="connsiteY5" fmla="*/ 8939 h 38090"/>
                      <a:gd name="connsiteX6" fmla="*/ 106811 w 110478"/>
                      <a:gd name="connsiteY6" fmla="*/ 1490 h 38090"/>
                      <a:gd name="connsiteX7" fmla="*/ 60875 w 110478"/>
                      <a:gd name="connsiteY7" fmla="*/ 0 h 38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10478" h="38090">
                        <a:moveTo>
                          <a:pt x="60875" y="0"/>
                        </a:moveTo>
                        <a:cubicBezTo>
                          <a:pt x="32072" y="248"/>
                          <a:pt x="19657" y="1738"/>
                          <a:pt x="15436" y="5463"/>
                        </a:cubicBezTo>
                        <a:cubicBezTo>
                          <a:pt x="8732" y="10677"/>
                          <a:pt x="-703" y="19119"/>
                          <a:pt x="42" y="24333"/>
                        </a:cubicBezTo>
                        <a:cubicBezTo>
                          <a:pt x="1035" y="29548"/>
                          <a:pt x="20650" y="36748"/>
                          <a:pt x="20650" y="36748"/>
                        </a:cubicBezTo>
                        <a:cubicBezTo>
                          <a:pt x="27106" y="38735"/>
                          <a:pt x="29341" y="38735"/>
                          <a:pt x="40266" y="35259"/>
                        </a:cubicBezTo>
                        <a:cubicBezTo>
                          <a:pt x="86450" y="18871"/>
                          <a:pt x="105073" y="10677"/>
                          <a:pt x="108300" y="8939"/>
                        </a:cubicBezTo>
                        <a:cubicBezTo>
                          <a:pt x="111528" y="7201"/>
                          <a:pt x="111280" y="1738"/>
                          <a:pt x="106811" y="1490"/>
                        </a:cubicBezTo>
                        <a:cubicBezTo>
                          <a:pt x="102341" y="1241"/>
                          <a:pt x="60875" y="0"/>
                          <a:pt x="60875" y="0"/>
                        </a:cubicBezTo>
                        <a:close/>
                      </a:path>
                    </a:pathLst>
                  </a:custGeom>
                  <a:solidFill>
                    <a:srgbClr val="005F8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575BBB90-79E9-703B-22C3-A506F94662EC}"/>
                    </a:ext>
                  </a:extLst>
                </p:cNvPr>
                <p:cNvSpPr/>
                <p:nvPr/>
              </p:nvSpPr>
              <p:spPr>
                <a:xfrm>
                  <a:off x="1039344" y="5857667"/>
                  <a:ext cx="9932" cy="9932"/>
                </a:xfrm>
                <a:custGeom>
                  <a:avLst/>
                  <a:gdLst>
                    <a:gd name="connsiteX0" fmla="*/ 9932 w 9932"/>
                    <a:gd name="connsiteY0" fmla="*/ 4966 h 9932"/>
                    <a:gd name="connsiteX1" fmla="*/ 4966 w 9932"/>
                    <a:gd name="connsiteY1" fmla="*/ 9932 h 9932"/>
                    <a:gd name="connsiteX2" fmla="*/ 0 w 9932"/>
                    <a:gd name="connsiteY2" fmla="*/ 4966 h 9932"/>
                    <a:gd name="connsiteX3" fmla="*/ 4966 w 9932"/>
                    <a:gd name="connsiteY3" fmla="*/ 0 h 9932"/>
                    <a:gd name="connsiteX4" fmla="*/ 9932 w 9932"/>
                    <a:gd name="connsiteY4" fmla="*/ 4966 h 9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32" h="9932">
                      <a:moveTo>
                        <a:pt x="9932" y="4966"/>
                      </a:moveTo>
                      <a:cubicBezTo>
                        <a:pt x="9932" y="7697"/>
                        <a:pt x="7697" y="9932"/>
                        <a:pt x="4966" y="9932"/>
                      </a:cubicBezTo>
                      <a:cubicBezTo>
                        <a:pt x="2235" y="9932"/>
                        <a:pt x="0" y="7697"/>
                        <a:pt x="0" y="4966"/>
                      </a:cubicBezTo>
                      <a:cubicBezTo>
                        <a:pt x="0" y="2235"/>
                        <a:pt x="2235" y="0"/>
                        <a:pt x="4966" y="0"/>
                      </a:cubicBezTo>
                      <a:cubicBezTo>
                        <a:pt x="7697" y="0"/>
                        <a:pt x="9932" y="2235"/>
                        <a:pt x="9932" y="49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C6AE4D97-A36E-E3A1-4EA4-CD75407F08C5}"/>
                    </a:ext>
                  </a:extLst>
                </p:cNvPr>
                <p:cNvSpPr/>
                <p:nvPr/>
              </p:nvSpPr>
              <p:spPr>
                <a:xfrm>
                  <a:off x="1073610" y="5861888"/>
                  <a:ext cx="12415" cy="12415"/>
                </a:xfrm>
                <a:custGeom>
                  <a:avLst/>
                  <a:gdLst>
                    <a:gd name="connsiteX0" fmla="*/ 12415 w 12415"/>
                    <a:gd name="connsiteY0" fmla="*/ 6208 h 12415"/>
                    <a:gd name="connsiteX1" fmla="*/ 6208 w 12415"/>
                    <a:gd name="connsiteY1" fmla="*/ 12415 h 12415"/>
                    <a:gd name="connsiteX2" fmla="*/ 0 w 12415"/>
                    <a:gd name="connsiteY2" fmla="*/ 6208 h 12415"/>
                    <a:gd name="connsiteX3" fmla="*/ 6208 w 12415"/>
                    <a:gd name="connsiteY3" fmla="*/ 0 h 12415"/>
                    <a:gd name="connsiteX4" fmla="*/ 12415 w 12415"/>
                    <a:gd name="connsiteY4" fmla="*/ 6208 h 12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15" h="12415">
                      <a:moveTo>
                        <a:pt x="12415" y="6208"/>
                      </a:moveTo>
                      <a:cubicBezTo>
                        <a:pt x="12415" y="9684"/>
                        <a:pt x="9684" y="12415"/>
                        <a:pt x="6208" y="12415"/>
                      </a:cubicBezTo>
                      <a:cubicBezTo>
                        <a:pt x="2731" y="12415"/>
                        <a:pt x="0" y="9684"/>
                        <a:pt x="0" y="6208"/>
                      </a:cubicBezTo>
                      <a:cubicBezTo>
                        <a:pt x="0" y="2731"/>
                        <a:pt x="2731" y="0"/>
                        <a:pt x="6208" y="0"/>
                      </a:cubicBezTo>
                      <a:cubicBezTo>
                        <a:pt x="9684" y="248"/>
                        <a:pt x="12415" y="2980"/>
                        <a:pt x="12415" y="62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62609303-9E0E-8C12-C6CD-4E36D2F502DD}"/>
                    </a:ext>
                  </a:extLst>
                </p:cNvPr>
                <p:cNvSpPr/>
                <p:nvPr/>
              </p:nvSpPr>
              <p:spPr>
                <a:xfrm>
                  <a:off x="1083790" y="6054321"/>
                  <a:ext cx="9932" cy="9932"/>
                </a:xfrm>
                <a:custGeom>
                  <a:avLst/>
                  <a:gdLst>
                    <a:gd name="connsiteX0" fmla="*/ 9932 w 9932"/>
                    <a:gd name="connsiteY0" fmla="*/ 4966 h 9932"/>
                    <a:gd name="connsiteX1" fmla="*/ 4966 w 9932"/>
                    <a:gd name="connsiteY1" fmla="*/ 9932 h 9932"/>
                    <a:gd name="connsiteX2" fmla="*/ 0 w 9932"/>
                    <a:gd name="connsiteY2" fmla="*/ 4966 h 9932"/>
                    <a:gd name="connsiteX3" fmla="*/ 4966 w 9932"/>
                    <a:gd name="connsiteY3" fmla="*/ 0 h 9932"/>
                    <a:gd name="connsiteX4" fmla="*/ 9932 w 9932"/>
                    <a:gd name="connsiteY4" fmla="*/ 4966 h 9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32" h="9932">
                      <a:moveTo>
                        <a:pt x="9932" y="4966"/>
                      </a:moveTo>
                      <a:cubicBezTo>
                        <a:pt x="9932" y="7697"/>
                        <a:pt x="7697" y="9932"/>
                        <a:pt x="4966" y="9932"/>
                      </a:cubicBezTo>
                      <a:cubicBezTo>
                        <a:pt x="2235" y="9932"/>
                        <a:pt x="0" y="7697"/>
                        <a:pt x="0" y="4966"/>
                      </a:cubicBezTo>
                      <a:cubicBezTo>
                        <a:pt x="0" y="2235"/>
                        <a:pt x="2235" y="0"/>
                        <a:pt x="4966" y="0"/>
                      </a:cubicBezTo>
                      <a:cubicBezTo>
                        <a:pt x="7697" y="0"/>
                        <a:pt x="9932" y="2235"/>
                        <a:pt x="9932" y="49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482F92C0-BA77-9283-2DED-E5CC1644877C}"/>
                    </a:ext>
                  </a:extLst>
                </p:cNvPr>
                <p:cNvSpPr/>
                <p:nvPr/>
              </p:nvSpPr>
              <p:spPr>
                <a:xfrm>
                  <a:off x="1125753" y="6085358"/>
                  <a:ext cx="17877" cy="17877"/>
                </a:xfrm>
                <a:custGeom>
                  <a:avLst/>
                  <a:gdLst>
                    <a:gd name="connsiteX0" fmla="*/ 17878 w 17877"/>
                    <a:gd name="connsiteY0" fmla="*/ 8939 h 17877"/>
                    <a:gd name="connsiteX1" fmla="*/ 8939 w 17877"/>
                    <a:gd name="connsiteY1" fmla="*/ 17878 h 17877"/>
                    <a:gd name="connsiteX2" fmla="*/ 0 w 17877"/>
                    <a:gd name="connsiteY2" fmla="*/ 8939 h 17877"/>
                    <a:gd name="connsiteX3" fmla="*/ 8939 w 17877"/>
                    <a:gd name="connsiteY3" fmla="*/ 0 h 17877"/>
                    <a:gd name="connsiteX4" fmla="*/ 17878 w 17877"/>
                    <a:gd name="connsiteY4" fmla="*/ 8939 h 178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877" h="17877">
                      <a:moveTo>
                        <a:pt x="17878" y="8939"/>
                      </a:moveTo>
                      <a:cubicBezTo>
                        <a:pt x="17878" y="13905"/>
                        <a:pt x="13905" y="17878"/>
                        <a:pt x="8939" y="17878"/>
                      </a:cubicBezTo>
                      <a:cubicBezTo>
                        <a:pt x="3973" y="17878"/>
                        <a:pt x="0" y="13905"/>
                        <a:pt x="0" y="8939"/>
                      </a:cubicBezTo>
                      <a:cubicBezTo>
                        <a:pt x="0" y="3973"/>
                        <a:pt x="3973" y="0"/>
                        <a:pt x="8939" y="0"/>
                      </a:cubicBezTo>
                      <a:cubicBezTo>
                        <a:pt x="13905" y="248"/>
                        <a:pt x="17878" y="4221"/>
                        <a:pt x="17878" y="893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615517F8-D098-295D-168C-609942772BE1}"/>
                    </a:ext>
                  </a:extLst>
                </p:cNvPr>
                <p:cNvSpPr/>
                <p:nvPr/>
              </p:nvSpPr>
              <p:spPr>
                <a:xfrm>
                  <a:off x="1190559" y="6053328"/>
                  <a:ext cx="24333" cy="24333"/>
                </a:xfrm>
                <a:custGeom>
                  <a:avLst/>
                  <a:gdLst>
                    <a:gd name="connsiteX0" fmla="*/ 24333 w 24333"/>
                    <a:gd name="connsiteY0" fmla="*/ 12167 h 24333"/>
                    <a:gd name="connsiteX1" fmla="*/ 12167 w 24333"/>
                    <a:gd name="connsiteY1" fmla="*/ 24333 h 24333"/>
                    <a:gd name="connsiteX2" fmla="*/ 0 w 24333"/>
                    <a:gd name="connsiteY2" fmla="*/ 12167 h 24333"/>
                    <a:gd name="connsiteX3" fmla="*/ 12167 w 24333"/>
                    <a:gd name="connsiteY3" fmla="*/ 0 h 24333"/>
                    <a:gd name="connsiteX4" fmla="*/ 24333 w 24333"/>
                    <a:gd name="connsiteY4" fmla="*/ 12167 h 24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333" h="24333">
                      <a:moveTo>
                        <a:pt x="24333" y="12167"/>
                      </a:moveTo>
                      <a:cubicBezTo>
                        <a:pt x="24333" y="18871"/>
                        <a:pt x="18871" y="24333"/>
                        <a:pt x="12167" y="24333"/>
                      </a:cubicBezTo>
                      <a:cubicBezTo>
                        <a:pt x="5463" y="24333"/>
                        <a:pt x="0" y="18871"/>
                        <a:pt x="0" y="12167"/>
                      </a:cubicBezTo>
                      <a:cubicBezTo>
                        <a:pt x="0" y="5462"/>
                        <a:pt x="5463" y="0"/>
                        <a:pt x="12167" y="0"/>
                      </a:cubicBezTo>
                      <a:cubicBezTo>
                        <a:pt x="18871" y="0"/>
                        <a:pt x="24333" y="5462"/>
                        <a:pt x="24333" y="1216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53FC0ED-9AAD-0462-9FD2-38C25D000E1D}"/>
                    </a:ext>
                  </a:extLst>
                </p:cNvPr>
                <p:cNvSpPr/>
                <p:nvPr/>
              </p:nvSpPr>
              <p:spPr>
                <a:xfrm>
                  <a:off x="1215886" y="6122107"/>
                  <a:ext cx="7945" cy="7945"/>
                </a:xfrm>
                <a:custGeom>
                  <a:avLst/>
                  <a:gdLst>
                    <a:gd name="connsiteX0" fmla="*/ 7946 w 7945"/>
                    <a:gd name="connsiteY0" fmla="*/ 3973 h 7945"/>
                    <a:gd name="connsiteX1" fmla="*/ 3973 w 7945"/>
                    <a:gd name="connsiteY1" fmla="*/ 7946 h 7945"/>
                    <a:gd name="connsiteX2" fmla="*/ 0 w 7945"/>
                    <a:gd name="connsiteY2" fmla="*/ 3973 h 7945"/>
                    <a:gd name="connsiteX3" fmla="*/ 3973 w 7945"/>
                    <a:gd name="connsiteY3" fmla="*/ 0 h 7945"/>
                    <a:gd name="connsiteX4" fmla="*/ 7946 w 7945"/>
                    <a:gd name="connsiteY4" fmla="*/ 3973 h 7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45" h="7945">
                      <a:moveTo>
                        <a:pt x="7946" y="3973"/>
                      </a:moveTo>
                      <a:cubicBezTo>
                        <a:pt x="7946" y="6208"/>
                        <a:pt x="6208" y="7946"/>
                        <a:pt x="3973" y="7946"/>
                      </a:cubicBezTo>
                      <a:cubicBezTo>
                        <a:pt x="1738" y="7946"/>
                        <a:pt x="0" y="6208"/>
                        <a:pt x="0" y="3973"/>
                      </a:cubicBezTo>
                      <a:cubicBezTo>
                        <a:pt x="0" y="1738"/>
                        <a:pt x="1738" y="0"/>
                        <a:pt x="3973" y="0"/>
                      </a:cubicBezTo>
                      <a:cubicBezTo>
                        <a:pt x="6208" y="0"/>
                        <a:pt x="7946" y="1738"/>
                        <a:pt x="7946" y="39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BD37800C-D99E-31D6-58A8-7036BE06DCBA}"/>
                    </a:ext>
                  </a:extLst>
                </p:cNvPr>
                <p:cNvSpPr/>
                <p:nvPr/>
              </p:nvSpPr>
              <p:spPr>
                <a:xfrm>
                  <a:off x="1246923" y="6115403"/>
                  <a:ext cx="7945" cy="7945"/>
                </a:xfrm>
                <a:custGeom>
                  <a:avLst/>
                  <a:gdLst>
                    <a:gd name="connsiteX0" fmla="*/ 7946 w 7945"/>
                    <a:gd name="connsiteY0" fmla="*/ 3973 h 7945"/>
                    <a:gd name="connsiteX1" fmla="*/ 3973 w 7945"/>
                    <a:gd name="connsiteY1" fmla="*/ 7946 h 7945"/>
                    <a:gd name="connsiteX2" fmla="*/ 0 w 7945"/>
                    <a:gd name="connsiteY2" fmla="*/ 3973 h 7945"/>
                    <a:gd name="connsiteX3" fmla="*/ 3973 w 7945"/>
                    <a:gd name="connsiteY3" fmla="*/ 0 h 7945"/>
                    <a:gd name="connsiteX4" fmla="*/ 7946 w 7945"/>
                    <a:gd name="connsiteY4" fmla="*/ 3973 h 7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45" h="7945">
                      <a:moveTo>
                        <a:pt x="7946" y="3973"/>
                      </a:moveTo>
                      <a:cubicBezTo>
                        <a:pt x="7946" y="6208"/>
                        <a:pt x="6208" y="7946"/>
                        <a:pt x="3973" y="7946"/>
                      </a:cubicBezTo>
                      <a:cubicBezTo>
                        <a:pt x="1738" y="7946"/>
                        <a:pt x="0" y="6208"/>
                        <a:pt x="0" y="3973"/>
                      </a:cubicBezTo>
                      <a:cubicBezTo>
                        <a:pt x="0" y="1738"/>
                        <a:pt x="1738" y="0"/>
                        <a:pt x="3973" y="0"/>
                      </a:cubicBezTo>
                      <a:cubicBezTo>
                        <a:pt x="6208" y="0"/>
                        <a:pt x="7946" y="1738"/>
                        <a:pt x="7946" y="39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2E006690-83D2-3982-EEB5-D30B55368394}"/>
                    </a:ext>
                  </a:extLst>
                </p:cNvPr>
                <p:cNvSpPr/>
                <p:nvPr/>
              </p:nvSpPr>
              <p:spPr>
                <a:xfrm>
                  <a:off x="873480" y="5960960"/>
                  <a:ext cx="7945" cy="7945"/>
                </a:xfrm>
                <a:custGeom>
                  <a:avLst/>
                  <a:gdLst>
                    <a:gd name="connsiteX0" fmla="*/ 7946 w 7945"/>
                    <a:gd name="connsiteY0" fmla="*/ 3973 h 7945"/>
                    <a:gd name="connsiteX1" fmla="*/ 3973 w 7945"/>
                    <a:gd name="connsiteY1" fmla="*/ 7946 h 7945"/>
                    <a:gd name="connsiteX2" fmla="*/ 0 w 7945"/>
                    <a:gd name="connsiteY2" fmla="*/ 3973 h 7945"/>
                    <a:gd name="connsiteX3" fmla="*/ 3973 w 7945"/>
                    <a:gd name="connsiteY3" fmla="*/ 0 h 7945"/>
                    <a:gd name="connsiteX4" fmla="*/ 7946 w 7945"/>
                    <a:gd name="connsiteY4" fmla="*/ 3973 h 7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45" h="7945">
                      <a:moveTo>
                        <a:pt x="7946" y="3973"/>
                      </a:moveTo>
                      <a:cubicBezTo>
                        <a:pt x="7946" y="6208"/>
                        <a:pt x="6208" y="7946"/>
                        <a:pt x="3973" y="7946"/>
                      </a:cubicBezTo>
                      <a:cubicBezTo>
                        <a:pt x="1738" y="7946"/>
                        <a:pt x="0" y="6208"/>
                        <a:pt x="0" y="3973"/>
                      </a:cubicBezTo>
                      <a:cubicBezTo>
                        <a:pt x="0" y="1738"/>
                        <a:pt x="1738" y="0"/>
                        <a:pt x="3973" y="0"/>
                      </a:cubicBezTo>
                      <a:cubicBezTo>
                        <a:pt x="6208" y="0"/>
                        <a:pt x="7946" y="1738"/>
                        <a:pt x="7946" y="39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" name="任意多边形: 形状 447">
                  <a:extLst>
                    <a:ext uri="{FF2B5EF4-FFF2-40B4-BE49-F238E27FC236}">
                      <a16:creationId xmlns:a16="http://schemas.microsoft.com/office/drawing/2014/main" id="{F8B0346E-D34E-B5F7-0FBC-21167F2A57F8}"/>
                    </a:ext>
                  </a:extLst>
                </p:cNvPr>
                <p:cNvSpPr/>
                <p:nvPr/>
              </p:nvSpPr>
              <p:spPr>
                <a:xfrm>
                  <a:off x="926120" y="5978837"/>
                  <a:ext cx="6455" cy="6455"/>
                </a:xfrm>
                <a:custGeom>
                  <a:avLst/>
                  <a:gdLst>
                    <a:gd name="connsiteX0" fmla="*/ 6456 w 6455"/>
                    <a:gd name="connsiteY0" fmla="*/ 3228 h 6455"/>
                    <a:gd name="connsiteX1" fmla="*/ 3228 w 6455"/>
                    <a:gd name="connsiteY1" fmla="*/ 6456 h 6455"/>
                    <a:gd name="connsiteX2" fmla="*/ 0 w 6455"/>
                    <a:gd name="connsiteY2" fmla="*/ 3228 h 6455"/>
                    <a:gd name="connsiteX3" fmla="*/ 3228 w 6455"/>
                    <a:gd name="connsiteY3" fmla="*/ 0 h 6455"/>
                    <a:gd name="connsiteX4" fmla="*/ 6456 w 6455"/>
                    <a:gd name="connsiteY4" fmla="*/ 3228 h 64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55" h="6455">
                      <a:moveTo>
                        <a:pt x="6456" y="3228"/>
                      </a:moveTo>
                      <a:cubicBezTo>
                        <a:pt x="6456" y="5214"/>
                        <a:pt x="4966" y="6456"/>
                        <a:pt x="3228" y="6456"/>
                      </a:cubicBezTo>
                      <a:cubicBezTo>
                        <a:pt x="1242" y="6456"/>
                        <a:pt x="0" y="4966"/>
                        <a:pt x="0" y="3228"/>
                      </a:cubicBezTo>
                      <a:cubicBezTo>
                        <a:pt x="0" y="1490"/>
                        <a:pt x="1490" y="0"/>
                        <a:pt x="3228" y="0"/>
                      </a:cubicBezTo>
                      <a:cubicBezTo>
                        <a:pt x="4966" y="0"/>
                        <a:pt x="6456" y="1490"/>
                        <a:pt x="6456" y="32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" name="任意多边形: 形状 448">
                  <a:extLst>
                    <a:ext uri="{FF2B5EF4-FFF2-40B4-BE49-F238E27FC236}">
                      <a16:creationId xmlns:a16="http://schemas.microsoft.com/office/drawing/2014/main" id="{8CD9C225-E4EB-E432-0BB8-07DFBECE655E}"/>
                    </a:ext>
                  </a:extLst>
                </p:cNvPr>
                <p:cNvSpPr/>
                <p:nvPr/>
              </p:nvSpPr>
              <p:spPr>
                <a:xfrm>
                  <a:off x="1043566" y="5886470"/>
                  <a:ext cx="8938" cy="8938"/>
                </a:xfrm>
                <a:custGeom>
                  <a:avLst/>
                  <a:gdLst>
                    <a:gd name="connsiteX0" fmla="*/ 8939 w 8938"/>
                    <a:gd name="connsiteY0" fmla="*/ 4469 h 8938"/>
                    <a:gd name="connsiteX1" fmla="*/ 4469 w 8938"/>
                    <a:gd name="connsiteY1" fmla="*/ 8939 h 8938"/>
                    <a:gd name="connsiteX2" fmla="*/ 0 w 8938"/>
                    <a:gd name="connsiteY2" fmla="*/ 4469 h 8938"/>
                    <a:gd name="connsiteX3" fmla="*/ 4469 w 8938"/>
                    <a:gd name="connsiteY3" fmla="*/ 0 h 8938"/>
                    <a:gd name="connsiteX4" fmla="*/ 8939 w 8938"/>
                    <a:gd name="connsiteY4" fmla="*/ 4469 h 8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38" h="8938">
                      <a:moveTo>
                        <a:pt x="8939" y="4469"/>
                      </a:moveTo>
                      <a:cubicBezTo>
                        <a:pt x="8939" y="6952"/>
                        <a:pt x="6952" y="8939"/>
                        <a:pt x="4469" y="8939"/>
                      </a:cubicBezTo>
                      <a:cubicBezTo>
                        <a:pt x="1986" y="8939"/>
                        <a:pt x="0" y="6952"/>
                        <a:pt x="0" y="4469"/>
                      </a:cubicBezTo>
                      <a:cubicBezTo>
                        <a:pt x="0" y="1986"/>
                        <a:pt x="1986" y="0"/>
                        <a:pt x="4469" y="0"/>
                      </a:cubicBezTo>
                      <a:cubicBezTo>
                        <a:pt x="6952" y="0"/>
                        <a:pt x="8939" y="1986"/>
                        <a:pt x="8939" y="446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" name="任意多边形: 形状 449">
                  <a:extLst>
                    <a:ext uri="{FF2B5EF4-FFF2-40B4-BE49-F238E27FC236}">
                      <a16:creationId xmlns:a16="http://schemas.microsoft.com/office/drawing/2014/main" id="{63AFBDE7-F2CC-6C5F-34CC-BAB0EFB5E9A0}"/>
                    </a:ext>
                  </a:extLst>
                </p:cNvPr>
                <p:cNvSpPr/>
                <p:nvPr/>
              </p:nvSpPr>
              <p:spPr>
                <a:xfrm>
                  <a:off x="1372812" y="5904347"/>
                  <a:ext cx="9931" cy="9932"/>
                </a:xfrm>
                <a:custGeom>
                  <a:avLst/>
                  <a:gdLst>
                    <a:gd name="connsiteX0" fmla="*/ 9932 w 9931"/>
                    <a:gd name="connsiteY0" fmla="*/ 4966 h 9932"/>
                    <a:gd name="connsiteX1" fmla="*/ 4966 w 9931"/>
                    <a:gd name="connsiteY1" fmla="*/ 9932 h 9932"/>
                    <a:gd name="connsiteX2" fmla="*/ 0 w 9931"/>
                    <a:gd name="connsiteY2" fmla="*/ 4966 h 9932"/>
                    <a:gd name="connsiteX3" fmla="*/ 4966 w 9931"/>
                    <a:gd name="connsiteY3" fmla="*/ 0 h 9932"/>
                    <a:gd name="connsiteX4" fmla="*/ 9932 w 9931"/>
                    <a:gd name="connsiteY4" fmla="*/ 4966 h 9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31" h="9932">
                      <a:moveTo>
                        <a:pt x="9932" y="4966"/>
                      </a:moveTo>
                      <a:cubicBezTo>
                        <a:pt x="9932" y="7697"/>
                        <a:pt x="7697" y="9932"/>
                        <a:pt x="4966" y="9932"/>
                      </a:cubicBezTo>
                      <a:cubicBezTo>
                        <a:pt x="2235" y="9932"/>
                        <a:pt x="0" y="7697"/>
                        <a:pt x="0" y="4966"/>
                      </a:cubicBezTo>
                      <a:cubicBezTo>
                        <a:pt x="0" y="2235"/>
                        <a:pt x="2235" y="0"/>
                        <a:pt x="4966" y="0"/>
                      </a:cubicBezTo>
                      <a:cubicBezTo>
                        <a:pt x="7697" y="0"/>
                        <a:pt x="9932" y="2235"/>
                        <a:pt x="9932" y="49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" name="任意多边形: 形状 450">
                  <a:extLst>
                    <a:ext uri="{FF2B5EF4-FFF2-40B4-BE49-F238E27FC236}">
                      <a16:creationId xmlns:a16="http://schemas.microsoft.com/office/drawing/2014/main" id="{1EB60EE7-472A-B775-9035-6B4F508E7E06}"/>
                    </a:ext>
                  </a:extLst>
                </p:cNvPr>
                <p:cNvSpPr/>
                <p:nvPr/>
              </p:nvSpPr>
              <p:spPr>
                <a:xfrm>
                  <a:off x="1349471" y="5960960"/>
                  <a:ext cx="8938" cy="8938"/>
                </a:xfrm>
                <a:custGeom>
                  <a:avLst/>
                  <a:gdLst>
                    <a:gd name="connsiteX0" fmla="*/ 8939 w 8938"/>
                    <a:gd name="connsiteY0" fmla="*/ 4469 h 8938"/>
                    <a:gd name="connsiteX1" fmla="*/ 4469 w 8938"/>
                    <a:gd name="connsiteY1" fmla="*/ 8939 h 8938"/>
                    <a:gd name="connsiteX2" fmla="*/ 0 w 8938"/>
                    <a:gd name="connsiteY2" fmla="*/ 4469 h 8938"/>
                    <a:gd name="connsiteX3" fmla="*/ 4469 w 8938"/>
                    <a:gd name="connsiteY3" fmla="*/ 0 h 8938"/>
                    <a:gd name="connsiteX4" fmla="*/ 8939 w 8938"/>
                    <a:gd name="connsiteY4" fmla="*/ 4469 h 8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38" h="8938">
                      <a:moveTo>
                        <a:pt x="8939" y="4469"/>
                      </a:moveTo>
                      <a:cubicBezTo>
                        <a:pt x="8939" y="6952"/>
                        <a:pt x="6952" y="8939"/>
                        <a:pt x="4469" y="8939"/>
                      </a:cubicBezTo>
                      <a:cubicBezTo>
                        <a:pt x="1986" y="8939"/>
                        <a:pt x="0" y="6952"/>
                        <a:pt x="0" y="4469"/>
                      </a:cubicBezTo>
                      <a:cubicBezTo>
                        <a:pt x="0" y="1986"/>
                        <a:pt x="1986" y="0"/>
                        <a:pt x="4469" y="0"/>
                      </a:cubicBezTo>
                      <a:cubicBezTo>
                        <a:pt x="6952" y="0"/>
                        <a:pt x="8939" y="1986"/>
                        <a:pt x="8939" y="446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" name="任意多边形: 形状 451">
                  <a:extLst>
                    <a:ext uri="{FF2B5EF4-FFF2-40B4-BE49-F238E27FC236}">
                      <a16:creationId xmlns:a16="http://schemas.microsoft.com/office/drawing/2014/main" id="{860A5BE5-4166-7E16-DAD3-005A26E9B916}"/>
                    </a:ext>
                  </a:extLst>
                </p:cNvPr>
                <p:cNvSpPr/>
                <p:nvPr/>
              </p:nvSpPr>
              <p:spPr>
                <a:xfrm>
                  <a:off x="1160515" y="5796572"/>
                  <a:ext cx="14401" cy="14414"/>
                </a:xfrm>
                <a:custGeom>
                  <a:avLst/>
                  <a:gdLst>
                    <a:gd name="connsiteX0" fmla="*/ 14401 w 14401"/>
                    <a:gd name="connsiteY0" fmla="*/ 7214 h 14414"/>
                    <a:gd name="connsiteX1" fmla="*/ 7201 w 14401"/>
                    <a:gd name="connsiteY1" fmla="*/ 14415 h 14414"/>
                    <a:gd name="connsiteX2" fmla="*/ 0 w 14401"/>
                    <a:gd name="connsiteY2" fmla="*/ 7214 h 14414"/>
                    <a:gd name="connsiteX3" fmla="*/ 7201 w 14401"/>
                    <a:gd name="connsiteY3" fmla="*/ 13 h 14414"/>
                    <a:gd name="connsiteX4" fmla="*/ 14401 w 14401"/>
                    <a:gd name="connsiteY4" fmla="*/ 7214 h 14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401" h="14414">
                      <a:moveTo>
                        <a:pt x="14401" y="7214"/>
                      </a:moveTo>
                      <a:cubicBezTo>
                        <a:pt x="14401" y="11187"/>
                        <a:pt x="11174" y="14415"/>
                        <a:pt x="7201" y="14415"/>
                      </a:cubicBezTo>
                      <a:cubicBezTo>
                        <a:pt x="3228" y="14415"/>
                        <a:pt x="0" y="11187"/>
                        <a:pt x="0" y="7214"/>
                      </a:cubicBezTo>
                      <a:cubicBezTo>
                        <a:pt x="0" y="3241"/>
                        <a:pt x="3228" y="13"/>
                        <a:pt x="7201" y="13"/>
                      </a:cubicBezTo>
                      <a:cubicBezTo>
                        <a:pt x="11174" y="-235"/>
                        <a:pt x="14401" y="2993"/>
                        <a:pt x="14401" y="72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53" name="图形 23">
              <a:extLst>
                <a:ext uri="{FF2B5EF4-FFF2-40B4-BE49-F238E27FC236}">
                  <a16:creationId xmlns:a16="http://schemas.microsoft.com/office/drawing/2014/main" id="{6ED9AA05-2686-F312-96B2-2095F3A3D29E}"/>
                </a:ext>
              </a:extLst>
            </p:cNvPr>
            <p:cNvGrpSpPr/>
            <p:nvPr/>
          </p:nvGrpSpPr>
          <p:grpSpPr>
            <a:xfrm>
              <a:off x="900586" y="4390268"/>
              <a:ext cx="2438619" cy="1693543"/>
              <a:chOff x="900586" y="4390268"/>
              <a:chExt cx="2438619" cy="1693543"/>
            </a:xfrm>
          </p:grpSpPr>
          <p:grpSp>
            <p:nvGrpSpPr>
              <p:cNvPr id="454" name="图形 23">
                <a:extLst>
                  <a:ext uri="{FF2B5EF4-FFF2-40B4-BE49-F238E27FC236}">
                    <a16:creationId xmlns:a16="http://schemas.microsoft.com/office/drawing/2014/main" id="{64E9D27F-D44A-8EA2-F4BB-0C531E633DA3}"/>
                  </a:ext>
                </a:extLst>
              </p:cNvPr>
              <p:cNvGrpSpPr/>
              <p:nvPr/>
            </p:nvGrpSpPr>
            <p:grpSpPr>
              <a:xfrm>
                <a:off x="900586" y="4390268"/>
                <a:ext cx="2438619" cy="1693543"/>
                <a:chOff x="900586" y="4390268"/>
                <a:chExt cx="2438619" cy="1693543"/>
              </a:xfrm>
            </p:grpSpPr>
            <p:grpSp>
              <p:nvGrpSpPr>
                <p:cNvPr id="455" name="图形 23">
                  <a:extLst>
                    <a:ext uri="{FF2B5EF4-FFF2-40B4-BE49-F238E27FC236}">
                      <a16:creationId xmlns:a16="http://schemas.microsoft.com/office/drawing/2014/main" id="{AFF8D686-23A3-4377-27C8-B412BD644DB3}"/>
                    </a:ext>
                  </a:extLst>
                </p:cNvPr>
                <p:cNvGrpSpPr/>
                <p:nvPr/>
              </p:nvGrpSpPr>
              <p:grpSpPr>
                <a:xfrm>
                  <a:off x="2423618" y="5387386"/>
                  <a:ext cx="915587" cy="248477"/>
                  <a:chOff x="2423618" y="5387386"/>
                  <a:chExt cx="915587" cy="248477"/>
                </a:xfrm>
              </p:grpSpPr>
              <p:sp>
                <p:nvSpPr>
                  <p:cNvPr id="456" name="任意多边形: 形状 455">
                    <a:extLst>
                      <a:ext uri="{FF2B5EF4-FFF2-40B4-BE49-F238E27FC236}">
                        <a16:creationId xmlns:a16="http://schemas.microsoft.com/office/drawing/2014/main" id="{E4D3578B-5A6A-F4A2-DFCF-6A841C840554}"/>
                      </a:ext>
                    </a:extLst>
                  </p:cNvPr>
                  <p:cNvSpPr/>
                  <p:nvPr/>
                </p:nvSpPr>
                <p:spPr>
                  <a:xfrm>
                    <a:off x="3206260" y="5393346"/>
                    <a:ext cx="132945" cy="80697"/>
                  </a:xfrm>
                  <a:custGeom>
                    <a:avLst/>
                    <a:gdLst>
                      <a:gd name="connsiteX0" fmla="*/ 132344 w 132945"/>
                      <a:gd name="connsiteY0" fmla="*/ 38238 h 80697"/>
                      <a:gd name="connsiteX1" fmla="*/ 0 w 132945"/>
                      <a:gd name="connsiteY1" fmla="*/ 0 h 80697"/>
                      <a:gd name="connsiteX2" fmla="*/ 73000 w 132945"/>
                      <a:gd name="connsiteY2" fmla="*/ 80698 h 80697"/>
                      <a:gd name="connsiteX3" fmla="*/ 132344 w 132945"/>
                      <a:gd name="connsiteY3" fmla="*/ 38238 h 806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45" h="80697">
                        <a:moveTo>
                          <a:pt x="132344" y="38238"/>
                        </a:moveTo>
                        <a:cubicBezTo>
                          <a:pt x="119929" y="10180"/>
                          <a:pt x="83429" y="1738"/>
                          <a:pt x="0" y="0"/>
                        </a:cubicBezTo>
                        <a:cubicBezTo>
                          <a:pt x="33272" y="14650"/>
                          <a:pt x="75980" y="41218"/>
                          <a:pt x="73000" y="80698"/>
                        </a:cubicBezTo>
                        <a:cubicBezTo>
                          <a:pt x="113722" y="63813"/>
                          <a:pt x="137062" y="48915"/>
                          <a:pt x="132344" y="38238"/>
                        </a:cubicBezTo>
                        <a:close/>
                      </a:path>
                    </a:pathLst>
                  </a:custGeom>
                  <a:solidFill>
                    <a:srgbClr val="009FE3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4" name="任意多边形: 形状 473">
                    <a:extLst>
                      <a:ext uri="{FF2B5EF4-FFF2-40B4-BE49-F238E27FC236}">
                        <a16:creationId xmlns:a16="http://schemas.microsoft.com/office/drawing/2014/main" id="{04847829-CA3C-FB88-E625-7F9D90D045BB}"/>
                      </a:ext>
                    </a:extLst>
                  </p:cNvPr>
                  <p:cNvSpPr/>
                  <p:nvPr/>
                </p:nvSpPr>
                <p:spPr>
                  <a:xfrm>
                    <a:off x="2423618" y="5387386"/>
                    <a:ext cx="691852" cy="248477"/>
                  </a:xfrm>
                  <a:custGeom>
                    <a:avLst/>
                    <a:gdLst>
                      <a:gd name="connsiteX0" fmla="*/ 661223 w 691852"/>
                      <a:gd name="connsiteY0" fmla="*/ 6456 h 248477"/>
                      <a:gd name="connsiteX1" fmla="*/ 586982 w 691852"/>
                      <a:gd name="connsiteY1" fmla="*/ 7449 h 248477"/>
                      <a:gd name="connsiteX2" fmla="*/ 0 w 691852"/>
                      <a:gd name="connsiteY2" fmla="*/ 0 h 248477"/>
                      <a:gd name="connsiteX3" fmla="*/ 305657 w 691852"/>
                      <a:gd name="connsiteY3" fmla="*/ 246562 h 248477"/>
                      <a:gd name="connsiteX4" fmla="*/ 691516 w 691852"/>
                      <a:gd name="connsiteY4" fmla="*/ 143021 h 248477"/>
                      <a:gd name="connsiteX5" fmla="*/ 661223 w 691852"/>
                      <a:gd name="connsiteY5" fmla="*/ 6456 h 248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1852" h="248477">
                        <a:moveTo>
                          <a:pt x="661223" y="6456"/>
                        </a:moveTo>
                        <a:cubicBezTo>
                          <a:pt x="638380" y="6704"/>
                          <a:pt x="613798" y="6952"/>
                          <a:pt x="586982" y="7449"/>
                        </a:cubicBezTo>
                        <a:cubicBezTo>
                          <a:pt x="357552" y="9932"/>
                          <a:pt x="0" y="0"/>
                          <a:pt x="0" y="0"/>
                        </a:cubicBezTo>
                        <a:cubicBezTo>
                          <a:pt x="0" y="0"/>
                          <a:pt x="221980" y="273875"/>
                          <a:pt x="305657" y="246562"/>
                        </a:cubicBezTo>
                        <a:cubicBezTo>
                          <a:pt x="387597" y="226202"/>
                          <a:pt x="553461" y="184487"/>
                          <a:pt x="691516" y="143021"/>
                        </a:cubicBezTo>
                        <a:cubicBezTo>
                          <a:pt x="694496" y="74738"/>
                          <a:pt x="677115" y="31534"/>
                          <a:pt x="661223" y="6456"/>
                        </a:cubicBezTo>
                        <a:close/>
                      </a:path>
                    </a:pathLst>
                  </a:custGeom>
                  <a:solidFill>
                    <a:srgbClr val="F1C7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" name="任意多边形: 形状 475">
                    <a:extLst>
                      <a:ext uri="{FF2B5EF4-FFF2-40B4-BE49-F238E27FC236}">
                        <a16:creationId xmlns:a16="http://schemas.microsoft.com/office/drawing/2014/main" id="{CF182B2B-C6A4-8E06-050F-6A96104BA004}"/>
                      </a:ext>
                    </a:extLst>
                  </p:cNvPr>
                  <p:cNvSpPr/>
                  <p:nvPr/>
                </p:nvSpPr>
                <p:spPr>
                  <a:xfrm>
                    <a:off x="3084841" y="5393214"/>
                    <a:ext cx="194566" cy="136944"/>
                  </a:xfrm>
                  <a:custGeom>
                    <a:avLst/>
                    <a:gdLst>
                      <a:gd name="connsiteX0" fmla="*/ 121419 w 194566"/>
                      <a:gd name="connsiteY0" fmla="*/ 380 h 136944"/>
                      <a:gd name="connsiteX1" fmla="*/ 0 w 194566"/>
                      <a:gd name="connsiteY1" fmla="*/ 628 h 136944"/>
                      <a:gd name="connsiteX2" fmla="*/ 30541 w 194566"/>
                      <a:gd name="connsiteY2" fmla="*/ 136945 h 136944"/>
                      <a:gd name="connsiteX3" fmla="*/ 194419 w 194566"/>
                      <a:gd name="connsiteY3" fmla="*/ 80829 h 136944"/>
                      <a:gd name="connsiteX4" fmla="*/ 121419 w 194566"/>
                      <a:gd name="connsiteY4" fmla="*/ 380 h 1369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4566" h="136944">
                        <a:moveTo>
                          <a:pt x="121419" y="380"/>
                        </a:moveTo>
                        <a:cubicBezTo>
                          <a:pt x="88643" y="-365"/>
                          <a:pt x="48667" y="132"/>
                          <a:pt x="0" y="628"/>
                        </a:cubicBezTo>
                        <a:cubicBezTo>
                          <a:pt x="15891" y="25706"/>
                          <a:pt x="33272" y="69159"/>
                          <a:pt x="30541" y="136945"/>
                        </a:cubicBezTo>
                        <a:cubicBezTo>
                          <a:pt x="95099" y="117578"/>
                          <a:pt x="153450" y="98210"/>
                          <a:pt x="194419" y="80829"/>
                        </a:cubicBezTo>
                        <a:cubicBezTo>
                          <a:pt x="197399" y="41598"/>
                          <a:pt x="154691" y="15030"/>
                          <a:pt x="121419" y="380"/>
                        </a:cubicBezTo>
                        <a:close/>
                      </a:path>
                    </a:pathLst>
                  </a:custGeom>
                  <a:solidFill>
                    <a:srgbClr val="FFE75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78" name="图形 23">
                  <a:extLst>
                    <a:ext uri="{FF2B5EF4-FFF2-40B4-BE49-F238E27FC236}">
                      <a16:creationId xmlns:a16="http://schemas.microsoft.com/office/drawing/2014/main" id="{71D3FC2A-0EF2-A7BC-2EB6-5E22077087EA}"/>
                    </a:ext>
                  </a:extLst>
                </p:cNvPr>
                <p:cNvGrpSpPr/>
                <p:nvPr/>
              </p:nvGrpSpPr>
              <p:grpSpPr>
                <a:xfrm>
                  <a:off x="2500343" y="4937070"/>
                  <a:ext cx="674440" cy="780822"/>
                  <a:chOff x="2500343" y="4937070"/>
                  <a:chExt cx="674440" cy="780822"/>
                </a:xfrm>
              </p:grpSpPr>
              <p:sp>
                <p:nvSpPr>
                  <p:cNvPr id="480" name="任意多边形: 形状 479">
                    <a:extLst>
                      <a:ext uri="{FF2B5EF4-FFF2-40B4-BE49-F238E27FC236}">
                        <a16:creationId xmlns:a16="http://schemas.microsoft.com/office/drawing/2014/main" id="{D3C9AC41-CF61-30E0-E00E-B0631093D146}"/>
                      </a:ext>
                    </a:extLst>
                  </p:cNvPr>
                  <p:cNvSpPr/>
                  <p:nvPr/>
                </p:nvSpPr>
                <p:spPr>
                  <a:xfrm>
                    <a:off x="2500343" y="5107304"/>
                    <a:ext cx="512988" cy="610588"/>
                  </a:xfrm>
                  <a:custGeom>
                    <a:avLst/>
                    <a:gdLst>
                      <a:gd name="connsiteX0" fmla="*/ 390576 w 512988"/>
                      <a:gd name="connsiteY0" fmla="*/ 0 h 610588"/>
                      <a:gd name="connsiteX1" fmla="*/ 175052 w 512988"/>
                      <a:gd name="connsiteY1" fmla="*/ 299698 h 610588"/>
                      <a:gd name="connsiteX2" fmla="*/ 0 w 512988"/>
                      <a:gd name="connsiteY2" fmla="*/ 356559 h 610588"/>
                      <a:gd name="connsiteX3" fmla="*/ 71511 w 512988"/>
                      <a:gd name="connsiteY3" fmla="*/ 610570 h 610588"/>
                      <a:gd name="connsiteX4" fmla="*/ 352586 w 512988"/>
                      <a:gd name="connsiteY4" fmla="*/ 376423 h 610588"/>
                      <a:gd name="connsiteX5" fmla="*/ 512988 w 512988"/>
                      <a:gd name="connsiteY5" fmla="*/ 113473 h 610588"/>
                      <a:gd name="connsiteX6" fmla="*/ 390576 w 512988"/>
                      <a:gd name="connsiteY6" fmla="*/ 0 h 6105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12988" h="610588">
                        <a:moveTo>
                          <a:pt x="390576" y="0"/>
                        </a:moveTo>
                        <a:cubicBezTo>
                          <a:pt x="282566" y="122164"/>
                          <a:pt x="213290" y="259225"/>
                          <a:pt x="175052" y="299698"/>
                        </a:cubicBezTo>
                        <a:cubicBezTo>
                          <a:pt x="130606" y="346627"/>
                          <a:pt x="0" y="356559"/>
                          <a:pt x="0" y="356559"/>
                        </a:cubicBezTo>
                        <a:cubicBezTo>
                          <a:pt x="0" y="356559"/>
                          <a:pt x="34514" y="613053"/>
                          <a:pt x="71511" y="610570"/>
                        </a:cubicBezTo>
                        <a:cubicBezTo>
                          <a:pt x="214531" y="585989"/>
                          <a:pt x="281076" y="502063"/>
                          <a:pt x="352586" y="376423"/>
                        </a:cubicBezTo>
                        <a:cubicBezTo>
                          <a:pt x="405226" y="284056"/>
                          <a:pt x="453645" y="199633"/>
                          <a:pt x="512988" y="113473"/>
                        </a:cubicBezTo>
                        <a:cubicBezTo>
                          <a:pt x="494614" y="39728"/>
                          <a:pt x="429559" y="10925"/>
                          <a:pt x="390576" y="0"/>
                        </a:cubicBezTo>
                        <a:close/>
                      </a:path>
                    </a:pathLst>
                  </a:custGeom>
                  <a:solidFill>
                    <a:srgbClr val="F4D9B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2" name="任意多边形: 形状 481">
                    <a:extLst>
                      <a:ext uri="{FF2B5EF4-FFF2-40B4-BE49-F238E27FC236}">
                        <a16:creationId xmlns:a16="http://schemas.microsoft.com/office/drawing/2014/main" id="{270C1C46-A779-0732-146D-9D1538E6D78F}"/>
                      </a:ext>
                    </a:extLst>
                  </p:cNvPr>
                  <p:cNvSpPr/>
                  <p:nvPr/>
                </p:nvSpPr>
                <p:spPr>
                  <a:xfrm>
                    <a:off x="3025001" y="4937070"/>
                    <a:ext cx="149782" cy="103441"/>
                  </a:xfrm>
                  <a:custGeom>
                    <a:avLst/>
                    <a:gdLst>
                      <a:gd name="connsiteX0" fmla="*/ 136068 w 149782"/>
                      <a:gd name="connsiteY0" fmla="*/ 3873 h 103441"/>
                      <a:gd name="connsiteX1" fmla="*/ 0 w 149782"/>
                      <a:gd name="connsiteY1" fmla="*/ 47077 h 103441"/>
                      <a:gd name="connsiteX2" fmla="*/ 117694 w 149782"/>
                      <a:gd name="connsiteY2" fmla="*/ 103441 h 103441"/>
                      <a:gd name="connsiteX3" fmla="*/ 136068 w 149782"/>
                      <a:gd name="connsiteY3" fmla="*/ 3873 h 1034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9782" h="103441">
                        <a:moveTo>
                          <a:pt x="136068" y="3873"/>
                        </a:moveTo>
                        <a:cubicBezTo>
                          <a:pt x="113970" y="-5314"/>
                          <a:pt x="68779" y="-845"/>
                          <a:pt x="0" y="47077"/>
                        </a:cubicBezTo>
                        <a:cubicBezTo>
                          <a:pt x="43949" y="42359"/>
                          <a:pt x="112232" y="44594"/>
                          <a:pt x="117694" y="103441"/>
                        </a:cubicBezTo>
                        <a:cubicBezTo>
                          <a:pt x="155684" y="42359"/>
                          <a:pt x="157422" y="12812"/>
                          <a:pt x="136068" y="3873"/>
                        </a:cubicBezTo>
                        <a:close/>
                      </a:path>
                    </a:pathLst>
                  </a:custGeom>
                  <a:solidFill>
                    <a:srgbClr val="009FE3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3" name="任意多边形: 形状 482">
                    <a:extLst>
                      <a:ext uri="{FF2B5EF4-FFF2-40B4-BE49-F238E27FC236}">
                        <a16:creationId xmlns:a16="http://schemas.microsoft.com/office/drawing/2014/main" id="{A2A11D77-1003-7C97-9EF5-D84F26A662FE}"/>
                      </a:ext>
                    </a:extLst>
                  </p:cNvPr>
                  <p:cNvSpPr/>
                  <p:nvPr/>
                </p:nvSpPr>
                <p:spPr>
                  <a:xfrm>
                    <a:off x="2890919" y="4982450"/>
                    <a:ext cx="252024" cy="237830"/>
                  </a:xfrm>
                  <a:custGeom>
                    <a:avLst/>
                    <a:gdLst>
                      <a:gd name="connsiteX0" fmla="*/ 134330 w 252024"/>
                      <a:gd name="connsiteY0" fmla="*/ 1696 h 237830"/>
                      <a:gd name="connsiteX1" fmla="*/ 55868 w 252024"/>
                      <a:gd name="connsiteY1" fmla="*/ 66999 h 237830"/>
                      <a:gd name="connsiteX2" fmla="*/ 0 w 252024"/>
                      <a:gd name="connsiteY2" fmla="*/ 124853 h 237830"/>
                      <a:gd name="connsiteX3" fmla="*/ 122412 w 252024"/>
                      <a:gd name="connsiteY3" fmla="*/ 237830 h 237830"/>
                      <a:gd name="connsiteX4" fmla="*/ 191439 w 252024"/>
                      <a:gd name="connsiteY4" fmla="*/ 143228 h 237830"/>
                      <a:gd name="connsiteX5" fmla="*/ 252025 w 252024"/>
                      <a:gd name="connsiteY5" fmla="*/ 57812 h 237830"/>
                      <a:gd name="connsiteX6" fmla="*/ 134330 w 252024"/>
                      <a:gd name="connsiteY6" fmla="*/ 1696 h 237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2024" h="237830">
                        <a:moveTo>
                          <a:pt x="134330" y="1696"/>
                        </a:moveTo>
                        <a:cubicBezTo>
                          <a:pt x="110742" y="18084"/>
                          <a:pt x="84670" y="39438"/>
                          <a:pt x="55868" y="66999"/>
                        </a:cubicBezTo>
                        <a:cubicBezTo>
                          <a:pt x="36252" y="85622"/>
                          <a:pt x="17629" y="105238"/>
                          <a:pt x="0" y="124853"/>
                        </a:cubicBezTo>
                        <a:cubicBezTo>
                          <a:pt x="39231" y="135779"/>
                          <a:pt x="104038" y="164581"/>
                          <a:pt x="122412" y="237830"/>
                        </a:cubicBezTo>
                        <a:cubicBezTo>
                          <a:pt x="143766" y="206792"/>
                          <a:pt x="166609" y="175258"/>
                          <a:pt x="191439" y="143228"/>
                        </a:cubicBezTo>
                        <a:cubicBezTo>
                          <a:pt x="217511" y="109707"/>
                          <a:pt x="237375" y="81401"/>
                          <a:pt x="252025" y="57812"/>
                        </a:cubicBezTo>
                        <a:cubicBezTo>
                          <a:pt x="246314" y="-787"/>
                          <a:pt x="178031" y="-3270"/>
                          <a:pt x="134330" y="1696"/>
                        </a:cubicBezTo>
                        <a:close/>
                      </a:path>
                    </a:pathLst>
                  </a:custGeom>
                  <a:solidFill>
                    <a:srgbClr val="FFE75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84" name="任意多边形: 形状 483">
                  <a:extLst>
                    <a:ext uri="{FF2B5EF4-FFF2-40B4-BE49-F238E27FC236}">
                      <a16:creationId xmlns:a16="http://schemas.microsoft.com/office/drawing/2014/main" id="{F8352C1F-978F-1D87-AB1E-DF2241A21FBD}"/>
                    </a:ext>
                  </a:extLst>
                </p:cNvPr>
                <p:cNvSpPr/>
                <p:nvPr/>
              </p:nvSpPr>
              <p:spPr>
                <a:xfrm>
                  <a:off x="2115726" y="5251566"/>
                  <a:ext cx="467300" cy="599966"/>
                </a:xfrm>
                <a:custGeom>
                  <a:avLst/>
                  <a:gdLst>
                    <a:gd name="connsiteX0" fmla="*/ 0 w 467300"/>
                    <a:gd name="connsiteY0" fmla="*/ 149229 h 599966"/>
                    <a:gd name="connsiteX1" fmla="*/ 93113 w 467300"/>
                    <a:gd name="connsiteY1" fmla="*/ 0 h 599966"/>
                    <a:gd name="connsiteX2" fmla="*/ 205344 w 467300"/>
                    <a:gd name="connsiteY2" fmla="*/ 55371 h 599966"/>
                    <a:gd name="connsiteX3" fmla="*/ 223222 w 467300"/>
                    <a:gd name="connsiteY3" fmla="*/ 37493 h 599966"/>
                    <a:gd name="connsiteX4" fmla="*/ 337192 w 467300"/>
                    <a:gd name="connsiteY4" fmla="*/ 157919 h 599966"/>
                    <a:gd name="connsiteX5" fmla="*/ 365001 w 467300"/>
                    <a:gd name="connsiteY5" fmla="*/ 151463 h 599966"/>
                    <a:gd name="connsiteX6" fmla="*/ 425090 w 467300"/>
                    <a:gd name="connsiteY6" fmla="*/ 304416 h 599966"/>
                    <a:gd name="connsiteX7" fmla="*/ 451161 w 467300"/>
                    <a:gd name="connsiteY7" fmla="*/ 302678 h 599966"/>
                    <a:gd name="connsiteX8" fmla="*/ 446195 w 467300"/>
                    <a:gd name="connsiteY8" fmla="*/ 460597 h 599966"/>
                    <a:gd name="connsiteX9" fmla="*/ 467301 w 467300"/>
                    <a:gd name="connsiteY9" fmla="*/ 460597 h 599966"/>
                    <a:gd name="connsiteX10" fmla="*/ 411930 w 467300"/>
                    <a:gd name="connsiteY10" fmla="*/ 587478 h 599966"/>
                    <a:gd name="connsiteX11" fmla="*/ 117446 w 467300"/>
                    <a:gd name="connsiteY11" fmla="*/ 590706 h 599966"/>
                    <a:gd name="connsiteX12" fmla="*/ 0 w 467300"/>
                    <a:gd name="connsiteY12" fmla="*/ 149229 h 599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67300" h="599966">
                      <a:moveTo>
                        <a:pt x="0" y="149229"/>
                      </a:moveTo>
                      <a:cubicBezTo>
                        <a:pt x="0" y="149229"/>
                        <a:pt x="65303" y="29299"/>
                        <a:pt x="93113" y="0"/>
                      </a:cubicBezTo>
                      <a:cubicBezTo>
                        <a:pt x="187467" y="43949"/>
                        <a:pt x="205344" y="55371"/>
                        <a:pt x="205344" y="55371"/>
                      </a:cubicBezTo>
                      <a:lnTo>
                        <a:pt x="223222" y="37493"/>
                      </a:lnTo>
                      <a:cubicBezTo>
                        <a:pt x="223222" y="37493"/>
                        <a:pt x="306154" y="96092"/>
                        <a:pt x="337192" y="157919"/>
                      </a:cubicBezTo>
                      <a:cubicBezTo>
                        <a:pt x="365001" y="151463"/>
                        <a:pt x="365001" y="151463"/>
                        <a:pt x="365001" y="151463"/>
                      </a:cubicBezTo>
                      <a:cubicBezTo>
                        <a:pt x="365001" y="151463"/>
                        <a:pt x="420372" y="206834"/>
                        <a:pt x="425090" y="304416"/>
                      </a:cubicBezTo>
                      <a:cubicBezTo>
                        <a:pt x="451161" y="302678"/>
                        <a:pt x="451161" y="302678"/>
                        <a:pt x="451161" y="302678"/>
                      </a:cubicBezTo>
                      <a:cubicBezTo>
                        <a:pt x="451161" y="302678"/>
                        <a:pt x="447934" y="424593"/>
                        <a:pt x="446195" y="460597"/>
                      </a:cubicBezTo>
                      <a:lnTo>
                        <a:pt x="467301" y="460597"/>
                      </a:lnTo>
                      <a:cubicBezTo>
                        <a:pt x="467301" y="460597"/>
                        <a:pt x="457617" y="522424"/>
                        <a:pt x="411930" y="587478"/>
                      </a:cubicBezTo>
                      <a:cubicBezTo>
                        <a:pt x="260715" y="613550"/>
                        <a:pt x="117446" y="590706"/>
                        <a:pt x="117446" y="590706"/>
                      </a:cubicBezTo>
                      <a:cubicBezTo>
                        <a:pt x="117446" y="590706"/>
                        <a:pt x="242093" y="381638"/>
                        <a:pt x="0" y="149229"/>
                      </a:cubicBezTo>
                      <a:close/>
                    </a:path>
                  </a:pathLst>
                </a:custGeom>
                <a:solidFill>
                  <a:srgbClr val="009FE3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85" name="图形 23">
                  <a:extLst>
                    <a:ext uri="{FF2B5EF4-FFF2-40B4-BE49-F238E27FC236}">
                      <a16:creationId xmlns:a16="http://schemas.microsoft.com/office/drawing/2014/main" id="{B6AFA60E-DA8B-2F56-9282-320BA5972FE6}"/>
                    </a:ext>
                  </a:extLst>
                </p:cNvPr>
                <p:cNvGrpSpPr/>
                <p:nvPr/>
              </p:nvGrpSpPr>
              <p:grpSpPr>
                <a:xfrm>
                  <a:off x="2213556" y="5290053"/>
                  <a:ext cx="369222" cy="438249"/>
                  <a:chOff x="2213556" y="5290053"/>
                  <a:chExt cx="369222" cy="438249"/>
                </a:xfrm>
                <a:solidFill>
                  <a:srgbClr val="0062A4"/>
                </a:solidFill>
              </p:grpSpPr>
              <p:sp>
                <p:nvSpPr>
                  <p:cNvPr id="486" name="任意多边形: 形状 485">
                    <a:extLst>
                      <a:ext uri="{FF2B5EF4-FFF2-40B4-BE49-F238E27FC236}">
                        <a16:creationId xmlns:a16="http://schemas.microsoft.com/office/drawing/2014/main" id="{E01949FC-2ADF-9C59-3075-06A31D1AA2A1}"/>
                      </a:ext>
                    </a:extLst>
                  </p:cNvPr>
                  <p:cNvSpPr/>
                  <p:nvPr/>
                </p:nvSpPr>
                <p:spPr>
                  <a:xfrm>
                    <a:off x="2345403" y="5524945"/>
                    <a:ext cx="221235" cy="86160"/>
                  </a:xfrm>
                  <a:custGeom>
                    <a:avLst/>
                    <a:gdLst>
                      <a:gd name="connsiteX0" fmla="*/ 221235 w 221235"/>
                      <a:gd name="connsiteY0" fmla="*/ 29299 h 86160"/>
                      <a:gd name="connsiteX1" fmla="*/ 195164 w 221235"/>
                      <a:gd name="connsiteY1" fmla="*/ 31038 h 86160"/>
                      <a:gd name="connsiteX2" fmla="*/ 191688 w 221235"/>
                      <a:gd name="connsiteY2" fmla="*/ 0 h 86160"/>
                      <a:gd name="connsiteX3" fmla="*/ 0 w 221235"/>
                      <a:gd name="connsiteY3" fmla="*/ 86160 h 86160"/>
                      <a:gd name="connsiteX4" fmla="*/ 221235 w 221235"/>
                      <a:gd name="connsiteY4" fmla="*/ 29299 h 86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235" h="86160">
                        <a:moveTo>
                          <a:pt x="221235" y="29299"/>
                        </a:moveTo>
                        <a:cubicBezTo>
                          <a:pt x="221235" y="29299"/>
                          <a:pt x="221235" y="29299"/>
                          <a:pt x="195164" y="31038"/>
                        </a:cubicBezTo>
                        <a:cubicBezTo>
                          <a:pt x="194667" y="20112"/>
                          <a:pt x="193426" y="9932"/>
                          <a:pt x="191688" y="0"/>
                        </a:cubicBezTo>
                        <a:lnTo>
                          <a:pt x="0" y="86160"/>
                        </a:lnTo>
                        <a:lnTo>
                          <a:pt x="221235" y="29299"/>
                        </a:lnTo>
                        <a:close/>
                      </a:path>
                    </a:pathLst>
                  </a:custGeom>
                  <a:solidFill>
                    <a:srgbClr val="0062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7" name="任意多边形: 形状 486">
                    <a:extLst>
                      <a:ext uri="{FF2B5EF4-FFF2-40B4-BE49-F238E27FC236}">
                        <a16:creationId xmlns:a16="http://schemas.microsoft.com/office/drawing/2014/main" id="{0E77C184-2BF9-E52D-0692-A9DEED443C2C}"/>
                      </a:ext>
                    </a:extLst>
                  </p:cNvPr>
                  <p:cNvSpPr/>
                  <p:nvPr/>
                </p:nvSpPr>
                <p:spPr>
                  <a:xfrm>
                    <a:off x="2309400" y="5370005"/>
                    <a:ext cx="171823" cy="112728"/>
                  </a:xfrm>
                  <a:custGeom>
                    <a:avLst/>
                    <a:gdLst>
                      <a:gd name="connsiteX0" fmla="*/ 171824 w 171823"/>
                      <a:gd name="connsiteY0" fmla="*/ 34017 h 112728"/>
                      <a:gd name="connsiteX1" fmla="*/ 170831 w 171823"/>
                      <a:gd name="connsiteY1" fmla="*/ 33024 h 112728"/>
                      <a:gd name="connsiteX2" fmla="*/ 143021 w 171823"/>
                      <a:gd name="connsiteY2" fmla="*/ 39480 h 112728"/>
                      <a:gd name="connsiteX3" fmla="*/ 116701 w 171823"/>
                      <a:gd name="connsiteY3" fmla="*/ 0 h 112728"/>
                      <a:gd name="connsiteX4" fmla="*/ 0 w 171823"/>
                      <a:gd name="connsiteY4" fmla="*/ 112728 h 112728"/>
                      <a:gd name="connsiteX5" fmla="*/ 171824 w 171823"/>
                      <a:gd name="connsiteY5" fmla="*/ 34017 h 1127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1823" h="112728">
                        <a:moveTo>
                          <a:pt x="171824" y="34017"/>
                        </a:moveTo>
                        <a:cubicBezTo>
                          <a:pt x="171327" y="33521"/>
                          <a:pt x="170831" y="33024"/>
                          <a:pt x="170831" y="33024"/>
                        </a:cubicBezTo>
                        <a:cubicBezTo>
                          <a:pt x="170831" y="33024"/>
                          <a:pt x="170831" y="33024"/>
                          <a:pt x="143021" y="39480"/>
                        </a:cubicBezTo>
                        <a:cubicBezTo>
                          <a:pt x="136317" y="26072"/>
                          <a:pt x="127130" y="12663"/>
                          <a:pt x="116701" y="0"/>
                        </a:cubicBezTo>
                        <a:lnTo>
                          <a:pt x="0" y="112728"/>
                        </a:lnTo>
                        <a:lnTo>
                          <a:pt x="171824" y="34017"/>
                        </a:lnTo>
                        <a:close/>
                      </a:path>
                    </a:pathLst>
                  </a:custGeom>
                  <a:solidFill>
                    <a:srgbClr val="0062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8" name="任意多边形: 形状 487">
                    <a:extLst>
                      <a:ext uri="{FF2B5EF4-FFF2-40B4-BE49-F238E27FC236}">
                        <a16:creationId xmlns:a16="http://schemas.microsoft.com/office/drawing/2014/main" id="{03DAE39D-42C2-14C5-F1A2-7CF59649F10F}"/>
                      </a:ext>
                    </a:extLst>
                  </p:cNvPr>
                  <p:cNvSpPr/>
                  <p:nvPr/>
                </p:nvSpPr>
                <p:spPr>
                  <a:xfrm>
                    <a:off x="2350121" y="5686588"/>
                    <a:ext cx="232657" cy="41714"/>
                  </a:xfrm>
                  <a:custGeom>
                    <a:avLst/>
                    <a:gdLst>
                      <a:gd name="connsiteX0" fmla="*/ 211552 w 232657"/>
                      <a:gd name="connsiteY0" fmla="*/ 25575 h 41714"/>
                      <a:gd name="connsiteX1" fmla="*/ 212545 w 232657"/>
                      <a:gd name="connsiteY1" fmla="*/ 0 h 41714"/>
                      <a:gd name="connsiteX2" fmla="*/ 0 w 232657"/>
                      <a:gd name="connsiteY2" fmla="*/ 41714 h 41714"/>
                      <a:gd name="connsiteX3" fmla="*/ 231912 w 232657"/>
                      <a:gd name="connsiteY3" fmla="*/ 29796 h 41714"/>
                      <a:gd name="connsiteX4" fmla="*/ 232657 w 232657"/>
                      <a:gd name="connsiteY4" fmla="*/ 25327 h 41714"/>
                      <a:gd name="connsiteX5" fmla="*/ 211552 w 232657"/>
                      <a:gd name="connsiteY5" fmla="*/ 25327 h 41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2657" h="41714">
                        <a:moveTo>
                          <a:pt x="211552" y="25575"/>
                        </a:moveTo>
                        <a:cubicBezTo>
                          <a:pt x="211800" y="19367"/>
                          <a:pt x="212297" y="10429"/>
                          <a:pt x="212545" y="0"/>
                        </a:cubicBezTo>
                        <a:cubicBezTo>
                          <a:pt x="147739" y="12415"/>
                          <a:pt x="0" y="41714"/>
                          <a:pt x="0" y="41714"/>
                        </a:cubicBezTo>
                        <a:lnTo>
                          <a:pt x="231912" y="29796"/>
                        </a:lnTo>
                        <a:cubicBezTo>
                          <a:pt x="232409" y="27065"/>
                          <a:pt x="232657" y="25327"/>
                          <a:pt x="232657" y="25327"/>
                        </a:cubicBezTo>
                        <a:lnTo>
                          <a:pt x="211552" y="25327"/>
                        </a:lnTo>
                        <a:close/>
                      </a:path>
                    </a:pathLst>
                  </a:custGeom>
                  <a:solidFill>
                    <a:srgbClr val="0062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9" name="任意多边形: 形状 488">
                    <a:extLst>
                      <a:ext uri="{FF2B5EF4-FFF2-40B4-BE49-F238E27FC236}">
                        <a16:creationId xmlns:a16="http://schemas.microsoft.com/office/drawing/2014/main" id="{632D75CA-BEC6-C33F-8D82-5DA2D1AC24FE}"/>
                      </a:ext>
                    </a:extLst>
                  </p:cNvPr>
                  <p:cNvSpPr/>
                  <p:nvPr/>
                </p:nvSpPr>
                <p:spPr>
                  <a:xfrm>
                    <a:off x="2213556" y="5290053"/>
                    <a:ext cx="104534" cy="104534"/>
                  </a:xfrm>
                  <a:custGeom>
                    <a:avLst/>
                    <a:gdLst>
                      <a:gd name="connsiteX0" fmla="*/ 104534 w 104534"/>
                      <a:gd name="connsiteY0" fmla="*/ 15146 h 104534"/>
                      <a:gd name="connsiteX1" fmla="*/ 75483 w 104534"/>
                      <a:gd name="connsiteY1" fmla="*/ 0 h 104534"/>
                      <a:gd name="connsiteX2" fmla="*/ 0 w 104534"/>
                      <a:gd name="connsiteY2" fmla="*/ 104534 h 104534"/>
                      <a:gd name="connsiteX3" fmla="*/ 104534 w 104534"/>
                      <a:gd name="connsiteY3" fmla="*/ 15146 h 104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534" h="104534">
                        <a:moveTo>
                          <a:pt x="104534" y="15146"/>
                        </a:moveTo>
                        <a:cubicBezTo>
                          <a:pt x="100562" y="12912"/>
                          <a:pt x="92119" y="8442"/>
                          <a:pt x="75483" y="0"/>
                        </a:cubicBezTo>
                        <a:cubicBezTo>
                          <a:pt x="49412" y="35507"/>
                          <a:pt x="0" y="104534"/>
                          <a:pt x="0" y="104534"/>
                        </a:cubicBezTo>
                        <a:lnTo>
                          <a:pt x="104534" y="15146"/>
                        </a:lnTo>
                        <a:close/>
                      </a:path>
                    </a:pathLst>
                  </a:custGeom>
                  <a:solidFill>
                    <a:srgbClr val="0062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90" name="任意多边形: 形状 489">
                  <a:extLst>
                    <a:ext uri="{FF2B5EF4-FFF2-40B4-BE49-F238E27FC236}">
                      <a16:creationId xmlns:a16="http://schemas.microsoft.com/office/drawing/2014/main" id="{2A734C85-9658-252A-B9BA-183FCD4F3548}"/>
                    </a:ext>
                  </a:extLst>
                </p:cNvPr>
                <p:cNvSpPr/>
                <p:nvPr/>
              </p:nvSpPr>
              <p:spPr>
                <a:xfrm>
                  <a:off x="1544635" y="5413954"/>
                  <a:ext cx="165741" cy="135409"/>
                </a:xfrm>
                <a:custGeom>
                  <a:avLst/>
                  <a:gdLst>
                    <a:gd name="connsiteX0" fmla="*/ 113970 w 165741"/>
                    <a:gd name="connsiteY0" fmla="*/ 133586 h 135409"/>
                    <a:gd name="connsiteX1" fmla="*/ 153946 w 165741"/>
                    <a:gd name="connsiteY1" fmla="*/ 0 h 135409"/>
                    <a:gd name="connsiteX2" fmla="*/ 0 w 165741"/>
                    <a:gd name="connsiteY2" fmla="*/ 49908 h 135409"/>
                    <a:gd name="connsiteX3" fmla="*/ 113970 w 165741"/>
                    <a:gd name="connsiteY3" fmla="*/ 133586 h 135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5741" h="135409">
                      <a:moveTo>
                        <a:pt x="113970" y="133586"/>
                      </a:moveTo>
                      <a:cubicBezTo>
                        <a:pt x="174803" y="117446"/>
                        <a:pt x="173065" y="59344"/>
                        <a:pt x="153946" y="0"/>
                      </a:cubicBezTo>
                      <a:cubicBezTo>
                        <a:pt x="108011" y="20609"/>
                        <a:pt x="55123" y="39976"/>
                        <a:pt x="0" y="49908"/>
                      </a:cubicBezTo>
                      <a:cubicBezTo>
                        <a:pt x="15643" y="78215"/>
                        <a:pt x="60089" y="147490"/>
                        <a:pt x="113970" y="133586"/>
                      </a:cubicBezTo>
                      <a:close/>
                    </a:path>
                  </a:pathLst>
                </a:custGeom>
                <a:solidFill>
                  <a:srgbClr val="F1C7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1" name="任意多边形: 形状 490">
                  <a:extLst>
                    <a:ext uri="{FF2B5EF4-FFF2-40B4-BE49-F238E27FC236}">
                      <a16:creationId xmlns:a16="http://schemas.microsoft.com/office/drawing/2014/main" id="{D8504427-0E21-8F6C-C43A-4F82E30169E5}"/>
                    </a:ext>
                  </a:extLst>
                </p:cNvPr>
                <p:cNvSpPr/>
                <p:nvPr/>
              </p:nvSpPr>
              <p:spPr>
                <a:xfrm>
                  <a:off x="1194284" y="5330277"/>
                  <a:ext cx="1076988" cy="550481"/>
                </a:xfrm>
                <a:custGeom>
                  <a:avLst/>
                  <a:gdLst>
                    <a:gd name="connsiteX0" fmla="*/ 921442 w 1076988"/>
                    <a:gd name="connsiteY0" fmla="*/ 70517 h 550481"/>
                    <a:gd name="connsiteX1" fmla="*/ 753839 w 1076988"/>
                    <a:gd name="connsiteY1" fmla="*/ 54626 h 550481"/>
                    <a:gd name="connsiteX2" fmla="*/ 651540 w 1076988"/>
                    <a:gd name="connsiteY2" fmla="*/ 0 h 550481"/>
                    <a:gd name="connsiteX3" fmla="*/ 504298 w 1076988"/>
                    <a:gd name="connsiteY3" fmla="*/ 83429 h 550481"/>
                    <a:gd name="connsiteX4" fmla="*/ 464321 w 1076988"/>
                    <a:gd name="connsiteY4" fmla="*/ 217014 h 550481"/>
                    <a:gd name="connsiteX5" fmla="*/ 350352 w 1076988"/>
                    <a:gd name="connsiteY5" fmla="*/ 133337 h 550481"/>
                    <a:gd name="connsiteX6" fmla="*/ 215525 w 1076988"/>
                    <a:gd name="connsiteY6" fmla="*/ 136069 h 550481"/>
                    <a:gd name="connsiteX7" fmla="*/ 0 w 1076988"/>
                    <a:gd name="connsiteY7" fmla="*/ 319562 h 550481"/>
                    <a:gd name="connsiteX8" fmla="*/ 201123 w 1076988"/>
                    <a:gd name="connsiteY8" fmla="*/ 425338 h 550481"/>
                    <a:gd name="connsiteX9" fmla="*/ 268164 w 1076988"/>
                    <a:gd name="connsiteY9" fmla="*/ 331729 h 550481"/>
                    <a:gd name="connsiteX10" fmla="*/ 841738 w 1076988"/>
                    <a:gd name="connsiteY10" fmla="*/ 550482 h 550481"/>
                    <a:gd name="connsiteX11" fmla="*/ 1035908 w 1076988"/>
                    <a:gd name="connsiteY11" fmla="*/ 531114 h 550481"/>
                    <a:gd name="connsiteX12" fmla="*/ 921442 w 1076988"/>
                    <a:gd name="connsiteY12" fmla="*/ 70517 h 550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76988" h="550481">
                      <a:moveTo>
                        <a:pt x="921442" y="70517"/>
                      </a:moveTo>
                      <a:lnTo>
                        <a:pt x="753839" y="54626"/>
                      </a:lnTo>
                      <a:cubicBezTo>
                        <a:pt x="753839" y="54626"/>
                        <a:pt x="706166" y="12415"/>
                        <a:pt x="651540" y="0"/>
                      </a:cubicBezTo>
                      <a:cubicBezTo>
                        <a:pt x="651540" y="0"/>
                        <a:pt x="590706" y="44446"/>
                        <a:pt x="504298" y="83429"/>
                      </a:cubicBezTo>
                      <a:cubicBezTo>
                        <a:pt x="523665" y="142773"/>
                        <a:pt x="525155" y="201123"/>
                        <a:pt x="464321" y="217014"/>
                      </a:cubicBezTo>
                      <a:cubicBezTo>
                        <a:pt x="410689" y="231167"/>
                        <a:pt x="365994" y="161643"/>
                        <a:pt x="350352" y="133337"/>
                      </a:cubicBezTo>
                      <a:cubicBezTo>
                        <a:pt x="305658" y="141531"/>
                        <a:pt x="259970" y="143766"/>
                        <a:pt x="215525" y="136069"/>
                      </a:cubicBezTo>
                      <a:cubicBezTo>
                        <a:pt x="206834" y="134579"/>
                        <a:pt x="72255" y="211800"/>
                        <a:pt x="0" y="319562"/>
                      </a:cubicBezTo>
                      <a:cubicBezTo>
                        <a:pt x="0" y="319562"/>
                        <a:pt x="149973" y="384865"/>
                        <a:pt x="201123" y="425338"/>
                      </a:cubicBezTo>
                      <a:cubicBezTo>
                        <a:pt x="268164" y="331729"/>
                        <a:pt x="268164" y="331729"/>
                        <a:pt x="268164" y="331729"/>
                      </a:cubicBezTo>
                      <a:cubicBezTo>
                        <a:pt x="268164" y="331729"/>
                        <a:pt x="488903" y="543529"/>
                        <a:pt x="841738" y="550482"/>
                      </a:cubicBezTo>
                      <a:cubicBezTo>
                        <a:pt x="993449" y="548744"/>
                        <a:pt x="1035908" y="531114"/>
                        <a:pt x="1035908" y="531114"/>
                      </a:cubicBezTo>
                      <a:cubicBezTo>
                        <a:pt x="1035908" y="531114"/>
                        <a:pt x="1182654" y="271889"/>
                        <a:pt x="921442" y="70517"/>
                      </a:cubicBezTo>
                      <a:close/>
                    </a:path>
                  </a:pathLst>
                </a:custGeom>
                <a:solidFill>
                  <a:srgbClr val="F094B0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2" name="任意多边形: 形状 491">
                  <a:extLst>
                    <a:ext uri="{FF2B5EF4-FFF2-40B4-BE49-F238E27FC236}">
                      <a16:creationId xmlns:a16="http://schemas.microsoft.com/office/drawing/2014/main" id="{EA3F5E3E-17CB-6682-8FB2-63DFDF78BA5E}"/>
                    </a:ext>
                  </a:extLst>
                </p:cNvPr>
                <p:cNvSpPr/>
                <p:nvPr/>
              </p:nvSpPr>
              <p:spPr>
                <a:xfrm>
                  <a:off x="1408070" y="5670697"/>
                  <a:ext cx="712348" cy="232460"/>
                </a:xfrm>
                <a:custGeom>
                  <a:avLst/>
                  <a:gdLst>
                    <a:gd name="connsiteX0" fmla="*/ 547254 w 712348"/>
                    <a:gd name="connsiteY0" fmla="*/ 36004 h 232460"/>
                    <a:gd name="connsiteX1" fmla="*/ 555944 w 712348"/>
                    <a:gd name="connsiteY1" fmla="*/ 81691 h 232460"/>
                    <a:gd name="connsiteX2" fmla="*/ 383375 w 712348"/>
                    <a:gd name="connsiteY2" fmla="*/ 132344 h 232460"/>
                    <a:gd name="connsiteX3" fmla="*/ 197150 w 712348"/>
                    <a:gd name="connsiteY3" fmla="*/ 155684 h 232460"/>
                    <a:gd name="connsiteX4" fmla="*/ 59095 w 712348"/>
                    <a:gd name="connsiteY4" fmla="*/ 91623 h 232460"/>
                    <a:gd name="connsiteX5" fmla="*/ 125640 w 712348"/>
                    <a:gd name="connsiteY5" fmla="*/ 145752 h 232460"/>
                    <a:gd name="connsiteX6" fmla="*/ 0 w 712348"/>
                    <a:gd name="connsiteY6" fmla="*/ 162885 h 232460"/>
                    <a:gd name="connsiteX7" fmla="*/ 409447 w 712348"/>
                    <a:gd name="connsiteY7" fmla="*/ 225705 h 232460"/>
                    <a:gd name="connsiteX8" fmla="*/ 711628 w 712348"/>
                    <a:gd name="connsiteY8" fmla="*/ 140538 h 232460"/>
                    <a:gd name="connsiteX9" fmla="*/ 694247 w 712348"/>
                    <a:gd name="connsiteY9" fmla="*/ 0 h 232460"/>
                    <a:gd name="connsiteX10" fmla="*/ 547254 w 712348"/>
                    <a:gd name="connsiteY10" fmla="*/ 36004 h 232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12348" h="232460">
                      <a:moveTo>
                        <a:pt x="547254" y="36004"/>
                      </a:moveTo>
                      <a:cubicBezTo>
                        <a:pt x="547254" y="36004"/>
                        <a:pt x="555944" y="60585"/>
                        <a:pt x="555944" y="81691"/>
                      </a:cubicBezTo>
                      <a:cubicBezTo>
                        <a:pt x="555944" y="102548"/>
                        <a:pt x="510257" y="113722"/>
                        <a:pt x="383375" y="132344"/>
                      </a:cubicBezTo>
                      <a:cubicBezTo>
                        <a:pt x="256494" y="150967"/>
                        <a:pt x="197150" y="155684"/>
                        <a:pt x="197150" y="155684"/>
                      </a:cubicBezTo>
                      <a:cubicBezTo>
                        <a:pt x="197150" y="155684"/>
                        <a:pt x="89885" y="74242"/>
                        <a:pt x="59095" y="91623"/>
                      </a:cubicBezTo>
                      <a:cubicBezTo>
                        <a:pt x="47922" y="105279"/>
                        <a:pt x="97334" y="123654"/>
                        <a:pt x="125640" y="145752"/>
                      </a:cubicBezTo>
                      <a:cubicBezTo>
                        <a:pt x="40473" y="145752"/>
                        <a:pt x="0" y="144511"/>
                        <a:pt x="0" y="162885"/>
                      </a:cubicBezTo>
                      <a:cubicBezTo>
                        <a:pt x="155436" y="220739"/>
                        <a:pt x="225705" y="245569"/>
                        <a:pt x="409447" y="225705"/>
                      </a:cubicBezTo>
                      <a:cubicBezTo>
                        <a:pt x="616529" y="204848"/>
                        <a:pt x="706662" y="187467"/>
                        <a:pt x="711628" y="140538"/>
                      </a:cubicBezTo>
                      <a:cubicBezTo>
                        <a:pt x="716594" y="93609"/>
                        <a:pt x="694247" y="0"/>
                        <a:pt x="694247" y="0"/>
                      </a:cubicBezTo>
                      <a:lnTo>
                        <a:pt x="547254" y="36004"/>
                      </a:lnTo>
                      <a:close/>
                    </a:path>
                  </a:pathLst>
                </a:custGeom>
                <a:solidFill>
                  <a:srgbClr val="F1C7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3" name="任意多边形: 形状 492">
                  <a:extLst>
                    <a:ext uri="{FF2B5EF4-FFF2-40B4-BE49-F238E27FC236}">
                      <a16:creationId xmlns:a16="http://schemas.microsoft.com/office/drawing/2014/main" id="{1378284A-6CA6-E3D0-A5EE-0EDBB9BBD88C}"/>
                    </a:ext>
                  </a:extLst>
                </p:cNvPr>
                <p:cNvSpPr/>
                <p:nvPr/>
              </p:nvSpPr>
              <p:spPr>
                <a:xfrm>
                  <a:off x="1152024" y="5654557"/>
                  <a:ext cx="736138" cy="429254"/>
                </a:xfrm>
                <a:custGeom>
                  <a:avLst/>
                  <a:gdLst>
                    <a:gd name="connsiteX0" fmla="*/ 211104 w 736138"/>
                    <a:gd name="connsiteY0" fmla="*/ 77718 h 429254"/>
                    <a:gd name="connsiteX1" fmla="*/ 174356 w 736138"/>
                    <a:gd name="connsiteY1" fmla="*/ 151215 h 429254"/>
                    <a:gd name="connsiteX2" fmla="*/ 465860 w 736138"/>
                    <a:gd name="connsiteY2" fmla="*/ 244327 h 429254"/>
                    <a:gd name="connsiteX3" fmla="*/ 557980 w 736138"/>
                    <a:gd name="connsiteY3" fmla="*/ 234395 h 429254"/>
                    <a:gd name="connsiteX4" fmla="*/ 620800 w 736138"/>
                    <a:gd name="connsiteY4" fmla="*/ 205096 h 429254"/>
                    <a:gd name="connsiteX5" fmla="*/ 595970 w 736138"/>
                    <a:gd name="connsiteY5" fmla="*/ 256742 h 429254"/>
                    <a:gd name="connsiteX6" fmla="*/ 724092 w 736138"/>
                    <a:gd name="connsiteY6" fmla="*/ 280828 h 429254"/>
                    <a:gd name="connsiteX7" fmla="*/ 707208 w 736138"/>
                    <a:gd name="connsiteY7" fmla="*/ 303671 h 429254"/>
                    <a:gd name="connsiteX8" fmla="*/ 618813 w 736138"/>
                    <a:gd name="connsiteY8" fmla="*/ 293739 h 429254"/>
                    <a:gd name="connsiteX9" fmla="*/ 736011 w 736138"/>
                    <a:gd name="connsiteY9" fmla="*/ 356559 h 429254"/>
                    <a:gd name="connsiteX10" fmla="*/ 600687 w 736138"/>
                    <a:gd name="connsiteY10" fmla="*/ 330984 h 429254"/>
                    <a:gd name="connsiteX11" fmla="*/ 700752 w 736138"/>
                    <a:gd name="connsiteY11" fmla="*/ 416648 h 429254"/>
                    <a:gd name="connsiteX12" fmla="*/ 623531 w 736138"/>
                    <a:gd name="connsiteY12" fmla="*/ 380644 h 429254"/>
                    <a:gd name="connsiteX13" fmla="*/ 648361 w 736138"/>
                    <a:gd name="connsiteY13" fmla="*/ 427821 h 429254"/>
                    <a:gd name="connsiteX14" fmla="*/ 564187 w 736138"/>
                    <a:gd name="connsiteY14" fmla="*/ 384617 h 429254"/>
                    <a:gd name="connsiteX15" fmla="*/ 486469 w 736138"/>
                    <a:gd name="connsiteY15" fmla="*/ 366243 h 429254"/>
                    <a:gd name="connsiteX16" fmla="*/ 421166 w 736138"/>
                    <a:gd name="connsiteY16" fmla="*/ 316831 h 429254"/>
                    <a:gd name="connsiteX17" fmla="*/ 32825 w 736138"/>
                    <a:gd name="connsiteY17" fmla="*/ 208324 h 429254"/>
                    <a:gd name="connsiteX18" fmla="*/ 61131 w 736138"/>
                    <a:gd name="connsiteY18" fmla="*/ 0 h 429254"/>
                    <a:gd name="connsiteX19" fmla="*/ 211104 w 736138"/>
                    <a:gd name="connsiteY19" fmla="*/ 77718 h 429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736138" h="429254">
                      <a:moveTo>
                        <a:pt x="211104" y="77718"/>
                      </a:moveTo>
                      <a:cubicBezTo>
                        <a:pt x="211104" y="77718"/>
                        <a:pt x="179570" y="140786"/>
                        <a:pt x="174356" y="151215"/>
                      </a:cubicBezTo>
                      <a:cubicBezTo>
                        <a:pt x="328302" y="205344"/>
                        <a:pt x="430353" y="237623"/>
                        <a:pt x="465860" y="244327"/>
                      </a:cubicBezTo>
                      <a:cubicBezTo>
                        <a:pt x="497891" y="248300"/>
                        <a:pt x="527935" y="245072"/>
                        <a:pt x="557980" y="234395"/>
                      </a:cubicBezTo>
                      <a:cubicBezTo>
                        <a:pt x="588024" y="223967"/>
                        <a:pt x="608881" y="203110"/>
                        <a:pt x="620800" y="205096"/>
                      </a:cubicBezTo>
                      <a:cubicBezTo>
                        <a:pt x="632470" y="207082"/>
                        <a:pt x="628000" y="238368"/>
                        <a:pt x="595970" y="256742"/>
                      </a:cubicBezTo>
                      <a:cubicBezTo>
                        <a:pt x="665990" y="259970"/>
                        <a:pt x="707705" y="269902"/>
                        <a:pt x="724092" y="280828"/>
                      </a:cubicBezTo>
                      <a:cubicBezTo>
                        <a:pt x="740480" y="292001"/>
                        <a:pt x="733279" y="308886"/>
                        <a:pt x="707208" y="303671"/>
                      </a:cubicBezTo>
                      <a:cubicBezTo>
                        <a:pt x="681136" y="298457"/>
                        <a:pt x="645630" y="293243"/>
                        <a:pt x="618813" y="293739"/>
                      </a:cubicBezTo>
                      <a:cubicBezTo>
                        <a:pt x="680888" y="312610"/>
                        <a:pt x="739239" y="336943"/>
                        <a:pt x="736011" y="356559"/>
                      </a:cubicBezTo>
                      <a:cubicBezTo>
                        <a:pt x="732783" y="376175"/>
                        <a:pt x="651589" y="332971"/>
                        <a:pt x="600687" y="330984"/>
                      </a:cubicBezTo>
                      <a:cubicBezTo>
                        <a:pt x="671204" y="368229"/>
                        <a:pt x="703484" y="401501"/>
                        <a:pt x="700752" y="416648"/>
                      </a:cubicBezTo>
                      <a:cubicBezTo>
                        <a:pt x="698021" y="431794"/>
                        <a:pt x="654320" y="395791"/>
                        <a:pt x="623531" y="380644"/>
                      </a:cubicBezTo>
                      <a:cubicBezTo>
                        <a:pt x="655562" y="416648"/>
                        <a:pt x="653079" y="419876"/>
                        <a:pt x="648361" y="427821"/>
                      </a:cubicBezTo>
                      <a:cubicBezTo>
                        <a:pt x="643891" y="435767"/>
                        <a:pt x="597459" y="409199"/>
                        <a:pt x="564187" y="384617"/>
                      </a:cubicBezTo>
                      <a:cubicBezTo>
                        <a:pt x="530915" y="360035"/>
                        <a:pt x="519741" y="369967"/>
                        <a:pt x="486469" y="366243"/>
                      </a:cubicBezTo>
                      <a:cubicBezTo>
                        <a:pt x="453197" y="362518"/>
                        <a:pt x="424891" y="352586"/>
                        <a:pt x="421166" y="316831"/>
                      </a:cubicBezTo>
                      <a:cubicBezTo>
                        <a:pt x="332275" y="306899"/>
                        <a:pt x="115509" y="237872"/>
                        <a:pt x="32825" y="208324"/>
                      </a:cubicBezTo>
                      <a:cubicBezTo>
                        <a:pt x="-27512" y="181259"/>
                        <a:pt x="3277" y="81443"/>
                        <a:pt x="61131" y="0"/>
                      </a:cubicBezTo>
                      <a:lnTo>
                        <a:pt x="211104" y="77718"/>
                      </a:lnTo>
                      <a:close/>
                    </a:path>
                  </a:pathLst>
                </a:custGeom>
                <a:solidFill>
                  <a:srgbClr val="F4D9B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4" name="任意多边形: 形状 493">
                  <a:extLst>
                    <a:ext uri="{FF2B5EF4-FFF2-40B4-BE49-F238E27FC236}">
                      <a16:creationId xmlns:a16="http://schemas.microsoft.com/office/drawing/2014/main" id="{4B2D20A4-0F5E-E789-3ABA-9EF0AAD16E07}"/>
                    </a:ext>
                  </a:extLst>
                </p:cNvPr>
                <p:cNvSpPr/>
                <p:nvPr/>
              </p:nvSpPr>
              <p:spPr>
                <a:xfrm>
                  <a:off x="1795507" y="5330525"/>
                  <a:ext cx="336109" cy="385610"/>
                </a:xfrm>
                <a:custGeom>
                  <a:avLst/>
                  <a:gdLst>
                    <a:gd name="connsiteX0" fmla="*/ 32190 w 336109"/>
                    <a:gd name="connsiteY0" fmla="*/ 158416 h 385610"/>
                    <a:gd name="connsiteX1" fmla="*/ 104942 w 336109"/>
                    <a:gd name="connsiteY1" fmla="*/ 385610 h 385610"/>
                    <a:gd name="connsiteX2" fmla="*/ 336110 w 336109"/>
                    <a:gd name="connsiteY2" fmla="*/ 334460 h 385610"/>
                    <a:gd name="connsiteX3" fmla="*/ 154354 w 336109"/>
                    <a:gd name="connsiteY3" fmla="*/ 54874 h 385610"/>
                    <a:gd name="connsiteX4" fmla="*/ 152616 w 336109"/>
                    <a:gd name="connsiteY4" fmla="*/ 54626 h 385610"/>
                    <a:gd name="connsiteX5" fmla="*/ 50316 w 336109"/>
                    <a:gd name="connsiteY5" fmla="*/ 0 h 385610"/>
                    <a:gd name="connsiteX6" fmla="*/ 408 w 336109"/>
                    <a:gd name="connsiteY6" fmla="*/ 32279 h 385610"/>
                    <a:gd name="connsiteX7" fmla="*/ 32190 w 336109"/>
                    <a:gd name="connsiteY7" fmla="*/ 158416 h 385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109" h="385610">
                      <a:moveTo>
                        <a:pt x="32190" y="158416"/>
                      </a:moveTo>
                      <a:cubicBezTo>
                        <a:pt x="84830" y="289021"/>
                        <a:pt x="104942" y="385610"/>
                        <a:pt x="104942" y="385610"/>
                      </a:cubicBezTo>
                      <a:lnTo>
                        <a:pt x="336110" y="334460"/>
                      </a:lnTo>
                      <a:cubicBezTo>
                        <a:pt x="336110" y="334460"/>
                        <a:pt x="276766" y="190695"/>
                        <a:pt x="154354" y="54874"/>
                      </a:cubicBezTo>
                      <a:lnTo>
                        <a:pt x="152616" y="54626"/>
                      </a:lnTo>
                      <a:cubicBezTo>
                        <a:pt x="152616" y="54626"/>
                        <a:pt x="104942" y="12415"/>
                        <a:pt x="50316" y="0"/>
                      </a:cubicBezTo>
                      <a:cubicBezTo>
                        <a:pt x="50316" y="0"/>
                        <a:pt x="31693" y="13656"/>
                        <a:pt x="408" y="32279"/>
                      </a:cubicBezTo>
                      <a:cubicBezTo>
                        <a:pt x="-1827" y="59344"/>
                        <a:pt x="4629" y="99568"/>
                        <a:pt x="32190" y="158416"/>
                      </a:cubicBezTo>
                      <a:close/>
                    </a:path>
                  </a:pathLst>
                </a:custGeom>
                <a:solidFill>
                  <a:srgbClr val="EC6395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5" name="任意多边形: 形状 494">
                  <a:extLst>
                    <a:ext uri="{FF2B5EF4-FFF2-40B4-BE49-F238E27FC236}">
                      <a16:creationId xmlns:a16="http://schemas.microsoft.com/office/drawing/2014/main" id="{23B249B6-FF4A-AAC8-A309-A975AEA8361E}"/>
                    </a:ext>
                  </a:extLst>
                </p:cNvPr>
                <p:cNvSpPr/>
                <p:nvPr/>
              </p:nvSpPr>
              <p:spPr>
                <a:xfrm>
                  <a:off x="1194284" y="5471063"/>
                  <a:ext cx="268164" cy="284552"/>
                </a:xfrm>
                <a:custGeom>
                  <a:avLst/>
                  <a:gdLst>
                    <a:gd name="connsiteX0" fmla="*/ 203358 w 268164"/>
                    <a:gd name="connsiteY0" fmla="*/ 0 h 284552"/>
                    <a:gd name="connsiteX1" fmla="*/ 0 w 268164"/>
                    <a:gd name="connsiteY1" fmla="*/ 178776 h 284552"/>
                    <a:gd name="connsiteX2" fmla="*/ 201123 w 268164"/>
                    <a:gd name="connsiteY2" fmla="*/ 284552 h 284552"/>
                    <a:gd name="connsiteX3" fmla="*/ 268164 w 268164"/>
                    <a:gd name="connsiteY3" fmla="*/ 190943 h 284552"/>
                    <a:gd name="connsiteX4" fmla="*/ 203358 w 268164"/>
                    <a:gd name="connsiteY4" fmla="*/ 0 h 284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164" h="284552">
                      <a:moveTo>
                        <a:pt x="203358" y="0"/>
                      </a:moveTo>
                      <a:cubicBezTo>
                        <a:pt x="167106" y="18126"/>
                        <a:pt x="61330" y="87650"/>
                        <a:pt x="0" y="178776"/>
                      </a:cubicBezTo>
                      <a:cubicBezTo>
                        <a:pt x="0" y="178776"/>
                        <a:pt x="149973" y="244079"/>
                        <a:pt x="201123" y="284552"/>
                      </a:cubicBezTo>
                      <a:cubicBezTo>
                        <a:pt x="268164" y="190943"/>
                        <a:pt x="268164" y="190943"/>
                        <a:pt x="268164" y="190943"/>
                      </a:cubicBezTo>
                      <a:cubicBezTo>
                        <a:pt x="268164" y="190943"/>
                        <a:pt x="174803" y="112480"/>
                        <a:pt x="203358" y="0"/>
                      </a:cubicBezTo>
                      <a:close/>
                    </a:path>
                  </a:pathLst>
                </a:custGeom>
                <a:solidFill>
                  <a:srgbClr val="EC6395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96" name="图形 23">
                  <a:extLst>
                    <a:ext uri="{FF2B5EF4-FFF2-40B4-BE49-F238E27FC236}">
                      <a16:creationId xmlns:a16="http://schemas.microsoft.com/office/drawing/2014/main" id="{82B2E9C7-B392-7CF4-7B83-BC7EB6643BD2}"/>
                    </a:ext>
                  </a:extLst>
                </p:cNvPr>
                <p:cNvGrpSpPr/>
                <p:nvPr/>
              </p:nvGrpSpPr>
              <p:grpSpPr>
                <a:xfrm>
                  <a:off x="900586" y="4390268"/>
                  <a:ext cx="1491746" cy="1094319"/>
                  <a:chOff x="900586" y="4390268"/>
                  <a:chExt cx="1491746" cy="1094319"/>
                </a:xfrm>
              </p:grpSpPr>
              <p:sp>
                <p:nvSpPr>
                  <p:cNvPr id="497" name="任意多边形: 形状 496">
                    <a:extLst>
                      <a:ext uri="{FF2B5EF4-FFF2-40B4-BE49-F238E27FC236}">
                        <a16:creationId xmlns:a16="http://schemas.microsoft.com/office/drawing/2014/main" id="{8D6D2641-6343-F46F-8474-C6DA51CF5D24}"/>
                      </a:ext>
                    </a:extLst>
                  </p:cNvPr>
                  <p:cNvSpPr/>
                  <p:nvPr/>
                </p:nvSpPr>
                <p:spPr>
                  <a:xfrm>
                    <a:off x="975096" y="5135891"/>
                    <a:ext cx="90319" cy="165359"/>
                  </a:xfrm>
                  <a:custGeom>
                    <a:avLst/>
                    <a:gdLst>
                      <a:gd name="connsiteX0" fmla="*/ 90319 w 90319"/>
                      <a:gd name="connsiteY0" fmla="*/ 4684 h 165359"/>
                      <a:gd name="connsiteX1" fmla="*/ 1925 w 90319"/>
                      <a:gd name="connsiteY1" fmla="*/ 53600 h 165359"/>
                      <a:gd name="connsiteX2" fmla="*/ 88581 w 90319"/>
                      <a:gd name="connsiteY2" fmla="*/ 164093 h 165359"/>
                      <a:gd name="connsiteX3" fmla="*/ 90319 w 90319"/>
                      <a:gd name="connsiteY3" fmla="*/ 4684 h 165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0319" h="165359">
                        <a:moveTo>
                          <a:pt x="90319" y="4684"/>
                        </a:moveTo>
                        <a:cubicBezTo>
                          <a:pt x="90319" y="4684"/>
                          <a:pt x="15085" y="-22380"/>
                          <a:pt x="1925" y="53600"/>
                        </a:cubicBezTo>
                        <a:cubicBezTo>
                          <a:pt x="-11235" y="129579"/>
                          <a:pt x="45874" y="173529"/>
                          <a:pt x="88581" y="164093"/>
                        </a:cubicBezTo>
                        <a:lnTo>
                          <a:pt x="90319" y="4684"/>
                        </a:lnTo>
                        <a:close/>
                      </a:path>
                    </a:pathLst>
                  </a:custGeom>
                  <a:solidFill>
                    <a:srgbClr val="F1C7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8" name="任意多边形: 形状 497">
                    <a:extLst>
                      <a:ext uri="{FF2B5EF4-FFF2-40B4-BE49-F238E27FC236}">
                        <a16:creationId xmlns:a16="http://schemas.microsoft.com/office/drawing/2014/main" id="{78E67958-BF86-7F3E-4663-307AF2546911}"/>
                      </a:ext>
                    </a:extLst>
                  </p:cNvPr>
                  <p:cNvSpPr/>
                  <p:nvPr/>
                </p:nvSpPr>
                <p:spPr>
                  <a:xfrm>
                    <a:off x="995758" y="5183431"/>
                    <a:ext cx="78534" cy="94703"/>
                  </a:xfrm>
                  <a:custGeom>
                    <a:avLst/>
                    <a:gdLst>
                      <a:gd name="connsiteX0" fmla="*/ 63947 w 78534"/>
                      <a:gd name="connsiteY0" fmla="*/ 17730 h 94703"/>
                      <a:gd name="connsiteX1" fmla="*/ 57740 w 78534"/>
                      <a:gd name="connsiteY1" fmla="*/ 11274 h 94703"/>
                      <a:gd name="connsiteX2" fmla="*/ 7831 w 78534"/>
                      <a:gd name="connsiteY2" fmla="*/ 11026 h 94703"/>
                      <a:gd name="connsiteX3" fmla="*/ 2865 w 78534"/>
                      <a:gd name="connsiteY3" fmla="*/ 48023 h 94703"/>
                      <a:gd name="connsiteX4" fmla="*/ 7335 w 78534"/>
                      <a:gd name="connsiteY4" fmla="*/ 24434 h 94703"/>
                      <a:gd name="connsiteX5" fmla="*/ 43835 w 78534"/>
                      <a:gd name="connsiteY5" fmla="*/ 16737 h 94703"/>
                      <a:gd name="connsiteX6" fmla="*/ 51036 w 78534"/>
                      <a:gd name="connsiteY6" fmla="*/ 52740 h 94703"/>
                      <a:gd name="connsiteX7" fmla="*/ 45325 w 78534"/>
                      <a:gd name="connsiteY7" fmla="*/ 59941 h 94703"/>
                      <a:gd name="connsiteX8" fmla="*/ 39365 w 78534"/>
                      <a:gd name="connsiteY8" fmla="*/ 61679 h 94703"/>
                      <a:gd name="connsiteX9" fmla="*/ 22233 w 78534"/>
                      <a:gd name="connsiteY9" fmla="*/ 59941 h 94703"/>
                      <a:gd name="connsiteX10" fmla="*/ 54015 w 78534"/>
                      <a:gd name="connsiteY10" fmla="*/ 69625 h 94703"/>
                      <a:gd name="connsiteX11" fmla="*/ 67423 w 78534"/>
                      <a:gd name="connsiteY11" fmla="*/ 53734 h 94703"/>
                      <a:gd name="connsiteX12" fmla="*/ 64692 w 78534"/>
                      <a:gd name="connsiteY12" fmla="*/ 93213 h 94703"/>
                      <a:gd name="connsiteX13" fmla="*/ 63947 w 78534"/>
                      <a:gd name="connsiteY13" fmla="*/ 94703 h 94703"/>
                      <a:gd name="connsiteX14" fmla="*/ 78349 w 78534"/>
                      <a:gd name="connsiteY14" fmla="*/ 64659 h 94703"/>
                      <a:gd name="connsiteX15" fmla="*/ 63947 w 78534"/>
                      <a:gd name="connsiteY15" fmla="*/ 17730 h 94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78534" h="94703">
                        <a:moveTo>
                          <a:pt x="63947" y="17730"/>
                        </a:moveTo>
                        <a:cubicBezTo>
                          <a:pt x="61961" y="15495"/>
                          <a:pt x="59974" y="13261"/>
                          <a:pt x="57740" y="11274"/>
                        </a:cubicBezTo>
                        <a:cubicBezTo>
                          <a:pt x="44580" y="-1389"/>
                          <a:pt x="20495" y="-5858"/>
                          <a:pt x="7831" y="11026"/>
                        </a:cubicBezTo>
                        <a:cubicBezTo>
                          <a:pt x="-1107" y="22696"/>
                          <a:pt x="-1852" y="35111"/>
                          <a:pt x="2865" y="48023"/>
                        </a:cubicBezTo>
                        <a:cubicBezTo>
                          <a:pt x="2120" y="39829"/>
                          <a:pt x="3362" y="31387"/>
                          <a:pt x="7335" y="24434"/>
                        </a:cubicBezTo>
                        <a:cubicBezTo>
                          <a:pt x="15280" y="11026"/>
                          <a:pt x="30923" y="8046"/>
                          <a:pt x="43835" y="16737"/>
                        </a:cubicBezTo>
                        <a:cubicBezTo>
                          <a:pt x="55008" y="24434"/>
                          <a:pt x="58981" y="41567"/>
                          <a:pt x="51036" y="52740"/>
                        </a:cubicBezTo>
                        <a:cubicBezTo>
                          <a:pt x="49794" y="55720"/>
                          <a:pt x="47808" y="58451"/>
                          <a:pt x="45325" y="59941"/>
                        </a:cubicBezTo>
                        <a:cubicBezTo>
                          <a:pt x="43587" y="60934"/>
                          <a:pt x="41600" y="61431"/>
                          <a:pt x="39365" y="61679"/>
                        </a:cubicBezTo>
                        <a:cubicBezTo>
                          <a:pt x="33655" y="63914"/>
                          <a:pt x="27695" y="63169"/>
                          <a:pt x="22233" y="59941"/>
                        </a:cubicBezTo>
                        <a:cubicBezTo>
                          <a:pt x="28192" y="71115"/>
                          <a:pt x="42842" y="75584"/>
                          <a:pt x="54015" y="69625"/>
                        </a:cubicBezTo>
                        <a:cubicBezTo>
                          <a:pt x="59726" y="66397"/>
                          <a:pt x="64444" y="60686"/>
                          <a:pt x="67423" y="53734"/>
                        </a:cubicBezTo>
                        <a:cubicBezTo>
                          <a:pt x="72638" y="67142"/>
                          <a:pt x="73631" y="81792"/>
                          <a:pt x="64692" y="93213"/>
                        </a:cubicBezTo>
                        <a:cubicBezTo>
                          <a:pt x="64444" y="93710"/>
                          <a:pt x="64195" y="94207"/>
                          <a:pt x="63947" y="94703"/>
                        </a:cubicBezTo>
                        <a:cubicBezTo>
                          <a:pt x="72638" y="90979"/>
                          <a:pt x="77604" y="71363"/>
                          <a:pt x="78349" y="64659"/>
                        </a:cubicBezTo>
                        <a:cubicBezTo>
                          <a:pt x="79838" y="46781"/>
                          <a:pt x="72141" y="32380"/>
                          <a:pt x="63947" y="17730"/>
                        </a:cubicBezTo>
                        <a:close/>
                      </a:path>
                    </a:pathLst>
                  </a:custGeom>
                  <a:solidFill>
                    <a:srgbClr val="BF946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9" name="任意多边形: 形状 498">
                    <a:extLst>
                      <a:ext uri="{FF2B5EF4-FFF2-40B4-BE49-F238E27FC236}">
                        <a16:creationId xmlns:a16="http://schemas.microsoft.com/office/drawing/2014/main" id="{3C0640D6-703B-C253-6E50-4330D58B9CC7}"/>
                      </a:ext>
                    </a:extLst>
                  </p:cNvPr>
                  <p:cNvSpPr/>
                  <p:nvPr/>
                </p:nvSpPr>
                <p:spPr>
                  <a:xfrm>
                    <a:off x="961875" y="5030669"/>
                    <a:ext cx="103541" cy="109906"/>
                  </a:xfrm>
                  <a:custGeom>
                    <a:avLst/>
                    <a:gdLst>
                      <a:gd name="connsiteX0" fmla="*/ 0 w 103541"/>
                      <a:gd name="connsiteY0" fmla="*/ 7358 h 109906"/>
                      <a:gd name="connsiteX1" fmla="*/ 103541 w 103541"/>
                      <a:gd name="connsiteY1" fmla="*/ 109906 h 109906"/>
                      <a:gd name="connsiteX2" fmla="*/ 0 w 103541"/>
                      <a:gd name="connsiteY2" fmla="*/ 7358 h 109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3541" h="109906">
                        <a:moveTo>
                          <a:pt x="0" y="7358"/>
                        </a:moveTo>
                        <a:cubicBezTo>
                          <a:pt x="0" y="7358"/>
                          <a:pt x="68779" y="93022"/>
                          <a:pt x="103541" y="109906"/>
                        </a:cubicBezTo>
                        <a:cubicBezTo>
                          <a:pt x="90878" y="42369"/>
                          <a:pt x="86657" y="-22189"/>
                          <a:pt x="0" y="7358"/>
                        </a:cubicBezTo>
                        <a:close/>
                      </a:path>
                    </a:pathLst>
                  </a:custGeom>
                  <a:solidFill>
                    <a:srgbClr val="FDCB68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0" name="任意多边形: 形状 499">
                    <a:extLst>
                      <a:ext uri="{FF2B5EF4-FFF2-40B4-BE49-F238E27FC236}">
                        <a16:creationId xmlns:a16="http://schemas.microsoft.com/office/drawing/2014/main" id="{A78DD489-13B9-F0F8-CA24-3CF0BDAEA647}"/>
                      </a:ext>
                    </a:extLst>
                  </p:cNvPr>
                  <p:cNvSpPr/>
                  <p:nvPr/>
                </p:nvSpPr>
                <p:spPr>
                  <a:xfrm>
                    <a:off x="1826953" y="4481562"/>
                    <a:ext cx="565379" cy="701721"/>
                  </a:xfrm>
                  <a:custGeom>
                    <a:avLst/>
                    <a:gdLst>
                      <a:gd name="connsiteX0" fmla="*/ 0 w 565379"/>
                      <a:gd name="connsiteY0" fmla="*/ 20386 h 701721"/>
                      <a:gd name="connsiteX1" fmla="*/ 335454 w 565379"/>
                      <a:gd name="connsiteY1" fmla="*/ 205370 h 701721"/>
                      <a:gd name="connsiteX2" fmla="*/ 565380 w 565379"/>
                      <a:gd name="connsiteY2" fmla="*/ 534368 h 701721"/>
                      <a:gd name="connsiteX3" fmla="*/ 549240 w 565379"/>
                      <a:gd name="connsiteY3" fmla="*/ 561681 h 701721"/>
                      <a:gd name="connsiteX4" fmla="*/ 465066 w 565379"/>
                      <a:gd name="connsiteY4" fmla="*/ 526174 h 701721"/>
                      <a:gd name="connsiteX5" fmla="*/ 489400 w 565379"/>
                      <a:gd name="connsiteY5" fmla="*/ 648834 h 701721"/>
                      <a:gd name="connsiteX6" fmla="*/ 412427 w 565379"/>
                      <a:gd name="connsiteY6" fmla="*/ 682354 h 701721"/>
                      <a:gd name="connsiteX7" fmla="*/ 382134 w 565379"/>
                      <a:gd name="connsiteY7" fmla="*/ 578068 h 701721"/>
                      <a:gd name="connsiteX8" fmla="*/ 383127 w 565379"/>
                      <a:gd name="connsiteY8" fmla="*/ 686576 h 701721"/>
                      <a:gd name="connsiteX9" fmla="*/ 306154 w 565379"/>
                      <a:gd name="connsiteY9" fmla="*/ 691542 h 701721"/>
                      <a:gd name="connsiteX10" fmla="*/ 293987 w 565379"/>
                      <a:gd name="connsiteY10" fmla="*/ 562922 h 701721"/>
                      <a:gd name="connsiteX11" fmla="*/ 263695 w 565379"/>
                      <a:gd name="connsiteY11" fmla="*/ 701722 h 701721"/>
                      <a:gd name="connsiteX12" fmla="*/ 175548 w 565379"/>
                      <a:gd name="connsiteY12" fmla="*/ 691542 h 701721"/>
                      <a:gd name="connsiteX13" fmla="*/ 0 w 565379"/>
                      <a:gd name="connsiteY13" fmla="*/ 20386 h 7017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565379" h="701721">
                        <a:moveTo>
                          <a:pt x="0" y="20386"/>
                        </a:moveTo>
                        <a:cubicBezTo>
                          <a:pt x="0" y="20386"/>
                          <a:pt x="175052" y="-90604"/>
                          <a:pt x="335454" y="205370"/>
                        </a:cubicBezTo>
                        <a:cubicBezTo>
                          <a:pt x="448927" y="442000"/>
                          <a:pt x="467053" y="500847"/>
                          <a:pt x="565380" y="534368"/>
                        </a:cubicBezTo>
                        <a:lnTo>
                          <a:pt x="549240" y="561681"/>
                        </a:lnTo>
                        <a:cubicBezTo>
                          <a:pt x="549240" y="561681"/>
                          <a:pt x="489400" y="554480"/>
                          <a:pt x="465066" y="526174"/>
                        </a:cubicBezTo>
                        <a:cubicBezTo>
                          <a:pt x="506532" y="625494"/>
                          <a:pt x="489400" y="648834"/>
                          <a:pt x="489400" y="648834"/>
                        </a:cubicBezTo>
                        <a:lnTo>
                          <a:pt x="412427" y="682354"/>
                        </a:lnTo>
                        <a:cubicBezTo>
                          <a:pt x="412427" y="682354"/>
                          <a:pt x="403240" y="609354"/>
                          <a:pt x="382134" y="578068"/>
                        </a:cubicBezTo>
                        <a:cubicBezTo>
                          <a:pt x="395294" y="646847"/>
                          <a:pt x="383127" y="686576"/>
                          <a:pt x="383127" y="686576"/>
                        </a:cubicBezTo>
                        <a:lnTo>
                          <a:pt x="306154" y="691542"/>
                        </a:lnTo>
                        <a:cubicBezTo>
                          <a:pt x="306154" y="691542"/>
                          <a:pt x="316334" y="614568"/>
                          <a:pt x="293987" y="562922"/>
                        </a:cubicBezTo>
                        <a:cubicBezTo>
                          <a:pt x="286787" y="686576"/>
                          <a:pt x="263695" y="701722"/>
                          <a:pt x="263695" y="701722"/>
                        </a:cubicBezTo>
                        <a:lnTo>
                          <a:pt x="175548" y="691542"/>
                        </a:lnTo>
                        <a:cubicBezTo>
                          <a:pt x="175300" y="691542"/>
                          <a:pt x="335454" y="296496"/>
                          <a:pt x="0" y="20386"/>
                        </a:cubicBezTo>
                        <a:close/>
                      </a:path>
                    </a:pathLst>
                  </a:custGeom>
                  <a:solidFill>
                    <a:srgbClr val="FBB925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01" name="图形 23">
                    <a:extLst>
                      <a:ext uri="{FF2B5EF4-FFF2-40B4-BE49-F238E27FC236}">
                        <a16:creationId xmlns:a16="http://schemas.microsoft.com/office/drawing/2014/main" id="{EF985875-DF56-79DB-0201-8D46D00CE124}"/>
                      </a:ext>
                    </a:extLst>
                  </p:cNvPr>
                  <p:cNvGrpSpPr/>
                  <p:nvPr/>
                </p:nvGrpSpPr>
                <p:grpSpPr>
                  <a:xfrm>
                    <a:off x="900586" y="4390268"/>
                    <a:ext cx="1169943" cy="1094319"/>
                    <a:chOff x="900586" y="4390268"/>
                    <a:chExt cx="1169943" cy="1094319"/>
                  </a:xfrm>
                </p:grpSpPr>
                <p:sp>
                  <p:nvSpPr>
                    <p:cNvPr id="502" name="任意多边形: 形状 501">
                      <a:extLst>
                        <a:ext uri="{FF2B5EF4-FFF2-40B4-BE49-F238E27FC236}">
                          <a16:creationId xmlns:a16="http://schemas.microsoft.com/office/drawing/2014/main" id="{D491E131-BC29-1E6A-20B1-7E7A3FD2C38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19480" y="4780292"/>
                      <a:ext cx="972087" cy="704295"/>
                    </a:xfrm>
                    <a:custGeom>
                      <a:avLst/>
                      <a:gdLst>
                        <a:gd name="connsiteX0" fmla="*/ 870044 w 972087"/>
                        <a:gd name="connsiteY0" fmla="*/ 414910 h 704295"/>
                        <a:gd name="connsiteX1" fmla="*/ 966384 w 972087"/>
                        <a:gd name="connsiteY1" fmla="*/ 365995 h 704295"/>
                        <a:gd name="connsiteX2" fmla="*/ 913496 w 972087"/>
                        <a:gd name="connsiteY2" fmla="*/ 197647 h 704295"/>
                        <a:gd name="connsiteX3" fmla="*/ 824853 w 972087"/>
                        <a:gd name="connsiteY3" fmla="*/ 332722 h 704295"/>
                        <a:gd name="connsiteX4" fmla="*/ 689778 w 972087"/>
                        <a:gd name="connsiteY4" fmla="*/ 22099 h 704295"/>
                        <a:gd name="connsiteX5" fmla="*/ 686053 w 972087"/>
                        <a:gd name="connsiteY5" fmla="*/ 144262 h 704295"/>
                        <a:gd name="connsiteX6" fmla="*/ 501070 w 972087"/>
                        <a:gd name="connsiteY6" fmla="*/ 172072 h 704295"/>
                        <a:gd name="connsiteX7" fmla="*/ 488158 w 972087"/>
                        <a:gd name="connsiteY7" fmla="*/ 0 h 704295"/>
                        <a:gd name="connsiteX8" fmla="*/ 462335 w 972087"/>
                        <a:gd name="connsiteY8" fmla="*/ 181259 h 704295"/>
                        <a:gd name="connsiteX9" fmla="*/ 266426 w 972087"/>
                        <a:gd name="connsiteY9" fmla="*/ 212793 h 704295"/>
                        <a:gd name="connsiteX10" fmla="*/ 248052 w 972087"/>
                        <a:gd name="connsiteY10" fmla="*/ 29796 h 704295"/>
                        <a:gd name="connsiteX11" fmla="*/ 231416 w 972087"/>
                        <a:gd name="connsiteY11" fmla="*/ 220242 h 704295"/>
                        <a:gd name="connsiteX12" fmla="*/ 112232 w 972087"/>
                        <a:gd name="connsiteY12" fmla="*/ 231416 h 704295"/>
                        <a:gd name="connsiteX13" fmla="*/ 94602 w 972087"/>
                        <a:gd name="connsiteY13" fmla="*/ 50157 h 704295"/>
                        <a:gd name="connsiteX14" fmla="*/ 86905 w 972087"/>
                        <a:gd name="connsiteY14" fmla="*/ 240106 h 704295"/>
                        <a:gd name="connsiteX15" fmla="*/ 0 w 972087"/>
                        <a:gd name="connsiteY15" fmla="*/ 252273 h 704295"/>
                        <a:gd name="connsiteX16" fmla="*/ 45687 w 972087"/>
                        <a:gd name="connsiteY16" fmla="*/ 380893 h 704295"/>
                        <a:gd name="connsiteX17" fmla="*/ 45687 w 972087"/>
                        <a:gd name="connsiteY17" fmla="*/ 570594 h 704295"/>
                        <a:gd name="connsiteX18" fmla="*/ 473757 w 972087"/>
                        <a:gd name="connsiteY18" fmla="*/ 700952 h 704295"/>
                        <a:gd name="connsiteX19" fmla="*/ 790091 w 972087"/>
                        <a:gd name="connsiteY19" fmla="*/ 575063 h 704295"/>
                        <a:gd name="connsiteX20" fmla="*/ 792574 w 972087"/>
                        <a:gd name="connsiteY20" fmla="*/ 574567 h 704295"/>
                        <a:gd name="connsiteX21" fmla="*/ 870044 w 972087"/>
                        <a:gd name="connsiteY21" fmla="*/ 414910 h 7042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972087" h="704295">
                          <a:moveTo>
                            <a:pt x="870044" y="414910"/>
                          </a:moveTo>
                          <a:cubicBezTo>
                            <a:pt x="887922" y="445947"/>
                            <a:pt x="946769" y="445947"/>
                            <a:pt x="966384" y="365995"/>
                          </a:cubicBezTo>
                          <a:cubicBezTo>
                            <a:pt x="986000" y="286042"/>
                            <a:pt x="951735" y="212297"/>
                            <a:pt x="913496" y="197647"/>
                          </a:cubicBezTo>
                          <a:cubicBezTo>
                            <a:pt x="877493" y="183742"/>
                            <a:pt x="828329" y="218008"/>
                            <a:pt x="824853" y="332722"/>
                          </a:cubicBezTo>
                          <a:cubicBezTo>
                            <a:pt x="809955" y="230919"/>
                            <a:pt x="752598" y="138552"/>
                            <a:pt x="689778" y="22099"/>
                          </a:cubicBezTo>
                          <a:cubicBezTo>
                            <a:pt x="691764" y="77718"/>
                            <a:pt x="686053" y="144262"/>
                            <a:pt x="686053" y="144262"/>
                          </a:cubicBezTo>
                          <a:lnTo>
                            <a:pt x="501070" y="172072"/>
                          </a:lnTo>
                          <a:cubicBezTo>
                            <a:pt x="501070" y="172072"/>
                            <a:pt x="473260" y="133337"/>
                            <a:pt x="488158" y="0"/>
                          </a:cubicBezTo>
                          <a:cubicBezTo>
                            <a:pt x="443712" y="49908"/>
                            <a:pt x="462335" y="181259"/>
                            <a:pt x="462335" y="181259"/>
                          </a:cubicBezTo>
                          <a:lnTo>
                            <a:pt x="266426" y="212793"/>
                          </a:lnTo>
                          <a:cubicBezTo>
                            <a:pt x="266426" y="212793"/>
                            <a:pt x="236878" y="166609"/>
                            <a:pt x="248052" y="29796"/>
                          </a:cubicBezTo>
                          <a:cubicBezTo>
                            <a:pt x="198144" y="112977"/>
                            <a:pt x="231416" y="220242"/>
                            <a:pt x="231416" y="220242"/>
                          </a:cubicBezTo>
                          <a:lnTo>
                            <a:pt x="112232" y="231416"/>
                          </a:lnTo>
                          <a:cubicBezTo>
                            <a:pt x="112232" y="231416"/>
                            <a:pt x="78959" y="130606"/>
                            <a:pt x="94602" y="50157"/>
                          </a:cubicBezTo>
                          <a:cubicBezTo>
                            <a:pt x="45687" y="123157"/>
                            <a:pt x="86905" y="240106"/>
                            <a:pt x="86905" y="240106"/>
                          </a:cubicBezTo>
                          <a:lnTo>
                            <a:pt x="0" y="252273"/>
                          </a:lnTo>
                          <a:cubicBezTo>
                            <a:pt x="0" y="252273"/>
                            <a:pt x="45687" y="317079"/>
                            <a:pt x="45687" y="380893"/>
                          </a:cubicBezTo>
                          <a:cubicBezTo>
                            <a:pt x="45687" y="444706"/>
                            <a:pt x="30789" y="528631"/>
                            <a:pt x="45687" y="570594"/>
                          </a:cubicBezTo>
                          <a:cubicBezTo>
                            <a:pt x="60585" y="612557"/>
                            <a:pt x="229678" y="725037"/>
                            <a:pt x="473757" y="700952"/>
                          </a:cubicBezTo>
                          <a:cubicBezTo>
                            <a:pt x="658740" y="673142"/>
                            <a:pt x="736458" y="625220"/>
                            <a:pt x="790091" y="575063"/>
                          </a:cubicBezTo>
                          <a:cubicBezTo>
                            <a:pt x="790836" y="574815"/>
                            <a:pt x="791829" y="574567"/>
                            <a:pt x="792574" y="574567"/>
                          </a:cubicBezTo>
                          <a:cubicBezTo>
                            <a:pt x="819887" y="545267"/>
                            <a:pt x="877741" y="485179"/>
                            <a:pt x="870044" y="414910"/>
                          </a:cubicBezTo>
                          <a:close/>
                        </a:path>
                      </a:pathLst>
                    </a:custGeom>
                    <a:solidFill>
                      <a:srgbClr val="F4D9B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3" name="任意多边形: 形状 502">
                      <a:extLst>
                        <a:ext uri="{FF2B5EF4-FFF2-40B4-BE49-F238E27FC236}">
                          <a16:creationId xmlns:a16="http://schemas.microsoft.com/office/drawing/2014/main" id="{22C0516A-D369-2E1A-E6C1-8FC2F0AB97A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0586" y="4390268"/>
                      <a:ext cx="1169943" cy="964093"/>
                    </a:xfrm>
                    <a:custGeom>
                      <a:avLst/>
                      <a:gdLst>
                        <a:gd name="connsiteX0" fmla="*/ 1160762 w 1169943"/>
                        <a:gd name="connsiteY0" fmla="*/ 461782 h 964093"/>
                        <a:gd name="connsiteX1" fmla="*/ 438209 w 1169943"/>
                        <a:gd name="connsiteY1" fmla="*/ 13104 h 964093"/>
                        <a:gd name="connsiteX2" fmla="*/ 14112 w 1169943"/>
                        <a:gd name="connsiteY2" fmla="*/ 651732 h 964093"/>
                        <a:gd name="connsiteX3" fmla="*/ 118646 w 1169943"/>
                        <a:gd name="connsiteY3" fmla="*/ 641800 h 964093"/>
                        <a:gd name="connsiteX4" fmla="*/ 205551 w 1169943"/>
                        <a:gd name="connsiteY4" fmla="*/ 629633 h 964093"/>
                        <a:gd name="connsiteX5" fmla="*/ 213249 w 1169943"/>
                        <a:gd name="connsiteY5" fmla="*/ 439684 h 964093"/>
                        <a:gd name="connsiteX6" fmla="*/ 230878 w 1169943"/>
                        <a:gd name="connsiteY6" fmla="*/ 620943 h 964093"/>
                        <a:gd name="connsiteX7" fmla="*/ 350062 w 1169943"/>
                        <a:gd name="connsiteY7" fmla="*/ 609769 h 964093"/>
                        <a:gd name="connsiteX8" fmla="*/ 366698 w 1169943"/>
                        <a:gd name="connsiteY8" fmla="*/ 419323 h 964093"/>
                        <a:gd name="connsiteX9" fmla="*/ 385072 w 1169943"/>
                        <a:gd name="connsiteY9" fmla="*/ 602320 h 964093"/>
                        <a:gd name="connsiteX10" fmla="*/ 581230 w 1169943"/>
                        <a:gd name="connsiteY10" fmla="*/ 571035 h 964093"/>
                        <a:gd name="connsiteX11" fmla="*/ 607053 w 1169943"/>
                        <a:gd name="connsiteY11" fmla="*/ 389775 h 964093"/>
                        <a:gd name="connsiteX12" fmla="*/ 619964 w 1169943"/>
                        <a:gd name="connsiteY12" fmla="*/ 561847 h 964093"/>
                        <a:gd name="connsiteX13" fmla="*/ 804948 w 1169943"/>
                        <a:gd name="connsiteY13" fmla="*/ 534038 h 964093"/>
                        <a:gd name="connsiteX14" fmla="*/ 808673 w 1169943"/>
                        <a:gd name="connsiteY14" fmla="*/ 411874 h 964093"/>
                        <a:gd name="connsiteX15" fmla="*/ 943748 w 1169943"/>
                        <a:gd name="connsiteY15" fmla="*/ 722498 h 964093"/>
                        <a:gd name="connsiteX16" fmla="*/ 1032391 w 1169943"/>
                        <a:gd name="connsiteY16" fmla="*/ 587422 h 964093"/>
                        <a:gd name="connsiteX17" fmla="*/ 1085279 w 1169943"/>
                        <a:gd name="connsiteY17" fmla="*/ 755770 h 964093"/>
                        <a:gd name="connsiteX18" fmla="*/ 988939 w 1169943"/>
                        <a:gd name="connsiteY18" fmla="*/ 804685 h 964093"/>
                        <a:gd name="connsiteX19" fmla="*/ 910972 w 1169943"/>
                        <a:gd name="connsiteY19" fmla="*/ 964094 h 964093"/>
                        <a:gd name="connsiteX20" fmla="*/ 1160762 w 1169943"/>
                        <a:gd name="connsiteY20" fmla="*/ 461782 h 9640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1169943" h="964093">
                          <a:moveTo>
                            <a:pt x="1160762" y="461782"/>
                          </a:moveTo>
                          <a:cubicBezTo>
                            <a:pt x="1108867" y="190639"/>
                            <a:pt x="874720" y="-60890"/>
                            <a:pt x="438209" y="13104"/>
                          </a:cubicBezTo>
                          <a:cubicBezTo>
                            <a:pt x="107721" y="79648"/>
                            <a:pt x="-50198" y="368173"/>
                            <a:pt x="14112" y="651732"/>
                          </a:cubicBezTo>
                          <a:lnTo>
                            <a:pt x="118646" y="641800"/>
                          </a:lnTo>
                          <a:lnTo>
                            <a:pt x="205551" y="629633"/>
                          </a:lnTo>
                          <a:cubicBezTo>
                            <a:pt x="205551" y="629633"/>
                            <a:pt x="164334" y="512684"/>
                            <a:pt x="213249" y="439684"/>
                          </a:cubicBezTo>
                          <a:cubicBezTo>
                            <a:pt x="197606" y="520133"/>
                            <a:pt x="230878" y="620943"/>
                            <a:pt x="230878" y="620943"/>
                          </a:cubicBezTo>
                          <a:lnTo>
                            <a:pt x="350062" y="609769"/>
                          </a:lnTo>
                          <a:cubicBezTo>
                            <a:pt x="350062" y="609769"/>
                            <a:pt x="316790" y="502504"/>
                            <a:pt x="366698" y="419323"/>
                          </a:cubicBezTo>
                          <a:cubicBezTo>
                            <a:pt x="355525" y="556137"/>
                            <a:pt x="385072" y="602320"/>
                            <a:pt x="385072" y="602320"/>
                          </a:cubicBezTo>
                          <a:lnTo>
                            <a:pt x="581230" y="571035"/>
                          </a:lnTo>
                          <a:cubicBezTo>
                            <a:pt x="581230" y="571035"/>
                            <a:pt x="562855" y="439684"/>
                            <a:pt x="607053" y="389775"/>
                          </a:cubicBezTo>
                          <a:cubicBezTo>
                            <a:pt x="592155" y="522864"/>
                            <a:pt x="619964" y="561847"/>
                            <a:pt x="619964" y="561847"/>
                          </a:cubicBezTo>
                          <a:lnTo>
                            <a:pt x="804948" y="534038"/>
                          </a:lnTo>
                          <a:cubicBezTo>
                            <a:pt x="804948" y="534038"/>
                            <a:pt x="810411" y="467493"/>
                            <a:pt x="808673" y="411874"/>
                          </a:cubicBezTo>
                          <a:cubicBezTo>
                            <a:pt x="871493" y="528327"/>
                            <a:pt x="928850" y="620943"/>
                            <a:pt x="943748" y="722498"/>
                          </a:cubicBezTo>
                          <a:cubicBezTo>
                            <a:pt x="947472" y="607783"/>
                            <a:pt x="996388" y="573518"/>
                            <a:pt x="1032391" y="587422"/>
                          </a:cubicBezTo>
                          <a:cubicBezTo>
                            <a:pt x="1070629" y="602072"/>
                            <a:pt x="1104895" y="675569"/>
                            <a:pt x="1085279" y="755770"/>
                          </a:cubicBezTo>
                          <a:cubicBezTo>
                            <a:pt x="1065663" y="835971"/>
                            <a:pt x="1006816" y="835723"/>
                            <a:pt x="988939" y="804685"/>
                          </a:cubicBezTo>
                          <a:cubicBezTo>
                            <a:pt x="996636" y="874954"/>
                            <a:pt x="938534" y="935043"/>
                            <a:pt x="910972" y="964094"/>
                          </a:cubicBezTo>
                          <a:cubicBezTo>
                            <a:pt x="1036612" y="938022"/>
                            <a:pt x="1212160" y="731437"/>
                            <a:pt x="1160762" y="461782"/>
                          </a:cubicBezTo>
                          <a:close/>
                        </a:path>
                      </a:pathLst>
                    </a:custGeom>
                    <a:solidFill>
                      <a:srgbClr val="FDCB68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04" name="图形 23">
                    <a:extLst>
                      <a:ext uri="{FF2B5EF4-FFF2-40B4-BE49-F238E27FC236}">
                        <a16:creationId xmlns:a16="http://schemas.microsoft.com/office/drawing/2014/main" id="{D4C6BBA0-27A2-5008-F4EA-10A4EA2571E0}"/>
                      </a:ext>
                    </a:extLst>
                  </p:cNvPr>
                  <p:cNvGrpSpPr/>
                  <p:nvPr/>
                </p:nvGrpSpPr>
                <p:grpSpPr>
                  <a:xfrm>
                    <a:off x="1470453" y="5136529"/>
                    <a:ext cx="82812" cy="140446"/>
                    <a:chOff x="1470453" y="5136529"/>
                    <a:chExt cx="82812" cy="140446"/>
                  </a:xfrm>
                </p:grpSpPr>
                <p:sp>
                  <p:nvSpPr>
                    <p:cNvPr id="505" name="任意多边形: 形状 504">
                      <a:extLst>
                        <a:ext uri="{FF2B5EF4-FFF2-40B4-BE49-F238E27FC236}">
                          <a16:creationId xmlns:a16="http://schemas.microsoft.com/office/drawing/2014/main" id="{34F77706-C490-8ADE-06F8-CF82AB608B6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0453" y="5136529"/>
                      <a:ext cx="82812" cy="140446"/>
                    </a:xfrm>
                    <a:custGeom>
                      <a:avLst/>
                      <a:gdLst>
                        <a:gd name="connsiteX0" fmla="*/ 72692 w 82812"/>
                        <a:gd name="connsiteY0" fmla="*/ 57928 h 140446"/>
                        <a:gd name="connsiteX1" fmla="*/ 68719 w 82812"/>
                        <a:gd name="connsiteY1" fmla="*/ 139371 h 140446"/>
                        <a:gd name="connsiteX2" fmla="*/ 10120 w 82812"/>
                        <a:gd name="connsiteY2" fmla="*/ 82510 h 140446"/>
                        <a:gd name="connsiteX3" fmla="*/ 14093 w 82812"/>
                        <a:gd name="connsiteY3" fmla="*/ 1068 h 140446"/>
                        <a:gd name="connsiteX4" fmla="*/ 72692 w 82812"/>
                        <a:gd name="connsiteY4" fmla="*/ 57928 h 1404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2812" h="140446">
                          <a:moveTo>
                            <a:pt x="72692" y="57928"/>
                          </a:moveTo>
                          <a:cubicBezTo>
                            <a:pt x="87590" y="96167"/>
                            <a:pt x="85852" y="132667"/>
                            <a:pt x="68719" y="139371"/>
                          </a:cubicBezTo>
                          <a:cubicBezTo>
                            <a:pt x="51338" y="146075"/>
                            <a:pt x="25267" y="120748"/>
                            <a:pt x="10120" y="82510"/>
                          </a:cubicBezTo>
                          <a:cubicBezTo>
                            <a:pt x="-4778" y="44272"/>
                            <a:pt x="-3039" y="7772"/>
                            <a:pt x="14093" y="1068"/>
                          </a:cubicBezTo>
                          <a:cubicBezTo>
                            <a:pt x="31474" y="-5636"/>
                            <a:pt x="57546" y="19939"/>
                            <a:pt x="72692" y="57928"/>
                          </a:cubicBezTo>
                          <a:close/>
                        </a:path>
                      </a:pathLst>
                    </a:custGeom>
                    <a:solidFill>
                      <a:srgbClr val="413000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6" name="任意多边形: 形状 505">
                      <a:extLst>
                        <a:ext uri="{FF2B5EF4-FFF2-40B4-BE49-F238E27FC236}">
                          <a16:creationId xmlns:a16="http://schemas.microsoft.com/office/drawing/2014/main" id="{F35A3658-75C4-CA8E-FD4E-87BD4EDFFF8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8490" y="5168089"/>
                      <a:ext cx="26662" cy="45109"/>
                    </a:xfrm>
                    <a:custGeom>
                      <a:avLst/>
                      <a:gdLst>
                        <a:gd name="connsiteX0" fmla="*/ 23438 w 26662"/>
                        <a:gd name="connsiteY0" fmla="*/ 18671 h 45109"/>
                        <a:gd name="connsiteX1" fmla="*/ 22196 w 26662"/>
                        <a:gd name="connsiteY1" fmla="*/ 44742 h 45109"/>
                        <a:gd name="connsiteX2" fmla="*/ 3325 w 26662"/>
                        <a:gd name="connsiteY2" fmla="*/ 26368 h 45109"/>
                        <a:gd name="connsiteX3" fmla="*/ 4567 w 26662"/>
                        <a:gd name="connsiteY3" fmla="*/ 297 h 45109"/>
                        <a:gd name="connsiteX4" fmla="*/ 23438 w 26662"/>
                        <a:gd name="connsiteY4" fmla="*/ 18671 h 4510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6662" h="45109">
                          <a:moveTo>
                            <a:pt x="23438" y="18671"/>
                          </a:moveTo>
                          <a:cubicBezTo>
                            <a:pt x="28155" y="30838"/>
                            <a:pt x="27659" y="42756"/>
                            <a:pt x="22196" y="44742"/>
                          </a:cubicBezTo>
                          <a:cubicBezTo>
                            <a:pt x="16734" y="46977"/>
                            <a:pt x="8291" y="38783"/>
                            <a:pt x="3325" y="26368"/>
                          </a:cubicBezTo>
                          <a:cubicBezTo>
                            <a:pt x="-1641" y="14202"/>
                            <a:pt x="-896" y="2283"/>
                            <a:pt x="4567" y="297"/>
                          </a:cubicBezTo>
                          <a:cubicBezTo>
                            <a:pt x="10278" y="-1690"/>
                            <a:pt x="18720" y="6504"/>
                            <a:pt x="23438" y="1867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07" name="图形 23">
                    <a:extLst>
                      <a:ext uri="{FF2B5EF4-FFF2-40B4-BE49-F238E27FC236}">
                        <a16:creationId xmlns:a16="http://schemas.microsoft.com/office/drawing/2014/main" id="{323D9EFA-DEF4-C119-0B74-796C75349CBD}"/>
                      </a:ext>
                    </a:extLst>
                  </p:cNvPr>
                  <p:cNvGrpSpPr/>
                  <p:nvPr/>
                </p:nvGrpSpPr>
                <p:grpSpPr>
                  <a:xfrm>
                    <a:off x="1143201" y="5195434"/>
                    <a:ext cx="74355" cy="126176"/>
                    <a:chOff x="1143201" y="5195434"/>
                    <a:chExt cx="74355" cy="126176"/>
                  </a:xfrm>
                </p:grpSpPr>
                <p:sp>
                  <p:nvSpPr>
                    <p:cNvPr id="508" name="任意多边形: 形状 507">
                      <a:extLst>
                        <a:ext uri="{FF2B5EF4-FFF2-40B4-BE49-F238E27FC236}">
                          <a16:creationId xmlns:a16="http://schemas.microsoft.com/office/drawing/2014/main" id="{79C9FF0B-E094-8C19-DF57-5DB37037CC4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43201" y="5195434"/>
                      <a:ext cx="74355" cy="126176"/>
                    </a:xfrm>
                    <a:custGeom>
                      <a:avLst/>
                      <a:gdLst>
                        <a:gd name="connsiteX0" fmla="*/ 65235 w 74355"/>
                        <a:gd name="connsiteY0" fmla="*/ 52159 h 126176"/>
                        <a:gd name="connsiteX1" fmla="*/ 61511 w 74355"/>
                        <a:gd name="connsiteY1" fmla="*/ 125159 h 126176"/>
                        <a:gd name="connsiteX2" fmla="*/ 9120 w 74355"/>
                        <a:gd name="connsiteY2" fmla="*/ 74009 h 126176"/>
                        <a:gd name="connsiteX3" fmla="*/ 12844 w 74355"/>
                        <a:gd name="connsiteY3" fmla="*/ 1009 h 126176"/>
                        <a:gd name="connsiteX4" fmla="*/ 65235 w 74355"/>
                        <a:gd name="connsiteY4" fmla="*/ 52159 h 1261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4355" h="126176">
                          <a:moveTo>
                            <a:pt x="65235" y="52159"/>
                          </a:moveTo>
                          <a:cubicBezTo>
                            <a:pt x="78644" y="86424"/>
                            <a:pt x="77154" y="119200"/>
                            <a:pt x="61511" y="125159"/>
                          </a:cubicBezTo>
                          <a:cubicBezTo>
                            <a:pt x="46116" y="131367"/>
                            <a:pt x="22528" y="108523"/>
                            <a:pt x="9120" y="74009"/>
                          </a:cubicBezTo>
                          <a:cubicBezTo>
                            <a:pt x="-4289" y="39744"/>
                            <a:pt x="-2799" y="6968"/>
                            <a:pt x="12844" y="1009"/>
                          </a:cubicBezTo>
                          <a:cubicBezTo>
                            <a:pt x="28239" y="-5198"/>
                            <a:pt x="51827" y="17893"/>
                            <a:pt x="65235" y="52159"/>
                          </a:cubicBezTo>
                          <a:close/>
                        </a:path>
                      </a:pathLst>
                    </a:custGeom>
                    <a:solidFill>
                      <a:srgbClr val="413000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9" name="任意多边形: 形状 508">
                      <a:extLst>
                        <a:ext uri="{FF2B5EF4-FFF2-40B4-BE49-F238E27FC236}">
                          <a16:creationId xmlns:a16="http://schemas.microsoft.com/office/drawing/2014/main" id="{EF4BD8BA-7365-C56D-FC51-972D8FE7F44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0459" y="5223924"/>
                      <a:ext cx="23836" cy="40626"/>
                    </a:xfrm>
                    <a:custGeom>
                      <a:avLst/>
                      <a:gdLst>
                        <a:gd name="connsiteX0" fmla="*/ 20981 w 23836"/>
                        <a:gd name="connsiteY0" fmla="*/ 16717 h 40626"/>
                        <a:gd name="connsiteX1" fmla="*/ 19740 w 23836"/>
                        <a:gd name="connsiteY1" fmla="*/ 40305 h 40626"/>
                        <a:gd name="connsiteX2" fmla="*/ 2855 w 23836"/>
                        <a:gd name="connsiteY2" fmla="*/ 23918 h 40626"/>
                        <a:gd name="connsiteX3" fmla="*/ 4097 w 23836"/>
                        <a:gd name="connsiteY3" fmla="*/ 329 h 40626"/>
                        <a:gd name="connsiteX4" fmla="*/ 20981 w 23836"/>
                        <a:gd name="connsiteY4" fmla="*/ 16717 h 406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3836" h="40626">
                          <a:moveTo>
                            <a:pt x="20981" y="16717"/>
                          </a:moveTo>
                          <a:cubicBezTo>
                            <a:pt x="25202" y="27642"/>
                            <a:pt x="24706" y="38319"/>
                            <a:pt x="19740" y="40305"/>
                          </a:cubicBezTo>
                          <a:cubicBezTo>
                            <a:pt x="14774" y="42292"/>
                            <a:pt x="7325" y="34843"/>
                            <a:pt x="2855" y="23918"/>
                          </a:cubicBezTo>
                          <a:cubicBezTo>
                            <a:pt x="-1366" y="12992"/>
                            <a:pt x="-869" y="2315"/>
                            <a:pt x="4097" y="329"/>
                          </a:cubicBezTo>
                          <a:cubicBezTo>
                            <a:pt x="9311" y="-1657"/>
                            <a:pt x="16760" y="5543"/>
                            <a:pt x="20981" y="1671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510" name="任意多边形: 形状 509">
                    <a:extLst>
                      <a:ext uri="{FF2B5EF4-FFF2-40B4-BE49-F238E27FC236}">
                        <a16:creationId xmlns:a16="http://schemas.microsoft.com/office/drawing/2014/main" id="{D8D16682-007A-0E2B-6AF4-5CE8250B9330}"/>
                      </a:ext>
                    </a:extLst>
                  </p:cNvPr>
                  <p:cNvSpPr/>
                  <p:nvPr/>
                </p:nvSpPr>
                <p:spPr>
                  <a:xfrm>
                    <a:off x="1277362" y="5314884"/>
                    <a:ext cx="108857" cy="95408"/>
                  </a:xfrm>
                  <a:custGeom>
                    <a:avLst/>
                    <a:gdLst>
                      <a:gd name="connsiteX0" fmla="*/ 25429 w 108857"/>
                      <a:gd name="connsiteY0" fmla="*/ 21600 h 95408"/>
                      <a:gd name="connsiteX1" fmla="*/ 92221 w 108857"/>
                      <a:gd name="connsiteY1" fmla="*/ 19614 h 95408"/>
                      <a:gd name="connsiteX2" fmla="*/ 9537 w 108857"/>
                      <a:gd name="connsiteY2" fmla="*/ 24828 h 95408"/>
                      <a:gd name="connsiteX3" fmla="*/ 108857 w 108857"/>
                      <a:gd name="connsiteY3" fmla="*/ 73247 h 95408"/>
                      <a:gd name="connsiteX4" fmla="*/ 25429 w 108857"/>
                      <a:gd name="connsiteY4" fmla="*/ 21600 h 954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857" h="95408">
                        <a:moveTo>
                          <a:pt x="25429" y="21600"/>
                        </a:moveTo>
                        <a:cubicBezTo>
                          <a:pt x="49265" y="-10927"/>
                          <a:pt x="92221" y="19614"/>
                          <a:pt x="92221" y="19614"/>
                        </a:cubicBezTo>
                        <a:cubicBezTo>
                          <a:pt x="92221" y="19614"/>
                          <a:pt x="46037" y="-27811"/>
                          <a:pt x="9537" y="24828"/>
                        </a:cubicBezTo>
                        <a:cubicBezTo>
                          <a:pt x="-26714" y="77468"/>
                          <a:pt x="47776" y="124645"/>
                          <a:pt x="108857" y="73247"/>
                        </a:cubicBezTo>
                        <a:cubicBezTo>
                          <a:pt x="46037" y="112230"/>
                          <a:pt x="-5361" y="63811"/>
                          <a:pt x="25429" y="21600"/>
                        </a:cubicBezTo>
                        <a:close/>
                      </a:path>
                    </a:pathLst>
                  </a:custGeom>
                  <a:solidFill>
                    <a:srgbClr val="BF946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11" name="图形 23">
                    <a:extLst>
                      <a:ext uri="{FF2B5EF4-FFF2-40B4-BE49-F238E27FC236}">
                        <a16:creationId xmlns:a16="http://schemas.microsoft.com/office/drawing/2014/main" id="{187EAA1C-CF48-BC96-0E18-B64537AACE84}"/>
                      </a:ext>
                    </a:extLst>
                  </p:cNvPr>
                  <p:cNvGrpSpPr/>
                  <p:nvPr/>
                </p:nvGrpSpPr>
                <p:grpSpPr>
                  <a:xfrm>
                    <a:off x="1338794" y="5369509"/>
                    <a:ext cx="265681" cy="105217"/>
                    <a:chOff x="1338794" y="5369509"/>
                    <a:chExt cx="265681" cy="105217"/>
                  </a:xfrm>
                  <a:solidFill>
                    <a:srgbClr val="BF946F"/>
                  </a:solidFill>
                </p:grpSpPr>
                <p:sp>
                  <p:nvSpPr>
                    <p:cNvPr id="320" name="任意多边形: 形状 319">
                      <a:extLst>
                        <a:ext uri="{FF2B5EF4-FFF2-40B4-BE49-F238E27FC236}">
                          <a16:creationId xmlns:a16="http://schemas.microsoft.com/office/drawing/2014/main" id="{15DCF531-5F7D-B13F-4041-41F522D528C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38794" y="5387883"/>
                      <a:ext cx="221732" cy="86842"/>
                    </a:xfrm>
                    <a:custGeom>
                      <a:avLst/>
                      <a:gdLst>
                        <a:gd name="connsiteX0" fmla="*/ 0 w 221732"/>
                        <a:gd name="connsiteY0" fmla="*/ 40225 h 86842"/>
                        <a:gd name="connsiteX1" fmla="*/ 8194 w 221732"/>
                        <a:gd name="connsiteY1" fmla="*/ 48170 h 86842"/>
                        <a:gd name="connsiteX2" fmla="*/ 32279 w 221732"/>
                        <a:gd name="connsiteY2" fmla="*/ 65303 h 86842"/>
                        <a:gd name="connsiteX3" fmla="*/ 49908 w 221732"/>
                        <a:gd name="connsiteY3" fmla="*/ 73497 h 86842"/>
                        <a:gd name="connsiteX4" fmla="*/ 71014 w 221732"/>
                        <a:gd name="connsiteY4" fmla="*/ 78711 h 86842"/>
                        <a:gd name="connsiteX5" fmla="*/ 93857 w 221732"/>
                        <a:gd name="connsiteY5" fmla="*/ 79456 h 86842"/>
                        <a:gd name="connsiteX6" fmla="*/ 117198 w 221732"/>
                        <a:gd name="connsiteY6" fmla="*/ 74987 h 86842"/>
                        <a:gd name="connsiteX7" fmla="*/ 139545 w 221732"/>
                        <a:gd name="connsiteY7" fmla="*/ 66296 h 86842"/>
                        <a:gd name="connsiteX8" fmla="*/ 149973 w 221732"/>
                        <a:gd name="connsiteY8" fmla="*/ 60834 h 86842"/>
                        <a:gd name="connsiteX9" fmla="*/ 159657 w 221732"/>
                        <a:gd name="connsiteY9" fmla="*/ 54626 h 86842"/>
                        <a:gd name="connsiteX10" fmla="*/ 177286 w 221732"/>
                        <a:gd name="connsiteY10" fmla="*/ 41714 h 86842"/>
                        <a:gd name="connsiteX11" fmla="*/ 192433 w 221732"/>
                        <a:gd name="connsiteY11" fmla="*/ 28803 h 86842"/>
                        <a:gd name="connsiteX12" fmla="*/ 204599 w 221732"/>
                        <a:gd name="connsiteY12" fmla="*/ 17381 h 86842"/>
                        <a:gd name="connsiteX13" fmla="*/ 213786 w 221732"/>
                        <a:gd name="connsiteY13" fmla="*/ 8194 h 86842"/>
                        <a:gd name="connsiteX14" fmla="*/ 221732 w 221732"/>
                        <a:gd name="connsiteY14" fmla="*/ 0 h 86842"/>
                        <a:gd name="connsiteX15" fmla="*/ 215028 w 221732"/>
                        <a:gd name="connsiteY15" fmla="*/ 9187 h 86842"/>
                        <a:gd name="connsiteX16" fmla="*/ 206834 w 221732"/>
                        <a:gd name="connsiteY16" fmla="*/ 19367 h 86842"/>
                        <a:gd name="connsiteX17" fmla="*/ 195412 w 221732"/>
                        <a:gd name="connsiteY17" fmla="*/ 32031 h 86842"/>
                        <a:gd name="connsiteX18" fmla="*/ 181011 w 221732"/>
                        <a:gd name="connsiteY18" fmla="*/ 45936 h 86842"/>
                        <a:gd name="connsiteX19" fmla="*/ 163382 w 221732"/>
                        <a:gd name="connsiteY19" fmla="*/ 60089 h 86842"/>
                        <a:gd name="connsiteX20" fmla="*/ 153450 w 221732"/>
                        <a:gd name="connsiteY20" fmla="*/ 66793 h 86842"/>
                        <a:gd name="connsiteX21" fmla="*/ 142773 w 221732"/>
                        <a:gd name="connsiteY21" fmla="*/ 72752 h 86842"/>
                        <a:gd name="connsiteX22" fmla="*/ 119432 w 221732"/>
                        <a:gd name="connsiteY22" fmla="*/ 82187 h 86842"/>
                        <a:gd name="connsiteX23" fmla="*/ 94602 w 221732"/>
                        <a:gd name="connsiteY23" fmla="*/ 86657 h 86842"/>
                        <a:gd name="connsiteX24" fmla="*/ 70021 w 221732"/>
                        <a:gd name="connsiteY24" fmla="*/ 85167 h 86842"/>
                        <a:gd name="connsiteX25" fmla="*/ 30293 w 221732"/>
                        <a:gd name="connsiteY25" fmla="*/ 69027 h 86842"/>
                        <a:gd name="connsiteX26" fmla="*/ 7449 w 221732"/>
                        <a:gd name="connsiteY26" fmla="*/ 49412 h 86842"/>
                        <a:gd name="connsiteX27" fmla="*/ 0 w 221732"/>
                        <a:gd name="connsiteY27" fmla="*/ 40225 h 868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</a:cxnLst>
                      <a:rect l="l" t="t" r="r" b="b"/>
                      <a:pathLst>
                        <a:path w="221732" h="86842">
                          <a:moveTo>
                            <a:pt x="0" y="40225"/>
                          </a:moveTo>
                          <a:cubicBezTo>
                            <a:pt x="0" y="40225"/>
                            <a:pt x="2731" y="43453"/>
                            <a:pt x="8194" y="48170"/>
                          </a:cubicBezTo>
                          <a:cubicBezTo>
                            <a:pt x="13408" y="53136"/>
                            <a:pt x="21602" y="59344"/>
                            <a:pt x="32279" y="65303"/>
                          </a:cubicBezTo>
                          <a:cubicBezTo>
                            <a:pt x="37493" y="68283"/>
                            <a:pt x="43453" y="71014"/>
                            <a:pt x="49908" y="73497"/>
                          </a:cubicBezTo>
                          <a:cubicBezTo>
                            <a:pt x="56364" y="75732"/>
                            <a:pt x="63565" y="77470"/>
                            <a:pt x="71014" y="78711"/>
                          </a:cubicBezTo>
                          <a:cubicBezTo>
                            <a:pt x="78463" y="79953"/>
                            <a:pt x="86160" y="79704"/>
                            <a:pt x="93857" y="79456"/>
                          </a:cubicBezTo>
                          <a:cubicBezTo>
                            <a:pt x="101555" y="78711"/>
                            <a:pt x="109500" y="77470"/>
                            <a:pt x="117198" y="74987"/>
                          </a:cubicBezTo>
                          <a:cubicBezTo>
                            <a:pt x="124895" y="72752"/>
                            <a:pt x="132344" y="69772"/>
                            <a:pt x="139545" y="66296"/>
                          </a:cubicBezTo>
                          <a:cubicBezTo>
                            <a:pt x="143021" y="64558"/>
                            <a:pt x="146497" y="62572"/>
                            <a:pt x="149973" y="60834"/>
                          </a:cubicBezTo>
                          <a:cubicBezTo>
                            <a:pt x="153201" y="58847"/>
                            <a:pt x="156429" y="56612"/>
                            <a:pt x="159657" y="54626"/>
                          </a:cubicBezTo>
                          <a:cubicBezTo>
                            <a:pt x="165865" y="50405"/>
                            <a:pt x="172072" y="46184"/>
                            <a:pt x="177286" y="41714"/>
                          </a:cubicBezTo>
                          <a:cubicBezTo>
                            <a:pt x="182749" y="37493"/>
                            <a:pt x="187715" y="33024"/>
                            <a:pt x="192433" y="28803"/>
                          </a:cubicBezTo>
                          <a:cubicBezTo>
                            <a:pt x="197150" y="24830"/>
                            <a:pt x="200875" y="20609"/>
                            <a:pt x="204599" y="17381"/>
                          </a:cubicBezTo>
                          <a:cubicBezTo>
                            <a:pt x="208324" y="13905"/>
                            <a:pt x="211303" y="10677"/>
                            <a:pt x="213786" y="8194"/>
                          </a:cubicBezTo>
                          <a:cubicBezTo>
                            <a:pt x="218753" y="2980"/>
                            <a:pt x="221732" y="0"/>
                            <a:pt x="221732" y="0"/>
                          </a:cubicBezTo>
                          <a:cubicBezTo>
                            <a:pt x="221732" y="0"/>
                            <a:pt x="219249" y="3228"/>
                            <a:pt x="215028" y="9187"/>
                          </a:cubicBezTo>
                          <a:cubicBezTo>
                            <a:pt x="212793" y="12167"/>
                            <a:pt x="210062" y="15643"/>
                            <a:pt x="206834" y="19367"/>
                          </a:cubicBezTo>
                          <a:cubicBezTo>
                            <a:pt x="203606" y="23092"/>
                            <a:pt x="200130" y="27810"/>
                            <a:pt x="195412" y="32031"/>
                          </a:cubicBezTo>
                          <a:cubicBezTo>
                            <a:pt x="191191" y="36500"/>
                            <a:pt x="186225" y="41218"/>
                            <a:pt x="181011" y="45936"/>
                          </a:cubicBezTo>
                          <a:cubicBezTo>
                            <a:pt x="175797" y="50902"/>
                            <a:pt x="169837" y="55619"/>
                            <a:pt x="163382" y="60089"/>
                          </a:cubicBezTo>
                          <a:cubicBezTo>
                            <a:pt x="160154" y="62323"/>
                            <a:pt x="156926" y="64558"/>
                            <a:pt x="153450" y="66793"/>
                          </a:cubicBezTo>
                          <a:cubicBezTo>
                            <a:pt x="149973" y="68779"/>
                            <a:pt x="146497" y="71014"/>
                            <a:pt x="142773" y="72752"/>
                          </a:cubicBezTo>
                          <a:cubicBezTo>
                            <a:pt x="135324" y="76476"/>
                            <a:pt x="127626" y="79704"/>
                            <a:pt x="119432" y="82187"/>
                          </a:cubicBezTo>
                          <a:cubicBezTo>
                            <a:pt x="111238" y="84919"/>
                            <a:pt x="102796" y="85912"/>
                            <a:pt x="94602" y="86657"/>
                          </a:cubicBezTo>
                          <a:cubicBezTo>
                            <a:pt x="86160" y="87153"/>
                            <a:pt x="77966" y="86657"/>
                            <a:pt x="70021" y="85167"/>
                          </a:cubicBezTo>
                          <a:cubicBezTo>
                            <a:pt x="54378" y="82436"/>
                            <a:pt x="40721" y="75732"/>
                            <a:pt x="30293" y="69027"/>
                          </a:cubicBezTo>
                          <a:cubicBezTo>
                            <a:pt x="19616" y="62075"/>
                            <a:pt x="12167" y="54626"/>
                            <a:pt x="7449" y="49412"/>
                          </a:cubicBezTo>
                          <a:cubicBezTo>
                            <a:pt x="2235" y="43701"/>
                            <a:pt x="0" y="40225"/>
                            <a:pt x="0" y="40225"/>
                          </a:cubicBezTo>
                          <a:close/>
                        </a:path>
                      </a:pathLst>
                    </a:custGeom>
                    <a:solidFill>
                      <a:srgbClr val="BF946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21" name="任意多边形: 形状 320">
                      <a:extLst>
                        <a:ext uri="{FF2B5EF4-FFF2-40B4-BE49-F238E27FC236}">
                          <a16:creationId xmlns:a16="http://schemas.microsoft.com/office/drawing/2014/main" id="{4F334EAB-8E7D-EF84-151C-F9102F17639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37683" y="5369509"/>
                      <a:ext cx="66792" cy="31396"/>
                    </a:xfrm>
                    <a:custGeom>
                      <a:avLst/>
                      <a:gdLst>
                        <a:gd name="connsiteX0" fmla="*/ 0 w 66792"/>
                        <a:gd name="connsiteY0" fmla="*/ 0 h 31396"/>
                        <a:gd name="connsiteX1" fmla="*/ 2483 w 66792"/>
                        <a:gd name="connsiteY1" fmla="*/ 2235 h 31396"/>
                        <a:gd name="connsiteX2" fmla="*/ 9187 w 66792"/>
                        <a:gd name="connsiteY2" fmla="*/ 7449 h 31396"/>
                        <a:gd name="connsiteX3" fmla="*/ 13905 w 66792"/>
                        <a:gd name="connsiteY3" fmla="*/ 10429 h 31396"/>
                        <a:gd name="connsiteX4" fmla="*/ 19119 w 66792"/>
                        <a:gd name="connsiteY4" fmla="*/ 13657 h 31396"/>
                        <a:gd name="connsiteX5" fmla="*/ 24830 w 66792"/>
                        <a:gd name="connsiteY5" fmla="*/ 16884 h 31396"/>
                        <a:gd name="connsiteX6" fmla="*/ 31038 w 66792"/>
                        <a:gd name="connsiteY6" fmla="*/ 19367 h 31396"/>
                        <a:gd name="connsiteX7" fmla="*/ 37245 w 66792"/>
                        <a:gd name="connsiteY7" fmla="*/ 22099 h 31396"/>
                        <a:gd name="connsiteX8" fmla="*/ 43701 w 66792"/>
                        <a:gd name="connsiteY8" fmla="*/ 23837 h 31396"/>
                        <a:gd name="connsiteX9" fmla="*/ 49660 w 66792"/>
                        <a:gd name="connsiteY9" fmla="*/ 25823 h 31396"/>
                        <a:gd name="connsiteX10" fmla="*/ 55123 w 66792"/>
                        <a:gd name="connsiteY10" fmla="*/ 27065 h 31396"/>
                        <a:gd name="connsiteX11" fmla="*/ 66793 w 66792"/>
                        <a:gd name="connsiteY11" fmla="*/ 30044 h 31396"/>
                        <a:gd name="connsiteX12" fmla="*/ 54626 w 66792"/>
                        <a:gd name="connsiteY12" fmla="*/ 31286 h 31396"/>
                        <a:gd name="connsiteX13" fmla="*/ 48667 w 66792"/>
                        <a:gd name="connsiteY13" fmla="*/ 31286 h 31396"/>
                        <a:gd name="connsiteX14" fmla="*/ 42211 w 66792"/>
                        <a:gd name="connsiteY14" fmla="*/ 30293 h 31396"/>
                        <a:gd name="connsiteX15" fmla="*/ 35259 w 66792"/>
                        <a:gd name="connsiteY15" fmla="*/ 28803 h 31396"/>
                        <a:gd name="connsiteX16" fmla="*/ 28306 w 66792"/>
                        <a:gd name="connsiteY16" fmla="*/ 26320 h 31396"/>
                        <a:gd name="connsiteX17" fmla="*/ 21602 w 66792"/>
                        <a:gd name="connsiteY17" fmla="*/ 23340 h 31396"/>
                        <a:gd name="connsiteX18" fmla="*/ 15643 w 66792"/>
                        <a:gd name="connsiteY18" fmla="*/ 19367 h 31396"/>
                        <a:gd name="connsiteX19" fmla="*/ 10429 w 66792"/>
                        <a:gd name="connsiteY19" fmla="*/ 15146 h 31396"/>
                        <a:gd name="connsiteX20" fmla="*/ 6208 w 66792"/>
                        <a:gd name="connsiteY20" fmla="*/ 10925 h 31396"/>
                        <a:gd name="connsiteX21" fmla="*/ 3228 w 66792"/>
                        <a:gd name="connsiteY21" fmla="*/ 6704 h 31396"/>
                        <a:gd name="connsiteX22" fmla="*/ 1242 w 66792"/>
                        <a:gd name="connsiteY22" fmla="*/ 3228 h 31396"/>
                        <a:gd name="connsiteX23" fmla="*/ 0 w 66792"/>
                        <a:gd name="connsiteY23" fmla="*/ 0 h 313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66792" h="31396">
                          <a:moveTo>
                            <a:pt x="0" y="0"/>
                          </a:moveTo>
                          <a:cubicBezTo>
                            <a:pt x="0" y="0"/>
                            <a:pt x="745" y="993"/>
                            <a:pt x="2483" y="2235"/>
                          </a:cubicBezTo>
                          <a:cubicBezTo>
                            <a:pt x="3973" y="3725"/>
                            <a:pt x="6456" y="5463"/>
                            <a:pt x="9187" y="7449"/>
                          </a:cubicBezTo>
                          <a:cubicBezTo>
                            <a:pt x="10677" y="8442"/>
                            <a:pt x="12167" y="9435"/>
                            <a:pt x="13905" y="10429"/>
                          </a:cubicBezTo>
                          <a:cubicBezTo>
                            <a:pt x="15395" y="11670"/>
                            <a:pt x="17133" y="12663"/>
                            <a:pt x="19119" y="13657"/>
                          </a:cubicBezTo>
                          <a:cubicBezTo>
                            <a:pt x="21106" y="14650"/>
                            <a:pt x="23092" y="15643"/>
                            <a:pt x="24830" y="16884"/>
                          </a:cubicBezTo>
                          <a:cubicBezTo>
                            <a:pt x="26816" y="17878"/>
                            <a:pt x="29051" y="18623"/>
                            <a:pt x="31038" y="19367"/>
                          </a:cubicBezTo>
                          <a:cubicBezTo>
                            <a:pt x="33024" y="20361"/>
                            <a:pt x="35259" y="21354"/>
                            <a:pt x="37245" y="22099"/>
                          </a:cubicBezTo>
                          <a:cubicBezTo>
                            <a:pt x="39480" y="22595"/>
                            <a:pt x="41466" y="23340"/>
                            <a:pt x="43701" y="23837"/>
                          </a:cubicBezTo>
                          <a:cubicBezTo>
                            <a:pt x="45687" y="24333"/>
                            <a:pt x="47674" y="25078"/>
                            <a:pt x="49660" y="25823"/>
                          </a:cubicBezTo>
                          <a:cubicBezTo>
                            <a:pt x="51646" y="26320"/>
                            <a:pt x="53385" y="26568"/>
                            <a:pt x="55123" y="27065"/>
                          </a:cubicBezTo>
                          <a:cubicBezTo>
                            <a:pt x="62075" y="28555"/>
                            <a:pt x="66793" y="30044"/>
                            <a:pt x="66793" y="30044"/>
                          </a:cubicBezTo>
                          <a:cubicBezTo>
                            <a:pt x="66793" y="30044"/>
                            <a:pt x="62075" y="31038"/>
                            <a:pt x="54626" y="31286"/>
                          </a:cubicBezTo>
                          <a:cubicBezTo>
                            <a:pt x="52888" y="31286"/>
                            <a:pt x="50902" y="31534"/>
                            <a:pt x="48667" y="31286"/>
                          </a:cubicBezTo>
                          <a:cubicBezTo>
                            <a:pt x="46680" y="31038"/>
                            <a:pt x="44446" y="30789"/>
                            <a:pt x="42211" y="30293"/>
                          </a:cubicBezTo>
                          <a:cubicBezTo>
                            <a:pt x="39976" y="29796"/>
                            <a:pt x="37493" y="29548"/>
                            <a:pt x="35259" y="28803"/>
                          </a:cubicBezTo>
                          <a:cubicBezTo>
                            <a:pt x="33024" y="28058"/>
                            <a:pt x="30789" y="27065"/>
                            <a:pt x="28306" y="26320"/>
                          </a:cubicBezTo>
                          <a:cubicBezTo>
                            <a:pt x="26072" y="25327"/>
                            <a:pt x="23589" y="24333"/>
                            <a:pt x="21602" y="23340"/>
                          </a:cubicBezTo>
                          <a:cubicBezTo>
                            <a:pt x="19616" y="22099"/>
                            <a:pt x="17629" y="20609"/>
                            <a:pt x="15643" y="19367"/>
                          </a:cubicBezTo>
                          <a:cubicBezTo>
                            <a:pt x="13657" y="18126"/>
                            <a:pt x="11918" y="16636"/>
                            <a:pt x="10429" y="15146"/>
                          </a:cubicBezTo>
                          <a:cubicBezTo>
                            <a:pt x="8939" y="13657"/>
                            <a:pt x="7449" y="12167"/>
                            <a:pt x="6208" y="10925"/>
                          </a:cubicBezTo>
                          <a:cubicBezTo>
                            <a:pt x="4966" y="9435"/>
                            <a:pt x="4221" y="7946"/>
                            <a:pt x="3228" y="6704"/>
                          </a:cubicBezTo>
                          <a:cubicBezTo>
                            <a:pt x="2235" y="5463"/>
                            <a:pt x="1738" y="4221"/>
                            <a:pt x="1242" y="3228"/>
                          </a:cubicBezTo>
                          <a:cubicBezTo>
                            <a:pt x="248" y="1242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BF946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22" name="任意多边形: 形状 321">
                    <a:extLst>
                      <a:ext uri="{FF2B5EF4-FFF2-40B4-BE49-F238E27FC236}">
                        <a16:creationId xmlns:a16="http://schemas.microsoft.com/office/drawing/2014/main" id="{549A2ABD-D7CC-8039-EC89-108B0B2C24D2}"/>
                      </a:ext>
                    </a:extLst>
                  </p:cNvPr>
                  <p:cNvSpPr/>
                  <p:nvPr/>
                </p:nvSpPr>
                <p:spPr>
                  <a:xfrm>
                    <a:off x="1094710" y="5036260"/>
                    <a:ext cx="111244" cy="95376"/>
                  </a:xfrm>
                  <a:custGeom>
                    <a:avLst/>
                    <a:gdLst>
                      <a:gd name="connsiteX0" fmla="*/ 3234 w 111244"/>
                      <a:gd name="connsiteY0" fmla="*/ 80230 h 95376"/>
                      <a:gd name="connsiteX1" fmla="*/ 26822 w 111244"/>
                      <a:gd name="connsiteY1" fmla="*/ 23370 h 95376"/>
                      <a:gd name="connsiteX2" fmla="*/ 111244 w 111244"/>
                      <a:gd name="connsiteY2" fmla="*/ 95377 h 95376"/>
                      <a:gd name="connsiteX3" fmla="*/ 33774 w 111244"/>
                      <a:gd name="connsiteY3" fmla="*/ 29 h 95376"/>
                      <a:gd name="connsiteX4" fmla="*/ 3234 w 111244"/>
                      <a:gd name="connsiteY4" fmla="*/ 80230 h 953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244" h="95376">
                        <a:moveTo>
                          <a:pt x="3234" y="80230"/>
                        </a:moveTo>
                        <a:cubicBezTo>
                          <a:pt x="3234" y="80230"/>
                          <a:pt x="1744" y="27591"/>
                          <a:pt x="26822" y="23370"/>
                        </a:cubicBezTo>
                        <a:cubicBezTo>
                          <a:pt x="51652" y="19149"/>
                          <a:pt x="111244" y="95377"/>
                          <a:pt x="111244" y="95377"/>
                        </a:cubicBezTo>
                        <a:cubicBezTo>
                          <a:pt x="111244" y="95377"/>
                          <a:pt x="75241" y="1271"/>
                          <a:pt x="33774" y="29"/>
                        </a:cubicBezTo>
                        <a:cubicBezTo>
                          <a:pt x="-7940" y="-1460"/>
                          <a:pt x="-988" y="53911"/>
                          <a:pt x="3234" y="80230"/>
                        </a:cubicBezTo>
                        <a:close/>
                      </a:path>
                    </a:pathLst>
                  </a:custGeom>
                  <a:solidFill>
                    <a:srgbClr val="F3903E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3" name="任意多边形: 形状 322">
                    <a:extLst>
                      <a:ext uri="{FF2B5EF4-FFF2-40B4-BE49-F238E27FC236}">
                        <a16:creationId xmlns:a16="http://schemas.microsoft.com/office/drawing/2014/main" id="{785A97C1-F163-97D3-3E42-9F09649A1D4A}"/>
                      </a:ext>
                    </a:extLst>
                  </p:cNvPr>
                  <p:cNvSpPr/>
                  <p:nvPr/>
                </p:nvSpPr>
                <p:spPr>
                  <a:xfrm>
                    <a:off x="1387992" y="4986209"/>
                    <a:ext cx="163844" cy="119356"/>
                  </a:xfrm>
                  <a:custGeom>
                    <a:avLst/>
                    <a:gdLst>
                      <a:gd name="connsiteX0" fmla="*/ 1953 w 163844"/>
                      <a:gd name="connsiteY0" fmla="*/ 119357 h 119356"/>
                      <a:gd name="connsiteX1" fmla="*/ 61545 w 163844"/>
                      <a:gd name="connsiteY1" fmla="*/ 23761 h 119356"/>
                      <a:gd name="connsiteX2" fmla="*/ 163845 w 163844"/>
                      <a:gd name="connsiteY2" fmla="*/ 80374 h 119356"/>
                      <a:gd name="connsiteX3" fmla="*/ 50371 w 163844"/>
                      <a:gd name="connsiteY3" fmla="*/ 2904 h 119356"/>
                      <a:gd name="connsiteX4" fmla="*/ 1953 w 163844"/>
                      <a:gd name="connsiteY4" fmla="*/ 119357 h 119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3844" h="119356">
                        <a:moveTo>
                          <a:pt x="1953" y="119357"/>
                        </a:moveTo>
                        <a:cubicBezTo>
                          <a:pt x="1953" y="119357"/>
                          <a:pt x="18589" y="33445"/>
                          <a:pt x="61545" y="23761"/>
                        </a:cubicBezTo>
                        <a:cubicBezTo>
                          <a:pt x="104501" y="14078"/>
                          <a:pt x="163845" y="80374"/>
                          <a:pt x="163845" y="80374"/>
                        </a:cubicBezTo>
                        <a:cubicBezTo>
                          <a:pt x="163845" y="80374"/>
                          <a:pt x="123620" y="-17953"/>
                          <a:pt x="50371" y="2904"/>
                        </a:cubicBezTo>
                        <a:cubicBezTo>
                          <a:pt x="463" y="25251"/>
                          <a:pt x="-3758" y="77642"/>
                          <a:pt x="1953" y="119357"/>
                        </a:cubicBezTo>
                        <a:close/>
                      </a:path>
                    </a:pathLst>
                  </a:custGeom>
                  <a:solidFill>
                    <a:srgbClr val="F3903E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4" name="任意多边形: 形状 323">
                    <a:extLst>
                      <a:ext uri="{FF2B5EF4-FFF2-40B4-BE49-F238E27FC236}">
                        <a16:creationId xmlns:a16="http://schemas.microsoft.com/office/drawing/2014/main" id="{2456AAA5-56B5-F4DA-0623-661AABF80D13}"/>
                      </a:ext>
                    </a:extLst>
                  </p:cNvPr>
                  <p:cNvSpPr/>
                  <p:nvPr/>
                </p:nvSpPr>
                <p:spPr>
                  <a:xfrm>
                    <a:off x="1885552" y="5043947"/>
                    <a:ext cx="78462" cy="118896"/>
                  </a:xfrm>
                  <a:custGeom>
                    <a:avLst/>
                    <a:gdLst>
                      <a:gd name="connsiteX0" fmla="*/ 0 w 78462"/>
                      <a:gd name="connsiteY0" fmla="*/ 43741 h 118896"/>
                      <a:gd name="connsiteX1" fmla="*/ 1986 w 78462"/>
                      <a:gd name="connsiteY1" fmla="*/ 33561 h 118896"/>
                      <a:gd name="connsiteX2" fmla="*/ 50405 w 78462"/>
                      <a:gd name="connsiteY2" fmla="*/ 2027 h 118896"/>
                      <a:gd name="connsiteX3" fmla="*/ 78463 w 78462"/>
                      <a:gd name="connsiteY3" fmla="*/ 34803 h 118896"/>
                      <a:gd name="connsiteX4" fmla="*/ 59344 w 78462"/>
                      <a:gd name="connsiteY4" fmla="*/ 14690 h 118896"/>
                      <a:gd name="connsiteX5" fmla="*/ 19119 w 78462"/>
                      <a:gd name="connsiteY5" fmla="*/ 30085 h 118896"/>
                      <a:gd name="connsiteX6" fmla="*/ 34514 w 78462"/>
                      <a:gd name="connsiteY6" fmla="*/ 69565 h 118896"/>
                      <a:gd name="connsiteX7" fmla="*/ 44446 w 78462"/>
                      <a:gd name="connsiteY7" fmla="*/ 73041 h 118896"/>
                      <a:gd name="connsiteX8" fmla="*/ 51398 w 78462"/>
                      <a:gd name="connsiteY8" fmla="*/ 71054 h 118896"/>
                      <a:gd name="connsiteX9" fmla="*/ 67041 w 78462"/>
                      <a:gd name="connsiteY9" fmla="*/ 58888 h 118896"/>
                      <a:gd name="connsiteX10" fmla="*/ 41963 w 78462"/>
                      <a:gd name="connsiteY10" fmla="*/ 88187 h 118896"/>
                      <a:gd name="connsiteX11" fmla="*/ 19119 w 78462"/>
                      <a:gd name="connsiteY11" fmla="*/ 81235 h 118896"/>
                      <a:gd name="connsiteX12" fmla="*/ 46432 w 78462"/>
                      <a:gd name="connsiteY12" fmla="*/ 117735 h 118896"/>
                      <a:gd name="connsiteX13" fmla="*/ 47922 w 78462"/>
                      <a:gd name="connsiteY13" fmla="*/ 118728 h 118896"/>
                      <a:gd name="connsiteX14" fmla="*/ 15146 w 78462"/>
                      <a:gd name="connsiteY14" fmla="*/ 98367 h 118896"/>
                      <a:gd name="connsiteX15" fmla="*/ 0 w 78462"/>
                      <a:gd name="connsiteY15" fmla="*/ 43741 h 118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78462" h="118896">
                        <a:moveTo>
                          <a:pt x="0" y="43741"/>
                        </a:moveTo>
                        <a:cubicBezTo>
                          <a:pt x="497" y="40265"/>
                          <a:pt x="1241" y="36789"/>
                          <a:pt x="1986" y="33561"/>
                        </a:cubicBezTo>
                        <a:cubicBezTo>
                          <a:pt x="6952" y="12952"/>
                          <a:pt x="27810" y="-6415"/>
                          <a:pt x="50405" y="2027"/>
                        </a:cubicBezTo>
                        <a:cubicBezTo>
                          <a:pt x="66296" y="7986"/>
                          <a:pt x="74738" y="19408"/>
                          <a:pt x="78463" y="34803"/>
                        </a:cubicBezTo>
                        <a:cubicBezTo>
                          <a:pt x="73993" y="26360"/>
                          <a:pt x="67538" y="18663"/>
                          <a:pt x="59344" y="14690"/>
                        </a:cubicBezTo>
                        <a:cubicBezTo>
                          <a:pt x="43204" y="6745"/>
                          <a:pt x="26072" y="13449"/>
                          <a:pt x="19119" y="30085"/>
                        </a:cubicBezTo>
                        <a:cubicBezTo>
                          <a:pt x="12912" y="44486"/>
                          <a:pt x="19864" y="63605"/>
                          <a:pt x="34514" y="69565"/>
                        </a:cubicBezTo>
                        <a:cubicBezTo>
                          <a:pt x="37742" y="71551"/>
                          <a:pt x="41218" y="73289"/>
                          <a:pt x="44446" y="73041"/>
                        </a:cubicBezTo>
                        <a:cubicBezTo>
                          <a:pt x="46680" y="73041"/>
                          <a:pt x="49163" y="72296"/>
                          <a:pt x="51398" y="71054"/>
                        </a:cubicBezTo>
                        <a:cubicBezTo>
                          <a:pt x="58351" y="69565"/>
                          <a:pt x="63813" y="65095"/>
                          <a:pt x="67041" y="58888"/>
                        </a:cubicBezTo>
                        <a:cubicBezTo>
                          <a:pt x="68283" y="73537"/>
                          <a:pt x="56612" y="87194"/>
                          <a:pt x="41963" y="88187"/>
                        </a:cubicBezTo>
                        <a:cubicBezTo>
                          <a:pt x="34265" y="88684"/>
                          <a:pt x="26320" y="85952"/>
                          <a:pt x="19119" y="81235"/>
                        </a:cubicBezTo>
                        <a:cubicBezTo>
                          <a:pt x="22347" y="97374"/>
                          <a:pt x="30541" y="112272"/>
                          <a:pt x="46432" y="117735"/>
                        </a:cubicBezTo>
                        <a:cubicBezTo>
                          <a:pt x="46929" y="117983"/>
                          <a:pt x="47425" y="118231"/>
                          <a:pt x="47922" y="118728"/>
                        </a:cubicBezTo>
                        <a:cubicBezTo>
                          <a:pt x="37245" y="120714"/>
                          <a:pt x="20112" y="104575"/>
                          <a:pt x="15146" y="98367"/>
                        </a:cubicBezTo>
                        <a:cubicBezTo>
                          <a:pt x="2731" y="81980"/>
                          <a:pt x="1241" y="63109"/>
                          <a:pt x="0" y="43741"/>
                        </a:cubicBezTo>
                        <a:close/>
                      </a:path>
                    </a:pathLst>
                  </a:custGeom>
                  <a:solidFill>
                    <a:srgbClr val="BF946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30CDFB84-D1AC-8415-1301-06B26AE43477}"/>
                  </a:ext>
                </a:extLst>
              </p:cNvPr>
              <p:cNvSpPr/>
              <p:nvPr/>
            </p:nvSpPr>
            <p:spPr>
              <a:xfrm>
                <a:off x="937115" y="4413304"/>
                <a:ext cx="485605" cy="572083"/>
              </a:xfrm>
              <a:custGeom>
                <a:avLst/>
                <a:gdLst>
                  <a:gd name="connsiteX0" fmla="*/ 7131 w 485605"/>
                  <a:gd name="connsiteY0" fmla="*/ 572084 h 572083"/>
                  <a:gd name="connsiteX1" fmla="*/ 485605 w 485605"/>
                  <a:gd name="connsiteY1" fmla="*/ 0 h 572083"/>
                  <a:gd name="connsiteX2" fmla="*/ 107941 w 485605"/>
                  <a:gd name="connsiteY2" fmla="*/ 560165 h 572083"/>
                  <a:gd name="connsiteX3" fmla="*/ 7131 w 485605"/>
                  <a:gd name="connsiteY3" fmla="*/ 572084 h 572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5605" h="572083">
                    <a:moveTo>
                      <a:pt x="7131" y="572084"/>
                    </a:moveTo>
                    <a:cubicBezTo>
                      <a:pt x="7131" y="572084"/>
                      <a:pt x="-96410" y="103541"/>
                      <a:pt x="485605" y="0"/>
                    </a:cubicBezTo>
                    <a:cubicBezTo>
                      <a:pt x="485605" y="0"/>
                      <a:pt x="36182" y="80201"/>
                      <a:pt x="107941" y="560165"/>
                    </a:cubicBezTo>
                    <a:lnTo>
                      <a:pt x="7131" y="572084"/>
                    </a:ln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C4A550F9-9626-8409-3306-C484951456C8}"/>
                  </a:ext>
                </a:extLst>
              </p:cNvPr>
              <p:cNvSpPr/>
              <p:nvPr/>
            </p:nvSpPr>
            <p:spPr>
              <a:xfrm>
                <a:off x="1414327" y="5496142"/>
                <a:ext cx="439690" cy="297106"/>
              </a:xfrm>
              <a:custGeom>
                <a:avLst/>
                <a:gdLst>
                  <a:gd name="connsiteX0" fmla="*/ 6407 w 439690"/>
                  <a:gd name="connsiteY0" fmla="*/ 0 h 297106"/>
                  <a:gd name="connsiteX1" fmla="*/ 439690 w 439690"/>
                  <a:gd name="connsiteY1" fmla="*/ 278096 h 297106"/>
                  <a:gd name="connsiteX2" fmla="*/ 281275 w 439690"/>
                  <a:gd name="connsiteY2" fmla="*/ 296222 h 297106"/>
                  <a:gd name="connsiteX3" fmla="*/ 6407 w 439690"/>
                  <a:gd name="connsiteY3" fmla="*/ 0 h 297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690" h="297106">
                    <a:moveTo>
                      <a:pt x="6407" y="0"/>
                    </a:moveTo>
                    <a:cubicBezTo>
                      <a:pt x="6407" y="0"/>
                      <a:pt x="164077" y="218008"/>
                      <a:pt x="439690" y="278096"/>
                    </a:cubicBezTo>
                    <a:cubicBezTo>
                      <a:pt x="393010" y="303175"/>
                      <a:pt x="281275" y="296222"/>
                      <a:pt x="281275" y="296222"/>
                    </a:cubicBezTo>
                    <a:cubicBezTo>
                      <a:pt x="281275" y="296222"/>
                      <a:pt x="-49709" y="150967"/>
                      <a:pt x="6407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7E4DFAD7-EC66-0CCA-6DFF-41354F1F7D87}"/>
                  </a:ext>
                </a:extLst>
              </p:cNvPr>
              <p:cNvSpPr/>
              <p:nvPr/>
            </p:nvSpPr>
            <p:spPr>
              <a:xfrm>
                <a:off x="2126899" y="5260753"/>
                <a:ext cx="139048" cy="160898"/>
              </a:xfrm>
              <a:custGeom>
                <a:avLst/>
                <a:gdLst>
                  <a:gd name="connsiteX0" fmla="*/ 84670 w 139048"/>
                  <a:gd name="connsiteY0" fmla="*/ 0 h 160898"/>
                  <a:gd name="connsiteX1" fmla="*/ 0 w 139048"/>
                  <a:gd name="connsiteY1" fmla="*/ 136813 h 160898"/>
                  <a:gd name="connsiteX2" fmla="*/ 28306 w 139048"/>
                  <a:gd name="connsiteY2" fmla="*/ 160899 h 160898"/>
                  <a:gd name="connsiteX3" fmla="*/ 139048 w 139048"/>
                  <a:gd name="connsiteY3" fmla="*/ 28058 h 160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048" h="160898">
                    <a:moveTo>
                      <a:pt x="84670" y="0"/>
                    </a:moveTo>
                    <a:lnTo>
                      <a:pt x="0" y="136813"/>
                    </a:lnTo>
                    <a:lnTo>
                      <a:pt x="28306" y="160899"/>
                    </a:lnTo>
                    <a:lnTo>
                      <a:pt x="139048" y="28058"/>
                    </a:ln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36" name="图形 23">
              <a:extLst>
                <a:ext uri="{FF2B5EF4-FFF2-40B4-BE49-F238E27FC236}">
                  <a16:creationId xmlns:a16="http://schemas.microsoft.com/office/drawing/2014/main" id="{1D4C34A2-88CB-45BD-04E3-5DBBF20A2104}"/>
                </a:ext>
              </a:extLst>
            </p:cNvPr>
            <p:cNvGrpSpPr/>
            <p:nvPr/>
          </p:nvGrpSpPr>
          <p:grpSpPr>
            <a:xfrm>
              <a:off x="1964905" y="5922722"/>
              <a:ext cx="637489" cy="509512"/>
              <a:chOff x="1964905" y="5922722"/>
              <a:chExt cx="637489" cy="509512"/>
            </a:xfrm>
          </p:grpSpPr>
          <p:grpSp>
            <p:nvGrpSpPr>
              <p:cNvPr id="337" name="图形 23">
                <a:extLst>
                  <a:ext uri="{FF2B5EF4-FFF2-40B4-BE49-F238E27FC236}">
                    <a16:creationId xmlns:a16="http://schemas.microsoft.com/office/drawing/2014/main" id="{F75F589A-AA48-1E6E-64E5-6C9982705E09}"/>
                  </a:ext>
                </a:extLst>
              </p:cNvPr>
              <p:cNvGrpSpPr/>
              <p:nvPr/>
            </p:nvGrpSpPr>
            <p:grpSpPr>
              <a:xfrm>
                <a:off x="1964905" y="5922722"/>
                <a:ext cx="637489" cy="509512"/>
                <a:chOff x="1964905" y="5922722"/>
                <a:chExt cx="637489" cy="509512"/>
              </a:xfrm>
            </p:grpSpPr>
            <p:sp>
              <p:nvSpPr>
                <p:cNvPr id="338" name="任意多边形: 形状 337">
                  <a:extLst>
                    <a:ext uri="{FF2B5EF4-FFF2-40B4-BE49-F238E27FC236}">
                      <a16:creationId xmlns:a16="http://schemas.microsoft.com/office/drawing/2014/main" id="{DB4F9ABE-FE47-607B-CD25-BED5BCC90120}"/>
                    </a:ext>
                  </a:extLst>
                </p:cNvPr>
                <p:cNvSpPr/>
                <p:nvPr/>
              </p:nvSpPr>
              <p:spPr>
                <a:xfrm>
                  <a:off x="2179883" y="6243277"/>
                  <a:ext cx="403888" cy="164033"/>
                </a:xfrm>
                <a:custGeom>
                  <a:avLst/>
                  <a:gdLst>
                    <a:gd name="connsiteX0" fmla="*/ 64958 w 403888"/>
                    <a:gd name="connsiteY0" fmla="*/ 158912 h 164033"/>
                    <a:gd name="connsiteX1" fmla="*/ 403888 w 403888"/>
                    <a:gd name="connsiteY1" fmla="*/ 68034 h 164033"/>
                    <a:gd name="connsiteX2" fmla="*/ 384272 w 403888"/>
                    <a:gd name="connsiteY2" fmla="*/ 37245 h 164033"/>
                    <a:gd name="connsiteX3" fmla="*/ 396936 w 403888"/>
                    <a:gd name="connsiteY3" fmla="*/ 0 h 164033"/>
                    <a:gd name="connsiteX4" fmla="*/ 39383 w 403888"/>
                    <a:gd name="connsiteY4" fmla="*/ 93113 h 164033"/>
                    <a:gd name="connsiteX5" fmla="*/ 152 w 403888"/>
                    <a:gd name="connsiteY5" fmla="*/ 139048 h 164033"/>
                    <a:gd name="connsiteX6" fmla="*/ 4373 w 403888"/>
                    <a:gd name="connsiteY6" fmla="*/ 155933 h 164033"/>
                    <a:gd name="connsiteX7" fmla="*/ 64958 w 403888"/>
                    <a:gd name="connsiteY7" fmla="*/ 158912 h 164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3888" h="164033">
                      <a:moveTo>
                        <a:pt x="64958" y="158912"/>
                      </a:moveTo>
                      <a:lnTo>
                        <a:pt x="403888" y="68034"/>
                      </a:lnTo>
                      <a:cubicBezTo>
                        <a:pt x="403888" y="68034"/>
                        <a:pt x="387252" y="60834"/>
                        <a:pt x="384272" y="37245"/>
                      </a:cubicBezTo>
                      <a:cubicBezTo>
                        <a:pt x="381045" y="11670"/>
                        <a:pt x="396936" y="0"/>
                        <a:pt x="396936" y="0"/>
                      </a:cubicBezTo>
                      <a:cubicBezTo>
                        <a:pt x="396936" y="0"/>
                        <a:pt x="72904" y="84422"/>
                        <a:pt x="39383" y="93113"/>
                      </a:cubicBezTo>
                      <a:cubicBezTo>
                        <a:pt x="20761" y="97830"/>
                        <a:pt x="-2083" y="109252"/>
                        <a:pt x="152" y="139048"/>
                      </a:cubicBezTo>
                      <a:cubicBezTo>
                        <a:pt x="649" y="145752"/>
                        <a:pt x="2138" y="151463"/>
                        <a:pt x="4373" y="155933"/>
                      </a:cubicBezTo>
                      <a:cubicBezTo>
                        <a:pt x="18278" y="167851"/>
                        <a:pt x="42115" y="164623"/>
                        <a:pt x="64958" y="158912"/>
                      </a:cubicBezTo>
                      <a:close/>
                    </a:path>
                  </a:pathLst>
                </a:custGeom>
                <a:solidFill>
                  <a:srgbClr val="F9F9F9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" name="任意多边形: 形状 338">
                  <a:extLst>
                    <a:ext uri="{FF2B5EF4-FFF2-40B4-BE49-F238E27FC236}">
                      <a16:creationId xmlns:a16="http://schemas.microsoft.com/office/drawing/2014/main" id="{E50A0760-E966-36AD-1E34-B799B6F9957E}"/>
                    </a:ext>
                  </a:extLst>
                </p:cNvPr>
                <p:cNvSpPr/>
                <p:nvPr/>
              </p:nvSpPr>
              <p:spPr>
                <a:xfrm>
                  <a:off x="2184257" y="6264631"/>
                  <a:ext cx="418137" cy="152124"/>
                </a:xfrm>
                <a:custGeom>
                  <a:avLst/>
                  <a:gdLst>
                    <a:gd name="connsiteX0" fmla="*/ 379899 w 418137"/>
                    <a:gd name="connsiteY0" fmla="*/ 15891 h 152124"/>
                    <a:gd name="connsiteX1" fmla="*/ 399515 w 418137"/>
                    <a:gd name="connsiteY1" fmla="*/ 46681 h 152124"/>
                    <a:gd name="connsiteX2" fmla="*/ 60585 w 418137"/>
                    <a:gd name="connsiteY2" fmla="*/ 137558 h 152124"/>
                    <a:gd name="connsiteX3" fmla="*/ 0 w 418137"/>
                    <a:gd name="connsiteY3" fmla="*/ 134579 h 152124"/>
                    <a:gd name="connsiteX4" fmla="*/ 38487 w 418137"/>
                    <a:gd name="connsiteY4" fmla="*/ 151960 h 152124"/>
                    <a:gd name="connsiteX5" fmla="*/ 61578 w 418137"/>
                    <a:gd name="connsiteY5" fmla="*/ 146994 h 152124"/>
                    <a:gd name="connsiteX6" fmla="*/ 418138 w 418137"/>
                    <a:gd name="connsiteY6" fmla="*/ 53385 h 152124"/>
                    <a:gd name="connsiteX7" fmla="*/ 380396 w 418137"/>
                    <a:gd name="connsiteY7" fmla="*/ 0 h 152124"/>
                    <a:gd name="connsiteX8" fmla="*/ 379899 w 418137"/>
                    <a:gd name="connsiteY8" fmla="*/ 15891 h 152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8137" h="152124">
                      <a:moveTo>
                        <a:pt x="379899" y="15891"/>
                      </a:moveTo>
                      <a:cubicBezTo>
                        <a:pt x="383127" y="39480"/>
                        <a:pt x="399515" y="46681"/>
                        <a:pt x="399515" y="46681"/>
                      </a:cubicBezTo>
                      <a:lnTo>
                        <a:pt x="60585" y="137558"/>
                      </a:lnTo>
                      <a:cubicBezTo>
                        <a:pt x="37990" y="143269"/>
                        <a:pt x="13905" y="146497"/>
                        <a:pt x="0" y="134579"/>
                      </a:cubicBezTo>
                      <a:cubicBezTo>
                        <a:pt x="7697" y="149725"/>
                        <a:pt x="23837" y="152953"/>
                        <a:pt x="38487" y="151960"/>
                      </a:cubicBezTo>
                      <a:cubicBezTo>
                        <a:pt x="45687" y="150718"/>
                        <a:pt x="53385" y="148980"/>
                        <a:pt x="61578" y="146994"/>
                      </a:cubicBezTo>
                      <a:lnTo>
                        <a:pt x="418138" y="53385"/>
                      </a:lnTo>
                      <a:lnTo>
                        <a:pt x="380396" y="0"/>
                      </a:lnTo>
                      <a:cubicBezTo>
                        <a:pt x="379403" y="4469"/>
                        <a:pt x="378906" y="9684"/>
                        <a:pt x="379899" y="15891"/>
                      </a:cubicBezTo>
                      <a:close/>
                    </a:path>
                  </a:pathLst>
                </a:custGeom>
                <a:solidFill>
                  <a:srgbClr val="E32A1D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" name="任意多边形: 形状 339">
                  <a:extLst>
                    <a:ext uri="{FF2B5EF4-FFF2-40B4-BE49-F238E27FC236}">
                      <a16:creationId xmlns:a16="http://schemas.microsoft.com/office/drawing/2014/main" id="{A34EED39-AA7F-6C93-39A1-A6EEFFBC920E}"/>
                    </a:ext>
                  </a:extLst>
                </p:cNvPr>
                <p:cNvSpPr/>
                <p:nvPr/>
              </p:nvSpPr>
              <p:spPr>
                <a:xfrm>
                  <a:off x="2023855" y="5922722"/>
                  <a:ext cx="568607" cy="413668"/>
                </a:xfrm>
                <a:custGeom>
                  <a:avLst/>
                  <a:gdLst>
                    <a:gd name="connsiteX0" fmla="*/ 568607 w 568607"/>
                    <a:gd name="connsiteY0" fmla="*/ 316583 h 413668"/>
                    <a:gd name="connsiteX1" fmla="*/ 353083 w 568607"/>
                    <a:gd name="connsiteY1" fmla="*/ 0 h 413668"/>
                    <a:gd name="connsiteX2" fmla="*/ 0 w 568607"/>
                    <a:gd name="connsiteY2" fmla="*/ 84670 h 413668"/>
                    <a:gd name="connsiteX3" fmla="*/ 195164 w 568607"/>
                    <a:gd name="connsiteY3" fmla="*/ 413668 h 413668"/>
                    <a:gd name="connsiteX4" fmla="*/ 552716 w 568607"/>
                    <a:gd name="connsiteY4" fmla="*/ 320556 h 413668"/>
                    <a:gd name="connsiteX5" fmla="*/ 568607 w 568607"/>
                    <a:gd name="connsiteY5" fmla="*/ 316583 h 413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68607" h="413668">
                      <a:moveTo>
                        <a:pt x="568607" y="316583"/>
                      </a:moveTo>
                      <a:lnTo>
                        <a:pt x="353083" y="0"/>
                      </a:lnTo>
                      <a:cubicBezTo>
                        <a:pt x="353083" y="0"/>
                        <a:pt x="73993" y="66296"/>
                        <a:pt x="0" y="84670"/>
                      </a:cubicBezTo>
                      <a:lnTo>
                        <a:pt x="195164" y="413668"/>
                      </a:lnTo>
                      <a:cubicBezTo>
                        <a:pt x="228684" y="404978"/>
                        <a:pt x="552716" y="320556"/>
                        <a:pt x="552716" y="320556"/>
                      </a:cubicBezTo>
                      <a:lnTo>
                        <a:pt x="568607" y="316583"/>
                      </a:lnTo>
                      <a:close/>
                    </a:path>
                  </a:pathLst>
                </a:custGeom>
                <a:solidFill>
                  <a:srgbClr val="E32A1D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" name="任意多边形: 形状 340">
                  <a:extLst>
                    <a:ext uri="{FF2B5EF4-FFF2-40B4-BE49-F238E27FC236}">
                      <a16:creationId xmlns:a16="http://schemas.microsoft.com/office/drawing/2014/main" id="{3C380F9A-5546-AFAB-B1F9-1A0292DC3351}"/>
                    </a:ext>
                  </a:extLst>
                </p:cNvPr>
                <p:cNvSpPr/>
                <p:nvPr/>
              </p:nvSpPr>
              <p:spPr>
                <a:xfrm>
                  <a:off x="1964905" y="6007392"/>
                  <a:ext cx="257590" cy="410699"/>
                </a:xfrm>
                <a:custGeom>
                  <a:avLst/>
                  <a:gdLst>
                    <a:gd name="connsiteX0" fmla="*/ 46287 w 257590"/>
                    <a:gd name="connsiteY0" fmla="*/ 3228 h 410699"/>
                    <a:gd name="connsiteX1" fmla="*/ 7800 w 257590"/>
                    <a:gd name="connsiteY1" fmla="*/ 79456 h 410699"/>
                    <a:gd name="connsiteX2" fmla="*/ 153056 w 257590"/>
                    <a:gd name="connsiteY2" fmla="*/ 337440 h 410699"/>
                    <a:gd name="connsiteX3" fmla="*/ 257590 w 257590"/>
                    <a:gd name="connsiteY3" fmla="*/ 409199 h 410699"/>
                    <a:gd name="connsiteX4" fmla="*/ 214882 w 257590"/>
                    <a:gd name="connsiteY4" fmla="*/ 374934 h 410699"/>
                    <a:gd name="connsiteX5" fmla="*/ 254114 w 257590"/>
                    <a:gd name="connsiteY5" fmla="*/ 328998 h 410699"/>
                    <a:gd name="connsiteX6" fmla="*/ 58950 w 257590"/>
                    <a:gd name="connsiteY6" fmla="*/ 0 h 410699"/>
                    <a:gd name="connsiteX7" fmla="*/ 46287 w 257590"/>
                    <a:gd name="connsiteY7" fmla="*/ 3228 h 410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7590" h="410699">
                      <a:moveTo>
                        <a:pt x="46287" y="3228"/>
                      </a:moveTo>
                      <a:cubicBezTo>
                        <a:pt x="1593" y="14898"/>
                        <a:pt x="-9581" y="51895"/>
                        <a:pt x="7800" y="79456"/>
                      </a:cubicBezTo>
                      <a:cubicBezTo>
                        <a:pt x="7800" y="79456"/>
                        <a:pt x="103644" y="249045"/>
                        <a:pt x="153056" y="337440"/>
                      </a:cubicBezTo>
                      <a:cubicBezTo>
                        <a:pt x="189556" y="402991"/>
                        <a:pt x="216372" y="415655"/>
                        <a:pt x="257590" y="409199"/>
                      </a:cubicBezTo>
                      <a:cubicBezTo>
                        <a:pt x="238471" y="410689"/>
                        <a:pt x="216869" y="404729"/>
                        <a:pt x="214882" y="374934"/>
                      </a:cubicBezTo>
                      <a:cubicBezTo>
                        <a:pt x="212896" y="345137"/>
                        <a:pt x="235491" y="333964"/>
                        <a:pt x="254114" y="328998"/>
                      </a:cubicBezTo>
                      <a:lnTo>
                        <a:pt x="58950" y="0"/>
                      </a:lnTo>
                      <a:cubicBezTo>
                        <a:pt x="53736" y="1490"/>
                        <a:pt x="49515" y="2483"/>
                        <a:pt x="46287" y="3228"/>
                      </a:cubicBezTo>
                      <a:close/>
                    </a:path>
                  </a:pathLst>
                </a:custGeom>
                <a:solidFill>
                  <a:srgbClr val="056BB1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380C2D44-7E76-B6F1-6444-131CFF5CB571}"/>
                    </a:ext>
                  </a:extLst>
                </p:cNvPr>
                <p:cNvSpPr/>
                <p:nvPr/>
              </p:nvSpPr>
              <p:spPr>
                <a:xfrm>
                  <a:off x="2104988" y="6252185"/>
                  <a:ext cx="82744" cy="122194"/>
                </a:xfrm>
                <a:custGeom>
                  <a:avLst/>
                  <a:gdLst>
                    <a:gd name="connsiteX0" fmla="*/ 35071 w 82744"/>
                    <a:gd name="connsiteY0" fmla="*/ 62603 h 122194"/>
                    <a:gd name="connsiteX1" fmla="*/ 82745 w 82744"/>
                    <a:gd name="connsiteY1" fmla="*/ 31317 h 122194"/>
                    <a:gd name="connsiteX2" fmla="*/ 64371 w 82744"/>
                    <a:gd name="connsiteY2" fmla="*/ 279 h 122194"/>
                    <a:gd name="connsiteX3" fmla="*/ 64371 w 82744"/>
                    <a:gd name="connsiteY3" fmla="*/ 279 h 122194"/>
                    <a:gd name="connsiteX4" fmla="*/ 13469 w 82744"/>
                    <a:gd name="connsiteY4" fmla="*/ 22626 h 122194"/>
                    <a:gd name="connsiteX5" fmla="*/ 3537 w 82744"/>
                    <a:gd name="connsiteY5" fmla="*/ 75763 h 122194"/>
                    <a:gd name="connsiteX6" fmla="*/ 12972 w 82744"/>
                    <a:gd name="connsiteY6" fmla="*/ 92647 h 122194"/>
                    <a:gd name="connsiteX7" fmla="*/ 31098 w 82744"/>
                    <a:gd name="connsiteY7" fmla="*/ 122195 h 122194"/>
                    <a:gd name="connsiteX8" fmla="*/ 35071 w 82744"/>
                    <a:gd name="connsiteY8" fmla="*/ 62603 h 122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2744" h="122194">
                      <a:moveTo>
                        <a:pt x="35071" y="62603"/>
                      </a:moveTo>
                      <a:cubicBezTo>
                        <a:pt x="51459" y="32807"/>
                        <a:pt x="82745" y="31317"/>
                        <a:pt x="82745" y="31317"/>
                      </a:cubicBezTo>
                      <a:lnTo>
                        <a:pt x="64371" y="279"/>
                      </a:lnTo>
                      <a:lnTo>
                        <a:pt x="64371" y="279"/>
                      </a:lnTo>
                      <a:cubicBezTo>
                        <a:pt x="64371" y="279"/>
                        <a:pt x="34326" y="-4190"/>
                        <a:pt x="13469" y="22626"/>
                      </a:cubicBezTo>
                      <a:cubicBezTo>
                        <a:pt x="-9126" y="51926"/>
                        <a:pt x="3537" y="75763"/>
                        <a:pt x="3537" y="75763"/>
                      </a:cubicBezTo>
                      <a:cubicBezTo>
                        <a:pt x="6765" y="81722"/>
                        <a:pt x="9993" y="87184"/>
                        <a:pt x="12972" y="92647"/>
                      </a:cubicBezTo>
                      <a:cubicBezTo>
                        <a:pt x="19180" y="104069"/>
                        <a:pt x="25387" y="113753"/>
                        <a:pt x="31098" y="122195"/>
                      </a:cubicBezTo>
                      <a:cubicBezTo>
                        <a:pt x="31098" y="121946"/>
                        <a:pt x="17193" y="95130"/>
                        <a:pt x="35071" y="62603"/>
                      </a:cubicBezTo>
                      <a:close/>
                    </a:path>
                  </a:pathLst>
                </a:custGeom>
                <a:solidFill>
                  <a:srgbClr val="FFD522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14E2332F-1AA4-837A-D517-A3EF0028FA73}"/>
                    </a:ext>
                  </a:extLst>
                </p:cNvPr>
                <p:cNvSpPr/>
                <p:nvPr/>
              </p:nvSpPr>
              <p:spPr>
                <a:xfrm>
                  <a:off x="2227957" y="6352033"/>
                  <a:ext cx="73745" cy="80201"/>
                </a:xfrm>
                <a:custGeom>
                  <a:avLst/>
                  <a:gdLst>
                    <a:gd name="connsiteX0" fmla="*/ 0 w 73745"/>
                    <a:gd name="connsiteY0" fmla="*/ 7201 h 80201"/>
                    <a:gd name="connsiteX1" fmla="*/ 34514 w 73745"/>
                    <a:gd name="connsiteY1" fmla="*/ 0 h 80201"/>
                    <a:gd name="connsiteX2" fmla="*/ 73745 w 73745"/>
                    <a:gd name="connsiteY2" fmla="*/ 69524 h 80201"/>
                    <a:gd name="connsiteX3" fmla="*/ 42459 w 73745"/>
                    <a:gd name="connsiteY3" fmla="*/ 80201 h 80201"/>
                    <a:gd name="connsiteX4" fmla="*/ 0 w 73745"/>
                    <a:gd name="connsiteY4" fmla="*/ 7201 h 80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745" h="80201">
                      <a:moveTo>
                        <a:pt x="0" y="7201"/>
                      </a:moveTo>
                      <a:lnTo>
                        <a:pt x="34514" y="0"/>
                      </a:lnTo>
                      <a:cubicBezTo>
                        <a:pt x="34514" y="0"/>
                        <a:pt x="62323" y="17629"/>
                        <a:pt x="73745" y="69524"/>
                      </a:cubicBezTo>
                      <a:lnTo>
                        <a:pt x="42459" y="80201"/>
                      </a:lnTo>
                      <a:cubicBezTo>
                        <a:pt x="42211" y="80449"/>
                        <a:pt x="36748" y="33024"/>
                        <a:pt x="0" y="7201"/>
                      </a:cubicBezTo>
                      <a:close/>
                    </a:path>
                  </a:pathLst>
                </a:custGeom>
                <a:solidFill>
                  <a:srgbClr val="056BB1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7AF984A8-4F4B-C824-89B9-D02F3A7E5159}"/>
                  </a:ext>
                </a:extLst>
              </p:cNvPr>
              <p:cNvSpPr/>
              <p:nvPr/>
            </p:nvSpPr>
            <p:spPr>
              <a:xfrm>
                <a:off x="2046632" y="5935083"/>
                <a:ext cx="325204" cy="378310"/>
              </a:xfrm>
              <a:custGeom>
                <a:avLst/>
                <a:gdLst>
                  <a:gd name="connsiteX0" fmla="*/ 5777 w 325204"/>
                  <a:gd name="connsiteY0" fmla="*/ 104588 h 378310"/>
                  <a:gd name="connsiteX1" fmla="*/ 26386 w 325204"/>
                  <a:gd name="connsiteY1" fmla="*/ 66350 h 378310"/>
                  <a:gd name="connsiteX2" fmla="*/ 305723 w 325204"/>
                  <a:gd name="connsiteY2" fmla="*/ 53 h 378310"/>
                  <a:gd name="connsiteX3" fmla="*/ 311931 w 325204"/>
                  <a:gd name="connsiteY3" fmla="*/ 194473 h 378310"/>
                  <a:gd name="connsiteX4" fmla="*/ 161213 w 325204"/>
                  <a:gd name="connsiteY4" fmla="*/ 372504 h 378310"/>
                  <a:gd name="connsiteX5" fmla="*/ 5777 w 325204"/>
                  <a:gd name="connsiteY5" fmla="*/ 104588 h 378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5204" h="378310">
                    <a:moveTo>
                      <a:pt x="5777" y="104588"/>
                    </a:moveTo>
                    <a:cubicBezTo>
                      <a:pt x="-8625" y="80254"/>
                      <a:pt x="6025" y="71315"/>
                      <a:pt x="26386" y="66350"/>
                    </a:cubicBezTo>
                    <a:cubicBezTo>
                      <a:pt x="46995" y="61384"/>
                      <a:pt x="276424" y="5764"/>
                      <a:pt x="305723" y="53"/>
                    </a:cubicBezTo>
                    <a:cubicBezTo>
                      <a:pt x="319628" y="-2678"/>
                      <a:pt x="338251" y="99870"/>
                      <a:pt x="311931" y="194473"/>
                    </a:cubicBezTo>
                    <a:cubicBezTo>
                      <a:pt x="276176" y="323092"/>
                      <a:pt x="176856" y="400810"/>
                      <a:pt x="161213" y="372504"/>
                    </a:cubicBezTo>
                    <a:cubicBezTo>
                      <a:pt x="130175" y="317133"/>
                      <a:pt x="26137" y="138853"/>
                      <a:pt x="5777" y="104588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E3FCDEAF-788D-22F5-42C0-1BB9E2CA718F}"/>
                  </a:ext>
                </a:extLst>
              </p:cNvPr>
              <p:cNvSpPr/>
              <p:nvPr/>
            </p:nvSpPr>
            <p:spPr>
              <a:xfrm>
                <a:off x="1972182" y="6014344"/>
                <a:ext cx="120749" cy="251776"/>
              </a:xfrm>
              <a:custGeom>
                <a:avLst/>
                <a:gdLst>
                  <a:gd name="connsiteX0" fmla="*/ 46210 w 120749"/>
                  <a:gd name="connsiteY0" fmla="*/ 0 h 251776"/>
                  <a:gd name="connsiteX1" fmla="*/ 94877 w 120749"/>
                  <a:gd name="connsiteY1" fmla="*/ 109997 h 251776"/>
                  <a:gd name="connsiteX2" fmla="*/ 113251 w 120749"/>
                  <a:gd name="connsiteY2" fmla="*/ 251776 h 251776"/>
                  <a:gd name="connsiteX3" fmla="*/ 17655 w 120749"/>
                  <a:gd name="connsiteY3" fmla="*/ 90381 h 251776"/>
                  <a:gd name="connsiteX4" fmla="*/ 46210 w 120749"/>
                  <a:gd name="connsiteY4" fmla="*/ 0 h 251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749" h="251776">
                    <a:moveTo>
                      <a:pt x="46210" y="0"/>
                    </a:moveTo>
                    <a:cubicBezTo>
                      <a:pt x="46210" y="0"/>
                      <a:pt x="60115" y="19119"/>
                      <a:pt x="94877" y="109997"/>
                    </a:cubicBezTo>
                    <a:cubicBezTo>
                      <a:pt x="139074" y="225953"/>
                      <a:pt x="113251" y="251776"/>
                      <a:pt x="113251" y="251776"/>
                    </a:cubicBezTo>
                    <a:cubicBezTo>
                      <a:pt x="113251" y="251776"/>
                      <a:pt x="91152" y="210310"/>
                      <a:pt x="17655" y="90381"/>
                    </a:cubicBezTo>
                    <a:cubicBezTo>
                      <a:pt x="-13879" y="39231"/>
                      <a:pt x="-2457" y="16388"/>
                      <a:pt x="46210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F9E8BEF3-7AF3-D23D-539C-EAD0D333C067}"/>
                </a:ext>
              </a:extLst>
            </p:cNvPr>
            <p:cNvSpPr/>
            <p:nvPr/>
          </p:nvSpPr>
          <p:spPr>
            <a:xfrm>
              <a:off x="824565" y="5807510"/>
              <a:ext cx="332393" cy="335701"/>
            </a:xfrm>
            <a:custGeom>
              <a:avLst/>
              <a:gdLst>
                <a:gd name="connsiteX0" fmla="*/ 0 w 332393"/>
                <a:gd name="connsiteY0" fmla="*/ 200130 h 335701"/>
                <a:gd name="connsiteX1" fmla="*/ 331232 w 332393"/>
                <a:gd name="connsiteY1" fmla="*/ 335702 h 335701"/>
                <a:gd name="connsiteX2" fmla="*/ 244576 w 332393"/>
                <a:gd name="connsiteY2" fmla="*/ 0 h 335701"/>
                <a:gd name="connsiteX3" fmla="*/ 0 w 332393"/>
                <a:gd name="connsiteY3" fmla="*/ 200130 h 335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393" h="335701">
                  <a:moveTo>
                    <a:pt x="0" y="200130"/>
                  </a:moveTo>
                  <a:cubicBezTo>
                    <a:pt x="0" y="200130"/>
                    <a:pt x="235637" y="224463"/>
                    <a:pt x="331232" y="335702"/>
                  </a:cubicBezTo>
                  <a:cubicBezTo>
                    <a:pt x="331232" y="335702"/>
                    <a:pt x="349110" y="184487"/>
                    <a:pt x="244576" y="0"/>
                  </a:cubicBezTo>
                  <a:lnTo>
                    <a:pt x="0" y="200130"/>
                  </a:ln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6" name="图形 364">
            <a:extLst>
              <a:ext uri="{FF2B5EF4-FFF2-40B4-BE49-F238E27FC236}">
                <a16:creationId xmlns:a16="http://schemas.microsoft.com/office/drawing/2014/main" id="{4187888E-F11D-679B-47C3-D3A9450C0F4F}"/>
              </a:ext>
            </a:extLst>
          </p:cNvPr>
          <p:cNvGrpSpPr/>
          <p:nvPr/>
        </p:nvGrpSpPr>
        <p:grpSpPr>
          <a:xfrm flipH="1">
            <a:off x="8394348" y="1105592"/>
            <a:ext cx="3086452" cy="7219771"/>
            <a:chOff x="5729294" y="2571746"/>
            <a:chExt cx="731417" cy="1710917"/>
          </a:xfrm>
        </p:grpSpPr>
        <p:grpSp>
          <p:nvGrpSpPr>
            <p:cNvPr id="367" name="图形 364">
              <a:extLst>
                <a:ext uri="{FF2B5EF4-FFF2-40B4-BE49-F238E27FC236}">
                  <a16:creationId xmlns:a16="http://schemas.microsoft.com/office/drawing/2014/main" id="{76E15D08-4B92-FD23-697B-61E032BDF917}"/>
                </a:ext>
              </a:extLst>
            </p:cNvPr>
            <p:cNvGrpSpPr/>
            <p:nvPr/>
          </p:nvGrpSpPr>
          <p:grpSpPr>
            <a:xfrm>
              <a:off x="5959410" y="3109245"/>
              <a:ext cx="394906" cy="485245"/>
              <a:chOff x="5959410" y="3109245"/>
              <a:chExt cx="394906" cy="485245"/>
            </a:xfrm>
          </p:grpSpPr>
          <p:grpSp>
            <p:nvGrpSpPr>
              <p:cNvPr id="368" name="图形 364">
                <a:extLst>
                  <a:ext uri="{FF2B5EF4-FFF2-40B4-BE49-F238E27FC236}">
                    <a16:creationId xmlns:a16="http://schemas.microsoft.com/office/drawing/2014/main" id="{B29D764B-86B2-EAF5-8A61-5C05793A9F69}"/>
                  </a:ext>
                </a:extLst>
              </p:cNvPr>
              <p:cNvGrpSpPr/>
              <p:nvPr/>
            </p:nvGrpSpPr>
            <p:grpSpPr>
              <a:xfrm>
                <a:off x="5959410" y="3109245"/>
                <a:ext cx="229171" cy="485245"/>
                <a:chOff x="5959410" y="3109245"/>
                <a:chExt cx="229171" cy="485245"/>
              </a:xfrm>
            </p:grpSpPr>
            <p:sp>
              <p:nvSpPr>
                <p:cNvPr id="369" name="任意多边形: 形状 368">
                  <a:extLst>
                    <a:ext uri="{FF2B5EF4-FFF2-40B4-BE49-F238E27FC236}">
                      <a16:creationId xmlns:a16="http://schemas.microsoft.com/office/drawing/2014/main" id="{39F85781-B428-1DE2-A12F-649677C418E3}"/>
                    </a:ext>
                  </a:extLst>
                </p:cNvPr>
                <p:cNvSpPr/>
                <p:nvPr/>
              </p:nvSpPr>
              <p:spPr>
                <a:xfrm>
                  <a:off x="6004750" y="3109245"/>
                  <a:ext cx="174498" cy="231838"/>
                </a:xfrm>
                <a:custGeom>
                  <a:avLst/>
                  <a:gdLst>
                    <a:gd name="connsiteX0" fmla="*/ 127635 w 174498"/>
                    <a:gd name="connsiteY0" fmla="*/ 143351 h 231838"/>
                    <a:gd name="connsiteX1" fmla="*/ 114110 w 174498"/>
                    <a:gd name="connsiteY1" fmla="*/ 172307 h 231838"/>
                    <a:gd name="connsiteX2" fmla="*/ 174498 w 174498"/>
                    <a:gd name="connsiteY2" fmla="*/ 231838 h 231838"/>
                    <a:gd name="connsiteX3" fmla="*/ 139446 w 174498"/>
                    <a:gd name="connsiteY3" fmla="*/ 110776 h 231838"/>
                    <a:gd name="connsiteX4" fmla="*/ 75248 w 174498"/>
                    <a:gd name="connsiteY4" fmla="*/ 6001 h 231838"/>
                    <a:gd name="connsiteX5" fmla="*/ 69723 w 174498"/>
                    <a:gd name="connsiteY5" fmla="*/ 0 h 231838"/>
                    <a:gd name="connsiteX6" fmla="*/ 0 w 174498"/>
                    <a:gd name="connsiteY6" fmla="*/ 35052 h 231838"/>
                    <a:gd name="connsiteX7" fmla="*/ 4001 w 174498"/>
                    <a:gd name="connsiteY7" fmla="*/ 40291 h 231838"/>
                    <a:gd name="connsiteX8" fmla="*/ 3429 w 174498"/>
                    <a:gd name="connsiteY8" fmla="*/ 40576 h 231838"/>
                    <a:gd name="connsiteX9" fmla="*/ 127635 w 174498"/>
                    <a:gd name="connsiteY9" fmla="*/ 143351 h 231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4498" h="231838">
                      <a:moveTo>
                        <a:pt x="127635" y="143351"/>
                      </a:moveTo>
                      <a:lnTo>
                        <a:pt x="114110" y="172307"/>
                      </a:lnTo>
                      <a:cubicBezTo>
                        <a:pt x="114110" y="172307"/>
                        <a:pt x="155353" y="204502"/>
                        <a:pt x="174498" y="231838"/>
                      </a:cubicBezTo>
                      <a:cubicBezTo>
                        <a:pt x="174498" y="231838"/>
                        <a:pt x="168307" y="162401"/>
                        <a:pt x="139446" y="110776"/>
                      </a:cubicBezTo>
                      <a:lnTo>
                        <a:pt x="75248" y="6001"/>
                      </a:lnTo>
                      <a:lnTo>
                        <a:pt x="69723" y="0"/>
                      </a:lnTo>
                      <a:cubicBezTo>
                        <a:pt x="69723" y="0"/>
                        <a:pt x="33718" y="10097"/>
                        <a:pt x="0" y="35052"/>
                      </a:cubicBezTo>
                      <a:lnTo>
                        <a:pt x="4001" y="40291"/>
                      </a:lnTo>
                      <a:cubicBezTo>
                        <a:pt x="4001" y="40291"/>
                        <a:pt x="3810" y="40386"/>
                        <a:pt x="3429" y="40576"/>
                      </a:cubicBezTo>
                      <a:cubicBezTo>
                        <a:pt x="3429" y="40672"/>
                        <a:pt x="70485" y="121063"/>
                        <a:pt x="127635" y="143351"/>
                      </a:cubicBezTo>
                      <a:close/>
                    </a:path>
                  </a:pathLst>
                </a:custGeom>
                <a:solidFill>
                  <a:srgbClr val="FBC7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" name="任意多边形: 形状 369">
                  <a:extLst>
                    <a:ext uri="{FF2B5EF4-FFF2-40B4-BE49-F238E27FC236}">
                      <a16:creationId xmlns:a16="http://schemas.microsoft.com/office/drawing/2014/main" id="{2CAE7E8A-6438-BEBF-09C9-F2684F3E43EE}"/>
                    </a:ext>
                  </a:extLst>
                </p:cNvPr>
                <p:cNvSpPr/>
                <p:nvPr/>
              </p:nvSpPr>
              <p:spPr>
                <a:xfrm>
                  <a:off x="5974555" y="3149917"/>
                  <a:ext cx="214026" cy="283951"/>
                </a:xfrm>
                <a:custGeom>
                  <a:avLst/>
                  <a:gdLst>
                    <a:gd name="connsiteX0" fmla="*/ 53435 w 214026"/>
                    <a:gd name="connsiteY0" fmla="*/ 133636 h 283951"/>
                    <a:gd name="connsiteX1" fmla="*/ 214027 w 214026"/>
                    <a:gd name="connsiteY1" fmla="*/ 280511 h 283951"/>
                    <a:gd name="connsiteX2" fmla="*/ 204692 w 214026"/>
                    <a:gd name="connsiteY2" fmla="*/ 191167 h 283951"/>
                    <a:gd name="connsiteX3" fmla="*/ 144304 w 214026"/>
                    <a:gd name="connsiteY3" fmla="*/ 131635 h 283951"/>
                    <a:gd name="connsiteX4" fmla="*/ 157829 w 214026"/>
                    <a:gd name="connsiteY4" fmla="*/ 102680 h 283951"/>
                    <a:gd name="connsiteX5" fmla="*/ 33528 w 214026"/>
                    <a:gd name="connsiteY5" fmla="*/ 0 h 283951"/>
                    <a:gd name="connsiteX6" fmla="*/ 0 w 214026"/>
                    <a:gd name="connsiteY6" fmla="*/ 22479 h 283951"/>
                    <a:gd name="connsiteX7" fmla="*/ 53435 w 214026"/>
                    <a:gd name="connsiteY7" fmla="*/ 133636 h 283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4026" h="283951">
                      <a:moveTo>
                        <a:pt x="53435" y="133636"/>
                      </a:moveTo>
                      <a:cubicBezTo>
                        <a:pt x="61341" y="226505"/>
                        <a:pt x="79439" y="301085"/>
                        <a:pt x="214027" y="280511"/>
                      </a:cubicBezTo>
                      <a:cubicBezTo>
                        <a:pt x="213360" y="230314"/>
                        <a:pt x="204692" y="191167"/>
                        <a:pt x="204692" y="191167"/>
                      </a:cubicBezTo>
                      <a:cubicBezTo>
                        <a:pt x="185642" y="163735"/>
                        <a:pt x="144304" y="131635"/>
                        <a:pt x="144304" y="131635"/>
                      </a:cubicBezTo>
                      <a:lnTo>
                        <a:pt x="157829" y="102680"/>
                      </a:lnTo>
                      <a:cubicBezTo>
                        <a:pt x="100679" y="80486"/>
                        <a:pt x="33528" y="0"/>
                        <a:pt x="33528" y="0"/>
                      </a:cubicBezTo>
                      <a:cubicBezTo>
                        <a:pt x="30670" y="1429"/>
                        <a:pt x="16002" y="8763"/>
                        <a:pt x="0" y="22479"/>
                      </a:cubicBezTo>
                      <a:cubicBezTo>
                        <a:pt x="191" y="22479"/>
                        <a:pt x="45530" y="40862"/>
                        <a:pt x="53435" y="133636"/>
                      </a:cubicBezTo>
                      <a:close/>
                    </a:path>
                  </a:pathLst>
                </a:custGeom>
                <a:solidFill>
                  <a:srgbClr val="F8AD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" name="任意多边形: 形状 370">
                  <a:extLst>
                    <a:ext uri="{FF2B5EF4-FFF2-40B4-BE49-F238E27FC236}">
                      <a16:creationId xmlns:a16="http://schemas.microsoft.com/office/drawing/2014/main" id="{65D1E074-7425-9A52-B998-470997062E9B}"/>
                    </a:ext>
                  </a:extLst>
                </p:cNvPr>
                <p:cNvSpPr/>
                <p:nvPr/>
              </p:nvSpPr>
              <p:spPr>
                <a:xfrm>
                  <a:off x="5959410" y="3472910"/>
                  <a:ext cx="222027" cy="121581"/>
                </a:xfrm>
                <a:custGeom>
                  <a:avLst/>
                  <a:gdLst>
                    <a:gd name="connsiteX0" fmla="*/ 23908 w 222027"/>
                    <a:gd name="connsiteY0" fmla="*/ 0 h 121581"/>
                    <a:gd name="connsiteX1" fmla="*/ 0 w 222027"/>
                    <a:gd name="connsiteY1" fmla="*/ 60484 h 121581"/>
                    <a:gd name="connsiteX2" fmla="*/ 22765 w 222027"/>
                    <a:gd name="connsiteY2" fmla="*/ 83820 h 121581"/>
                    <a:gd name="connsiteX3" fmla="*/ 186690 w 222027"/>
                    <a:gd name="connsiteY3" fmla="*/ 119253 h 121581"/>
                    <a:gd name="connsiteX4" fmla="*/ 222028 w 222027"/>
                    <a:gd name="connsiteY4" fmla="*/ 38671 h 121581"/>
                    <a:gd name="connsiteX5" fmla="*/ 23908 w 222027"/>
                    <a:gd name="connsiteY5" fmla="*/ 0 h 121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2027" h="121581">
                      <a:moveTo>
                        <a:pt x="23908" y="0"/>
                      </a:moveTo>
                      <a:lnTo>
                        <a:pt x="0" y="60484"/>
                      </a:lnTo>
                      <a:cubicBezTo>
                        <a:pt x="0" y="60484"/>
                        <a:pt x="10382" y="74486"/>
                        <a:pt x="22765" y="83820"/>
                      </a:cubicBezTo>
                      <a:cubicBezTo>
                        <a:pt x="103251" y="135160"/>
                        <a:pt x="186690" y="119253"/>
                        <a:pt x="186690" y="119253"/>
                      </a:cubicBezTo>
                      <a:cubicBezTo>
                        <a:pt x="204883" y="96202"/>
                        <a:pt x="215837" y="67818"/>
                        <a:pt x="222028" y="38671"/>
                      </a:cubicBezTo>
                      <a:cubicBezTo>
                        <a:pt x="180785" y="54959"/>
                        <a:pt x="102203" y="70294"/>
                        <a:pt x="23908" y="0"/>
                      </a:cubicBezTo>
                      <a:close/>
                    </a:path>
                  </a:pathLst>
                </a:custGeom>
                <a:solidFill>
                  <a:srgbClr val="F8AD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2" name="图形 364">
                <a:extLst>
                  <a:ext uri="{FF2B5EF4-FFF2-40B4-BE49-F238E27FC236}">
                    <a16:creationId xmlns:a16="http://schemas.microsoft.com/office/drawing/2014/main" id="{81D4A3EC-F728-ACF9-4B13-25A88D4F61CB}"/>
                  </a:ext>
                </a:extLst>
              </p:cNvPr>
              <p:cNvGrpSpPr/>
              <p:nvPr/>
            </p:nvGrpSpPr>
            <p:grpSpPr>
              <a:xfrm>
                <a:off x="6144100" y="3112008"/>
                <a:ext cx="210216" cy="474249"/>
                <a:chOff x="6144100" y="3112008"/>
                <a:chExt cx="210216" cy="474249"/>
              </a:xfrm>
            </p:grpSpPr>
            <p:sp>
              <p:nvSpPr>
                <p:cNvPr id="373" name="任意多边形: 形状 372">
                  <a:extLst>
                    <a:ext uri="{FF2B5EF4-FFF2-40B4-BE49-F238E27FC236}">
                      <a16:creationId xmlns:a16="http://schemas.microsoft.com/office/drawing/2014/main" id="{6B57F749-7DA3-EF6B-5563-368947116A21}"/>
                    </a:ext>
                  </a:extLst>
                </p:cNvPr>
                <p:cNvSpPr/>
                <p:nvPr/>
              </p:nvSpPr>
              <p:spPr>
                <a:xfrm>
                  <a:off x="6144100" y="3112008"/>
                  <a:ext cx="71151" cy="228981"/>
                </a:xfrm>
                <a:custGeom>
                  <a:avLst/>
                  <a:gdLst>
                    <a:gd name="connsiteX0" fmla="*/ 41243 w 71151"/>
                    <a:gd name="connsiteY0" fmla="*/ 128683 h 228981"/>
                    <a:gd name="connsiteX1" fmla="*/ 56102 w 71151"/>
                    <a:gd name="connsiteY1" fmla="*/ 24670 h 228981"/>
                    <a:gd name="connsiteX2" fmla="*/ 56483 w 71151"/>
                    <a:gd name="connsiteY2" fmla="*/ 20669 h 228981"/>
                    <a:gd name="connsiteX3" fmla="*/ 1715 w 71151"/>
                    <a:gd name="connsiteY3" fmla="*/ 0 h 228981"/>
                    <a:gd name="connsiteX4" fmla="*/ 0 w 71151"/>
                    <a:gd name="connsiteY4" fmla="*/ 107918 h 228981"/>
                    <a:gd name="connsiteX5" fmla="*/ 35052 w 71151"/>
                    <a:gd name="connsiteY5" fmla="*/ 228981 h 228981"/>
                    <a:gd name="connsiteX6" fmla="*/ 71152 w 71151"/>
                    <a:gd name="connsiteY6" fmla="*/ 150019 h 228981"/>
                    <a:gd name="connsiteX7" fmla="*/ 41243 w 71151"/>
                    <a:gd name="connsiteY7" fmla="*/ 128683 h 228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1151" h="228981">
                      <a:moveTo>
                        <a:pt x="41243" y="128683"/>
                      </a:moveTo>
                      <a:cubicBezTo>
                        <a:pt x="41243" y="128683"/>
                        <a:pt x="56102" y="73438"/>
                        <a:pt x="56102" y="24670"/>
                      </a:cubicBezTo>
                      <a:lnTo>
                        <a:pt x="56483" y="20669"/>
                      </a:lnTo>
                      <a:lnTo>
                        <a:pt x="1715" y="0"/>
                      </a:lnTo>
                      <a:lnTo>
                        <a:pt x="0" y="107918"/>
                      </a:lnTo>
                      <a:cubicBezTo>
                        <a:pt x="28861" y="159544"/>
                        <a:pt x="35052" y="228981"/>
                        <a:pt x="35052" y="228981"/>
                      </a:cubicBezTo>
                      <a:cubicBezTo>
                        <a:pt x="35052" y="228981"/>
                        <a:pt x="51340" y="184880"/>
                        <a:pt x="71152" y="150019"/>
                      </a:cubicBezTo>
                      <a:lnTo>
                        <a:pt x="41243" y="128683"/>
                      </a:lnTo>
                      <a:close/>
                    </a:path>
                  </a:pathLst>
                </a:custGeom>
                <a:solidFill>
                  <a:srgbClr val="FBC7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" name="任意多边形: 形状 373">
                  <a:extLst>
                    <a:ext uri="{FF2B5EF4-FFF2-40B4-BE49-F238E27FC236}">
                      <a16:creationId xmlns:a16="http://schemas.microsoft.com/office/drawing/2014/main" id="{DEA96022-1778-F483-934D-CA7C6C385812}"/>
                    </a:ext>
                  </a:extLst>
                </p:cNvPr>
                <p:cNvSpPr/>
                <p:nvPr/>
              </p:nvSpPr>
              <p:spPr>
                <a:xfrm>
                  <a:off x="6179343" y="3136677"/>
                  <a:ext cx="174974" cy="449580"/>
                </a:xfrm>
                <a:custGeom>
                  <a:avLst/>
                  <a:gdLst>
                    <a:gd name="connsiteX0" fmla="*/ 156496 w 174974"/>
                    <a:gd name="connsiteY0" fmla="*/ 366998 h 449580"/>
                    <a:gd name="connsiteX1" fmla="*/ 112014 w 174974"/>
                    <a:gd name="connsiteY1" fmla="*/ 379190 h 449580"/>
                    <a:gd name="connsiteX2" fmla="*/ 94012 w 174974"/>
                    <a:gd name="connsiteY2" fmla="*/ 308801 h 449580"/>
                    <a:gd name="connsiteX3" fmla="*/ 123063 w 174974"/>
                    <a:gd name="connsiteY3" fmla="*/ 271843 h 449580"/>
                    <a:gd name="connsiteX4" fmla="*/ 123063 w 174974"/>
                    <a:gd name="connsiteY4" fmla="*/ 271843 h 449580"/>
                    <a:gd name="connsiteX5" fmla="*/ 105347 w 174974"/>
                    <a:gd name="connsiteY5" fmla="*/ 130397 h 449580"/>
                    <a:gd name="connsiteX6" fmla="*/ 20955 w 174974"/>
                    <a:gd name="connsiteY6" fmla="*/ 0 h 449580"/>
                    <a:gd name="connsiteX7" fmla="*/ 6096 w 174974"/>
                    <a:gd name="connsiteY7" fmla="*/ 104013 h 449580"/>
                    <a:gd name="connsiteX8" fmla="*/ 36100 w 174974"/>
                    <a:gd name="connsiteY8" fmla="*/ 125444 h 449580"/>
                    <a:gd name="connsiteX9" fmla="*/ 0 w 174974"/>
                    <a:gd name="connsiteY9" fmla="*/ 204406 h 449580"/>
                    <a:gd name="connsiteX10" fmla="*/ 2476 w 174974"/>
                    <a:gd name="connsiteY10" fmla="*/ 373380 h 449580"/>
                    <a:gd name="connsiteX11" fmla="*/ 26289 w 174974"/>
                    <a:gd name="connsiteY11" fmla="*/ 449580 h 449580"/>
                    <a:gd name="connsiteX12" fmla="*/ 145637 w 174974"/>
                    <a:gd name="connsiteY12" fmla="*/ 421481 h 449580"/>
                    <a:gd name="connsiteX13" fmla="*/ 174974 w 174974"/>
                    <a:gd name="connsiteY13" fmla="*/ 405574 h 449580"/>
                    <a:gd name="connsiteX14" fmla="*/ 156496 w 174974"/>
                    <a:gd name="connsiteY14" fmla="*/ 366998 h 449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74974" h="449580">
                      <a:moveTo>
                        <a:pt x="156496" y="366998"/>
                      </a:moveTo>
                      <a:cubicBezTo>
                        <a:pt x="156496" y="366998"/>
                        <a:pt x="131064" y="376047"/>
                        <a:pt x="112014" y="379190"/>
                      </a:cubicBezTo>
                      <a:cubicBezTo>
                        <a:pt x="112014" y="379190"/>
                        <a:pt x="92488" y="356426"/>
                        <a:pt x="94012" y="308801"/>
                      </a:cubicBezTo>
                      <a:cubicBezTo>
                        <a:pt x="94012" y="308801"/>
                        <a:pt x="111443" y="296513"/>
                        <a:pt x="123063" y="271843"/>
                      </a:cubicBezTo>
                      <a:lnTo>
                        <a:pt x="123063" y="271843"/>
                      </a:lnTo>
                      <a:cubicBezTo>
                        <a:pt x="131921" y="203264"/>
                        <a:pt x="105918" y="131826"/>
                        <a:pt x="105347" y="130397"/>
                      </a:cubicBezTo>
                      <a:cubicBezTo>
                        <a:pt x="71342" y="61151"/>
                        <a:pt x="20955" y="0"/>
                        <a:pt x="20955" y="0"/>
                      </a:cubicBezTo>
                      <a:cubicBezTo>
                        <a:pt x="20955" y="48768"/>
                        <a:pt x="6096" y="104013"/>
                        <a:pt x="6096" y="104013"/>
                      </a:cubicBezTo>
                      <a:lnTo>
                        <a:pt x="36100" y="125444"/>
                      </a:lnTo>
                      <a:cubicBezTo>
                        <a:pt x="16288" y="160401"/>
                        <a:pt x="0" y="204406"/>
                        <a:pt x="0" y="204406"/>
                      </a:cubicBezTo>
                      <a:cubicBezTo>
                        <a:pt x="0" y="204406"/>
                        <a:pt x="19431" y="292037"/>
                        <a:pt x="2476" y="373380"/>
                      </a:cubicBezTo>
                      <a:cubicBezTo>
                        <a:pt x="5334" y="393954"/>
                        <a:pt x="11906" y="427196"/>
                        <a:pt x="26289" y="449580"/>
                      </a:cubicBezTo>
                      <a:cubicBezTo>
                        <a:pt x="26289" y="449580"/>
                        <a:pt x="87154" y="443198"/>
                        <a:pt x="145637" y="421481"/>
                      </a:cubicBezTo>
                      <a:cubicBezTo>
                        <a:pt x="145637" y="421481"/>
                        <a:pt x="167640" y="411956"/>
                        <a:pt x="174974" y="405574"/>
                      </a:cubicBezTo>
                      <a:cubicBezTo>
                        <a:pt x="174974" y="405670"/>
                        <a:pt x="162782" y="380238"/>
                        <a:pt x="156496" y="366998"/>
                      </a:cubicBezTo>
                      <a:close/>
                    </a:path>
                  </a:pathLst>
                </a:custGeom>
                <a:solidFill>
                  <a:srgbClr val="F8AD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75" name="图形 364">
              <a:extLst>
                <a:ext uri="{FF2B5EF4-FFF2-40B4-BE49-F238E27FC236}">
                  <a16:creationId xmlns:a16="http://schemas.microsoft.com/office/drawing/2014/main" id="{67C67758-FAF4-7B73-E936-9A36DFCB1112}"/>
                </a:ext>
              </a:extLst>
            </p:cNvPr>
            <p:cNvGrpSpPr/>
            <p:nvPr/>
          </p:nvGrpSpPr>
          <p:grpSpPr>
            <a:xfrm>
              <a:off x="5951089" y="2728245"/>
              <a:ext cx="407188" cy="382373"/>
              <a:chOff x="5951089" y="2728245"/>
              <a:chExt cx="407188" cy="382373"/>
            </a:xfrm>
          </p:grpSpPr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60974637-EE62-9DA7-3F23-C10657AADE46}"/>
                  </a:ext>
                </a:extLst>
              </p:cNvPr>
              <p:cNvSpPr/>
              <p:nvPr/>
            </p:nvSpPr>
            <p:spPr>
              <a:xfrm>
                <a:off x="6082950" y="3094577"/>
                <a:ext cx="95" cy="9525"/>
              </a:xfrm>
              <a:custGeom>
                <a:avLst/>
                <a:gdLst>
                  <a:gd name="connsiteX0" fmla="*/ 0 w 95"/>
                  <a:gd name="connsiteY0" fmla="*/ 0 h 9525"/>
                  <a:gd name="connsiteX1" fmla="*/ 95 w 95"/>
                  <a:gd name="connsiteY1" fmla="*/ 0 h 9525"/>
                  <a:gd name="connsiteX2" fmla="*/ 95 w 95"/>
                  <a:gd name="connsiteY2" fmla="*/ 0 h 9525"/>
                  <a:gd name="connsiteX3" fmla="*/ 0 w 95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" h="9525">
                    <a:moveTo>
                      <a:pt x="0" y="0"/>
                    </a:moveTo>
                    <a:cubicBezTo>
                      <a:pt x="0" y="0"/>
                      <a:pt x="95" y="0"/>
                      <a:pt x="95" y="0"/>
                    </a:cubicBezTo>
                    <a:lnTo>
                      <a:pt x="95" y="0"/>
                    </a:lnTo>
                    <a:cubicBezTo>
                      <a:pt x="95" y="0"/>
                      <a:pt x="95" y="0"/>
                      <a:pt x="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966A9EBB-2F77-32B4-8A5E-FA17A6903A58}"/>
                  </a:ext>
                </a:extLst>
              </p:cNvPr>
              <p:cNvSpPr/>
              <p:nvPr/>
            </p:nvSpPr>
            <p:spPr>
              <a:xfrm>
                <a:off x="5951089" y="2728245"/>
                <a:ext cx="407188" cy="382373"/>
              </a:xfrm>
              <a:custGeom>
                <a:avLst/>
                <a:gdLst>
                  <a:gd name="connsiteX0" fmla="*/ 385798 w 407188"/>
                  <a:gd name="connsiteY0" fmla="*/ 109538 h 382373"/>
                  <a:gd name="connsiteX1" fmla="*/ 328648 w 407188"/>
                  <a:gd name="connsiteY1" fmla="*/ 38481 h 382373"/>
                  <a:gd name="connsiteX2" fmla="*/ 258353 w 407188"/>
                  <a:gd name="connsiteY2" fmla="*/ 0 h 382373"/>
                  <a:gd name="connsiteX3" fmla="*/ 162722 w 407188"/>
                  <a:gd name="connsiteY3" fmla="*/ 70676 h 382373"/>
                  <a:gd name="connsiteX4" fmla="*/ 117859 w 407188"/>
                  <a:gd name="connsiteY4" fmla="*/ 113538 h 382373"/>
                  <a:gd name="connsiteX5" fmla="*/ 97190 w 407188"/>
                  <a:gd name="connsiteY5" fmla="*/ 177451 h 382373"/>
                  <a:gd name="connsiteX6" fmla="*/ 77188 w 407188"/>
                  <a:gd name="connsiteY6" fmla="*/ 242506 h 382373"/>
                  <a:gd name="connsiteX7" fmla="*/ 43279 w 407188"/>
                  <a:gd name="connsiteY7" fmla="*/ 186404 h 382373"/>
                  <a:gd name="connsiteX8" fmla="*/ 8322 w 407188"/>
                  <a:gd name="connsiteY8" fmla="*/ 254127 h 382373"/>
                  <a:gd name="connsiteX9" fmla="*/ 63948 w 407188"/>
                  <a:gd name="connsiteY9" fmla="*/ 271844 h 382373"/>
                  <a:gd name="connsiteX10" fmla="*/ 131861 w 407188"/>
                  <a:gd name="connsiteY10" fmla="*/ 366332 h 382373"/>
                  <a:gd name="connsiteX11" fmla="*/ 131956 w 407188"/>
                  <a:gd name="connsiteY11" fmla="*/ 366332 h 382373"/>
                  <a:gd name="connsiteX12" fmla="*/ 131956 w 407188"/>
                  <a:gd name="connsiteY12" fmla="*/ 366332 h 382373"/>
                  <a:gd name="connsiteX13" fmla="*/ 194917 w 407188"/>
                  <a:gd name="connsiteY13" fmla="*/ 378809 h 382373"/>
                  <a:gd name="connsiteX14" fmla="*/ 341983 w 407188"/>
                  <a:gd name="connsiteY14" fmla="*/ 344043 h 382373"/>
                  <a:gd name="connsiteX15" fmla="*/ 393608 w 407188"/>
                  <a:gd name="connsiteY15" fmla="*/ 170974 h 382373"/>
                  <a:gd name="connsiteX16" fmla="*/ 385798 w 407188"/>
                  <a:gd name="connsiteY16" fmla="*/ 109538 h 382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07188" h="382373">
                    <a:moveTo>
                      <a:pt x="385798" y="109538"/>
                    </a:moveTo>
                    <a:cubicBezTo>
                      <a:pt x="388274" y="74486"/>
                      <a:pt x="395704" y="50768"/>
                      <a:pt x="328648" y="38481"/>
                    </a:cubicBezTo>
                    <a:cubicBezTo>
                      <a:pt x="261592" y="26194"/>
                      <a:pt x="258353" y="0"/>
                      <a:pt x="258353" y="0"/>
                    </a:cubicBezTo>
                    <a:cubicBezTo>
                      <a:pt x="251209" y="62293"/>
                      <a:pt x="197203" y="69818"/>
                      <a:pt x="162722" y="70676"/>
                    </a:cubicBezTo>
                    <a:cubicBezTo>
                      <a:pt x="128147" y="71438"/>
                      <a:pt x="118240" y="88582"/>
                      <a:pt x="117859" y="113538"/>
                    </a:cubicBezTo>
                    <a:cubicBezTo>
                      <a:pt x="117478" y="138589"/>
                      <a:pt x="130147" y="153257"/>
                      <a:pt x="97190" y="177451"/>
                    </a:cubicBezTo>
                    <a:cubicBezTo>
                      <a:pt x="64234" y="201644"/>
                      <a:pt x="77188" y="242506"/>
                      <a:pt x="77188" y="242506"/>
                    </a:cubicBezTo>
                    <a:cubicBezTo>
                      <a:pt x="62900" y="226123"/>
                      <a:pt x="69377" y="192500"/>
                      <a:pt x="43279" y="186404"/>
                    </a:cubicBezTo>
                    <a:cubicBezTo>
                      <a:pt x="11941" y="179070"/>
                      <a:pt x="-13871" y="219742"/>
                      <a:pt x="8322" y="254127"/>
                    </a:cubicBezTo>
                    <a:cubicBezTo>
                      <a:pt x="30610" y="288512"/>
                      <a:pt x="63948" y="271844"/>
                      <a:pt x="63948" y="271844"/>
                    </a:cubicBezTo>
                    <a:cubicBezTo>
                      <a:pt x="72520" y="326326"/>
                      <a:pt x="102715" y="353092"/>
                      <a:pt x="131861" y="366332"/>
                    </a:cubicBezTo>
                    <a:cubicBezTo>
                      <a:pt x="131861" y="366332"/>
                      <a:pt x="131956" y="366332"/>
                      <a:pt x="131956" y="366332"/>
                    </a:cubicBezTo>
                    <a:lnTo>
                      <a:pt x="131956" y="366332"/>
                    </a:lnTo>
                    <a:cubicBezTo>
                      <a:pt x="164056" y="380810"/>
                      <a:pt x="194917" y="378809"/>
                      <a:pt x="194917" y="378809"/>
                    </a:cubicBezTo>
                    <a:cubicBezTo>
                      <a:pt x="194917" y="378809"/>
                      <a:pt x="281690" y="398812"/>
                      <a:pt x="341983" y="344043"/>
                    </a:cubicBezTo>
                    <a:cubicBezTo>
                      <a:pt x="402371" y="289274"/>
                      <a:pt x="423802" y="244030"/>
                      <a:pt x="393608" y="170974"/>
                    </a:cubicBezTo>
                    <a:cubicBezTo>
                      <a:pt x="393704" y="171069"/>
                      <a:pt x="383798" y="137636"/>
                      <a:pt x="385798" y="109538"/>
                    </a:cubicBezTo>
                    <a:close/>
                  </a:path>
                </a:pathLst>
              </a:custGeom>
              <a:solidFill>
                <a:srgbClr val="FBCCA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F9AD4A58-4DFE-3071-6495-996753201B6C}"/>
                </a:ext>
              </a:extLst>
            </p:cNvPr>
            <p:cNvSpPr/>
            <p:nvPr/>
          </p:nvSpPr>
          <p:spPr>
            <a:xfrm>
              <a:off x="5913982" y="3040480"/>
              <a:ext cx="4362" cy="4280"/>
            </a:xfrm>
            <a:custGeom>
              <a:avLst/>
              <a:gdLst>
                <a:gd name="connsiteX0" fmla="*/ 2757 w 4362"/>
                <a:gd name="connsiteY0" fmla="*/ 4281 h 4280"/>
                <a:gd name="connsiteX1" fmla="*/ 1709 w 4362"/>
                <a:gd name="connsiteY1" fmla="*/ 3900 h 4280"/>
                <a:gd name="connsiteX2" fmla="*/ 566 w 4362"/>
                <a:gd name="connsiteY2" fmla="*/ 2947 h 4280"/>
                <a:gd name="connsiteX3" fmla="*/ 375 w 4362"/>
                <a:gd name="connsiteY3" fmla="*/ 566 h 4280"/>
                <a:gd name="connsiteX4" fmla="*/ 2661 w 4362"/>
                <a:gd name="connsiteY4" fmla="*/ 375 h 4280"/>
                <a:gd name="connsiteX5" fmla="*/ 3709 w 4362"/>
                <a:gd name="connsiteY5" fmla="*/ 1233 h 4280"/>
                <a:gd name="connsiteX6" fmla="*/ 3995 w 4362"/>
                <a:gd name="connsiteY6" fmla="*/ 3614 h 4280"/>
                <a:gd name="connsiteX7" fmla="*/ 2757 w 4362"/>
                <a:gd name="connsiteY7" fmla="*/ 4281 h 4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62" h="4280">
                  <a:moveTo>
                    <a:pt x="2757" y="4281"/>
                  </a:moveTo>
                  <a:cubicBezTo>
                    <a:pt x="2376" y="4281"/>
                    <a:pt x="1995" y="4185"/>
                    <a:pt x="1709" y="3900"/>
                  </a:cubicBezTo>
                  <a:cubicBezTo>
                    <a:pt x="947" y="3328"/>
                    <a:pt x="566" y="2947"/>
                    <a:pt x="566" y="2947"/>
                  </a:cubicBezTo>
                  <a:cubicBezTo>
                    <a:pt x="-101" y="2376"/>
                    <a:pt x="-196" y="1328"/>
                    <a:pt x="375" y="566"/>
                  </a:cubicBezTo>
                  <a:cubicBezTo>
                    <a:pt x="947" y="-101"/>
                    <a:pt x="1995" y="-196"/>
                    <a:pt x="2661" y="375"/>
                  </a:cubicBezTo>
                  <a:lnTo>
                    <a:pt x="3709" y="1233"/>
                  </a:lnTo>
                  <a:cubicBezTo>
                    <a:pt x="4471" y="1804"/>
                    <a:pt x="4566" y="2852"/>
                    <a:pt x="3995" y="3614"/>
                  </a:cubicBezTo>
                  <a:cubicBezTo>
                    <a:pt x="3709" y="4090"/>
                    <a:pt x="3233" y="4281"/>
                    <a:pt x="2757" y="4281"/>
                  </a:cubicBezTo>
                  <a:close/>
                </a:path>
              </a:pathLst>
            </a:custGeom>
            <a:solidFill>
              <a:srgbClr val="CAFF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6ED4B198-5B3B-A708-2CF7-5B72586C942D}"/>
                </a:ext>
              </a:extLst>
            </p:cNvPr>
            <p:cNvSpPr/>
            <p:nvPr/>
          </p:nvSpPr>
          <p:spPr>
            <a:xfrm>
              <a:off x="6080092" y="3094672"/>
              <a:ext cx="66008" cy="125348"/>
            </a:xfrm>
            <a:custGeom>
              <a:avLst/>
              <a:gdLst>
                <a:gd name="connsiteX0" fmla="*/ 65818 w 66008"/>
                <a:gd name="connsiteY0" fmla="*/ 17431 h 125348"/>
                <a:gd name="connsiteX1" fmla="*/ 66008 w 66008"/>
                <a:gd name="connsiteY1" fmla="*/ 12478 h 125348"/>
                <a:gd name="connsiteX2" fmla="*/ 3048 w 66008"/>
                <a:gd name="connsiteY2" fmla="*/ 0 h 125348"/>
                <a:gd name="connsiteX3" fmla="*/ 4763 w 66008"/>
                <a:gd name="connsiteY3" fmla="*/ 18574 h 125348"/>
                <a:gd name="connsiteX4" fmla="*/ 0 w 66008"/>
                <a:gd name="connsiteY4" fmla="*/ 20574 h 125348"/>
                <a:gd name="connsiteX5" fmla="*/ 64198 w 66008"/>
                <a:gd name="connsiteY5" fmla="*/ 125349 h 125348"/>
                <a:gd name="connsiteX6" fmla="*/ 65818 w 66008"/>
                <a:gd name="connsiteY6" fmla="*/ 17431 h 125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008" h="125348">
                  <a:moveTo>
                    <a:pt x="65818" y="17431"/>
                  </a:moveTo>
                  <a:lnTo>
                    <a:pt x="66008" y="12478"/>
                  </a:lnTo>
                  <a:cubicBezTo>
                    <a:pt x="66008" y="12478"/>
                    <a:pt x="35052" y="14478"/>
                    <a:pt x="3048" y="0"/>
                  </a:cubicBezTo>
                  <a:lnTo>
                    <a:pt x="4763" y="18574"/>
                  </a:lnTo>
                  <a:lnTo>
                    <a:pt x="0" y="20574"/>
                  </a:lnTo>
                  <a:lnTo>
                    <a:pt x="64198" y="125349"/>
                  </a:lnTo>
                  <a:lnTo>
                    <a:pt x="65818" y="17431"/>
                  </a:lnTo>
                  <a:close/>
                </a:path>
              </a:pathLst>
            </a:custGeom>
            <a:solidFill>
              <a:srgbClr val="F6BC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ED39B2F7-83DF-99A7-B516-066B0ECA8761}"/>
                </a:ext>
              </a:extLst>
            </p:cNvPr>
            <p:cNvSpPr/>
            <p:nvPr/>
          </p:nvSpPr>
          <p:spPr>
            <a:xfrm>
              <a:off x="5976895" y="3510152"/>
              <a:ext cx="373326" cy="295892"/>
            </a:xfrm>
            <a:custGeom>
              <a:avLst/>
              <a:gdLst>
                <a:gd name="connsiteX0" fmla="*/ 204829 w 373326"/>
                <a:gd name="connsiteY0" fmla="*/ 0 h 295892"/>
                <a:gd name="connsiteX1" fmla="*/ 169206 w 373326"/>
                <a:gd name="connsiteY1" fmla="*/ 82010 h 295892"/>
                <a:gd name="connsiteX2" fmla="*/ 5280 w 373326"/>
                <a:gd name="connsiteY2" fmla="*/ 46577 h 295892"/>
                <a:gd name="connsiteX3" fmla="*/ 5757 w 373326"/>
                <a:gd name="connsiteY3" fmla="*/ 277559 h 295892"/>
                <a:gd name="connsiteX4" fmla="*/ 373326 w 373326"/>
                <a:gd name="connsiteY4" fmla="*/ 269653 h 295892"/>
                <a:gd name="connsiteX5" fmla="*/ 347895 w 373326"/>
                <a:gd name="connsiteY5" fmla="*/ 48101 h 295892"/>
                <a:gd name="connsiteX6" fmla="*/ 228546 w 373326"/>
                <a:gd name="connsiteY6" fmla="*/ 76200 h 295892"/>
                <a:gd name="connsiteX7" fmla="*/ 204829 w 373326"/>
                <a:gd name="connsiteY7" fmla="*/ 0 h 29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3326" h="295892">
                  <a:moveTo>
                    <a:pt x="204829" y="0"/>
                  </a:moveTo>
                  <a:cubicBezTo>
                    <a:pt x="198638" y="29718"/>
                    <a:pt x="187684" y="58484"/>
                    <a:pt x="169206" y="82010"/>
                  </a:cubicBezTo>
                  <a:cubicBezTo>
                    <a:pt x="169206" y="82010"/>
                    <a:pt x="85767" y="97917"/>
                    <a:pt x="5280" y="46577"/>
                  </a:cubicBezTo>
                  <a:cubicBezTo>
                    <a:pt x="5280" y="46577"/>
                    <a:pt x="-6912" y="188690"/>
                    <a:pt x="5757" y="277559"/>
                  </a:cubicBezTo>
                  <a:cubicBezTo>
                    <a:pt x="5757" y="277559"/>
                    <a:pt x="141488" y="323660"/>
                    <a:pt x="373326" y="269653"/>
                  </a:cubicBezTo>
                  <a:cubicBezTo>
                    <a:pt x="373326" y="269653"/>
                    <a:pt x="368564" y="145828"/>
                    <a:pt x="347895" y="48101"/>
                  </a:cubicBezTo>
                  <a:cubicBezTo>
                    <a:pt x="289411" y="69818"/>
                    <a:pt x="228546" y="76200"/>
                    <a:pt x="228546" y="76200"/>
                  </a:cubicBezTo>
                  <a:cubicBezTo>
                    <a:pt x="214259" y="53816"/>
                    <a:pt x="207687" y="20574"/>
                    <a:pt x="204829" y="0"/>
                  </a:cubicBezTo>
                  <a:close/>
                </a:path>
              </a:pathLst>
            </a:custGeom>
            <a:solidFill>
              <a:srgbClr val="1E3D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14CECCEC-D4CE-35CD-CD29-EE63655C39A5}"/>
                </a:ext>
              </a:extLst>
            </p:cNvPr>
            <p:cNvSpPr/>
            <p:nvPr/>
          </p:nvSpPr>
          <p:spPr>
            <a:xfrm>
              <a:off x="6055423" y="4199382"/>
              <a:ext cx="82962" cy="83281"/>
            </a:xfrm>
            <a:custGeom>
              <a:avLst/>
              <a:gdLst>
                <a:gd name="connsiteX0" fmla="*/ 47434 w 82962"/>
                <a:gd name="connsiteY0" fmla="*/ 48006 h 83281"/>
                <a:gd name="connsiteX1" fmla="*/ 0 w 82962"/>
                <a:gd name="connsiteY1" fmla="*/ 4191 h 83281"/>
                <a:gd name="connsiteX2" fmla="*/ 47434 w 82962"/>
                <a:gd name="connsiteY2" fmla="*/ 82963 h 83281"/>
                <a:gd name="connsiteX3" fmla="*/ 82963 w 82962"/>
                <a:gd name="connsiteY3" fmla="*/ 0 h 83281"/>
                <a:gd name="connsiteX4" fmla="*/ 47434 w 82962"/>
                <a:gd name="connsiteY4" fmla="*/ 48006 h 8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962" h="83281">
                  <a:moveTo>
                    <a:pt x="47434" y="48006"/>
                  </a:moveTo>
                  <a:cubicBezTo>
                    <a:pt x="9620" y="50578"/>
                    <a:pt x="571" y="7239"/>
                    <a:pt x="0" y="4191"/>
                  </a:cubicBezTo>
                  <a:cubicBezTo>
                    <a:pt x="5620" y="63722"/>
                    <a:pt x="17716" y="86296"/>
                    <a:pt x="47434" y="82963"/>
                  </a:cubicBezTo>
                  <a:cubicBezTo>
                    <a:pt x="70771" y="80296"/>
                    <a:pt x="79629" y="44863"/>
                    <a:pt x="82963" y="0"/>
                  </a:cubicBezTo>
                  <a:cubicBezTo>
                    <a:pt x="82867" y="286"/>
                    <a:pt x="76105" y="46006"/>
                    <a:pt x="47434" y="48006"/>
                  </a:cubicBezTo>
                  <a:close/>
                </a:path>
              </a:pathLst>
            </a:custGeom>
            <a:solidFill>
              <a:srgbClr val="1E3D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28EBF712-3EBF-FE4B-0FF2-F332F128D2D6}"/>
                </a:ext>
              </a:extLst>
            </p:cNvPr>
            <p:cNvSpPr/>
            <p:nvPr/>
          </p:nvSpPr>
          <p:spPr>
            <a:xfrm>
              <a:off x="6036373" y="3799236"/>
              <a:ext cx="106129" cy="448261"/>
            </a:xfrm>
            <a:custGeom>
              <a:avLst/>
              <a:gdLst>
                <a:gd name="connsiteX0" fmla="*/ 104775 w 106129"/>
                <a:gd name="connsiteY0" fmla="*/ 6763 h 448261"/>
                <a:gd name="connsiteX1" fmla="*/ 0 w 106129"/>
                <a:gd name="connsiteY1" fmla="*/ 0 h 448261"/>
                <a:gd name="connsiteX2" fmla="*/ 13525 w 106129"/>
                <a:gd name="connsiteY2" fmla="*/ 266129 h 448261"/>
                <a:gd name="connsiteX3" fmla="*/ 19050 w 106129"/>
                <a:gd name="connsiteY3" fmla="*/ 404336 h 448261"/>
                <a:gd name="connsiteX4" fmla="*/ 66484 w 106129"/>
                <a:gd name="connsiteY4" fmla="*/ 448151 h 448261"/>
                <a:gd name="connsiteX5" fmla="*/ 102013 w 106129"/>
                <a:gd name="connsiteY5" fmla="*/ 400145 h 448261"/>
                <a:gd name="connsiteX6" fmla="*/ 104775 w 106129"/>
                <a:gd name="connsiteY6" fmla="*/ 260890 h 448261"/>
                <a:gd name="connsiteX7" fmla="*/ 104775 w 106129"/>
                <a:gd name="connsiteY7" fmla="*/ 6763 h 448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129" h="448261">
                  <a:moveTo>
                    <a:pt x="104775" y="6763"/>
                  </a:moveTo>
                  <a:cubicBezTo>
                    <a:pt x="61246" y="7144"/>
                    <a:pt x="26098" y="3810"/>
                    <a:pt x="0" y="0"/>
                  </a:cubicBezTo>
                  <a:cubicBezTo>
                    <a:pt x="0" y="0"/>
                    <a:pt x="10382" y="102013"/>
                    <a:pt x="13525" y="266129"/>
                  </a:cubicBezTo>
                  <a:cubicBezTo>
                    <a:pt x="14668" y="325374"/>
                    <a:pt x="15811" y="370713"/>
                    <a:pt x="19050" y="404336"/>
                  </a:cubicBezTo>
                  <a:cubicBezTo>
                    <a:pt x="19621" y="407384"/>
                    <a:pt x="28670" y="450723"/>
                    <a:pt x="66484" y="448151"/>
                  </a:cubicBezTo>
                  <a:cubicBezTo>
                    <a:pt x="95155" y="446246"/>
                    <a:pt x="101917" y="400526"/>
                    <a:pt x="102013" y="400145"/>
                  </a:cubicBezTo>
                  <a:cubicBezTo>
                    <a:pt x="105346" y="355568"/>
                    <a:pt x="103251" y="301562"/>
                    <a:pt x="104775" y="260890"/>
                  </a:cubicBezTo>
                  <a:cubicBezTo>
                    <a:pt x="107823" y="179261"/>
                    <a:pt x="104775" y="6763"/>
                    <a:pt x="104775" y="6763"/>
                  </a:cubicBezTo>
                  <a:close/>
                </a:path>
              </a:pathLst>
            </a:custGeom>
            <a:solidFill>
              <a:srgbClr val="F6BC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C0D46EE2-DDB8-B7AD-6E76-7578C8698AAF}"/>
                </a:ext>
              </a:extLst>
            </p:cNvPr>
            <p:cNvSpPr/>
            <p:nvPr/>
          </p:nvSpPr>
          <p:spPr>
            <a:xfrm>
              <a:off x="6145786" y="4199382"/>
              <a:ext cx="72037" cy="79054"/>
            </a:xfrm>
            <a:custGeom>
              <a:avLst/>
              <a:gdLst>
                <a:gd name="connsiteX0" fmla="*/ 30699 w 72037"/>
                <a:gd name="connsiteY0" fmla="*/ 41624 h 79054"/>
                <a:gd name="connsiteX1" fmla="*/ 1172 w 72037"/>
                <a:gd name="connsiteY1" fmla="*/ 0 h 79054"/>
                <a:gd name="connsiteX2" fmla="*/ 1172 w 72037"/>
                <a:gd name="connsiteY2" fmla="*/ 0 h 79054"/>
                <a:gd name="connsiteX3" fmla="*/ 17936 w 72037"/>
                <a:gd name="connsiteY3" fmla="*/ 78676 h 79054"/>
                <a:gd name="connsiteX4" fmla="*/ 72038 w 72037"/>
                <a:gd name="connsiteY4" fmla="*/ 18383 h 79054"/>
                <a:gd name="connsiteX5" fmla="*/ 30699 w 72037"/>
                <a:gd name="connsiteY5" fmla="*/ 41624 h 7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037" h="79054">
                  <a:moveTo>
                    <a:pt x="30699" y="41624"/>
                  </a:moveTo>
                  <a:cubicBezTo>
                    <a:pt x="-543" y="36290"/>
                    <a:pt x="1172" y="0"/>
                    <a:pt x="1172" y="0"/>
                  </a:cubicBezTo>
                  <a:lnTo>
                    <a:pt x="1172" y="0"/>
                  </a:lnTo>
                  <a:cubicBezTo>
                    <a:pt x="-2162" y="43243"/>
                    <a:pt x="1077" y="75152"/>
                    <a:pt x="17936" y="78676"/>
                  </a:cubicBezTo>
                  <a:cubicBezTo>
                    <a:pt x="35462" y="82391"/>
                    <a:pt x="54226" y="58483"/>
                    <a:pt x="72038" y="18383"/>
                  </a:cubicBezTo>
                  <a:cubicBezTo>
                    <a:pt x="68228" y="26098"/>
                    <a:pt x="55941" y="45910"/>
                    <a:pt x="30699" y="41624"/>
                  </a:cubicBezTo>
                  <a:close/>
                </a:path>
              </a:pathLst>
            </a:custGeom>
            <a:solidFill>
              <a:srgbClr val="1E3D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3E5599A5-DDE6-02BE-69D7-651241B4814B}"/>
                </a:ext>
              </a:extLst>
            </p:cNvPr>
            <p:cNvSpPr/>
            <p:nvPr/>
          </p:nvSpPr>
          <p:spPr>
            <a:xfrm>
              <a:off x="6146943" y="3789616"/>
              <a:ext cx="156605" cy="451989"/>
            </a:xfrm>
            <a:custGeom>
              <a:avLst/>
              <a:gdLst>
                <a:gd name="connsiteX0" fmla="*/ 156605 w 156605"/>
                <a:gd name="connsiteY0" fmla="*/ 0 h 451989"/>
                <a:gd name="connsiteX1" fmla="*/ 39067 w 156605"/>
                <a:gd name="connsiteY1" fmla="*/ 14764 h 451989"/>
                <a:gd name="connsiteX2" fmla="*/ 33257 w 156605"/>
                <a:gd name="connsiteY2" fmla="*/ 213265 h 451989"/>
                <a:gd name="connsiteX3" fmla="*/ 14 w 156605"/>
                <a:gd name="connsiteY3" fmla="*/ 409766 h 451989"/>
                <a:gd name="connsiteX4" fmla="*/ 14 w 156605"/>
                <a:gd name="connsiteY4" fmla="*/ 409766 h 451989"/>
                <a:gd name="connsiteX5" fmla="*/ 29542 w 156605"/>
                <a:gd name="connsiteY5" fmla="*/ 451390 h 451989"/>
                <a:gd name="connsiteX6" fmla="*/ 70880 w 156605"/>
                <a:gd name="connsiteY6" fmla="*/ 428149 h 451989"/>
                <a:gd name="connsiteX7" fmla="*/ 129650 w 156605"/>
                <a:gd name="connsiteY7" fmla="*/ 219456 h 451989"/>
                <a:gd name="connsiteX8" fmla="*/ 156605 w 156605"/>
                <a:gd name="connsiteY8" fmla="*/ 0 h 451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605" h="451989">
                  <a:moveTo>
                    <a:pt x="156605" y="0"/>
                  </a:moveTo>
                  <a:cubicBezTo>
                    <a:pt x="113457" y="8096"/>
                    <a:pt x="74214" y="12668"/>
                    <a:pt x="39067" y="14764"/>
                  </a:cubicBezTo>
                  <a:cubicBezTo>
                    <a:pt x="39067" y="14764"/>
                    <a:pt x="50402" y="129064"/>
                    <a:pt x="33257" y="213265"/>
                  </a:cubicBezTo>
                  <a:cubicBezTo>
                    <a:pt x="21541" y="270605"/>
                    <a:pt x="4586" y="350710"/>
                    <a:pt x="14" y="409766"/>
                  </a:cubicBezTo>
                  <a:lnTo>
                    <a:pt x="14" y="409766"/>
                  </a:lnTo>
                  <a:cubicBezTo>
                    <a:pt x="14" y="409766"/>
                    <a:pt x="-1605" y="446056"/>
                    <a:pt x="29542" y="451390"/>
                  </a:cubicBezTo>
                  <a:cubicBezTo>
                    <a:pt x="54783" y="455676"/>
                    <a:pt x="67070" y="435864"/>
                    <a:pt x="70880" y="428149"/>
                  </a:cubicBezTo>
                  <a:cubicBezTo>
                    <a:pt x="93740" y="376904"/>
                    <a:pt x="114886" y="299180"/>
                    <a:pt x="129650" y="219456"/>
                  </a:cubicBezTo>
                  <a:cubicBezTo>
                    <a:pt x="156605" y="72485"/>
                    <a:pt x="156605" y="0"/>
                    <a:pt x="156605" y="0"/>
                  </a:cubicBezTo>
                  <a:close/>
                </a:path>
              </a:pathLst>
            </a:custGeom>
            <a:solidFill>
              <a:srgbClr val="F6BC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85" name="图形 364">
              <a:extLst>
                <a:ext uri="{FF2B5EF4-FFF2-40B4-BE49-F238E27FC236}">
                  <a16:creationId xmlns:a16="http://schemas.microsoft.com/office/drawing/2014/main" id="{A90CE59F-FC8B-5A84-8959-5AD07FB26966}"/>
                </a:ext>
              </a:extLst>
            </p:cNvPr>
            <p:cNvGrpSpPr/>
            <p:nvPr/>
          </p:nvGrpSpPr>
          <p:grpSpPr>
            <a:xfrm>
              <a:off x="6179504" y="3136677"/>
              <a:ext cx="236527" cy="412249"/>
              <a:chOff x="6179504" y="3136677"/>
              <a:chExt cx="236527" cy="412249"/>
            </a:xfrm>
          </p:grpSpPr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FDF78430-A5F6-0DCC-D72C-DE52374BA0F6}"/>
                  </a:ext>
                </a:extLst>
              </p:cNvPr>
              <p:cNvSpPr/>
              <p:nvPr/>
            </p:nvSpPr>
            <p:spPr>
              <a:xfrm>
                <a:off x="6273270" y="3445478"/>
                <a:ext cx="19299" cy="70389"/>
              </a:xfrm>
              <a:custGeom>
                <a:avLst/>
                <a:gdLst>
                  <a:gd name="connsiteX0" fmla="*/ 85 w 19299"/>
                  <a:gd name="connsiteY0" fmla="*/ 0 h 70389"/>
                  <a:gd name="connsiteX1" fmla="*/ 18087 w 19299"/>
                  <a:gd name="connsiteY1" fmla="*/ 70390 h 70389"/>
                  <a:gd name="connsiteX2" fmla="*/ 85 w 19299"/>
                  <a:gd name="connsiteY2" fmla="*/ 0 h 70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299" h="70389">
                    <a:moveTo>
                      <a:pt x="85" y="0"/>
                    </a:moveTo>
                    <a:cubicBezTo>
                      <a:pt x="-1439" y="47625"/>
                      <a:pt x="18087" y="70390"/>
                      <a:pt x="18087" y="70390"/>
                    </a:cubicBezTo>
                    <a:cubicBezTo>
                      <a:pt x="18087" y="70390"/>
                      <a:pt x="26279" y="33814"/>
                      <a:pt x="85" y="0"/>
                    </a:cubicBezTo>
                    <a:close/>
                  </a:path>
                </a:pathLst>
              </a:custGeom>
              <a:solidFill>
                <a:srgbClr val="664B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2BFF1C05-B935-6135-D6FA-391FE2E3FBDD}"/>
                  </a:ext>
                </a:extLst>
              </p:cNvPr>
              <p:cNvSpPr/>
              <p:nvPr/>
            </p:nvSpPr>
            <p:spPr>
              <a:xfrm>
                <a:off x="6200298" y="3136677"/>
                <a:ext cx="215734" cy="379190"/>
              </a:xfrm>
              <a:custGeom>
                <a:avLst/>
                <a:gdLst>
                  <a:gd name="connsiteX0" fmla="*/ 43244 w 215734"/>
                  <a:gd name="connsiteY0" fmla="*/ 11716 h 379190"/>
                  <a:gd name="connsiteX1" fmla="*/ 0 w 215734"/>
                  <a:gd name="connsiteY1" fmla="*/ 0 h 379190"/>
                  <a:gd name="connsiteX2" fmla="*/ 106394 w 215734"/>
                  <a:gd name="connsiteY2" fmla="*/ 184976 h 379190"/>
                  <a:gd name="connsiteX3" fmla="*/ 73057 w 215734"/>
                  <a:gd name="connsiteY3" fmla="*/ 308801 h 379190"/>
                  <a:gd name="connsiteX4" fmla="*/ 91059 w 215734"/>
                  <a:gd name="connsiteY4" fmla="*/ 379190 h 379190"/>
                  <a:gd name="connsiteX5" fmla="*/ 135541 w 215734"/>
                  <a:gd name="connsiteY5" fmla="*/ 366998 h 379190"/>
                  <a:gd name="connsiteX6" fmla="*/ 209645 w 215734"/>
                  <a:gd name="connsiteY6" fmla="*/ 277844 h 379190"/>
                  <a:gd name="connsiteX7" fmla="*/ 43244 w 215734"/>
                  <a:gd name="connsiteY7" fmla="*/ 11716 h 379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5734" h="379190">
                    <a:moveTo>
                      <a:pt x="43244" y="11716"/>
                    </a:moveTo>
                    <a:cubicBezTo>
                      <a:pt x="24479" y="2953"/>
                      <a:pt x="0" y="0"/>
                      <a:pt x="0" y="0"/>
                    </a:cubicBezTo>
                    <a:cubicBezTo>
                      <a:pt x="0" y="0"/>
                      <a:pt x="80010" y="96869"/>
                      <a:pt x="106394" y="184976"/>
                    </a:cubicBezTo>
                    <a:cubicBezTo>
                      <a:pt x="131159" y="267748"/>
                      <a:pt x="73057" y="308801"/>
                      <a:pt x="73057" y="308801"/>
                    </a:cubicBezTo>
                    <a:cubicBezTo>
                      <a:pt x="99250" y="342519"/>
                      <a:pt x="91059" y="379190"/>
                      <a:pt x="91059" y="379190"/>
                    </a:cubicBezTo>
                    <a:cubicBezTo>
                      <a:pt x="110109" y="376047"/>
                      <a:pt x="135541" y="366998"/>
                      <a:pt x="135541" y="366998"/>
                    </a:cubicBezTo>
                    <a:cubicBezTo>
                      <a:pt x="135541" y="366998"/>
                      <a:pt x="192119" y="339757"/>
                      <a:pt x="209645" y="277844"/>
                    </a:cubicBezTo>
                    <a:cubicBezTo>
                      <a:pt x="227076" y="215932"/>
                      <a:pt x="217075" y="92488"/>
                      <a:pt x="43244" y="11716"/>
                    </a:cubicBezTo>
                    <a:close/>
                  </a:path>
                </a:pathLst>
              </a:custGeom>
              <a:solidFill>
                <a:srgbClr val="FBC73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315F06C1-9B45-892E-9DA8-C13673A0AF41}"/>
                  </a:ext>
                </a:extLst>
              </p:cNvPr>
              <p:cNvSpPr/>
              <p:nvPr/>
            </p:nvSpPr>
            <p:spPr>
              <a:xfrm>
                <a:off x="6179504" y="3445460"/>
                <a:ext cx="112995" cy="103466"/>
              </a:xfrm>
              <a:custGeom>
                <a:avLst/>
                <a:gdLst>
                  <a:gd name="connsiteX0" fmla="*/ 112996 w 112995"/>
                  <a:gd name="connsiteY0" fmla="*/ 52691 h 103466"/>
                  <a:gd name="connsiteX1" fmla="*/ 93850 w 112995"/>
                  <a:gd name="connsiteY1" fmla="*/ 18 h 103466"/>
                  <a:gd name="connsiteX2" fmla="*/ 61656 w 112995"/>
                  <a:gd name="connsiteY2" fmla="*/ 18 h 103466"/>
                  <a:gd name="connsiteX3" fmla="*/ 57655 w 112995"/>
                  <a:gd name="connsiteY3" fmla="*/ 9543 h 103466"/>
                  <a:gd name="connsiteX4" fmla="*/ 17365 w 112995"/>
                  <a:gd name="connsiteY4" fmla="*/ 41451 h 103466"/>
                  <a:gd name="connsiteX5" fmla="*/ 45749 w 112995"/>
                  <a:gd name="connsiteY5" fmla="*/ 43642 h 103466"/>
                  <a:gd name="connsiteX6" fmla="*/ 17365 w 112995"/>
                  <a:gd name="connsiteY6" fmla="*/ 70407 h 103466"/>
                  <a:gd name="connsiteX7" fmla="*/ 59656 w 112995"/>
                  <a:gd name="connsiteY7" fmla="*/ 58787 h 103466"/>
                  <a:gd name="connsiteX8" fmla="*/ 29842 w 112995"/>
                  <a:gd name="connsiteY8" fmla="*/ 94887 h 103466"/>
                  <a:gd name="connsiteX9" fmla="*/ 79849 w 112995"/>
                  <a:gd name="connsiteY9" fmla="*/ 62311 h 103466"/>
                  <a:gd name="connsiteX10" fmla="*/ 60799 w 112995"/>
                  <a:gd name="connsiteY10" fmla="*/ 102411 h 103466"/>
                  <a:gd name="connsiteX11" fmla="*/ 112996 w 112995"/>
                  <a:gd name="connsiteY11" fmla="*/ 52691 h 103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2995" h="103466">
                    <a:moveTo>
                      <a:pt x="112996" y="52691"/>
                    </a:moveTo>
                    <a:cubicBezTo>
                      <a:pt x="112424" y="38880"/>
                      <a:pt x="108614" y="18972"/>
                      <a:pt x="93850" y="18"/>
                    </a:cubicBezTo>
                    <a:cubicBezTo>
                      <a:pt x="93850" y="18"/>
                      <a:pt x="85468" y="398"/>
                      <a:pt x="61656" y="18"/>
                    </a:cubicBezTo>
                    <a:cubicBezTo>
                      <a:pt x="37843" y="-363"/>
                      <a:pt x="41463" y="5542"/>
                      <a:pt x="57655" y="9543"/>
                    </a:cubicBezTo>
                    <a:cubicBezTo>
                      <a:pt x="73943" y="13543"/>
                      <a:pt x="54417" y="14686"/>
                      <a:pt x="17365" y="41451"/>
                    </a:cubicBezTo>
                    <a:cubicBezTo>
                      <a:pt x="-19688" y="68217"/>
                      <a:pt x="8602" y="61644"/>
                      <a:pt x="45749" y="43642"/>
                    </a:cubicBezTo>
                    <a:cubicBezTo>
                      <a:pt x="45749" y="43642"/>
                      <a:pt x="31747" y="54596"/>
                      <a:pt x="17365" y="70407"/>
                    </a:cubicBezTo>
                    <a:cubicBezTo>
                      <a:pt x="2887" y="86123"/>
                      <a:pt x="1934" y="90886"/>
                      <a:pt x="59656" y="58787"/>
                    </a:cubicBezTo>
                    <a:cubicBezTo>
                      <a:pt x="59656" y="58787"/>
                      <a:pt x="27080" y="86219"/>
                      <a:pt x="29842" y="94887"/>
                    </a:cubicBezTo>
                    <a:cubicBezTo>
                      <a:pt x="32605" y="103650"/>
                      <a:pt x="79849" y="62311"/>
                      <a:pt x="79849" y="62311"/>
                    </a:cubicBezTo>
                    <a:cubicBezTo>
                      <a:pt x="79849" y="62311"/>
                      <a:pt x="56798" y="92886"/>
                      <a:pt x="60799" y="102411"/>
                    </a:cubicBezTo>
                    <a:cubicBezTo>
                      <a:pt x="64894" y="112032"/>
                      <a:pt x="112996" y="52691"/>
                      <a:pt x="112996" y="52691"/>
                    </a:cubicBezTo>
                    <a:close/>
                  </a:path>
                </a:pathLst>
              </a:custGeom>
              <a:solidFill>
                <a:srgbClr val="F6BC8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9" name="图形 364">
              <a:extLst>
                <a:ext uri="{FF2B5EF4-FFF2-40B4-BE49-F238E27FC236}">
                  <a16:creationId xmlns:a16="http://schemas.microsoft.com/office/drawing/2014/main" id="{38C80618-314C-CBD5-33E5-E57E74E67C02}"/>
                </a:ext>
              </a:extLst>
            </p:cNvPr>
            <p:cNvGrpSpPr/>
            <p:nvPr/>
          </p:nvGrpSpPr>
          <p:grpSpPr>
            <a:xfrm>
              <a:off x="5974640" y="2942272"/>
              <a:ext cx="29214" cy="37433"/>
              <a:chOff x="5974640" y="2942272"/>
              <a:chExt cx="29214" cy="37433"/>
            </a:xfrm>
            <a:solidFill>
              <a:srgbClr val="BA885B"/>
            </a:solidFill>
          </p:grpSpPr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98325ABA-36B7-DC52-7CB1-14B1FFD3F9B4}"/>
                  </a:ext>
                </a:extLst>
              </p:cNvPr>
              <p:cNvSpPr/>
              <p:nvPr/>
            </p:nvSpPr>
            <p:spPr>
              <a:xfrm>
                <a:off x="5974640" y="2942272"/>
                <a:ext cx="29214" cy="37433"/>
              </a:xfrm>
              <a:custGeom>
                <a:avLst/>
                <a:gdLst>
                  <a:gd name="connsiteX0" fmla="*/ 25061 w 29214"/>
                  <a:gd name="connsiteY0" fmla="*/ 37433 h 37433"/>
                  <a:gd name="connsiteX1" fmla="*/ 26014 w 29214"/>
                  <a:gd name="connsiteY1" fmla="*/ 34385 h 37433"/>
                  <a:gd name="connsiteX2" fmla="*/ 26776 w 29214"/>
                  <a:gd name="connsiteY2" fmla="*/ 30861 h 37433"/>
                  <a:gd name="connsiteX3" fmla="*/ 27157 w 29214"/>
                  <a:gd name="connsiteY3" fmla="*/ 26289 h 37433"/>
                  <a:gd name="connsiteX4" fmla="*/ 26871 w 29214"/>
                  <a:gd name="connsiteY4" fmla="*/ 20860 h 37433"/>
                  <a:gd name="connsiteX5" fmla="*/ 25442 w 29214"/>
                  <a:gd name="connsiteY5" fmla="*/ 15049 h 37433"/>
                  <a:gd name="connsiteX6" fmla="*/ 22490 w 29214"/>
                  <a:gd name="connsiteY6" fmla="*/ 9525 h 37433"/>
                  <a:gd name="connsiteX7" fmla="*/ 18013 w 29214"/>
                  <a:gd name="connsiteY7" fmla="*/ 5239 h 37433"/>
                  <a:gd name="connsiteX8" fmla="*/ 12298 w 29214"/>
                  <a:gd name="connsiteY8" fmla="*/ 3334 h 37433"/>
                  <a:gd name="connsiteX9" fmla="*/ 9440 w 29214"/>
                  <a:gd name="connsiteY9" fmla="*/ 3429 h 37433"/>
                  <a:gd name="connsiteX10" fmla="*/ 6488 w 29214"/>
                  <a:gd name="connsiteY10" fmla="*/ 4381 h 37433"/>
                  <a:gd name="connsiteX11" fmla="*/ 2868 w 29214"/>
                  <a:gd name="connsiteY11" fmla="*/ 8001 h 37433"/>
                  <a:gd name="connsiteX12" fmla="*/ 1916 w 29214"/>
                  <a:gd name="connsiteY12" fmla="*/ 12954 h 37433"/>
                  <a:gd name="connsiteX13" fmla="*/ 3059 w 29214"/>
                  <a:gd name="connsiteY13" fmla="*/ 21050 h 37433"/>
                  <a:gd name="connsiteX14" fmla="*/ 4011 w 29214"/>
                  <a:gd name="connsiteY14" fmla="*/ 24098 h 37433"/>
                  <a:gd name="connsiteX15" fmla="*/ 2487 w 29214"/>
                  <a:gd name="connsiteY15" fmla="*/ 21241 h 37433"/>
                  <a:gd name="connsiteX16" fmla="*/ 106 w 29214"/>
                  <a:gd name="connsiteY16" fmla="*/ 12954 h 37433"/>
                  <a:gd name="connsiteX17" fmla="*/ 677 w 29214"/>
                  <a:gd name="connsiteY17" fmla="*/ 6953 h 37433"/>
                  <a:gd name="connsiteX18" fmla="*/ 5345 w 29214"/>
                  <a:gd name="connsiteY18" fmla="*/ 1619 h 37433"/>
                  <a:gd name="connsiteX19" fmla="*/ 8583 w 29214"/>
                  <a:gd name="connsiteY19" fmla="*/ 381 h 37433"/>
                  <a:gd name="connsiteX20" fmla="*/ 12393 w 29214"/>
                  <a:gd name="connsiteY20" fmla="*/ 0 h 37433"/>
                  <a:gd name="connsiteX21" fmla="*/ 19632 w 29214"/>
                  <a:gd name="connsiteY21" fmla="*/ 2286 h 37433"/>
                  <a:gd name="connsiteX22" fmla="*/ 24966 w 29214"/>
                  <a:gd name="connsiteY22" fmla="*/ 7525 h 37433"/>
                  <a:gd name="connsiteX23" fmla="*/ 28014 w 29214"/>
                  <a:gd name="connsiteY23" fmla="*/ 13906 h 37433"/>
                  <a:gd name="connsiteX24" fmla="*/ 29157 w 29214"/>
                  <a:gd name="connsiteY24" fmla="*/ 20288 h 37433"/>
                  <a:gd name="connsiteX25" fmla="*/ 28967 w 29214"/>
                  <a:gd name="connsiteY25" fmla="*/ 26098 h 37433"/>
                  <a:gd name="connsiteX26" fmla="*/ 27919 w 29214"/>
                  <a:gd name="connsiteY26" fmla="*/ 30861 h 37433"/>
                  <a:gd name="connsiteX27" fmla="*/ 26585 w 29214"/>
                  <a:gd name="connsiteY27" fmla="*/ 34290 h 37433"/>
                  <a:gd name="connsiteX28" fmla="*/ 25061 w 29214"/>
                  <a:gd name="connsiteY28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9214" h="37433">
                    <a:moveTo>
                      <a:pt x="25061" y="37433"/>
                    </a:moveTo>
                    <a:cubicBezTo>
                      <a:pt x="25061" y="37433"/>
                      <a:pt x="25347" y="36290"/>
                      <a:pt x="26014" y="34385"/>
                    </a:cubicBezTo>
                    <a:cubicBezTo>
                      <a:pt x="26300" y="33433"/>
                      <a:pt x="26490" y="32194"/>
                      <a:pt x="26776" y="30861"/>
                    </a:cubicBezTo>
                    <a:cubicBezTo>
                      <a:pt x="26871" y="29432"/>
                      <a:pt x="27157" y="28003"/>
                      <a:pt x="27157" y="26289"/>
                    </a:cubicBezTo>
                    <a:cubicBezTo>
                      <a:pt x="27252" y="24574"/>
                      <a:pt x="27062" y="22765"/>
                      <a:pt x="26871" y="20860"/>
                    </a:cubicBezTo>
                    <a:cubicBezTo>
                      <a:pt x="26585" y="18955"/>
                      <a:pt x="26109" y="17050"/>
                      <a:pt x="25442" y="15049"/>
                    </a:cubicBezTo>
                    <a:cubicBezTo>
                      <a:pt x="24680" y="13144"/>
                      <a:pt x="23728" y="11240"/>
                      <a:pt x="22490" y="9525"/>
                    </a:cubicBezTo>
                    <a:cubicBezTo>
                      <a:pt x="21347" y="7715"/>
                      <a:pt x="19727" y="6382"/>
                      <a:pt x="18013" y="5239"/>
                    </a:cubicBezTo>
                    <a:cubicBezTo>
                      <a:pt x="16203" y="4191"/>
                      <a:pt x="14298" y="3524"/>
                      <a:pt x="12298" y="3334"/>
                    </a:cubicBezTo>
                    <a:cubicBezTo>
                      <a:pt x="11345" y="3334"/>
                      <a:pt x="10202" y="3429"/>
                      <a:pt x="9440" y="3429"/>
                    </a:cubicBezTo>
                    <a:cubicBezTo>
                      <a:pt x="8393" y="3715"/>
                      <a:pt x="7154" y="3905"/>
                      <a:pt x="6488" y="4381"/>
                    </a:cubicBezTo>
                    <a:cubicBezTo>
                      <a:pt x="4868" y="5048"/>
                      <a:pt x="3535" y="6382"/>
                      <a:pt x="2868" y="8001"/>
                    </a:cubicBezTo>
                    <a:cubicBezTo>
                      <a:pt x="2201" y="9620"/>
                      <a:pt x="1916" y="11335"/>
                      <a:pt x="1916" y="12954"/>
                    </a:cubicBezTo>
                    <a:cubicBezTo>
                      <a:pt x="1916" y="16288"/>
                      <a:pt x="2487" y="19145"/>
                      <a:pt x="3059" y="21050"/>
                    </a:cubicBezTo>
                    <a:cubicBezTo>
                      <a:pt x="3535" y="22955"/>
                      <a:pt x="4011" y="24098"/>
                      <a:pt x="4011" y="24098"/>
                    </a:cubicBezTo>
                    <a:cubicBezTo>
                      <a:pt x="4011" y="24098"/>
                      <a:pt x="3344" y="23146"/>
                      <a:pt x="2487" y="21241"/>
                    </a:cubicBezTo>
                    <a:cubicBezTo>
                      <a:pt x="1725" y="19336"/>
                      <a:pt x="487" y="16669"/>
                      <a:pt x="106" y="12954"/>
                    </a:cubicBezTo>
                    <a:cubicBezTo>
                      <a:pt x="-85" y="11144"/>
                      <a:pt x="-85" y="9049"/>
                      <a:pt x="677" y="6953"/>
                    </a:cubicBezTo>
                    <a:cubicBezTo>
                      <a:pt x="1344" y="4858"/>
                      <a:pt x="2963" y="2762"/>
                      <a:pt x="5345" y="1619"/>
                    </a:cubicBezTo>
                    <a:cubicBezTo>
                      <a:pt x="6583" y="857"/>
                      <a:pt x="7535" y="762"/>
                      <a:pt x="8583" y="381"/>
                    </a:cubicBezTo>
                    <a:cubicBezTo>
                      <a:pt x="10012" y="95"/>
                      <a:pt x="11155" y="0"/>
                      <a:pt x="12393" y="0"/>
                    </a:cubicBezTo>
                    <a:cubicBezTo>
                      <a:pt x="14965" y="95"/>
                      <a:pt x="17441" y="952"/>
                      <a:pt x="19632" y="2286"/>
                    </a:cubicBezTo>
                    <a:cubicBezTo>
                      <a:pt x="21728" y="3715"/>
                      <a:pt x="23633" y="5429"/>
                      <a:pt x="24966" y="7525"/>
                    </a:cubicBezTo>
                    <a:cubicBezTo>
                      <a:pt x="26395" y="9525"/>
                      <a:pt x="27252" y="11716"/>
                      <a:pt x="28014" y="13906"/>
                    </a:cubicBezTo>
                    <a:cubicBezTo>
                      <a:pt x="28681" y="16097"/>
                      <a:pt x="29062" y="18288"/>
                      <a:pt x="29157" y="20288"/>
                    </a:cubicBezTo>
                    <a:cubicBezTo>
                      <a:pt x="29252" y="22384"/>
                      <a:pt x="29252" y="24289"/>
                      <a:pt x="28967" y="26098"/>
                    </a:cubicBezTo>
                    <a:cubicBezTo>
                      <a:pt x="28871" y="27908"/>
                      <a:pt x="28205" y="29432"/>
                      <a:pt x="27919" y="30861"/>
                    </a:cubicBezTo>
                    <a:cubicBezTo>
                      <a:pt x="27443" y="32194"/>
                      <a:pt x="26966" y="33433"/>
                      <a:pt x="26585" y="34290"/>
                    </a:cubicBezTo>
                    <a:cubicBezTo>
                      <a:pt x="25633" y="36481"/>
                      <a:pt x="25061" y="37433"/>
                      <a:pt x="25061" y="37433"/>
                    </a:cubicBezTo>
                    <a:close/>
                  </a:path>
                </a:pathLst>
              </a:custGeom>
              <a:solidFill>
                <a:srgbClr val="BA88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01406C70-DAAA-4CAD-E9F7-30CF4372F9F3}"/>
                  </a:ext>
                </a:extLst>
              </p:cNvPr>
              <p:cNvSpPr/>
              <p:nvPr/>
            </p:nvSpPr>
            <p:spPr>
              <a:xfrm>
                <a:off x="5982747" y="2946272"/>
                <a:ext cx="18747" cy="30123"/>
              </a:xfrm>
              <a:custGeom>
                <a:avLst/>
                <a:gdLst>
                  <a:gd name="connsiteX0" fmla="*/ 0 w 18747"/>
                  <a:gd name="connsiteY0" fmla="*/ 27146 h 30123"/>
                  <a:gd name="connsiteX1" fmla="*/ 1715 w 18747"/>
                  <a:gd name="connsiteY1" fmla="*/ 27908 h 30123"/>
                  <a:gd name="connsiteX2" fmla="*/ 3619 w 18747"/>
                  <a:gd name="connsiteY2" fmla="*/ 28289 h 30123"/>
                  <a:gd name="connsiteX3" fmla="*/ 4763 w 18747"/>
                  <a:gd name="connsiteY3" fmla="*/ 28289 h 30123"/>
                  <a:gd name="connsiteX4" fmla="*/ 6001 w 18747"/>
                  <a:gd name="connsiteY4" fmla="*/ 28099 h 30123"/>
                  <a:gd name="connsiteX5" fmla="*/ 7334 w 18747"/>
                  <a:gd name="connsiteY5" fmla="*/ 27718 h 30123"/>
                  <a:gd name="connsiteX6" fmla="*/ 8668 w 18747"/>
                  <a:gd name="connsiteY6" fmla="*/ 26956 h 30123"/>
                  <a:gd name="connsiteX7" fmla="*/ 9906 w 18747"/>
                  <a:gd name="connsiteY7" fmla="*/ 26003 h 30123"/>
                  <a:gd name="connsiteX8" fmla="*/ 11144 w 18747"/>
                  <a:gd name="connsiteY8" fmla="*/ 24860 h 30123"/>
                  <a:gd name="connsiteX9" fmla="*/ 12287 w 18747"/>
                  <a:gd name="connsiteY9" fmla="*/ 23622 h 30123"/>
                  <a:gd name="connsiteX10" fmla="*/ 13335 w 18747"/>
                  <a:gd name="connsiteY10" fmla="*/ 22098 h 30123"/>
                  <a:gd name="connsiteX11" fmla="*/ 14192 w 18747"/>
                  <a:gd name="connsiteY11" fmla="*/ 20479 h 30123"/>
                  <a:gd name="connsiteX12" fmla="*/ 14859 w 18747"/>
                  <a:gd name="connsiteY12" fmla="*/ 18859 h 30123"/>
                  <a:gd name="connsiteX13" fmla="*/ 15430 w 18747"/>
                  <a:gd name="connsiteY13" fmla="*/ 17145 h 30123"/>
                  <a:gd name="connsiteX14" fmla="*/ 15716 w 18747"/>
                  <a:gd name="connsiteY14" fmla="*/ 15335 h 30123"/>
                  <a:gd name="connsiteX15" fmla="*/ 15811 w 18747"/>
                  <a:gd name="connsiteY15" fmla="*/ 11811 h 30123"/>
                  <a:gd name="connsiteX16" fmla="*/ 15145 w 18747"/>
                  <a:gd name="connsiteY16" fmla="*/ 8573 h 30123"/>
                  <a:gd name="connsiteX17" fmla="*/ 14097 w 18747"/>
                  <a:gd name="connsiteY17" fmla="*/ 5715 h 30123"/>
                  <a:gd name="connsiteX18" fmla="*/ 12954 w 18747"/>
                  <a:gd name="connsiteY18" fmla="*/ 3334 h 30123"/>
                  <a:gd name="connsiteX19" fmla="*/ 11811 w 18747"/>
                  <a:gd name="connsiteY19" fmla="*/ 1619 h 30123"/>
                  <a:gd name="connsiteX20" fmla="*/ 10858 w 18747"/>
                  <a:gd name="connsiteY20" fmla="*/ 0 h 30123"/>
                  <a:gd name="connsiteX21" fmla="*/ 12287 w 18747"/>
                  <a:gd name="connsiteY21" fmla="*/ 1143 h 30123"/>
                  <a:gd name="connsiteX22" fmla="*/ 13906 w 18747"/>
                  <a:gd name="connsiteY22" fmla="*/ 2572 h 30123"/>
                  <a:gd name="connsiteX23" fmla="*/ 15621 w 18747"/>
                  <a:gd name="connsiteY23" fmla="*/ 4858 h 30123"/>
                  <a:gd name="connsiteX24" fmla="*/ 17335 w 18747"/>
                  <a:gd name="connsiteY24" fmla="*/ 7810 h 30123"/>
                  <a:gd name="connsiteX25" fmla="*/ 18478 w 18747"/>
                  <a:gd name="connsiteY25" fmla="*/ 11525 h 30123"/>
                  <a:gd name="connsiteX26" fmla="*/ 18669 w 18747"/>
                  <a:gd name="connsiteY26" fmla="*/ 15716 h 30123"/>
                  <a:gd name="connsiteX27" fmla="*/ 18383 w 18747"/>
                  <a:gd name="connsiteY27" fmla="*/ 17907 h 30123"/>
                  <a:gd name="connsiteX28" fmla="*/ 17812 w 18747"/>
                  <a:gd name="connsiteY28" fmla="*/ 20002 h 30123"/>
                  <a:gd name="connsiteX29" fmla="*/ 16954 w 18747"/>
                  <a:gd name="connsiteY29" fmla="*/ 22003 h 30123"/>
                  <a:gd name="connsiteX30" fmla="*/ 15907 w 18747"/>
                  <a:gd name="connsiteY30" fmla="*/ 23908 h 30123"/>
                  <a:gd name="connsiteX31" fmla="*/ 14573 w 18747"/>
                  <a:gd name="connsiteY31" fmla="*/ 25622 h 30123"/>
                  <a:gd name="connsiteX32" fmla="*/ 13049 w 18747"/>
                  <a:gd name="connsiteY32" fmla="*/ 27051 h 30123"/>
                  <a:gd name="connsiteX33" fmla="*/ 11430 w 18747"/>
                  <a:gd name="connsiteY33" fmla="*/ 28289 h 30123"/>
                  <a:gd name="connsiteX34" fmla="*/ 9715 w 18747"/>
                  <a:gd name="connsiteY34" fmla="*/ 29242 h 30123"/>
                  <a:gd name="connsiteX35" fmla="*/ 8001 w 18747"/>
                  <a:gd name="connsiteY35" fmla="*/ 29908 h 30123"/>
                  <a:gd name="connsiteX36" fmla="*/ 6286 w 18747"/>
                  <a:gd name="connsiteY36" fmla="*/ 30099 h 30123"/>
                  <a:gd name="connsiteX37" fmla="*/ 3334 w 18747"/>
                  <a:gd name="connsiteY37" fmla="*/ 29718 h 30123"/>
                  <a:gd name="connsiteX38" fmla="*/ 1333 w 18747"/>
                  <a:gd name="connsiteY38" fmla="*/ 28670 h 30123"/>
                  <a:gd name="connsiteX39" fmla="*/ 0 w 18747"/>
                  <a:gd name="connsiteY39" fmla="*/ 27146 h 30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8747" h="30123">
                    <a:moveTo>
                      <a:pt x="0" y="27146"/>
                    </a:moveTo>
                    <a:cubicBezTo>
                      <a:pt x="0" y="27146"/>
                      <a:pt x="571" y="27432"/>
                      <a:pt x="1715" y="27908"/>
                    </a:cubicBezTo>
                    <a:cubicBezTo>
                      <a:pt x="2286" y="28194"/>
                      <a:pt x="2953" y="28194"/>
                      <a:pt x="3619" y="28289"/>
                    </a:cubicBezTo>
                    <a:cubicBezTo>
                      <a:pt x="3905" y="28384"/>
                      <a:pt x="4381" y="28289"/>
                      <a:pt x="4763" y="28289"/>
                    </a:cubicBezTo>
                    <a:cubicBezTo>
                      <a:pt x="5143" y="28194"/>
                      <a:pt x="5620" y="28289"/>
                      <a:pt x="6001" y="28099"/>
                    </a:cubicBezTo>
                    <a:cubicBezTo>
                      <a:pt x="6382" y="28003"/>
                      <a:pt x="6858" y="27813"/>
                      <a:pt x="7334" y="27718"/>
                    </a:cubicBezTo>
                    <a:cubicBezTo>
                      <a:pt x="7715" y="27432"/>
                      <a:pt x="8191" y="27242"/>
                      <a:pt x="8668" y="26956"/>
                    </a:cubicBezTo>
                    <a:cubicBezTo>
                      <a:pt x="9144" y="26765"/>
                      <a:pt x="9525" y="26384"/>
                      <a:pt x="9906" y="26003"/>
                    </a:cubicBezTo>
                    <a:cubicBezTo>
                      <a:pt x="10287" y="25622"/>
                      <a:pt x="10763" y="25336"/>
                      <a:pt x="11144" y="24860"/>
                    </a:cubicBezTo>
                    <a:cubicBezTo>
                      <a:pt x="11525" y="24479"/>
                      <a:pt x="11906" y="24003"/>
                      <a:pt x="12287" y="23622"/>
                    </a:cubicBezTo>
                    <a:cubicBezTo>
                      <a:pt x="12668" y="23146"/>
                      <a:pt x="12954" y="22670"/>
                      <a:pt x="13335" y="22098"/>
                    </a:cubicBezTo>
                    <a:cubicBezTo>
                      <a:pt x="13716" y="21622"/>
                      <a:pt x="13906" y="21050"/>
                      <a:pt x="14192" y="20479"/>
                    </a:cubicBezTo>
                    <a:cubicBezTo>
                      <a:pt x="14478" y="19907"/>
                      <a:pt x="14764" y="19431"/>
                      <a:pt x="14859" y="18859"/>
                    </a:cubicBezTo>
                    <a:cubicBezTo>
                      <a:pt x="15049" y="18288"/>
                      <a:pt x="15240" y="17717"/>
                      <a:pt x="15430" y="17145"/>
                    </a:cubicBezTo>
                    <a:lnTo>
                      <a:pt x="15716" y="15335"/>
                    </a:lnTo>
                    <a:cubicBezTo>
                      <a:pt x="15811" y="14192"/>
                      <a:pt x="15907" y="12954"/>
                      <a:pt x="15811" y="11811"/>
                    </a:cubicBezTo>
                    <a:cubicBezTo>
                      <a:pt x="15526" y="10668"/>
                      <a:pt x="15621" y="9525"/>
                      <a:pt x="15145" y="8573"/>
                    </a:cubicBezTo>
                    <a:cubicBezTo>
                      <a:pt x="14764" y="7525"/>
                      <a:pt x="14573" y="6477"/>
                      <a:pt x="14097" y="5715"/>
                    </a:cubicBezTo>
                    <a:cubicBezTo>
                      <a:pt x="13716" y="4858"/>
                      <a:pt x="13335" y="4001"/>
                      <a:pt x="12954" y="3334"/>
                    </a:cubicBezTo>
                    <a:cubicBezTo>
                      <a:pt x="12573" y="2667"/>
                      <a:pt x="12097" y="2096"/>
                      <a:pt x="11811" y="1619"/>
                    </a:cubicBezTo>
                    <a:cubicBezTo>
                      <a:pt x="11144" y="572"/>
                      <a:pt x="10858" y="0"/>
                      <a:pt x="10858" y="0"/>
                    </a:cubicBezTo>
                    <a:cubicBezTo>
                      <a:pt x="10858" y="0"/>
                      <a:pt x="11430" y="381"/>
                      <a:pt x="12287" y="1143"/>
                    </a:cubicBezTo>
                    <a:cubicBezTo>
                      <a:pt x="12764" y="1524"/>
                      <a:pt x="13335" y="2000"/>
                      <a:pt x="13906" y="2572"/>
                    </a:cubicBezTo>
                    <a:cubicBezTo>
                      <a:pt x="14478" y="3239"/>
                      <a:pt x="15049" y="3905"/>
                      <a:pt x="15621" y="4858"/>
                    </a:cubicBezTo>
                    <a:cubicBezTo>
                      <a:pt x="16383" y="5620"/>
                      <a:pt x="16764" y="6763"/>
                      <a:pt x="17335" y="7810"/>
                    </a:cubicBezTo>
                    <a:cubicBezTo>
                      <a:pt x="18002" y="8858"/>
                      <a:pt x="18097" y="10192"/>
                      <a:pt x="18478" y="11525"/>
                    </a:cubicBezTo>
                    <a:cubicBezTo>
                      <a:pt x="18669" y="12859"/>
                      <a:pt x="18859" y="14288"/>
                      <a:pt x="18669" y="15716"/>
                    </a:cubicBezTo>
                    <a:lnTo>
                      <a:pt x="18383" y="17907"/>
                    </a:lnTo>
                    <a:cubicBezTo>
                      <a:pt x="18288" y="18669"/>
                      <a:pt x="18002" y="19336"/>
                      <a:pt x="17812" y="20002"/>
                    </a:cubicBezTo>
                    <a:cubicBezTo>
                      <a:pt x="17621" y="20669"/>
                      <a:pt x="17335" y="21336"/>
                      <a:pt x="16954" y="22003"/>
                    </a:cubicBezTo>
                    <a:cubicBezTo>
                      <a:pt x="16573" y="22670"/>
                      <a:pt x="16383" y="23336"/>
                      <a:pt x="15907" y="23908"/>
                    </a:cubicBezTo>
                    <a:cubicBezTo>
                      <a:pt x="15526" y="24479"/>
                      <a:pt x="15049" y="25051"/>
                      <a:pt x="14573" y="25622"/>
                    </a:cubicBezTo>
                    <a:cubicBezTo>
                      <a:pt x="14097" y="26099"/>
                      <a:pt x="13621" y="26575"/>
                      <a:pt x="13049" y="27051"/>
                    </a:cubicBezTo>
                    <a:cubicBezTo>
                      <a:pt x="12573" y="27527"/>
                      <a:pt x="12002" y="27908"/>
                      <a:pt x="11430" y="28289"/>
                    </a:cubicBezTo>
                    <a:cubicBezTo>
                      <a:pt x="10858" y="28670"/>
                      <a:pt x="10382" y="29051"/>
                      <a:pt x="9715" y="29242"/>
                    </a:cubicBezTo>
                    <a:cubicBezTo>
                      <a:pt x="9144" y="29432"/>
                      <a:pt x="8572" y="29718"/>
                      <a:pt x="8001" y="29908"/>
                    </a:cubicBezTo>
                    <a:cubicBezTo>
                      <a:pt x="7429" y="30004"/>
                      <a:pt x="6858" y="30099"/>
                      <a:pt x="6286" y="30099"/>
                    </a:cubicBezTo>
                    <a:cubicBezTo>
                      <a:pt x="5143" y="30194"/>
                      <a:pt x="4096" y="30004"/>
                      <a:pt x="3334" y="29718"/>
                    </a:cubicBezTo>
                    <a:cubicBezTo>
                      <a:pt x="2477" y="29337"/>
                      <a:pt x="1715" y="29051"/>
                      <a:pt x="1333" y="28670"/>
                    </a:cubicBezTo>
                    <a:cubicBezTo>
                      <a:pt x="476" y="27623"/>
                      <a:pt x="0" y="27146"/>
                      <a:pt x="0" y="27146"/>
                    </a:cubicBezTo>
                    <a:close/>
                  </a:path>
                </a:pathLst>
              </a:custGeom>
              <a:solidFill>
                <a:srgbClr val="BA88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2" name="图形 364">
              <a:extLst>
                <a:ext uri="{FF2B5EF4-FFF2-40B4-BE49-F238E27FC236}">
                  <a16:creationId xmlns:a16="http://schemas.microsoft.com/office/drawing/2014/main" id="{CD79FA96-81CA-3537-AF22-40369AC50B6F}"/>
                </a:ext>
              </a:extLst>
            </p:cNvPr>
            <p:cNvGrpSpPr/>
            <p:nvPr/>
          </p:nvGrpSpPr>
          <p:grpSpPr>
            <a:xfrm>
              <a:off x="6167246" y="3036569"/>
              <a:ext cx="109823" cy="43411"/>
              <a:chOff x="6167246" y="3036569"/>
              <a:chExt cx="109823" cy="43411"/>
            </a:xfrm>
          </p:grpSpPr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2DF30239-285E-34CE-798A-0DD608A18040}"/>
                  </a:ext>
                </a:extLst>
              </p:cNvPr>
              <p:cNvSpPr/>
              <p:nvPr/>
            </p:nvSpPr>
            <p:spPr>
              <a:xfrm>
                <a:off x="6172104" y="3038475"/>
                <a:ext cx="72389" cy="21056"/>
              </a:xfrm>
              <a:custGeom>
                <a:avLst/>
                <a:gdLst>
                  <a:gd name="connsiteX0" fmla="*/ 34576 w 72389"/>
                  <a:gd name="connsiteY0" fmla="*/ 19812 h 21056"/>
                  <a:gd name="connsiteX1" fmla="*/ 72390 w 72389"/>
                  <a:gd name="connsiteY1" fmla="*/ 8858 h 21056"/>
                  <a:gd name="connsiteX2" fmla="*/ 0 w 72389"/>
                  <a:gd name="connsiteY2" fmla="*/ 0 h 21056"/>
                  <a:gd name="connsiteX3" fmla="*/ 34576 w 72389"/>
                  <a:gd name="connsiteY3" fmla="*/ 19812 h 21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389" h="21056">
                    <a:moveTo>
                      <a:pt x="34576" y="19812"/>
                    </a:moveTo>
                    <a:cubicBezTo>
                      <a:pt x="59341" y="24479"/>
                      <a:pt x="68866" y="14954"/>
                      <a:pt x="72390" y="8858"/>
                    </a:cubicBezTo>
                    <a:cubicBezTo>
                      <a:pt x="51625" y="10192"/>
                      <a:pt x="24289" y="9239"/>
                      <a:pt x="0" y="0"/>
                    </a:cubicBezTo>
                    <a:cubicBezTo>
                      <a:pt x="3619" y="6477"/>
                      <a:pt x="12573" y="15716"/>
                      <a:pt x="34576" y="198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661D1848-F24C-A9D6-5535-E0BCDED40072}"/>
                  </a:ext>
                </a:extLst>
              </p:cNvPr>
              <p:cNvSpPr/>
              <p:nvPr/>
            </p:nvSpPr>
            <p:spPr>
              <a:xfrm>
                <a:off x="6212299" y="3044952"/>
                <a:ext cx="54483" cy="34956"/>
              </a:xfrm>
              <a:custGeom>
                <a:avLst/>
                <a:gdLst>
                  <a:gd name="connsiteX0" fmla="*/ 54483 w 54483"/>
                  <a:gd name="connsiteY0" fmla="*/ 0 h 34956"/>
                  <a:gd name="connsiteX1" fmla="*/ 32099 w 54483"/>
                  <a:gd name="connsiteY1" fmla="*/ 2381 h 34956"/>
                  <a:gd name="connsiteX2" fmla="*/ 0 w 54483"/>
                  <a:gd name="connsiteY2" fmla="*/ 14192 h 34956"/>
                  <a:gd name="connsiteX3" fmla="*/ 6096 w 54483"/>
                  <a:gd name="connsiteY3" fmla="*/ 34957 h 34956"/>
                  <a:gd name="connsiteX4" fmla="*/ 54483 w 54483"/>
                  <a:gd name="connsiteY4" fmla="*/ 0 h 34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83" h="34956">
                    <a:moveTo>
                      <a:pt x="54483" y="0"/>
                    </a:moveTo>
                    <a:cubicBezTo>
                      <a:pt x="48863" y="857"/>
                      <a:pt x="41053" y="1810"/>
                      <a:pt x="32099" y="2381"/>
                    </a:cubicBezTo>
                    <a:cubicBezTo>
                      <a:pt x="28861" y="8001"/>
                      <a:pt x="20574" y="16478"/>
                      <a:pt x="0" y="14192"/>
                    </a:cubicBezTo>
                    <a:cubicBezTo>
                      <a:pt x="4953" y="21431"/>
                      <a:pt x="6096" y="29051"/>
                      <a:pt x="6096" y="34957"/>
                    </a:cubicBezTo>
                    <a:cubicBezTo>
                      <a:pt x="41148" y="33242"/>
                      <a:pt x="54483" y="0"/>
                      <a:pt x="54483" y="0"/>
                    </a:cubicBezTo>
                    <a:close/>
                  </a:path>
                </a:pathLst>
              </a:custGeom>
              <a:solidFill>
                <a:srgbClr val="E6878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A818FE13-38BB-4880-EBD8-42F7E26FDA48}"/>
                  </a:ext>
                </a:extLst>
              </p:cNvPr>
              <p:cNvSpPr/>
              <p:nvPr/>
            </p:nvSpPr>
            <p:spPr>
              <a:xfrm>
                <a:off x="6167291" y="3036569"/>
                <a:ext cx="51199" cy="43411"/>
              </a:xfrm>
              <a:custGeom>
                <a:avLst/>
                <a:gdLst>
                  <a:gd name="connsiteX0" fmla="*/ 45104 w 51199"/>
                  <a:gd name="connsiteY0" fmla="*/ 22574 h 43411"/>
                  <a:gd name="connsiteX1" fmla="*/ 39389 w 51199"/>
                  <a:gd name="connsiteY1" fmla="*/ 21717 h 43411"/>
                  <a:gd name="connsiteX2" fmla="*/ 4813 w 51199"/>
                  <a:gd name="connsiteY2" fmla="*/ 1905 h 43411"/>
                  <a:gd name="connsiteX3" fmla="*/ 51 w 51199"/>
                  <a:gd name="connsiteY3" fmla="*/ 0 h 43411"/>
                  <a:gd name="connsiteX4" fmla="*/ 40151 w 51199"/>
                  <a:gd name="connsiteY4" fmla="*/ 42863 h 43411"/>
                  <a:gd name="connsiteX5" fmla="*/ 51200 w 51199"/>
                  <a:gd name="connsiteY5" fmla="*/ 43339 h 43411"/>
                  <a:gd name="connsiteX6" fmla="*/ 45104 w 51199"/>
                  <a:gd name="connsiteY6" fmla="*/ 22574 h 43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199" h="43411">
                    <a:moveTo>
                      <a:pt x="45104" y="22574"/>
                    </a:moveTo>
                    <a:cubicBezTo>
                      <a:pt x="43294" y="22384"/>
                      <a:pt x="41389" y="22098"/>
                      <a:pt x="39389" y="21717"/>
                    </a:cubicBezTo>
                    <a:cubicBezTo>
                      <a:pt x="17481" y="17621"/>
                      <a:pt x="8433" y="8382"/>
                      <a:pt x="4813" y="1905"/>
                    </a:cubicBezTo>
                    <a:cubicBezTo>
                      <a:pt x="3194" y="1333"/>
                      <a:pt x="1670" y="762"/>
                      <a:pt x="51" y="0"/>
                    </a:cubicBezTo>
                    <a:cubicBezTo>
                      <a:pt x="51" y="0"/>
                      <a:pt x="-3093" y="37338"/>
                      <a:pt x="40151" y="42863"/>
                    </a:cubicBezTo>
                    <a:cubicBezTo>
                      <a:pt x="44056" y="43339"/>
                      <a:pt x="47676" y="43529"/>
                      <a:pt x="51200" y="43339"/>
                    </a:cubicBezTo>
                    <a:cubicBezTo>
                      <a:pt x="51200" y="37433"/>
                      <a:pt x="49962" y="29813"/>
                      <a:pt x="45104" y="22574"/>
                    </a:cubicBezTo>
                    <a:close/>
                  </a:path>
                </a:pathLst>
              </a:custGeom>
              <a:solidFill>
                <a:srgbClr val="CC47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A2F5EB16-A636-A799-A13E-2AE724686950}"/>
                  </a:ext>
                </a:extLst>
              </p:cNvPr>
              <p:cNvSpPr/>
              <p:nvPr/>
            </p:nvSpPr>
            <p:spPr>
              <a:xfrm>
                <a:off x="6167246" y="3036569"/>
                <a:ext cx="109823" cy="12763"/>
              </a:xfrm>
              <a:custGeom>
                <a:avLst/>
                <a:gdLst>
                  <a:gd name="connsiteX0" fmla="*/ 109823 w 109823"/>
                  <a:gd name="connsiteY0" fmla="*/ 6477 h 12763"/>
                  <a:gd name="connsiteX1" fmla="*/ 105156 w 109823"/>
                  <a:gd name="connsiteY1" fmla="*/ 7715 h 12763"/>
                  <a:gd name="connsiteX2" fmla="*/ 92678 w 109823"/>
                  <a:gd name="connsiteY2" fmla="*/ 10192 h 12763"/>
                  <a:gd name="connsiteX3" fmla="*/ 74867 w 109823"/>
                  <a:gd name="connsiteY3" fmla="*/ 12287 h 12763"/>
                  <a:gd name="connsiteX4" fmla="*/ 64770 w 109823"/>
                  <a:gd name="connsiteY4" fmla="*/ 12764 h 12763"/>
                  <a:gd name="connsiteX5" fmla="*/ 54293 w 109823"/>
                  <a:gd name="connsiteY5" fmla="*/ 12668 h 12763"/>
                  <a:gd name="connsiteX6" fmla="*/ 43815 w 109823"/>
                  <a:gd name="connsiteY6" fmla="*/ 11906 h 12763"/>
                  <a:gd name="connsiteX7" fmla="*/ 33719 w 109823"/>
                  <a:gd name="connsiteY7" fmla="*/ 10573 h 12763"/>
                  <a:gd name="connsiteX8" fmla="*/ 24384 w 109823"/>
                  <a:gd name="connsiteY8" fmla="*/ 8668 h 12763"/>
                  <a:gd name="connsiteX9" fmla="*/ 16193 w 109823"/>
                  <a:gd name="connsiteY9" fmla="*/ 6477 h 12763"/>
                  <a:gd name="connsiteX10" fmla="*/ 9430 w 109823"/>
                  <a:gd name="connsiteY10" fmla="*/ 4191 h 12763"/>
                  <a:gd name="connsiteX11" fmla="*/ 4381 w 109823"/>
                  <a:gd name="connsiteY11" fmla="*/ 2000 h 12763"/>
                  <a:gd name="connsiteX12" fmla="*/ 0 w 109823"/>
                  <a:gd name="connsiteY12" fmla="*/ 0 h 12763"/>
                  <a:gd name="connsiteX13" fmla="*/ 4572 w 109823"/>
                  <a:gd name="connsiteY13" fmla="*/ 1429 h 12763"/>
                  <a:gd name="connsiteX14" fmla="*/ 9811 w 109823"/>
                  <a:gd name="connsiteY14" fmla="*/ 3048 h 12763"/>
                  <a:gd name="connsiteX15" fmla="*/ 16669 w 109823"/>
                  <a:gd name="connsiteY15" fmla="*/ 4763 h 12763"/>
                  <a:gd name="connsiteX16" fmla="*/ 24860 w 109823"/>
                  <a:gd name="connsiteY16" fmla="*/ 6382 h 12763"/>
                  <a:gd name="connsiteX17" fmla="*/ 34100 w 109823"/>
                  <a:gd name="connsiteY17" fmla="*/ 7810 h 12763"/>
                  <a:gd name="connsiteX18" fmla="*/ 44005 w 109823"/>
                  <a:gd name="connsiteY18" fmla="*/ 8858 h 12763"/>
                  <a:gd name="connsiteX19" fmla="*/ 54293 w 109823"/>
                  <a:gd name="connsiteY19" fmla="*/ 9430 h 12763"/>
                  <a:gd name="connsiteX20" fmla="*/ 64579 w 109823"/>
                  <a:gd name="connsiteY20" fmla="*/ 9620 h 12763"/>
                  <a:gd name="connsiteX21" fmla="*/ 74581 w 109823"/>
                  <a:gd name="connsiteY21" fmla="*/ 9430 h 12763"/>
                  <a:gd name="connsiteX22" fmla="*/ 92297 w 109823"/>
                  <a:gd name="connsiteY22" fmla="*/ 8382 h 12763"/>
                  <a:gd name="connsiteX23" fmla="*/ 104870 w 109823"/>
                  <a:gd name="connsiteY23" fmla="*/ 7049 h 12763"/>
                  <a:gd name="connsiteX24" fmla="*/ 109823 w 109823"/>
                  <a:gd name="connsiteY24" fmla="*/ 6477 h 12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09823" h="12763">
                    <a:moveTo>
                      <a:pt x="109823" y="6477"/>
                    </a:moveTo>
                    <a:cubicBezTo>
                      <a:pt x="109823" y="6477"/>
                      <a:pt x="108204" y="7049"/>
                      <a:pt x="105156" y="7715"/>
                    </a:cubicBezTo>
                    <a:cubicBezTo>
                      <a:pt x="102203" y="8382"/>
                      <a:pt x="97917" y="9334"/>
                      <a:pt x="92678" y="10192"/>
                    </a:cubicBezTo>
                    <a:cubicBezTo>
                      <a:pt x="87535" y="10954"/>
                      <a:pt x="81439" y="11811"/>
                      <a:pt x="74867" y="12287"/>
                    </a:cubicBezTo>
                    <a:cubicBezTo>
                      <a:pt x="71628" y="12573"/>
                      <a:pt x="68199" y="12668"/>
                      <a:pt x="64770" y="12764"/>
                    </a:cubicBezTo>
                    <a:cubicBezTo>
                      <a:pt x="61341" y="12764"/>
                      <a:pt x="57817" y="12764"/>
                      <a:pt x="54293" y="12668"/>
                    </a:cubicBezTo>
                    <a:cubicBezTo>
                      <a:pt x="50768" y="12382"/>
                      <a:pt x="47244" y="12382"/>
                      <a:pt x="43815" y="11906"/>
                    </a:cubicBezTo>
                    <a:cubicBezTo>
                      <a:pt x="40386" y="11525"/>
                      <a:pt x="36957" y="11240"/>
                      <a:pt x="33719" y="10573"/>
                    </a:cubicBezTo>
                    <a:cubicBezTo>
                      <a:pt x="30480" y="10001"/>
                      <a:pt x="27337" y="9525"/>
                      <a:pt x="24384" y="8668"/>
                    </a:cubicBezTo>
                    <a:cubicBezTo>
                      <a:pt x="21431" y="7906"/>
                      <a:pt x="18669" y="7334"/>
                      <a:pt x="16193" y="6477"/>
                    </a:cubicBezTo>
                    <a:cubicBezTo>
                      <a:pt x="13716" y="5620"/>
                      <a:pt x="11430" y="4858"/>
                      <a:pt x="9430" y="4191"/>
                    </a:cubicBezTo>
                    <a:cubicBezTo>
                      <a:pt x="7429" y="3429"/>
                      <a:pt x="5810" y="2572"/>
                      <a:pt x="4381" y="2000"/>
                    </a:cubicBezTo>
                    <a:cubicBezTo>
                      <a:pt x="1619" y="762"/>
                      <a:pt x="0" y="0"/>
                      <a:pt x="0" y="0"/>
                    </a:cubicBezTo>
                    <a:cubicBezTo>
                      <a:pt x="0" y="0"/>
                      <a:pt x="1715" y="476"/>
                      <a:pt x="4572" y="1429"/>
                    </a:cubicBezTo>
                    <a:cubicBezTo>
                      <a:pt x="6001" y="1905"/>
                      <a:pt x="7715" y="2572"/>
                      <a:pt x="9811" y="3048"/>
                    </a:cubicBezTo>
                    <a:cubicBezTo>
                      <a:pt x="11906" y="3524"/>
                      <a:pt x="14192" y="4096"/>
                      <a:pt x="16669" y="4763"/>
                    </a:cubicBezTo>
                    <a:cubicBezTo>
                      <a:pt x="19145" y="5525"/>
                      <a:pt x="22003" y="5810"/>
                      <a:pt x="24860" y="6382"/>
                    </a:cubicBezTo>
                    <a:cubicBezTo>
                      <a:pt x="27718" y="7049"/>
                      <a:pt x="30861" y="7239"/>
                      <a:pt x="34100" y="7810"/>
                    </a:cubicBezTo>
                    <a:cubicBezTo>
                      <a:pt x="37243" y="8382"/>
                      <a:pt x="40672" y="8477"/>
                      <a:pt x="44005" y="8858"/>
                    </a:cubicBezTo>
                    <a:cubicBezTo>
                      <a:pt x="47434" y="9239"/>
                      <a:pt x="50864" y="9239"/>
                      <a:pt x="54293" y="9430"/>
                    </a:cubicBezTo>
                    <a:cubicBezTo>
                      <a:pt x="57722" y="9620"/>
                      <a:pt x="61246" y="9620"/>
                      <a:pt x="64579" y="9620"/>
                    </a:cubicBezTo>
                    <a:cubicBezTo>
                      <a:pt x="68008" y="9525"/>
                      <a:pt x="71342" y="9620"/>
                      <a:pt x="74581" y="9430"/>
                    </a:cubicBezTo>
                    <a:cubicBezTo>
                      <a:pt x="81058" y="9239"/>
                      <a:pt x="87154" y="8858"/>
                      <a:pt x="92297" y="8382"/>
                    </a:cubicBezTo>
                    <a:cubicBezTo>
                      <a:pt x="97441" y="7906"/>
                      <a:pt x="101822" y="7525"/>
                      <a:pt x="104870" y="7049"/>
                    </a:cubicBezTo>
                    <a:cubicBezTo>
                      <a:pt x="108014" y="6763"/>
                      <a:pt x="109823" y="6477"/>
                      <a:pt x="109823" y="6477"/>
                    </a:cubicBezTo>
                    <a:close/>
                  </a:path>
                </a:pathLst>
              </a:custGeom>
              <a:solidFill>
                <a:srgbClr val="BA88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AC009D36-0422-5D9E-4FE1-09898324B5FF}"/>
                </a:ext>
              </a:extLst>
            </p:cNvPr>
            <p:cNvSpPr/>
            <p:nvPr/>
          </p:nvSpPr>
          <p:spPr>
            <a:xfrm>
              <a:off x="6129908" y="2865715"/>
              <a:ext cx="62864" cy="33599"/>
            </a:xfrm>
            <a:custGeom>
              <a:avLst/>
              <a:gdLst>
                <a:gd name="connsiteX0" fmla="*/ 0 w 62864"/>
                <a:gd name="connsiteY0" fmla="*/ 33599 h 33599"/>
                <a:gd name="connsiteX1" fmla="*/ 29051 w 62864"/>
                <a:gd name="connsiteY1" fmla="*/ 262 h 33599"/>
                <a:gd name="connsiteX2" fmla="*/ 62865 w 62864"/>
                <a:gd name="connsiteY2" fmla="*/ 33599 h 33599"/>
                <a:gd name="connsiteX3" fmla="*/ 0 w 62864"/>
                <a:gd name="connsiteY3" fmla="*/ 33599 h 33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864" h="33599">
                  <a:moveTo>
                    <a:pt x="0" y="33599"/>
                  </a:moveTo>
                  <a:cubicBezTo>
                    <a:pt x="0" y="33599"/>
                    <a:pt x="2095" y="3977"/>
                    <a:pt x="29051" y="262"/>
                  </a:cubicBezTo>
                  <a:cubicBezTo>
                    <a:pt x="56007" y="-3453"/>
                    <a:pt x="62865" y="33599"/>
                    <a:pt x="62865" y="33599"/>
                  </a:cubicBezTo>
                  <a:cubicBezTo>
                    <a:pt x="62865" y="33599"/>
                    <a:pt x="31432" y="-11930"/>
                    <a:pt x="0" y="33599"/>
                  </a:cubicBezTo>
                  <a:close/>
                </a:path>
              </a:pathLst>
            </a:custGeom>
            <a:solidFill>
              <a:srgbClr val="894C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5122845A-8FFC-B00F-F678-C76FB675F791}"/>
                </a:ext>
              </a:extLst>
            </p:cNvPr>
            <p:cNvSpPr/>
            <p:nvPr/>
          </p:nvSpPr>
          <p:spPr>
            <a:xfrm>
              <a:off x="6277069" y="2860316"/>
              <a:ext cx="48672" cy="29949"/>
            </a:xfrm>
            <a:custGeom>
              <a:avLst/>
              <a:gdLst>
                <a:gd name="connsiteX0" fmla="*/ 0 w 48672"/>
                <a:gd name="connsiteY0" fmla="*/ 29950 h 29949"/>
                <a:gd name="connsiteX1" fmla="*/ 20098 w 48672"/>
                <a:gd name="connsiteY1" fmla="*/ 327 h 29949"/>
                <a:gd name="connsiteX2" fmla="*/ 48673 w 48672"/>
                <a:gd name="connsiteY2" fmla="*/ 25759 h 29949"/>
                <a:gd name="connsiteX3" fmla="*/ 0 w 48672"/>
                <a:gd name="connsiteY3" fmla="*/ 29950 h 2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672" h="29949">
                  <a:moveTo>
                    <a:pt x="0" y="29950"/>
                  </a:moveTo>
                  <a:cubicBezTo>
                    <a:pt x="0" y="29950"/>
                    <a:pt x="5334" y="4042"/>
                    <a:pt x="20098" y="327"/>
                  </a:cubicBezTo>
                  <a:cubicBezTo>
                    <a:pt x="34862" y="-3388"/>
                    <a:pt x="48673" y="25759"/>
                    <a:pt x="48673" y="25759"/>
                  </a:cubicBezTo>
                  <a:cubicBezTo>
                    <a:pt x="48673" y="25759"/>
                    <a:pt x="23241" y="-10246"/>
                    <a:pt x="0" y="29950"/>
                  </a:cubicBezTo>
                  <a:close/>
                </a:path>
              </a:pathLst>
            </a:custGeom>
            <a:solidFill>
              <a:srgbClr val="894C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99" name="图形 364">
              <a:extLst>
                <a:ext uri="{FF2B5EF4-FFF2-40B4-BE49-F238E27FC236}">
                  <a16:creationId xmlns:a16="http://schemas.microsoft.com/office/drawing/2014/main" id="{57E82BD4-F377-368F-9B81-33C80EB2BB63}"/>
                </a:ext>
              </a:extLst>
            </p:cNvPr>
            <p:cNvGrpSpPr/>
            <p:nvPr/>
          </p:nvGrpSpPr>
          <p:grpSpPr>
            <a:xfrm>
              <a:off x="6146196" y="2910458"/>
              <a:ext cx="25908" cy="51435"/>
              <a:chOff x="6146196" y="2910458"/>
              <a:chExt cx="25908" cy="51435"/>
            </a:xfrm>
          </p:grpSpPr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1276CCDE-336B-1C42-0150-AFC38BD64B9B}"/>
                  </a:ext>
                </a:extLst>
              </p:cNvPr>
              <p:cNvSpPr/>
              <p:nvPr/>
            </p:nvSpPr>
            <p:spPr>
              <a:xfrm>
                <a:off x="6146196" y="2910458"/>
                <a:ext cx="25908" cy="51435"/>
              </a:xfrm>
              <a:custGeom>
                <a:avLst/>
                <a:gdLst>
                  <a:gd name="connsiteX0" fmla="*/ 25908 w 25908"/>
                  <a:gd name="connsiteY0" fmla="*/ 25718 h 51435"/>
                  <a:gd name="connsiteX1" fmla="*/ 12954 w 25908"/>
                  <a:gd name="connsiteY1" fmla="*/ 51436 h 51435"/>
                  <a:gd name="connsiteX2" fmla="*/ 0 w 25908"/>
                  <a:gd name="connsiteY2" fmla="*/ 25718 h 51435"/>
                  <a:gd name="connsiteX3" fmla="*/ 12954 w 25908"/>
                  <a:gd name="connsiteY3" fmla="*/ 1 h 51435"/>
                  <a:gd name="connsiteX4" fmla="*/ 25908 w 25908"/>
                  <a:gd name="connsiteY4" fmla="*/ 25718 h 51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08" h="51435">
                    <a:moveTo>
                      <a:pt x="25908" y="25718"/>
                    </a:moveTo>
                    <a:cubicBezTo>
                      <a:pt x="25908" y="39910"/>
                      <a:pt x="20098" y="51436"/>
                      <a:pt x="12954" y="51436"/>
                    </a:cubicBezTo>
                    <a:cubicBezTo>
                      <a:pt x="5810" y="51436"/>
                      <a:pt x="0" y="39910"/>
                      <a:pt x="0" y="25718"/>
                    </a:cubicBezTo>
                    <a:cubicBezTo>
                      <a:pt x="0" y="11526"/>
                      <a:pt x="5810" y="1"/>
                      <a:pt x="12954" y="1"/>
                    </a:cubicBezTo>
                    <a:cubicBezTo>
                      <a:pt x="20098" y="-95"/>
                      <a:pt x="25908" y="11431"/>
                      <a:pt x="25908" y="25718"/>
                    </a:cubicBezTo>
                    <a:close/>
                  </a:path>
                </a:pathLst>
              </a:custGeom>
              <a:solidFill>
                <a:srgbClr val="281E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9C94A534-C86C-E329-7970-2D1A099EE9C7}"/>
                  </a:ext>
                </a:extLst>
              </p:cNvPr>
              <p:cNvSpPr/>
              <p:nvPr/>
            </p:nvSpPr>
            <p:spPr>
              <a:xfrm>
                <a:off x="6152673" y="2916459"/>
                <a:ext cx="12763" cy="22288"/>
              </a:xfrm>
              <a:custGeom>
                <a:avLst/>
                <a:gdLst>
                  <a:gd name="connsiteX0" fmla="*/ 12764 w 12763"/>
                  <a:gd name="connsiteY0" fmla="*/ 11144 h 22288"/>
                  <a:gd name="connsiteX1" fmla="*/ 6382 w 12763"/>
                  <a:gd name="connsiteY1" fmla="*/ 22289 h 22288"/>
                  <a:gd name="connsiteX2" fmla="*/ 0 w 12763"/>
                  <a:gd name="connsiteY2" fmla="*/ 11144 h 22288"/>
                  <a:gd name="connsiteX3" fmla="*/ 6382 w 12763"/>
                  <a:gd name="connsiteY3" fmla="*/ 0 h 22288"/>
                  <a:gd name="connsiteX4" fmla="*/ 12764 w 12763"/>
                  <a:gd name="connsiteY4" fmla="*/ 11144 h 22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63" h="22288">
                    <a:moveTo>
                      <a:pt x="12764" y="11144"/>
                    </a:moveTo>
                    <a:cubicBezTo>
                      <a:pt x="12764" y="17335"/>
                      <a:pt x="9906" y="22289"/>
                      <a:pt x="6382" y="22289"/>
                    </a:cubicBezTo>
                    <a:cubicBezTo>
                      <a:pt x="2857" y="22289"/>
                      <a:pt x="0" y="17240"/>
                      <a:pt x="0" y="11144"/>
                    </a:cubicBezTo>
                    <a:cubicBezTo>
                      <a:pt x="0" y="5048"/>
                      <a:pt x="2857" y="0"/>
                      <a:pt x="6382" y="0"/>
                    </a:cubicBezTo>
                    <a:cubicBezTo>
                      <a:pt x="9906" y="0"/>
                      <a:pt x="12764" y="5048"/>
                      <a:pt x="12764" y="111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2" name="图形 364">
              <a:extLst>
                <a:ext uri="{FF2B5EF4-FFF2-40B4-BE49-F238E27FC236}">
                  <a16:creationId xmlns:a16="http://schemas.microsoft.com/office/drawing/2014/main" id="{14D765AE-B498-E4AB-A473-5F4FDDD46742}"/>
                </a:ext>
              </a:extLst>
            </p:cNvPr>
            <p:cNvGrpSpPr/>
            <p:nvPr/>
          </p:nvGrpSpPr>
          <p:grpSpPr>
            <a:xfrm>
              <a:off x="6288404" y="2894647"/>
              <a:ext cx="26003" cy="51434"/>
              <a:chOff x="6288404" y="2894647"/>
              <a:chExt cx="26003" cy="51434"/>
            </a:xfrm>
          </p:grpSpPr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46CCA285-D4D4-1008-8B83-99CBE1C064AE}"/>
                  </a:ext>
                </a:extLst>
              </p:cNvPr>
              <p:cNvSpPr/>
              <p:nvPr/>
            </p:nvSpPr>
            <p:spPr>
              <a:xfrm>
                <a:off x="6288404" y="2894647"/>
                <a:ext cx="26003" cy="51434"/>
              </a:xfrm>
              <a:custGeom>
                <a:avLst/>
                <a:gdLst>
                  <a:gd name="connsiteX0" fmla="*/ 26003 w 26003"/>
                  <a:gd name="connsiteY0" fmla="*/ 25717 h 51434"/>
                  <a:gd name="connsiteX1" fmla="*/ 13049 w 26003"/>
                  <a:gd name="connsiteY1" fmla="*/ 51435 h 51434"/>
                  <a:gd name="connsiteX2" fmla="*/ 0 w 26003"/>
                  <a:gd name="connsiteY2" fmla="*/ 25717 h 51434"/>
                  <a:gd name="connsiteX3" fmla="*/ 13049 w 26003"/>
                  <a:gd name="connsiteY3" fmla="*/ 0 h 51434"/>
                  <a:gd name="connsiteX4" fmla="*/ 26003 w 26003"/>
                  <a:gd name="connsiteY4" fmla="*/ 25717 h 51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03" h="51434">
                    <a:moveTo>
                      <a:pt x="26003" y="25717"/>
                    </a:moveTo>
                    <a:cubicBezTo>
                      <a:pt x="26003" y="39910"/>
                      <a:pt x="20193" y="51435"/>
                      <a:pt x="13049" y="51435"/>
                    </a:cubicBezTo>
                    <a:cubicBezTo>
                      <a:pt x="5905" y="51435"/>
                      <a:pt x="0" y="39910"/>
                      <a:pt x="0" y="25717"/>
                    </a:cubicBezTo>
                    <a:cubicBezTo>
                      <a:pt x="0" y="11430"/>
                      <a:pt x="5810" y="0"/>
                      <a:pt x="13049" y="0"/>
                    </a:cubicBezTo>
                    <a:cubicBezTo>
                      <a:pt x="20098" y="0"/>
                      <a:pt x="26003" y="11430"/>
                      <a:pt x="26003" y="25717"/>
                    </a:cubicBezTo>
                    <a:close/>
                  </a:path>
                </a:pathLst>
              </a:custGeom>
              <a:solidFill>
                <a:srgbClr val="281E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3EC09DE5-D65F-29BA-9B73-D29CB82E69F1}"/>
                  </a:ext>
                </a:extLst>
              </p:cNvPr>
              <p:cNvSpPr/>
              <p:nvPr/>
            </p:nvSpPr>
            <p:spPr>
              <a:xfrm>
                <a:off x="6294976" y="2900742"/>
                <a:ext cx="12763" cy="22289"/>
              </a:xfrm>
              <a:custGeom>
                <a:avLst/>
                <a:gdLst>
                  <a:gd name="connsiteX0" fmla="*/ 12764 w 12763"/>
                  <a:gd name="connsiteY0" fmla="*/ 11146 h 22289"/>
                  <a:gd name="connsiteX1" fmla="*/ 6382 w 12763"/>
                  <a:gd name="connsiteY1" fmla="*/ 22290 h 22289"/>
                  <a:gd name="connsiteX2" fmla="*/ 0 w 12763"/>
                  <a:gd name="connsiteY2" fmla="*/ 11146 h 22289"/>
                  <a:gd name="connsiteX3" fmla="*/ 6382 w 12763"/>
                  <a:gd name="connsiteY3" fmla="*/ 1 h 22289"/>
                  <a:gd name="connsiteX4" fmla="*/ 12764 w 12763"/>
                  <a:gd name="connsiteY4" fmla="*/ 11146 h 22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63" h="22289">
                    <a:moveTo>
                      <a:pt x="12764" y="11146"/>
                    </a:moveTo>
                    <a:cubicBezTo>
                      <a:pt x="12764" y="17242"/>
                      <a:pt x="9906" y="22290"/>
                      <a:pt x="6382" y="22290"/>
                    </a:cubicBezTo>
                    <a:cubicBezTo>
                      <a:pt x="2857" y="22290"/>
                      <a:pt x="0" y="17337"/>
                      <a:pt x="0" y="11146"/>
                    </a:cubicBezTo>
                    <a:cubicBezTo>
                      <a:pt x="0" y="4954"/>
                      <a:pt x="2857" y="1"/>
                      <a:pt x="6382" y="1"/>
                    </a:cubicBezTo>
                    <a:cubicBezTo>
                      <a:pt x="9906" y="-94"/>
                      <a:pt x="12764" y="4954"/>
                      <a:pt x="12764" y="111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4C427ED5-7A91-33F5-4A1D-BE04DD1AEF6B}"/>
                </a:ext>
              </a:extLst>
            </p:cNvPr>
            <p:cNvSpPr/>
            <p:nvPr/>
          </p:nvSpPr>
          <p:spPr>
            <a:xfrm>
              <a:off x="6253638" y="2955893"/>
              <a:ext cx="37402" cy="53082"/>
            </a:xfrm>
            <a:custGeom>
              <a:avLst/>
              <a:gdLst>
                <a:gd name="connsiteX0" fmla="*/ 13145 w 37402"/>
                <a:gd name="connsiteY0" fmla="*/ 0 h 53082"/>
                <a:gd name="connsiteX1" fmla="*/ 15811 w 37402"/>
                <a:gd name="connsiteY1" fmla="*/ 2572 h 53082"/>
                <a:gd name="connsiteX2" fmla="*/ 22574 w 37402"/>
                <a:gd name="connsiteY2" fmla="*/ 9811 h 53082"/>
                <a:gd name="connsiteX3" fmla="*/ 31052 w 37402"/>
                <a:gd name="connsiteY3" fmla="*/ 20955 h 53082"/>
                <a:gd name="connsiteX4" fmla="*/ 34957 w 37402"/>
                <a:gd name="connsiteY4" fmla="*/ 28003 h 53082"/>
                <a:gd name="connsiteX5" fmla="*/ 36481 w 37402"/>
                <a:gd name="connsiteY5" fmla="*/ 32004 h 53082"/>
                <a:gd name="connsiteX6" fmla="*/ 37052 w 37402"/>
                <a:gd name="connsiteY6" fmla="*/ 34099 h 53082"/>
                <a:gd name="connsiteX7" fmla="*/ 37338 w 37402"/>
                <a:gd name="connsiteY7" fmla="*/ 36385 h 53082"/>
                <a:gd name="connsiteX8" fmla="*/ 37148 w 37402"/>
                <a:gd name="connsiteY8" fmla="*/ 38767 h 53082"/>
                <a:gd name="connsiteX9" fmla="*/ 36862 w 37402"/>
                <a:gd name="connsiteY9" fmla="*/ 40005 h 53082"/>
                <a:gd name="connsiteX10" fmla="*/ 36481 w 37402"/>
                <a:gd name="connsiteY10" fmla="*/ 40957 h 53082"/>
                <a:gd name="connsiteX11" fmla="*/ 36100 w 37402"/>
                <a:gd name="connsiteY11" fmla="*/ 41910 h 53082"/>
                <a:gd name="connsiteX12" fmla="*/ 35528 w 37402"/>
                <a:gd name="connsiteY12" fmla="*/ 42958 h 53082"/>
                <a:gd name="connsiteX13" fmla="*/ 34290 w 37402"/>
                <a:gd name="connsiteY13" fmla="*/ 44863 h 53082"/>
                <a:gd name="connsiteX14" fmla="*/ 27527 w 37402"/>
                <a:gd name="connsiteY14" fmla="*/ 49911 h 53082"/>
                <a:gd name="connsiteX15" fmla="*/ 13621 w 37402"/>
                <a:gd name="connsiteY15" fmla="*/ 52959 h 53082"/>
                <a:gd name="connsiteX16" fmla="*/ 3715 w 37402"/>
                <a:gd name="connsiteY16" fmla="*/ 52864 h 53082"/>
                <a:gd name="connsiteX17" fmla="*/ 0 w 37402"/>
                <a:gd name="connsiteY17" fmla="*/ 52483 h 53082"/>
                <a:gd name="connsiteX18" fmla="*/ 3715 w 37402"/>
                <a:gd name="connsiteY18" fmla="*/ 52197 h 53082"/>
                <a:gd name="connsiteX19" fmla="*/ 13430 w 37402"/>
                <a:gd name="connsiteY19" fmla="*/ 51149 h 53082"/>
                <a:gd name="connsiteX20" fmla="*/ 26289 w 37402"/>
                <a:gd name="connsiteY20" fmla="*/ 47339 h 53082"/>
                <a:gd name="connsiteX21" fmla="*/ 31814 w 37402"/>
                <a:gd name="connsiteY21" fmla="*/ 42863 h 53082"/>
                <a:gd name="connsiteX22" fmla="*/ 32766 w 37402"/>
                <a:gd name="connsiteY22" fmla="*/ 41434 h 53082"/>
                <a:gd name="connsiteX23" fmla="*/ 33147 w 37402"/>
                <a:gd name="connsiteY23" fmla="*/ 40767 h 53082"/>
                <a:gd name="connsiteX24" fmla="*/ 33528 w 37402"/>
                <a:gd name="connsiteY24" fmla="*/ 39814 h 53082"/>
                <a:gd name="connsiteX25" fmla="*/ 33909 w 37402"/>
                <a:gd name="connsiteY25" fmla="*/ 38862 h 53082"/>
                <a:gd name="connsiteX26" fmla="*/ 34004 w 37402"/>
                <a:gd name="connsiteY26" fmla="*/ 38100 h 53082"/>
                <a:gd name="connsiteX27" fmla="*/ 34100 w 37402"/>
                <a:gd name="connsiteY27" fmla="*/ 36481 h 53082"/>
                <a:gd name="connsiteX28" fmla="*/ 32099 w 37402"/>
                <a:gd name="connsiteY28" fmla="*/ 29242 h 53082"/>
                <a:gd name="connsiteX29" fmla="*/ 28670 w 37402"/>
                <a:gd name="connsiteY29" fmla="*/ 22479 h 53082"/>
                <a:gd name="connsiteX30" fmla="*/ 24860 w 37402"/>
                <a:gd name="connsiteY30" fmla="*/ 16288 h 53082"/>
                <a:gd name="connsiteX31" fmla="*/ 21146 w 37402"/>
                <a:gd name="connsiteY31" fmla="*/ 10954 h 53082"/>
                <a:gd name="connsiteX32" fmla="*/ 15335 w 37402"/>
                <a:gd name="connsiteY32" fmla="*/ 3048 h 53082"/>
                <a:gd name="connsiteX33" fmla="*/ 13145 w 37402"/>
                <a:gd name="connsiteY33" fmla="*/ 0 h 53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7402" h="53082">
                  <a:moveTo>
                    <a:pt x="13145" y="0"/>
                  </a:moveTo>
                  <a:cubicBezTo>
                    <a:pt x="13145" y="0"/>
                    <a:pt x="14192" y="857"/>
                    <a:pt x="15811" y="2572"/>
                  </a:cubicBezTo>
                  <a:cubicBezTo>
                    <a:pt x="17526" y="4286"/>
                    <a:pt x="19907" y="6667"/>
                    <a:pt x="22574" y="9811"/>
                  </a:cubicBezTo>
                  <a:cubicBezTo>
                    <a:pt x="25241" y="12954"/>
                    <a:pt x="28289" y="16669"/>
                    <a:pt x="31052" y="20955"/>
                  </a:cubicBezTo>
                  <a:cubicBezTo>
                    <a:pt x="32385" y="23146"/>
                    <a:pt x="33814" y="25432"/>
                    <a:pt x="34957" y="28003"/>
                  </a:cubicBezTo>
                  <a:cubicBezTo>
                    <a:pt x="35433" y="29337"/>
                    <a:pt x="36100" y="30575"/>
                    <a:pt x="36481" y="32004"/>
                  </a:cubicBezTo>
                  <a:cubicBezTo>
                    <a:pt x="36671" y="32671"/>
                    <a:pt x="36862" y="33338"/>
                    <a:pt x="37052" y="34099"/>
                  </a:cubicBezTo>
                  <a:lnTo>
                    <a:pt x="37338" y="36385"/>
                  </a:lnTo>
                  <a:cubicBezTo>
                    <a:pt x="37529" y="37147"/>
                    <a:pt x="37243" y="38005"/>
                    <a:pt x="37148" y="38767"/>
                  </a:cubicBezTo>
                  <a:cubicBezTo>
                    <a:pt x="37052" y="39148"/>
                    <a:pt x="37148" y="39433"/>
                    <a:pt x="36862" y="40005"/>
                  </a:cubicBezTo>
                  <a:lnTo>
                    <a:pt x="36481" y="40957"/>
                  </a:lnTo>
                  <a:lnTo>
                    <a:pt x="36100" y="41910"/>
                  </a:lnTo>
                  <a:lnTo>
                    <a:pt x="35528" y="42958"/>
                  </a:lnTo>
                  <a:cubicBezTo>
                    <a:pt x="35147" y="43720"/>
                    <a:pt x="34766" y="44291"/>
                    <a:pt x="34290" y="44863"/>
                  </a:cubicBezTo>
                  <a:cubicBezTo>
                    <a:pt x="32480" y="47244"/>
                    <a:pt x="30004" y="48768"/>
                    <a:pt x="27527" y="49911"/>
                  </a:cubicBezTo>
                  <a:cubicBezTo>
                    <a:pt x="22574" y="52102"/>
                    <a:pt x="17717" y="52673"/>
                    <a:pt x="13621" y="52959"/>
                  </a:cubicBezTo>
                  <a:cubicBezTo>
                    <a:pt x="9525" y="53245"/>
                    <a:pt x="6096" y="52959"/>
                    <a:pt x="3715" y="52864"/>
                  </a:cubicBezTo>
                  <a:cubicBezTo>
                    <a:pt x="1333" y="52673"/>
                    <a:pt x="0" y="52483"/>
                    <a:pt x="0" y="52483"/>
                  </a:cubicBezTo>
                  <a:cubicBezTo>
                    <a:pt x="0" y="52483"/>
                    <a:pt x="1333" y="52388"/>
                    <a:pt x="3715" y="52197"/>
                  </a:cubicBezTo>
                  <a:cubicBezTo>
                    <a:pt x="6096" y="52102"/>
                    <a:pt x="9430" y="51721"/>
                    <a:pt x="13430" y="51149"/>
                  </a:cubicBezTo>
                  <a:cubicBezTo>
                    <a:pt x="17431" y="50578"/>
                    <a:pt x="22003" y="49530"/>
                    <a:pt x="26289" y="47339"/>
                  </a:cubicBezTo>
                  <a:cubicBezTo>
                    <a:pt x="28480" y="46291"/>
                    <a:pt x="30385" y="44767"/>
                    <a:pt x="31814" y="42863"/>
                  </a:cubicBezTo>
                  <a:cubicBezTo>
                    <a:pt x="32195" y="42386"/>
                    <a:pt x="32480" y="41910"/>
                    <a:pt x="32766" y="41434"/>
                  </a:cubicBezTo>
                  <a:lnTo>
                    <a:pt x="33147" y="40767"/>
                  </a:lnTo>
                  <a:lnTo>
                    <a:pt x="33528" y="39814"/>
                  </a:lnTo>
                  <a:lnTo>
                    <a:pt x="33909" y="38862"/>
                  </a:lnTo>
                  <a:cubicBezTo>
                    <a:pt x="34004" y="38767"/>
                    <a:pt x="34004" y="38386"/>
                    <a:pt x="34004" y="38100"/>
                  </a:cubicBezTo>
                  <a:cubicBezTo>
                    <a:pt x="34004" y="37528"/>
                    <a:pt x="34195" y="37052"/>
                    <a:pt x="34100" y="36481"/>
                  </a:cubicBezTo>
                  <a:cubicBezTo>
                    <a:pt x="34004" y="34099"/>
                    <a:pt x="33052" y="31623"/>
                    <a:pt x="32099" y="29242"/>
                  </a:cubicBezTo>
                  <a:cubicBezTo>
                    <a:pt x="31052" y="26860"/>
                    <a:pt x="29908" y="24574"/>
                    <a:pt x="28670" y="22479"/>
                  </a:cubicBezTo>
                  <a:cubicBezTo>
                    <a:pt x="27337" y="20383"/>
                    <a:pt x="26099" y="18288"/>
                    <a:pt x="24860" y="16288"/>
                  </a:cubicBezTo>
                  <a:cubicBezTo>
                    <a:pt x="23622" y="14383"/>
                    <a:pt x="22384" y="12573"/>
                    <a:pt x="21146" y="10954"/>
                  </a:cubicBezTo>
                  <a:cubicBezTo>
                    <a:pt x="18764" y="7715"/>
                    <a:pt x="16859" y="4858"/>
                    <a:pt x="15335" y="3048"/>
                  </a:cubicBezTo>
                  <a:cubicBezTo>
                    <a:pt x="14002" y="1143"/>
                    <a:pt x="13145" y="0"/>
                    <a:pt x="13145" y="0"/>
                  </a:cubicBezTo>
                  <a:close/>
                </a:path>
              </a:pathLst>
            </a:custGeom>
            <a:solidFill>
              <a:srgbClr val="BA88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9154F19E-5559-723A-4F60-7060BE906CA9}"/>
                </a:ext>
              </a:extLst>
            </p:cNvPr>
            <p:cNvSpPr/>
            <p:nvPr/>
          </p:nvSpPr>
          <p:spPr>
            <a:xfrm>
              <a:off x="6009988" y="3114198"/>
              <a:ext cx="121158" cy="126015"/>
            </a:xfrm>
            <a:custGeom>
              <a:avLst/>
              <a:gdLst>
                <a:gd name="connsiteX0" fmla="*/ 0 w 121158"/>
                <a:gd name="connsiteY0" fmla="*/ 29623 h 126015"/>
                <a:gd name="connsiteX1" fmla="*/ 56674 w 121158"/>
                <a:gd name="connsiteY1" fmla="*/ 0 h 126015"/>
                <a:gd name="connsiteX2" fmla="*/ 121158 w 121158"/>
                <a:gd name="connsiteY2" fmla="*/ 126016 h 126015"/>
                <a:gd name="connsiteX3" fmla="*/ 0 w 121158"/>
                <a:gd name="connsiteY3" fmla="*/ 29623 h 126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158" h="126015">
                  <a:moveTo>
                    <a:pt x="0" y="29623"/>
                  </a:moveTo>
                  <a:cubicBezTo>
                    <a:pt x="0" y="29623"/>
                    <a:pt x="26289" y="14192"/>
                    <a:pt x="56674" y="0"/>
                  </a:cubicBezTo>
                  <a:cubicBezTo>
                    <a:pt x="56674" y="0"/>
                    <a:pt x="59055" y="70961"/>
                    <a:pt x="121158" y="126016"/>
                  </a:cubicBezTo>
                  <a:cubicBezTo>
                    <a:pt x="121253" y="125920"/>
                    <a:pt x="56864" y="100584"/>
                    <a:pt x="0" y="29623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407" name="图形 364">
              <a:extLst>
                <a:ext uri="{FF2B5EF4-FFF2-40B4-BE49-F238E27FC236}">
                  <a16:creationId xmlns:a16="http://schemas.microsoft.com/office/drawing/2014/main" id="{E7708BA4-F148-9186-D135-FAE265D06302}"/>
                </a:ext>
              </a:extLst>
            </p:cNvPr>
            <p:cNvGrpSpPr/>
            <p:nvPr/>
          </p:nvGrpSpPr>
          <p:grpSpPr>
            <a:xfrm>
              <a:off x="6108381" y="2964037"/>
              <a:ext cx="82210" cy="36528"/>
              <a:chOff x="6108381" y="2964037"/>
              <a:chExt cx="82210" cy="36528"/>
            </a:xfrm>
          </p:grpSpPr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E6EC86C2-BA09-BB83-ECBC-032294290E7A}"/>
                  </a:ext>
                </a:extLst>
              </p:cNvPr>
              <p:cNvSpPr/>
              <p:nvPr/>
            </p:nvSpPr>
            <p:spPr>
              <a:xfrm>
                <a:off x="6108381" y="2964037"/>
                <a:ext cx="65151" cy="18144"/>
              </a:xfrm>
              <a:custGeom>
                <a:avLst/>
                <a:gdLst>
                  <a:gd name="connsiteX0" fmla="*/ 53626 w 65151"/>
                  <a:gd name="connsiteY0" fmla="*/ 18145 h 18144"/>
                  <a:gd name="connsiteX1" fmla="*/ 0 w 65151"/>
                  <a:gd name="connsiteY1" fmla="*/ 1286 h 18144"/>
                  <a:gd name="connsiteX2" fmla="*/ 65151 w 65151"/>
                  <a:gd name="connsiteY2" fmla="*/ 8239 h 18144"/>
                  <a:gd name="connsiteX3" fmla="*/ 53626 w 65151"/>
                  <a:gd name="connsiteY3" fmla="*/ 18145 h 18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151" h="18144">
                    <a:moveTo>
                      <a:pt x="53626" y="18145"/>
                    </a:moveTo>
                    <a:cubicBezTo>
                      <a:pt x="40577" y="10620"/>
                      <a:pt x="22574" y="3286"/>
                      <a:pt x="0" y="1286"/>
                    </a:cubicBezTo>
                    <a:cubicBezTo>
                      <a:pt x="0" y="1286"/>
                      <a:pt x="36290" y="-4429"/>
                      <a:pt x="65151" y="8239"/>
                    </a:cubicBezTo>
                    <a:cubicBezTo>
                      <a:pt x="61627" y="11763"/>
                      <a:pt x="57722" y="15002"/>
                      <a:pt x="53626" y="18145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431B1378-0A3E-63F6-7F6B-268796B75D9A}"/>
                  </a:ext>
                </a:extLst>
              </p:cNvPr>
              <p:cNvSpPr/>
              <p:nvPr/>
            </p:nvSpPr>
            <p:spPr>
              <a:xfrm>
                <a:off x="6167627" y="2975705"/>
                <a:ext cx="22964" cy="24860"/>
              </a:xfrm>
              <a:custGeom>
                <a:avLst/>
                <a:gdLst>
                  <a:gd name="connsiteX0" fmla="*/ 12573 w 22964"/>
                  <a:gd name="connsiteY0" fmla="*/ 0 h 24860"/>
                  <a:gd name="connsiteX1" fmla="*/ 18859 w 22964"/>
                  <a:gd name="connsiteY1" fmla="*/ 24860 h 24860"/>
                  <a:gd name="connsiteX2" fmla="*/ 0 w 22964"/>
                  <a:gd name="connsiteY2" fmla="*/ 9811 h 24860"/>
                  <a:gd name="connsiteX3" fmla="*/ 12573 w 22964"/>
                  <a:gd name="connsiteY3" fmla="*/ 0 h 24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964" h="24860">
                    <a:moveTo>
                      <a:pt x="12573" y="0"/>
                    </a:moveTo>
                    <a:cubicBezTo>
                      <a:pt x="31432" y="11621"/>
                      <a:pt x="18859" y="24860"/>
                      <a:pt x="18859" y="24860"/>
                    </a:cubicBezTo>
                    <a:cubicBezTo>
                      <a:pt x="18859" y="24860"/>
                      <a:pt x="12287" y="17717"/>
                      <a:pt x="0" y="9811"/>
                    </a:cubicBezTo>
                    <a:cubicBezTo>
                      <a:pt x="4000" y="6382"/>
                      <a:pt x="8192" y="3048"/>
                      <a:pt x="12573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1" name="图形 364">
              <a:extLst>
                <a:ext uri="{FF2B5EF4-FFF2-40B4-BE49-F238E27FC236}">
                  <a16:creationId xmlns:a16="http://schemas.microsoft.com/office/drawing/2014/main" id="{B0725111-16E2-7D5C-3493-11E9A8425E0F}"/>
                </a:ext>
              </a:extLst>
            </p:cNvPr>
            <p:cNvGrpSpPr/>
            <p:nvPr/>
          </p:nvGrpSpPr>
          <p:grpSpPr>
            <a:xfrm>
              <a:off x="6298514" y="2958320"/>
              <a:ext cx="67328" cy="35386"/>
              <a:chOff x="6298514" y="2958320"/>
              <a:chExt cx="67328" cy="35386"/>
            </a:xfrm>
          </p:grpSpPr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D80B3B46-ACF5-734B-F4CF-82840C204813}"/>
                  </a:ext>
                </a:extLst>
              </p:cNvPr>
              <p:cNvSpPr/>
              <p:nvPr/>
            </p:nvSpPr>
            <p:spPr>
              <a:xfrm>
                <a:off x="6311550" y="2958320"/>
                <a:ext cx="54292" cy="18146"/>
              </a:xfrm>
              <a:custGeom>
                <a:avLst/>
                <a:gdLst>
                  <a:gd name="connsiteX0" fmla="*/ 10382 w 54292"/>
                  <a:gd name="connsiteY0" fmla="*/ 18147 h 18146"/>
                  <a:gd name="connsiteX1" fmla="*/ 54293 w 54292"/>
                  <a:gd name="connsiteY1" fmla="*/ 145 h 18146"/>
                  <a:gd name="connsiteX2" fmla="*/ 0 w 54292"/>
                  <a:gd name="connsiteY2" fmla="*/ 10622 h 18146"/>
                  <a:gd name="connsiteX3" fmla="*/ 10382 w 54292"/>
                  <a:gd name="connsiteY3" fmla="*/ 18147 h 18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92" h="18146">
                    <a:moveTo>
                      <a:pt x="10382" y="18147"/>
                    </a:moveTo>
                    <a:cubicBezTo>
                      <a:pt x="20860" y="10908"/>
                      <a:pt x="35433" y="3478"/>
                      <a:pt x="54293" y="145"/>
                    </a:cubicBezTo>
                    <a:cubicBezTo>
                      <a:pt x="54293" y="145"/>
                      <a:pt x="23336" y="-2046"/>
                      <a:pt x="0" y="10622"/>
                    </a:cubicBezTo>
                    <a:cubicBezTo>
                      <a:pt x="3239" y="13384"/>
                      <a:pt x="6763" y="15861"/>
                      <a:pt x="10382" y="18147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DE6D4E1B-8635-4D0B-DB91-D7582BDDD314}"/>
                  </a:ext>
                </a:extLst>
              </p:cNvPr>
              <p:cNvSpPr/>
              <p:nvPr/>
            </p:nvSpPr>
            <p:spPr>
              <a:xfrm>
                <a:off x="6298514" y="2972371"/>
                <a:ext cx="18940" cy="21335"/>
              </a:xfrm>
              <a:custGeom>
                <a:avLst/>
                <a:gdLst>
                  <a:gd name="connsiteX0" fmla="*/ 7701 w 18940"/>
                  <a:gd name="connsiteY0" fmla="*/ 0 h 21335"/>
                  <a:gd name="connsiteX1" fmla="*/ 4177 w 18940"/>
                  <a:gd name="connsiteY1" fmla="*/ 21336 h 21335"/>
                  <a:gd name="connsiteX2" fmla="*/ 18941 w 18940"/>
                  <a:gd name="connsiteY2" fmla="*/ 7334 h 21335"/>
                  <a:gd name="connsiteX3" fmla="*/ 7701 w 18940"/>
                  <a:gd name="connsiteY3" fmla="*/ 0 h 21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940" h="21335">
                    <a:moveTo>
                      <a:pt x="7701" y="0"/>
                    </a:moveTo>
                    <a:cubicBezTo>
                      <a:pt x="-7253" y="11144"/>
                      <a:pt x="4177" y="21336"/>
                      <a:pt x="4177" y="21336"/>
                    </a:cubicBezTo>
                    <a:cubicBezTo>
                      <a:pt x="4177" y="21336"/>
                      <a:pt x="9130" y="14859"/>
                      <a:pt x="18941" y="7334"/>
                    </a:cubicBezTo>
                    <a:cubicBezTo>
                      <a:pt x="15321" y="4763"/>
                      <a:pt x="11607" y="2191"/>
                      <a:pt x="7701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CB6DA028-BB8C-7321-8ABC-14B63FF063E8}"/>
                </a:ext>
              </a:extLst>
            </p:cNvPr>
            <p:cNvSpPr/>
            <p:nvPr/>
          </p:nvSpPr>
          <p:spPr>
            <a:xfrm>
              <a:off x="5983352" y="3572541"/>
              <a:ext cx="357439" cy="224339"/>
            </a:xfrm>
            <a:custGeom>
              <a:avLst/>
              <a:gdLst>
                <a:gd name="connsiteX0" fmla="*/ 3395 w 357439"/>
                <a:gd name="connsiteY0" fmla="*/ 0 h 224339"/>
                <a:gd name="connsiteX1" fmla="*/ 357439 w 357439"/>
                <a:gd name="connsiteY1" fmla="*/ 199263 h 224339"/>
                <a:gd name="connsiteX2" fmla="*/ 8157 w 357439"/>
                <a:gd name="connsiteY2" fmla="*/ 203168 h 224339"/>
                <a:gd name="connsiteX3" fmla="*/ 3395 w 357439"/>
                <a:gd name="connsiteY3" fmla="*/ 0 h 224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439" h="224339">
                  <a:moveTo>
                    <a:pt x="3395" y="0"/>
                  </a:moveTo>
                  <a:cubicBezTo>
                    <a:pt x="3395" y="0"/>
                    <a:pt x="147889" y="200025"/>
                    <a:pt x="357439" y="199263"/>
                  </a:cubicBezTo>
                  <a:cubicBezTo>
                    <a:pt x="357439" y="199263"/>
                    <a:pt x="184370" y="252984"/>
                    <a:pt x="8157" y="203168"/>
                  </a:cubicBezTo>
                  <a:cubicBezTo>
                    <a:pt x="8157" y="203168"/>
                    <a:pt x="-6416" y="89725"/>
                    <a:pt x="3395" y="0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416" name="图形 364">
              <a:extLst>
                <a:ext uri="{FF2B5EF4-FFF2-40B4-BE49-F238E27FC236}">
                  <a16:creationId xmlns:a16="http://schemas.microsoft.com/office/drawing/2014/main" id="{DFB9968D-FDFB-35F7-5ACE-3386B7A7EBC7}"/>
                </a:ext>
              </a:extLst>
            </p:cNvPr>
            <p:cNvGrpSpPr/>
            <p:nvPr/>
          </p:nvGrpSpPr>
          <p:grpSpPr>
            <a:xfrm>
              <a:off x="5831585" y="2571746"/>
              <a:ext cx="605278" cy="522830"/>
              <a:chOff x="5831585" y="2571746"/>
              <a:chExt cx="605278" cy="522830"/>
            </a:xfrm>
          </p:grpSpPr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910CB6BB-65F0-9D34-B285-447C51AF0961}"/>
                  </a:ext>
                </a:extLst>
              </p:cNvPr>
              <p:cNvSpPr/>
              <p:nvPr/>
            </p:nvSpPr>
            <p:spPr>
              <a:xfrm>
                <a:off x="5831585" y="2571746"/>
                <a:ext cx="605278" cy="522830"/>
              </a:xfrm>
              <a:custGeom>
                <a:avLst/>
                <a:gdLst>
                  <a:gd name="connsiteX0" fmla="*/ 581501 w 605278"/>
                  <a:gd name="connsiteY0" fmla="*/ 175073 h 522830"/>
                  <a:gd name="connsiteX1" fmla="*/ 548164 w 605278"/>
                  <a:gd name="connsiteY1" fmla="*/ 110017 h 522830"/>
                  <a:gd name="connsiteX2" fmla="*/ 469583 w 605278"/>
                  <a:gd name="connsiteY2" fmla="*/ 69536 h 522830"/>
                  <a:gd name="connsiteX3" fmla="*/ 414814 w 605278"/>
                  <a:gd name="connsiteY3" fmla="*/ 29817 h 522830"/>
                  <a:gd name="connsiteX4" fmla="*/ 320326 w 605278"/>
                  <a:gd name="connsiteY4" fmla="*/ 11529 h 522830"/>
                  <a:gd name="connsiteX5" fmla="*/ 150400 w 605278"/>
                  <a:gd name="connsiteY5" fmla="*/ 51248 h 522830"/>
                  <a:gd name="connsiteX6" fmla="*/ 6668 w 605278"/>
                  <a:gd name="connsiteY6" fmla="*/ 223555 h 522830"/>
                  <a:gd name="connsiteX7" fmla="*/ 12192 w 605278"/>
                  <a:gd name="connsiteY7" fmla="*/ 370431 h 522830"/>
                  <a:gd name="connsiteX8" fmla="*/ 84011 w 605278"/>
                  <a:gd name="connsiteY8" fmla="*/ 470443 h 522830"/>
                  <a:gd name="connsiteX9" fmla="*/ 85154 w 605278"/>
                  <a:gd name="connsiteY9" fmla="*/ 471301 h 522830"/>
                  <a:gd name="connsiteX10" fmla="*/ 251365 w 605278"/>
                  <a:gd name="connsiteY10" fmla="*/ 522831 h 522830"/>
                  <a:gd name="connsiteX11" fmla="*/ 183452 w 605278"/>
                  <a:gd name="connsiteY11" fmla="*/ 428343 h 522830"/>
                  <a:gd name="connsiteX12" fmla="*/ 127826 w 605278"/>
                  <a:gd name="connsiteY12" fmla="*/ 410626 h 522830"/>
                  <a:gd name="connsiteX13" fmla="*/ 162782 w 605278"/>
                  <a:gd name="connsiteY13" fmla="*/ 342904 h 522830"/>
                  <a:gd name="connsiteX14" fmla="*/ 196691 w 605278"/>
                  <a:gd name="connsiteY14" fmla="*/ 399006 h 522830"/>
                  <a:gd name="connsiteX15" fmla="*/ 216694 w 605278"/>
                  <a:gd name="connsiteY15" fmla="*/ 333950 h 522830"/>
                  <a:gd name="connsiteX16" fmla="*/ 237363 w 605278"/>
                  <a:gd name="connsiteY16" fmla="*/ 270037 h 522830"/>
                  <a:gd name="connsiteX17" fmla="*/ 282226 w 605278"/>
                  <a:gd name="connsiteY17" fmla="*/ 227175 h 522830"/>
                  <a:gd name="connsiteX18" fmla="*/ 377857 w 605278"/>
                  <a:gd name="connsiteY18" fmla="*/ 156499 h 522830"/>
                  <a:gd name="connsiteX19" fmla="*/ 448151 w 605278"/>
                  <a:gd name="connsiteY19" fmla="*/ 194980 h 522830"/>
                  <a:gd name="connsiteX20" fmla="*/ 505301 w 605278"/>
                  <a:gd name="connsiteY20" fmla="*/ 266037 h 522830"/>
                  <a:gd name="connsiteX21" fmla="*/ 513207 w 605278"/>
                  <a:gd name="connsiteY21" fmla="*/ 327568 h 522830"/>
                  <a:gd name="connsiteX22" fmla="*/ 539401 w 605278"/>
                  <a:gd name="connsiteY22" fmla="*/ 302994 h 522830"/>
                  <a:gd name="connsiteX23" fmla="*/ 561594 w 605278"/>
                  <a:gd name="connsiteY23" fmla="*/ 274419 h 522830"/>
                  <a:gd name="connsiteX24" fmla="*/ 581406 w 605278"/>
                  <a:gd name="connsiteY24" fmla="*/ 226794 h 522830"/>
                  <a:gd name="connsiteX25" fmla="*/ 581501 w 605278"/>
                  <a:gd name="connsiteY25" fmla="*/ 175073 h 522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05278" h="522830">
                    <a:moveTo>
                      <a:pt x="581501" y="175073"/>
                    </a:moveTo>
                    <a:cubicBezTo>
                      <a:pt x="549783" y="164786"/>
                      <a:pt x="550545" y="152880"/>
                      <a:pt x="548164" y="110017"/>
                    </a:cubicBezTo>
                    <a:cubicBezTo>
                      <a:pt x="545783" y="67155"/>
                      <a:pt x="507683" y="68774"/>
                      <a:pt x="469583" y="69536"/>
                    </a:cubicBezTo>
                    <a:cubicBezTo>
                      <a:pt x="431483" y="70298"/>
                      <a:pt x="425958" y="50486"/>
                      <a:pt x="414814" y="29817"/>
                    </a:cubicBezTo>
                    <a:cubicBezTo>
                      <a:pt x="403670" y="9147"/>
                      <a:pt x="375857" y="-14665"/>
                      <a:pt x="320326" y="11529"/>
                    </a:cubicBezTo>
                    <a:cubicBezTo>
                      <a:pt x="264700" y="37722"/>
                      <a:pt x="238506" y="13148"/>
                      <a:pt x="150400" y="51248"/>
                    </a:cubicBezTo>
                    <a:cubicBezTo>
                      <a:pt x="62294" y="89348"/>
                      <a:pt x="20193" y="171930"/>
                      <a:pt x="6668" y="223555"/>
                    </a:cubicBezTo>
                    <a:cubicBezTo>
                      <a:pt x="6668" y="223555"/>
                      <a:pt x="-11525" y="298231"/>
                      <a:pt x="12192" y="370431"/>
                    </a:cubicBezTo>
                    <a:cubicBezTo>
                      <a:pt x="36005" y="442630"/>
                      <a:pt x="84011" y="470443"/>
                      <a:pt x="84011" y="470443"/>
                    </a:cubicBezTo>
                    <a:lnTo>
                      <a:pt x="85154" y="471301"/>
                    </a:lnTo>
                    <a:cubicBezTo>
                      <a:pt x="93440" y="478063"/>
                      <a:pt x="150305" y="521307"/>
                      <a:pt x="251365" y="522831"/>
                    </a:cubicBezTo>
                    <a:cubicBezTo>
                      <a:pt x="222123" y="509686"/>
                      <a:pt x="192024" y="482826"/>
                      <a:pt x="183452" y="428343"/>
                    </a:cubicBezTo>
                    <a:cubicBezTo>
                      <a:pt x="183452" y="428343"/>
                      <a:pt x="150114" y="445012"/>
                      <a:pt x="127826" y="410626"/>
                    </a:cubicBezTo>
                    <a:cubicBezTo>
                      <a:pt x="105632" y="376241"/>
                      <a:pt x="131445" y="335569"/>
                      <a:pt x="162782" y="342904"/>
                    </a:cubicBezTo>
                    <a:cubicBezTo>
                      <a:pt x="188881" y="349000"/>
                      <a:pt x="182404" y="382623"/>
                      <a:pt x="196691" y="399006"/>
                    </a:cubicBezTo>
                    <a:cubicBezTo>
                      <a:pt x="196691" y="399006"/>
                      <a:pt x="183737" y="358143"/>
                      <a:pt x="216694" y="333950"/>
                    </a:cubicBezTo>
                    <a:cubicBezTo>
                      <a:pt x="249650" y="309757"/>
                      <a:pt x="236887" y="295088"/>
                      <a:pt x="237363" y="270037"/>
                    </a:cubicBezTo>
                    <a:cubicBezTo>
                      <a:pt x="237744" y="245082"/>
                      <a:pt x="247650" y="227937"/>
                      <a:pt x="282226" y="227175"/>
                    </a:cubicBezTo>
                    <a:cubicBezTo>
                      <a:pt x="316706" y="226413"/>
                      <a:pt x="370713" y="218793"/>
                      <a:pt x="377857" y="156499"/>
                    </a:cubicBezTo>
                    <a:cubicBezTo>
                      <a:pt x="377857" y="156499"/>
                      <a:pt x="381000" y="182693"/>
                      <a:pt x="448151" y="194980"/>
                    </a:cubicBezTo>
                    <a:cubicBezTo>
                      <a:pt x="515207" y="207268"/>
                      <a:pt x="507778" y="230985"/>
                      <a:pt x="505301" y="266037"/>
                    </a:cubicBezTo>
                    <a:cubicBezTo>
                      <a:pt x="503301" y="294231"/>
                      <a:pt x="513207" y="327568"/>
                      <a:pt x="513207" y="327568"/>
                    </a:cubicBezTo>
                    <a:cubicBezTo>
                      <a:pt x="513207" y="327568"/>
                      <a:pt x="511588" y="304518"/>
                      <a:pt x="539401" y="302994"/>
                    </a:cubicBezTo>
                    <a:cubicBezTo>
                      <a:pt x="567214" y="301375"/>
                      <a:pt x="567976" y="291850"/>
                      <a:pt x="561594" y="274419"/>
                    </a:cubicBezTo>
                    <a:cubicBezTo>
                      <a:pt x="555212" y="256988"/>
                      <a:pt x="549688" y="237938"/>
                      <a:pt x="581406" y="226794"/>
                    </a:cubicBezTo>
                    <a:cubicBezTo>
                      <a:pt x="613220" y="215554"/>
                      <a:pt x="613220" y="185360"/>
                      <a:pt x="581501" y="175073"/>
                    </a:cubicBezTo>
                    <a:close/>
                  </a:path>
                </a:pathLst>
              </a:custGeom>
              <a:solidFill>
                <a:srgbClr val="93572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B0E72D87-FC15-268C-F261-D027E02A2788}"/>
                  </a:ext>
                </a:extLst>
              </p:cNvPr>
              <p:cNvSpPr/>
              <p:nvPr/>
            </p:nvSpPr>
            <p:spPr>
              <a:xfrm>
                <a:off x="5838838" y="2600257"/>
                <a:ext cx="283735" cy="320012"/>
              </a:xfrm>
              <a:custGeom>
                <a:avLst/>
                <a:gdLst>
                  <a:gd name="connsiteX0" fmla="*/ 7320 w 283735"/>
                  <a:gd name="connsiteY0" fmla="*/ 320013 h 320012"/>
                  <a:gd name="connsiteX1" fmla="*/ 65042 w 283735"/>
                  <a:gd name="connsiteY1" fmla="*/ 88841 h 320012"/>
                  <a:gd name="connsiteX2" fmla="*/ 283736 w 283735"/>
                  <a:gd name="connsiteY2" fmla="*/ 2068 h 320012"/>
                  <a:gd name="connsiteX3" fmla="*/ 7320 w 283735"/>
                  <a:gd name="connsiteY3" fmla="*/ 320013 h 320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3735" h="320012">
                    <a:moveTo>
                      <a:pt x="7320" y="320013"/>
                    </a:moveTo>
                    <a:cubicBezTo>
                      <a:pt x="7320" y="320013"/>
                      <a:pt x="-30304" y="198950"/>
                      <a:pt x="65042" y="88841"/>
                    </a:cubicBezTo>
                    <a:cubicBezTo>
                      <a:pt x="160292" y="-21268"/>
                      <a:pt x="283736" y="2068"/>
                      <a:pt x="283736" y="2068"/>
                    </a:cubicBezTo>
                    <a:cubicBezTo>
                      <a:pt x="283736" y="2068"/>
                      <a:pt x="65042" y="88936"/>
                      <a:pt x="7320" y="320013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9" name="图形 364">
              <a:extLst>
                <a:ext uri="{FF2B5EF4-FFF2-40B4-BE49-F238E27FC236}">
                  <a16:creationId xmlns:a16="http://schemas.microsoft.com/office/drawing/2014/main" id="{5EE12F20-7C78-C299-6F1C-259D6EC0601F}"/>
                </a:ext>
              </a:extLst>
            </p:cNvPr>
            <p:cNvGrpSpPr/>
            <p:nvPr/>
          </p:nvGrpSpPr>
          <p:grpSpPr>
            <a:xfrm>
              <a:off x="5729294" y="2795301"/>
              <a:ext cx="214939" cy="479202"/>
              <a:chOff x="5729294" y="2795301"/>
              <a:chExt cx="214939" cy="479202"/>
            </a:xfrm>
          </p:grpSpPr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AEAF2ED4-4420-50FD-2B8E-3F4564C68545}"/>
                  </a:ext>
                </a:extLst>
              </p:cNvPr>
              <p:cNvSpPr/>
              <p:nvPr/>
            </p:nvSpPr>
            <p:spPr>
              <a:xfrm>
                <a:off x="5729294" y="2795301"/>
                <a:ext cx="214939" cy="479202"/>
              </a:xfrm>
              <a:custGeom>
                <a:avLst/>
                <a:gdLst>
                  <a:gd name="connsiteX0" fmla="*/ 114483 w 214939"/>
                  <a:gd name="connsiteY0" fmla="*/ 146876 h 479202"/>
                  <a:gd name="connsiteX1" fmla="*/ 108959 w 214939"/>
                  <a:gd name="connsiteY1" fmla="*/ 0 h 479202"/>
                  <a:gd name="connsiteX2" fmla="*/ 22472 w 214939"/>
                  <a:gd name="connsiteY2" fmla="*/ 72200 h 479202"/>
                  <a:gd name="connsiteX3" fmla="*/ 58190 w 214939"/>
                  <a:gd name="connsiteY3" fmla="*/ 206407 h 479202"/>
                  <a:gd name="connsiteX4" fmla="*/ 183 w 214939"/>
                  <a:gd name="connsiteY4" fmla="*/ 292132 h 479202"/>
                  <a:gd name="connsiteX5" fmla="*/ 66858 w 214939"/>
                  <a:gd name="connsiteY5" fmla="*/ 373952 h 479202"/>
                  <a:gd name="connsiteX6" fmla="*/ 42284 w 214939"/>
                  <a:gd name="connsiteY6" fmla="*/ 411290 h 479202"/>
                  <a:gd name="connsiteX7" fmla="*/ 81146 w 214939"/>
                  <a:gd name="connsiteY7" fmla="*/ 414052 h 479202"/>
                  <a:gd name="connsiteX8" fmla="*/ 70001 w 214939"/>
                  <a:gd name="connsiteY8" fmla="*/ 456533 h 479202"/>
                  <a:gd name="connsiteX9" fmla="*/ 96957 w 214939"/>
                  <a:gd name="connsiteY9" fmla="*/ 479203 h 479202"/>
                  <a:gd name="connsiteX10" fmla="*/ 114864 w 214939"/>
                  <a:gd name="connsiteY10" fmla="*/ 458153 h 479202"/>
                  <a:gd name="connsiteX11" fmla="*/ 163632 w 214939"/>
                  <a:gd name="connsiteY11" fmla="*/ 387858 h 479202"/>
                  <a:gd name="connsiteX12" fmla="*/ 195446 w 214939"/>
                  <a:gd name="connsiteY12" fmla="*/ 386239 h 479202"/>
                  <a:gd name="connsiteX13" fmla="*/ 180777 w 214939"/>
                  <a:gd name="connsiteY13" fmla="*/ 367570 h 479202"/>
                  <a:gd name="connsiteX14" fmla="*/ 214877 w 214939"/>
                  <a:gd name="connsiteY14" fmla="*/ 304038 h 479202"/>
                  <a:gd name="connsiteX15" fmla="*/ 186302 w 214939"/>
                  <a:gd name="connsiteY15" fmla="*/ 246888 h 479202"/>
                  <a:gd name="connsiteX16" fmla="*/ 114483 w 214939"/>
                  <a:gd name="connsiteY16" fmla="*/ 146876 h 47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4939" h="479202">
                    <a:moveTo>
                      <a:pt x="114483" y="146876"/>
                    </a:moveTo>
                    <a:cubicBezTo>
                      <a:pt x="90671" y="74676"/>
                      <a:pt x="108959" y="0"/>
                      <a:pt x="108959" y="0"/>
                    </a:cubicBezTo>
                    <a:cubicBezTo>
                      <a:pt x="108959" y="0"/>
                      <a:pt x="47808" y="3143"/>
                      <a:pt x="22472" y="72200"/>
                    </a:cubicBezTo>
                    <a:cubicBezTo>
                      <a:pt x="-2960" y="141256"/>
                      <a:pt x="59810" y="173831"/>
                      <a:pt x="58190" y="206407"/>
                    </a:cubicBezTo>
                    <a:cubicBezTo>
                      <a:pt x="56571" y="238982"/>
                      <a:pt x="4184" y="249269"/>
                      <a:pt x="183" y="292132"/>
                    </a:cubicBezTo>
                    <a:cubicBezTo>
                      <a:pt x="-3817" y="334994"/>
                      <a:pt x="58952" y="346901"/>
                      <a:pt x="66858" y="373952"/>
                    </a:cubicBezTo>
                    <a:cubicBezTo>
                      <a:pt x="74764" y="400907"/>
                      <a:pt x="42284" y="411290"/>
                      <a:pt x="42284" y="411290"/>
                    </a:cubicBezTo>
                    <a:cubicBezTo>
                      <a:pt x="42284" y="411290"/>
                      <a:pt x="62572" y="421577"/>
                      <a:pt x="81146" y="414052"/>
                    </a:cubicBezTo>
                    <a:cubicBezTo>
                      <a:pt x="81146" y="414052"/>
                      <a:pt x="58952" y="433292"/>
                      <a:pt x="70001" y="456533"/>
                    </a:cubicBezTo>
                    <a:cubicBezTo>
                      <a:pt x="77526" y="472440"/>
                      <a:pt x="96957" y="479203"/>
                      <a:pt x="96957" y="479203"/>
                    </a:cubicBezTo>
                    <a:cubicBezTo>
                      <a:pt x="96957" y="479203"/>
                      <a:pt x="92576" y="465296"/>
                      <a:pt x="114864" y="458153"/>
                    </a:cubicBezTo>
                    <a:cubicBezTo>
                      <a:pt x="137057" y="451009"/>
                      <a:pt x="191445" y="433197"/>
                      <a:pt x="163632" y="387858"/>
                    </a:cubicBezTo>
                    <a:cubicBezTo>
                      <a:pt x="163632" y="387858"/>
                      <a:pt x="178682" y="393763"/>
                      <a:pt x="195446" y="386239"/>
                    </a:cubicBezTo>
                    <a:cubicBezTo>
                      <a:pt x="195446" y="386239"/>
                      <a:pt x="178777" y="386239"/>
                      <a:pt x="180777" y="367570"/>
                    </a:cubicBezTo>
                    <a:cubicBezTo>
                      <a:pt x="182777" y="348901"/>
                      <a:pt x="213353" y="333470"/>
                      <a:pt x="214877" y="304038"/>
                    </a:cubicBezTo>
                    <a:cubicBezTo>
                      <a:pt x="216496" y="274701"/>
                      <a:pt x="186302" y="246888"/>
                      <a:pt x="186302" y="246888"/>
                    </a:cubicBezTo>
                    <a:cubicBezTo>
                      <a:pt x="186302" y="246888"/>
                      <a:pt x="138296" y="219075"/>
                      <a:pt x="114483" y="146876"/>
                    </a:cubicBezTo>
                    <a:close/>
                  </a:path>
                </a:pathLst>
              </a:custGeom>
              <a:solidFill>
                <a:srgbClr val="894C2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C5B57BE7-4E08-1D54-4F56-56C62D52AFB2}"/>
                  </a:ext>
                </a:extLst>
              </p:cNvPr>
              <p:cNvSpPr/>
              <p:nvPr/>
            </p:nvSpPr>
            <p:spPr>
              <a:xfrm>
                <a:off x="5739667" y="2808731"/>
                <a:ext cx="103217" cy="395610"/>
              </a:xfrm>
              <a:custGeom>
                <a:avLst/>
                <a:gdLst>
                  <a:gd name="connsiteX0" fmla="*/ 77916 w 103217"/>
                  <a:gd name="connsiteY0" fmla="*/ 0 h 395610"/>
                  <a:gd name="connsiteX1" fmla="*/ 15146 w 103217"/>
                  <a:gd name="connsiteY1" fmla="*/ 91916 h 395610"/>
                  <a:gd name="connsiteX2" fmla="*/ 46388 w 103217"/>
                  <a:gd name="connsiteY2" fmla="*/ 212789 h 395610"/>
                  <a:gd name="connsiteX3" fmla="*/ 28672 w 103217"/>
                  <a:gd name="connsiteY3" fmla="*/ 318421 h 395610"/>
                  <a:gd name="connsiteX4" fmla="*/ 46674 w 103217"/>
                  <a:gd name="connsiteY4" fmla="*/ 395383 h 395610"/>
                  <a:gd name="connsiteX5" fmla="*/ 102776 w 103217"/>
                  <a:gd name="connsiteY5" fmla="*/ 346996 h 395610"/>
                  <a:gd name="connsiteX6" fmla="*/ 75344 w 103217"/>
                  <a:gd name="connsiteY6" fmla="*/ 249555 h 395610"/>
                  <a:gd name="connsiteX7" fmla="*/ 71629 w 103217"/>
                  <a:gd name="connsiteY7" fmla="*/ 137446 h 395610"/>
                  <a:gd name="connsiteX8" fmla="*/ 77916 w 103217"/>
                  <a:gd name="connsiteY8" fmla="*/ 0 h 395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217" h="395610">
                    <a:moveTo>
                      <a:pt x="77916" y="0"/>
                    </a:moveTo>
                    <a:cubicBezTo>
                      <a:pt x="77916" y="0"/>
                      <a:pt x="11241" y="24289"/>
                      <a:pt x="15146" y="91916"/>
                    </a:cubicBezTo>
                    <a:cubicBezTo>
                      <a:pt x="19147" y="159544"/>
                      <a:pt x="77725" y="176213"/>
                      <a:pt x="46388" y="212789"/>
                    </a:cubicBezTo>
                    <a:cubicBezTo>
                      <a:pt x="15146" y="249269"/>
                      <a:pt x="-30383" y="275558"/>
                      <a:pt x="28672" y="318421"/>
                    </a:cubicBezTo>
                    <a:cubicBezTo>
                      <a:pt x="69153" y="347758"/>
                      <a:pt x="74677" y="384334"/>
                      <a:pt x="46674" y="395383"/>
                    </a:cubicBezTo>
                    <a:cubicBezTo>
                      <a:pt x="46674" y="395383"/>
                      <a:pt x="96966" y="401765"/>
                      <a:pt x="102776" y="346996"/>
                    </a:cubicBezTo>
                    <a:cubicBezTo>
                      <a:pt x="108682" y="292227"/>
                      <a:pt x="53056" y="301752"/>
                      <a:pt x="75344" y="249555"/>
                    </a:cubicBezTo>
                    <a:cubicBezTo>
                      <a:pt x="97537" y="197453"/>
                      <a:pt x="94870" y="174784"/>
                      <a:pt x="71629" y="137446"/>
                    </a:cubicBezTo>
                    <a:cubicBezTo>
                      <a:pt x="48293" y="100108"/>
                      <a:pt x="24004" y="63056"/>
                      <a:pt x="77916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22" name="图形 364">
              <a:extLst>
                <a:ext uri="{FF2B5EF4-FFF2-40B4-BE49-F238E27FC236}">
                  <a16:creationId xmlns:a16="http://schemas.microsoft.com/office/drawing/2014/main" id="{E0511CFF-84C1-906A-1322-066A6094FB20}"/>
                </a:ext>
              </a:extLst>
            </p:cNvPr>
            <p:cNvGrpSpPr/>
            <p:nvPr/>
          </p:nvGrpSpPr>
          <p:grpSpPr>
            <a:xfrm>
              <a:off x="5994367" y="2835878"/>
              <a:ext cx="395001" cy="157734"/>
              <a:chOff x="5994367" y="2835878"/>
              <a:chExt cx="395001" cy="157734"/>
            </a:xfrm>
          </p:grpSpPr>
          <p:grpSp>
            <p:nvGrpSpPr>
              <p:cNvPr id="423" name="图形 364">
                <a:extLst>
                  <a:ext uri="{FF2B5EF4-FFF2-40B4-BE49-F238E27FC236}">
                    <a16:creationId xmlns:a16="http://schemas.microsoft.com/office/drawing/2014/main" id="{B9B1E8A9-464C-56C7-7DC7-8729499DE2D2}"/>
                  </a:ext>
                </a:extLst>
              </p:cNvPr>
              <p:cNvGrpSpPr/>
              <p:nvPr/>
            </p:nvGrpSpPr>
            <p:grpSpPr>
              <a:xfrm>
                <a:off x="5994367" y="2835878"/>
                <a:ext cx="395001" cy="157734"/>
                <a:chOff x="5994367" y="2835878"/>
                <a:chExt cx="395001" cy="157734"/>
              </a:xfrm>
            </p:grpSpPr>
            <p:sp>
              <p:nvSpPr>
                <p:cNvPr id="424" name="任意多边形: 形状 423">
                  <a:extLst>
                    <a:ext uri="{FF2B5EF4-FFF2-40B4-BE49-F238E27FC236}">
                      <a16:creationId xmlns:a16="http://schemas.microsoft.com/office/drawing/2014/main" id="{DAD9177C-A097-64C2-EC28-C87A4C1B8C73}"/>
                    </a:ext>
                  </a:extLst>
                </p:cNvPr>
                <p:cNvSpPr/>
                <p:nvPr/>
              </p:nvSpPr>
              <p:spPr>
                <a:xfrm>
                  <a:off x="5994367" y="2913126"/>
                  <a:ext cx="97726" cy="14478"/>
                </a:xfrm>
                <a:custGeom>
                  <a:avLst/>
                  <a:gdLst>
                    <a:gd name="connsiteX0" fmla="*/ 16859 w 97726"/>
                    <a:gd name="connsiteY0" fmla="*/ 14478 h 14478"/>
                    <a:gd name="connsiteX1" fmla="*/ 0 w 97726"/>
                    <a:gd name="connsiteY1" fmla="*/ 1524 h 14478"/>
                    <a:gd name="connsiteX2" fmla="*/ 97441 w 97726"/>
                    <a:gd name="connsiteY2" fmla="*/ 0 h 14478"/>
                    <a:gd name="connsiteX3" fmla="*/ 97727 w 97726"/>
                    <a:gd name="connsiteY3" fmla="*/ 12668 h 14478"/>
                    <a:gd name="connsiteX4" fmla="*/ 16859 w 97726"/>
                    <a:gd name="connsiteY4" fmla="*/ 14478 h 14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726" h="14478">
                      <a:moveTo>
                        <a:pt x="16859" y="14478"/>
                      </a:moveTo>
                      <a:cubicBezTo>
                        <a:pt x="8382" y="2381"/>
                        <a:pt x="0" y="1524"/>
                        <a:pt x="0" y="1524"/>
                      </a:cubicBezTo>
                      <a:lnTo>
                        <a:pt x="97441" y="0"/>
                      </a:lnTo>
                      <a:lnTo>
                        <a:pt x="97727" y="12668"/>
                      </a:lnTo>
                      <a:lnTo>
                        <a:pt x="16859" y="14478"/>
                      </a:lnTo>
                      <a:close/>
                    </a:path>
                  </a:pathLst>
                </a:custGeom>
                <a:solidFill>
                  <a:srgbClr val="D6800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5" name="任意多边形: 形状 424">
                  <a:extLst>
                    <a:ext uri="{FF2B5EF4-FFF2-40B4-BE49-F238E27FC236}">
                      <a16:creationId xmlns:a16="http://schemas.microsoft.com/office/drawing/2014/main" id="{CD2AD7AB-8305-80CA-DA1F-FCFF27DCF5C1}"/>
                    </a:ext>
                  </a:extLst>
                </p:cNvPr>
                <p:cNvSpPr/>
                <p:nvPr/>
              </p:nvSpPr>
              <p:spPr>
                <a:xfrm>
                  <a:off x="6343839" y="2893409"/>
                  <a:ext cx="32775" cy="14478"/>
                </a:xfrm>
                <a:custGeom>
                  <a:avLst/>
                  <a:gdLst>
                    <a:gd name="connsiteX0" fmla="*/ 4286 w 32775"/>
                    <a:gd name="connsiteY0" fmla="*/ 14478 h 14478"/>
                    <a:gd name="connsiteX1" fmla="*/ 0 w 32775"/>
                    <a:gd name="connsiteY1" fmla="*/ 1905 h 14478"/>
                    <a:gd name="connsiteX2" fmla="*/ 31718 w 32775"/>
                    <a:gd name="connsiteY2" fmla="*/ 0 h 14478"/>
                    <a:gd name="connsiteX3" fmla="*/ 32671 w 32775"/>
                    <a:gd name="connsiteY3" fmla="*/ 12668 h 14478"/>
                    <a:gd name="connsiteX4" fmla="*/ 4286 w 32775"/>
                    <a:gd name="connsiteY4" fmla="*/ 14478 h 14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775" h="14478">
                      <a:moveTo>
                        <a:pt x="4286" y="14478"/>
                      </a:moveTo>
                      <a:lnTo>
                        <a:pt x="0" y="1905"/>
                      </a:lnTo>
                      <a:lnTo>
                        <a:pt x="31718" y="0"/>
                      </a:lnTo>
                      <a:cubicBezTo>
                        <a:pt x="33242" y="7334"/>
                        <a:pt x="32671" y="12668"/>
                        <a:pt x="32671" y="12668"/>
                      </a:cubicBezTo>
                      <a:lnTo>
                        <a:pt x="4286" y="14478"/>
                      </a:lnTo>
                      <a:close/>
                    </a:path>
                  </a:pathLst>
                </a:custGeom>
                <a:solidFill>
                  <a:srgbClr val="D6800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6" name="任意多边形: 形状 425">
                  <a:extLst>
                    <a:ext uri="{FF2B5EF4-FFF2-40B4-BE49-F238E27FC236}">
                      <a16:creationId xmlns:a16="http://schemas.microsoft.com/office/drawing/2014/main" id="{2D6C7926-CEC8-5B5D-0C3C-3FF0FBCA5849}"/>
                    </a:ext>
                  </a:extLst>
                </p:cNvPr>
                <p:cNvSpPr/>
                <p:nvPr/>
              </p:nvSpPr>
              <p:spPr>
                <a:xfrm>
                  <a:off x="6084378" y="2835878"/>
                  <a:ext cx="304990" cy="157734"/>
                </a:xfrm>
                <a:custGeom>
                  <a:avLst/>
                  <a:gdLst>
                    <a:gd name="connsiteX0" fmla="*/ 234601 w 304990"/>
                    <a:gd name="connsiteY0" fmla="*/ 0 h 157734"/>
                    <a:gd name="connsiteX1" fmla="*/ 164306 w 304990"/>
                    <a:gd name="connsiteY1" fmla="*/ 67818 h 157734"/>
                    <a:gd name="connsiteX2" fmla="*/ 164402 w 304990"/>
                    <a:gd name="connsiteY2" fmla="*/ 71819 h 157734"/>
                    <a:gd name="connsiteX3" fmla="*/ 153162 w 304990"/>
                    <a:gd name="connsiteY3" fmla="*/ 72866 h 157734"/>
                    <a:gd name="connsiteX4" fmla="*/ 76962 w 304990"/>
                    <a:gd name="connsiteY4" fmla="*/ 9144 h 157734"/>
                    <a:gd name="connsiteX5" fmla="*/ 0 w 304990"/>
                    <a:gd name="connsiteY5" fmla="*/ 83439 h 157734"/>
                    <a:gd name="connsiteX6" fmla="*/ 76962 w 304990"/>
                    <a:gd name="connsiteY6" fmla="*/ 157734 h 157734"/>
                    <a:gd name="connsiteX7" fmla="*/ 154019 w 304990"/>
                    <a:gd name="connsiteY7" fmla="*/ 83439 h 157734"/>
                    <a:gd name="connsiteX8" fmla="*/ 154019 w 304990"/>
                    <a:gd name="connsiteY8" fmla="*/ 82868 h 157734"/>
                    <a:gd name="connsiteX9" fmla="*/ 166021 w 304990"/>
                    <a:gd name="connsiteY9" fmla="*/ 82201 h 157734"/>
                    <a:gd name="connsiteX10" fmla="*/ 234696 w 304990"/>
                    <a:gd name="connsiteY10" fmla="*/ 135541 h 157734"/>
                    <a:gd name="connsiteX11" fmla="*/ 304991 w 304990"/>
                    <a:gd name="connsiteY11" fmla="*/ 67723 h 157734"/>
                    <a:gd name="connsiteX12" fmla="*/ 234601 w 304990"/>
                    <a:gd name="connsiteY12" fmla="*/ 0 h 157734"/>
                    <a:gd name="connsiteX13" fmla="*/ 76962 w 304990"/>
                    <a:gd name="connsiteY13" fmla="*/ 145161 h 157734"/>
                    <a:gd name="connsiteX14" fmla="*/ 12668 w 304990"/>
                    <a:gd name="connsiteY14" fmla="*/ 83534 h 157734"/>
                    <a:gd name="connsiteX15" fmla="*/ 76962 w 304990"/>
                    <a:gd name="connsiteY15" fmla="*/ 21908 h 157734"/>
                    <a:gd name="connsiteX16" fmla="*/ 141256 w 304990"/>
                    <a:gd name="connsiteY16" fmla="*/ 83534 h 157734"/>
                    <a:gd name="connsiteX17" fmla="*/ 76962 w 304990"/>
                    <a:gd name="connsiteY17" fmla="*/ 145161 h 157734"/>
                    <a:gd name="connsiteX18" fmla="*/ 234601 w 304990"/>
                    <a:gd name="connsiteY18" fmla="*/ 122968 h 157734"/>
                    <a:gd name="connsiteX19" fmla="*/ 177070 w 304990"/>
                    <a:gd name="connsiteY19" fmla="*/ 67818 h 157734"/>
                    <a:gd name="connsiteX20" fmla="*/ 234601 w 304990"/>
                    <a:gd name="connsiteY20" fmla="*/ 12668 h 157734"/>
                    <a:gd name="connsiteX21" fmla="*/ 292132 w 304990"/>
                    <a:gd name="connsiteY21" fmla="*/ 67818 h 157734"/>
                    <a:gd name="connsiteX22" fmla="*/ 234601 w 304990"/>
                    <a:gd name="connsiteY22" fmla="*/ 122968 h 157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04990" h="157734">
                      <a:moveTo>
                        <a:pt x="234601" y="0"/>
                      </a:moveTo>
                      <a:cubicBezTo>
                        <a:pt x="195834" y="0"/>
                        <a:pt x="164306" y="30480"/>
                        <a:pt x="164306" y="67818"/>
                      </a:cubicBezTo>
                      <a:cubicBezTo>
                        <a:pt x="164306" y="69152"/>
                        <a:pt x="164402" y="70485"/>
                        <a:pt x="164402" y="71819"/>
                      </a:cubicBezTo>
                      <a:cubicBezTo>
                        <a:pt x="160306" y="71152"/>
                        <a:pt x="156401" y="71723"/>
                        <a:pt x="153162" y="72866"/>
                      </a:cubicBezTo>
                      <a:cubicBezTo>
                        <a:pt x="147828" y="36862"/>
                        <a:pt x="115633" y="9144"/>
                        <a:pt x="76962" y="9144"/>
                      </a:cubicBezTo>
                      <a:cubicBezTo>
                        <a:pt x="34481" y="9144"/>
                        <a:pt x="0" y="42481"/>
                        <a:pt x="0" y="83439"/>
                      </a:cubicBezTo>
                      <a:cubicBezTo>
                        <a:pt x="0" y="124397"/>
                        <a:pt x="34576" y="157734"/>
                        <a:pt x="76962" y="157734"/>
                      </a:cubicBezTo>
                      <a:cubicBezTo>
                        <a:pt x="119444" y="157734"/>
                        <a:pt x="154019" y="124397"/>
                        <a:pt x="154019" y="83439"/>
                      </a:cubicBezTo>
                      <a:cubicBezTo>
                        <a:pt x="154019" y="83249"/>
                        <a:pt x="154019" y="83058"/>
                        <a:pt x="154019" y="82868"/>
                      </a:cubicBezTo>
                      <a:cubicBezTo>
                        <a:pt x="156591" y="81439"/>
                        <a:pt x="161163" y="79724"/>
                        <a:pt x="166021" y="82201"/>
                      </a:cubicBezTo>
                      <a:cubicBezTo>
                        <a:pt x="172879" y="112681"/>
                        <a:pt x="201073" y="135541"/>
                        <a:pt x="234696" y="135541"/>
                      </a:cubicBezTo>
                      <a:cubicBezTo>
                        <a:pt x="273463" y="135541"/>
                        <a:pt x="304991" y="105061"/>
                        <a:pt x="304991" y="67723"/>
                      </a:cubicBezTo>
                      <a:cubicBezTo>
                        <a:pt x="304895" y="30480"/>
                        <a:pt x="273368" y="0"/>
                        <a:pt x="234601" y="0"/>
                      </a:cubicBezTo>
                      <a:close/>
                      <a:moveTo>
                        <a:pt x="76962" y="145161"/>
                      </a:moveTo>
                      <a:cubicBezTo>
                        <a:pt x="41529" y="145161"/>
                        <a:pt x="12668" y="117539"/>
                        <a:pt x="12668" y="83534"/>
                      </a:cubicBezTo>
                      <a:cubicBezTo>
                        <a:pt x="12668" y="49530"/>
                        <a:pt x="41529" y="21908"/>
                        <a:pt x="76962" y="21908"/>
                      </a:cubicBezTo>
                      <a:cubicBezTo>
                        <a:pt x="112395" y="21908"/>
                        <a:pt x="141256" y="49530"/>
                        <a:pt x="141256" y="83534"/>
                      </a:cubicBezTo>
                      <a:cubicBezTo>
                        <a:pt x="141351" y="117539"/>
                        <a:pt x="112490" y="145161"/>
                        <a:pt x="76962" y="145161"/>
                      </a:cubicBezTo>
                      <a:close/>
                      <a:moveTo>
                        <a:pt x="234601" y="122968"/>
                      </a:moveTo>
                      <a:cubicBezTo>
                        <a:pt x="202883" y="122968"/>
                        <a:pt x="177070" y="98203"/>
                        <a:pt x="177070" y="67818"/>
                      </a:cubicBezTo>
                      <a:cubicBezTo>
                        <a:pt x="177070" y="37433"/>
                        <a:pt x="202883" y="12668"/>
                        <a:pt x="234601" y="12668"/>
                      </a:cubicBezTo>
                      <a:cubicBezTo>
                        <a:pt x="266319" y="12668"/>
                        <a:pt x="292132" y="37433"/>
                        <a:pt x="292132" y="67818"/>
                      </a:cubicBezTo>
                      <a:cubicBezTo>
                        <a:pt x="292132" y="98203"/>
                        <a:pt x="266319" y="122968"/>
                        <a:pt x="234601" y="122968"/>
                      </a:cubicBezTo>
                      <a:close/>
                    </a:path>
                  </a:pathLst>
                </a:custGeom>
                <a:solidFill>
                  <a:srgbClr val="ED931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7584FE1A-F943-8325-4767-2A8676F9EE93}"/>
                  </a:ext>
                </a:extLst>
              </p:cNvPr>
              <p:cNvSpPr/>
              <p:nvPr/>
            </p:nvSpPr>
            <p:spPr>
              <a:xfrm>
                <a:off x="6085902" y="2848927"/>
                <a:ext cx="83534" cy="142874"/>
              </a:xfrm>
              <a:custGeom>
                <a:avLst/>
                <a:gdLst>
                  <a:gd name="connsiteX0" fmla="*/ 7715 w 83534"/>
                  <a:gd name="connsiteY0" fmla="*/ 71818 h 142874"/>
                  <a:gd name="connsiteX1" fmla="*/ 83153 w 83534"/>
                  <a:gd name="connsiteY1" fmla="*/ 381 h 142874"/>
                  <a:gd name="connsiteX2" fmla="*/ 83534 w 83534"/>
                  <a:gd name="connsiteY2" fmla="*/ 381 h 142874"/>
                  <a:gd name="connsiteX3" fmla="*/ 75438 w 83534"/>
                  <a:gd name="connsiteY3" fmla="*/ 0 h 142874"/>
                  <a:gd name="connsiteX4" fmla="*/ 0 w 83534"/>
                  <a:gd name="connsiteY4" fmla="*/ 71437 h 142874"/>
                  <a:gd name="connsiteX5" fmla="*/ 75057 w 83534"/>
                  <a:gd name="connsiteY5" fmla="*/ 142875 h 142874"/>
                  <a:gd name="connsiteX6" fmla="*/ 7715 w 83534"/>
                  <a:gd name="connsiteY6" fmla="*/ 71818 h 142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534" h="142874">
                    <a:moveTo>
                      <a:pt x="7715" y="71818"/>
                    </a:moveTo>
                    <a:cubicBezTo>
                      <a:pt x="7715" y="32385"/>
                      <a:pt x="41529" y="381"/>
                      <a:pt x="83153" y="381"/>
                    </a:cubicBezTo>
                    <a:cubicBezTo>
                      <a:pt x="83249" y="381"/>
                      <a:pt x="83439" y="381"/>
                      <a:pt x="83534" y="381"/>
                    </a:cubicBezTo>
                    <a:cubicBezTo>
                      <a:pt x="80867" y="95"/>
                      <a:pt x="78200" y="0"/>
                      <a:pt x="75438" y="0"/>
                    </a:cubicBezTo>
                    <a:cubicBezTo>
                      <a:pt x="33814" y="0"/>
                      <a:pt x="0" y="32004"/>
                      <a:pt x="0" y="71437"/>
                    </a:cubicBezTo>
                    <a:cubicBezTo>
                      <a:pt x="0" y="110776"/>
                      <a:pt x="33528" y="142685"/>
                      <a:pt x="75057" y="142875"/>
                    </a:cubicBezTo>
                    <a:cubicBezTo>
                      <a:pt x="37243" y="139065"/>
                      <a:pt x="7715" y="108680"/>
                      <a:pt x="7715" y="71818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98F55D33-4714-715C-E1AB-F7427DCFE9AB}"/>
                  </a:ext>
                </a:extLst>
              </p:cNvPr>
              <p:cNvSpPr/>
              <p:nvPr/>
            </p:nvSpPr>
            <p:spPr>
              <a:xfrm>
                <a:off x="6250780" y="2840259"/>
                <a:ext cx="75152" cy="128682"/>
              </a:xfrm>
              <a:custGeom>
                <a:avLst/>
                <a:gdLst>
                  <a:gd name="connsiteX0" fmla="*/ 6858 w 75152"/>
                  <a:gd name="connsiteY0" fmla="*/ 64675 h 128682"/>
                  <a:gd name="connsiteX1" fmla="*/ 74771 w 75152"/>
                  <a:gd name="connsiteY1" fmla="*/ 381 h 128682"/>
                  <a:gd name="connsiteX2" fmla="*/ 75152 w 75152"/>
                  <a:gd name="connsiteY2" fmla="*/ 381 h 128682"/>
                  <a:gd name="connsiteX3" fmla="*/ 67913 w 75152"/>
                  <a:gd name="connsiteY3" fmla="*/ 0 h 128682"/>
                  <a:gd name="connsiteX4" fmla="*/ 0 w 75152"/>
                  <a:gd name="connsiteY4" fmla="*/ 64294 h 128682"/>
                  <a:gd name="connsiteX5" fmla="*/ 67532 w 75152"/>
                  <a:gd name="connsiteY5" fmla="*/ 128683 h 128682"/>
                  <a:gd name="connsiteX6" fmla="*/ 6858 w 75152"/>
                  <a:gd name="connsiteY6" fmla="*/ 64675 h 128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152" h="128682">
                    <a:moveTo>
                      <a:pt x="6858" y="64675"/>
                    </a:moveTo>
                    <a:cubicBezTo>
                      <a:pt x="6858" y="29146"/>
                      <a:pt x="37243" y="381"/>
                      <a:pt x="74771" y="381"/>
                    </a:cubicBezTo>
                    <a:cubicBezTo>
                      <a:pt x="74867" y="381"/>
                      <a:pt x="75057" y="381"/>
                      <a:pt x="75152" y="381"/>
                    </a:cubicBezTo>
                    <a:cubicBezTo>
                      <a:pt x="72771" y="95"/>
                      <a:pt x="70390" y="0"/>
                      <a:pt x="67913" y="0"/>
                    </a:cubicBezTo>
                    <a:cubicBezTo>
                      <a:pt x="30385" y="0"/>
                      <a:pt x="0" y="28861"/>
                      <a:pt x="0" y="64294"/>
                    </a:cubicBezTo>
                    <a:cubicBezTo>
                      <a:pt x="0" y="99727"/>
                      <a:pt x="30194" y="128492"/>
                      <a:pt x="67532" y="128683"/>
                    </a:cubicBezTo>
                    <a:cubicBezTo>
                      <a:pt x="33528" y="125254"/>
                      <a:pt x="6858" y="97917"/>
                      <a:pt x="6858" y="64675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45C77DAE-2752-EBAA-6204-134FEC21B0C8}"/>
                  </a:ext>
                </a:extLst>
              </p:cNvPr>
              <p:cNvSpPr/>
              <p:nvPr/>
            </p:nvSpPr>
            <p:spPr>
              <a:xfrm>
                <a:off x="6002368" y="2914840"/>
                <a:ext cx="80581" cy="7905"/>
              </a:xfrm>
              <a:custGeom>
                <a:avLst/>
                <a:gdLst>
                  <a:gd name="connsiteX0" fmla="*/ 0 w 80581"/>
                  <a:gd name="connsiteY0" fmla="*/ 1619 h 7905"/>
                  <a:gd name="connsiteX1" fmla="*/ 80582 w 80581"/>
                  <a:gd name="connsiteY1" fmla="*/ 0 h 7905"/>
                  <a:gd name="connsiteX2" fmla="*/ 78581 w 80581"/>
                  <a:gd name="connsiteY2" fmla="*/ 7906 h 7905"/>
                  <a:gd name="connsiteX3" fmla="*/ 0 w 80581"/>
                  <a:gd name="connsiteY3" fmla="*/ 1619 h 7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581" h="7905">
                    <a:moveTo>
                      <a:pt x="0" y="1619"/>
                    </a:moveTo>
                    <a:lnTo>
                      <a:pt x="80582" y="0"/>
                    </a:lnTo>
                    <a:cubicBezTo>
                      <a:pt x="80582" y="0"/>
                      <a:pt x="78581" y="2572"/>
                      <a:pt x="78581" y="7906"/>
                    </a:cubicBezTo>
                    <a:cubicBezTo>
                      <a:pt x="78581" y="7906"/>
                      <a:pt x="53435" y="2191"/>
                      <a:pt x="0" y="1619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30" name="图形 364">
              <a:extLst>
                <a:ext uri="{FF2B5EF4-FFF2-40B4-BE49-F238E27FC236}">
                  <a16:creationId xmlns:a16="http://schemas.microsoft.com/office/drawing/2014/main" id="{9117B847-1B73-3768-4955-9149D7BDF775}"/>
                </a:ext>
              </a:extLst>
            </p:cNvPr>
            <p:cNvGrpSpPr/>
            <p:nvPr/>
          </p:nvGrpSpPr>
          <p:grpSpPr>
            <a:xfrm>
              <a:off x="6045517" y="3138995"/>
              <a:ext cx="415194" cy="337057"/>
              <a:chOff x="6045517" y="3138995"/>
              <a:chExt cx="415194" cy="337057"/>
            </a:xfrm>
          </p:grpSpPr>
          <p:grpSp>
            <p:nvGrpSpPr>
              <p:cNvPr id="431" name="图形 364">
                <a:extLst>
                  <a:ext uri="{FF2B5EF4-FFF2-40B4-BE49-F238E27FC236}">
                    <a16:creationId xmlns:a16="http://schemas.microsoft.com/office/drawing/2014/main" id="{69793A2C-D369-4831-DB71-B7BFB6652A43}"/>
                  </a:ext>
                </a:extLst>
              </p:cNvPr>
              <p:cNvGrpSpPr/>
              <p:nvPr/>
            </p:nvGrpSpPr>
            <p:grpSpPr>
              <a:xfrm>
                <a:off x="6045517" y="3138995"/>
                <a:ext cx="415194" cy="337057"/>
                <a:chOff x="6045517" y="3138995"/>
                <a:chExt cx="415194" cy="337057"/>
              </a:xfrm>
            </p:grpSpPr>
            <p:sp>
              <p:nvSpPr>
                <p:cNvPr id="432" name="任意多边形: 形状 431">
                  <a:extLst>
                    <a:ext uri="{FF2B5EF4-FFF2-40B4-BE49-F238E27FC236}">
                      <a16:creationId xmlns:a16="http://schemas.microsoft.com/office/drawing/2014/main" id="{2FABE1E9-0E7C-8D24-9F9F-FB0DC2962710}"/>
                    </a:ext>
                  </a:extLst>
                </p:cNvPr>
                <p:cNvSpPr/>
                <p:nvPr/>
              </p:nvSpPr>
              <p:spPr>
                <a:xfrm>
                  <a:off x="6113049" y="3211734"/>
                  <a:ext cx="347662" cy="264318"/>
                </a:xfrm>
                <a:custGeom>
                  <a:avLst/>
                  <a:gdLst>
                    <a:gd name="connsiteX0" fmla="*/ 0 w 347662"/>
                    <a:gd name="connsiteY0" fmla="*/ 264319 h 264318"/>
                    <a:gd name="connsiteX1" fmla="*/ 201359 w 347662"/>
                    <a:gd name="connsiteY1" fmla="*/ 231362 h 264318"/>
                    <a:gd name="connsiteX2" fmla="*/ 347663 w 347662"/>
                    <a:gd name="connsiteY2" fmla="*/ 0 h 264318"/>
                    <a:gd name="connsiteX3" fmla="*/ 76676 w 347662"/>
                    <a:gd name="connsiteY3" fmla="*/ 69056 h 264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7662" h="264318">
                      <a:moveTo>
                        <a:pt x="0" y="264319"/>
                      </a:moveTo>
                      <a:lnTo>
                        <a:pt x="201359" y="231362"/>
                      </a:lnTo>
                      <a:lnTo>
                        <a:pt x="347663" y="0"/>
                      </a:lnTo>
                      <a:lnTo>
                        <a:pt x="76676" y="69056"/>
                      </a:lnTo>
                      <a:close/>
                    </a:path>
                  </a:pathLst>
                </a:custGeom>
                <a:solidFill>
                  <a:srgbClr val="13A56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" name="任意多边形: 形状 432">
                  <a:extLst>
                    <a:ext uri="{FF2B5EF4-FFF2-40B4-BE49-F238E27FC236}">
                      <a16:creationId xmlns:a16="http://schemas.microsoft.com/office/drawing/2014/main" id="{74B73E65-4D03-1AFF-461E-A7B8F1F19306}"/>
                    </a:ext>
                  </a:extLst>
                </p:cNvPr>
                <p:cNvSpPr/>
                <p:nvPr/>
              </p:nvSpPr>
              <p:spPr>
                <a:xfrm>
                  <a:off x="6100762" y="3204114"/>
                  <a:ext cx="322421" cy="271938"/>
                </a:xfrm>
                <a:custGeom>
                  <a:avLst/>
                  <a:gdLst>
                    <a:gd name="connsiteX0" fmla="*/ 78676 w 322421"/>
                    <a:gd name="connsiteY0" fmla="*/ 61150 h 271938"/>
                    <a:gd name="connsiteX1" fmla="*/ 0 w 322421"/>
                    <a:gd name="connsiteY1" fmla="*/ 257651 h 271938"/>
                    <a:gd name="connsiteX2" fmla="*/ 12287 w 322421"/>
                    <a:gd name="connsiteY2" fmla="*/ 271939 h 271938"/>
                    <a:gd name="connsiteX3" fmla="*/ 88964 w 322421"/>
                    <a:gd name="connsiteY3" fmla="*/ 76676 h 271938"/>
                    <a:gd name="connsiteX4" fmla="*/ 310896 w 322421"/>
                    <a:gd name="connsiteY4" fmla="*/ 20098 h 271938"/>
                    <a:gd name="connsiteX5" fmla="*/ 322421 w 322421"/>
                    <a:gd name="connsiteY5" fmla="*/ 0 h 271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2421" h="271938">
                      <a:moveTo>
                        <a:pt x="78676" y="61150"/>
                      </a:moveTo>
                      <a:lnTo>
                        <a:pt x="0" y="257651"/>
                      </a:lnTo>
                      <a:lnTo>
                        <a:pt x="12287" y="271939"/>
                      </a:lnTo>
                      <a:lnTo>
                        <a:pt x="88964" y="76676"/>
                      </a:lnTo>
                      <a:lnTo>
                        <a:pt x="310896" y="20098"/>
                      </a:lnTo>
                      <a:lnTo>
                        <a:pt x="322421" y="0"/>
                      </a:lnTo>
                      <a:close/>
                    </a:path>
                  </a:pathLst>
                </a:custGeom>
                <a:solidFill>
                  <a:srgbClr val="E4E8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4" name="任意多边形: 形状 433">
                  <a:extLst>
                    <a:ext uri="{FF2B5EF4-FFF2-40B4-BE49-F238E27FC236}">
                      <a16:creationId xmlns:a16="http://schemas.microsoft.com/office/drawing/2014/main" id="{D241223B-9855-A005-C9FA-8AED4C07E8D3}"/>
                    </a:ext>
                  </a:extLst>
                </p:cNvPr>
                <p:cNvSpPr/>
                <p:nvPr/>
              </p:nvSpPr>
              <p:spPr>
                <a:xfrm>
                  <a:off x="6089903" y="3197828"/>
                  <a:ext cx="332327" cy="263937"/>
                </a:xfrm>
                <a:custGeom>
                  <a:avLst/>
                  <a:gdLst>
                    <a:gd name="connsiteX0" fmla="*/ 77343 w 332327"/>
                    <a:gd name="connsiteY0" fmla="*/ 57150 h 263937"/>
                    <a:gd name="connsiteX1" fmla="*/ 0 w 332327"/>
                    <a:gd name="connsiteY1" fmla="*/ 251365 h 263937"/>
                    <a:gd name="connsiteX2" fmla="*/ 10858 w 332327"/>
                    <a:gd name="connsiteY2" fmla="*/ 263938 h 263937"/>
                    <a:gd name="connsiteX3" fmla="*/ 89535 w 332327"/>
                    <a:gd name="connsiteY3" fmla="*/ 67437 h 263937"/>
                    <a:gd name="connsiteX4" fmla="*/ 327946 w 332327"/>
                    <a:gd name="connsiteY4" fmla="*/ 7620 h 263937"/>
                    <a:gd name="connsiteX5" fmla="*/ 332327 w 332327"/>
                    <a:gd name="connsiteY5" fmla="*/ 0 h 26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2327" h="263937">
                      <a:moveTo>
                        <a:pt x="77343" y="57150"/>
                      </a:moveTo>
                      <a:lnTo>
                        <a:pt x="0" y="251365"/>
                      </a:lnTo>
                      <a:lnTo>
                        <a:pt x="10858" y="263938"/>
                      </a:lnTo>
                      <a:lnTo>
                        <a:pt x="89535" y="67437"/>
                      </a:lnTo>
                      <a:lnTo>
                        <a:pt x="327946" y="7620"/>
                      </a:lnTo>
                      <a:lnTo>
                        <a:pt x="332327" y="0"/>
                      </a:lnTo>
                      <a:close/>
                    </a:path>
                  </a:pathLst>
                </a:custGeom>
                <a:solidFill>
                  <a:srgbClr val="DBDC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" name="任意多边形: 形状 434">
                  <a:extLst>
                    <a:ext uri="{FF2B5EF4-FFF2-40B4-BE49-F238E27FC236}">
                      <a16:creationId xmlns:a16="http://schemas.microsoft.com/office/drawing/2014/main" id="{B0D38A4E-D0EF-CD60-8313-8D9D2B50E287}"/>
                    </a:ext>
                  </a:extLst>
                </p:cNvPr>
                <p:cNvSpPr/>
                <p:nvPr/>
              </p:nvSpPr>
              <p:spPr>
                <a:xfrm>
                  <a:off x="6081330" y="3190684"/>
                  <a:ext cx="340899" cy="258508"/>
                </a:xfrm>
                <a:custGeom>
                  <a:avLst/>
                  <a:gdLst>
                    <a:gd name="connsiteX0" fmla="*/ 81153 w 340899"/>
                    <a:gd name="connsiteY0" fmla="*/ 55816 h 258508"/>
                    <a:gd name="connsiteX1" fmla="*/ 0 w 340899"/>
                    <a:gd name="connsiteY1" fmla="*/ 248602 h 258508"/>
                    <a:gd name="connsiteX2" fmla="*/ 8573 w 340899"/>
                    <a:gd name="connsiteY2" fmla="*/ 258509 h 258508"/>
                    <a:gd name="connsiteX3" fmla="*/ 85916 w 340899"/>
                    <a:gd name="connsiteY3" fmla="*/ 64294 h 258508"/>
                    <a:gd name="connsiteX4" fmla="*/ 336804 w 340899"/>
                    <a:gd name="connsiteY4" fmla="*/ 8001 h 258508"/>
                    <a:gd name="connsiteX5" fmla="*/ 340900 w 340899"/>
                    <a:gd name="connsiteY5" fmla="*/ 0 h 258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0899" h="258508">
                      <a:moveTo>
                        <a:pt x="81153" y="55816"/>
                      </a:moveTo>
                      <a:lnTo>
                        <a:pt x="0" y="248602"/>
                      </a:lnTo>
                      <a:lnTo>
                        <a:pt x="8573" y="258509"/>
                      </a:lnTo>
                      <a:lnTo>
                        <a:pt x="85916" y="64294"/>
                      </a:lnTo>
                      <a:lnTo>
                        <a:pt x="336804" y="8001"/>
                      </a:lnTo>
                      <a:lnTo>
                        <a:pt x="340900" y="0"/>
                      </a:lnTo>
                      <a:close/>
                    </a:path>
                  </a:pathLst>
                </a:custGeom>
                <a:solidFill>
                  <a:srgbClr val="E4E8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" name="任意多边形: 形状 435">
                  <a:extLst>
                    <a:ext uri="{FF2B5EF4-FFF2-40B4-BE49-F238E27FC236}">
                      <a16:creationId xmlns:a16="http://schemas.microsoft.com/office/drawing/2014/main" id="{C83E9D7B-2C30-8BBD-BA2F-353916405F88}"/>
                    </a:ext>
                  </a:extLst>
                </p:cNvPr>
                <p:cNvSpPr/>
                <p:nvPr/>
              </p:nvSpPr>
              <p:spPr>
                <a:xfrm>
                  <a:off x="6066852" y="3173158"/>
                  <a:ext cx="393858" cy="266128"/>
                </a:xfrm>
                <a:custGeom>
                  <a:avLst/>
                  <a:gdLst>
                    <a:gd name="connsiteX0" fmla="*/ 393859 w 393858"/>
                    <a:gd name="connsiteY0" fmla="*/ 38576 h 266128"/>
                    <a:gd name="connsiteX1" fmla="*/ 370046 w 393858"/>
                    <a:gd name="connsiteY1" fmla="*/ 0 h 266128"/>
                    <a:gd name="connsiteX2" fmla="*/ 348996 w 393858"/>
                    <a:gd name="connsiteY2" fmla="*/ 2381 h 266128"/>
                    <a:gd name="connsiteX3" fmla="*/ 87916 w 393858"/>
                    <a:gd name="connsiteY3" fmla="*/ 46863 h 266128"/>
                    <a:gd name="connsiteX4" fmla="*/ 0 w 393858"/>
                    <a:gd name="connsiteY4" fmla="*/ 249460 h 266128"/>
                    <a:gd name="connsiteX5" fmla="*/ 14478 w 393858"/>
                    <a:gd name="connsiteY5" fmla="*/ 266129 h 266128"/>
                    <a:gd name="connsiteX6" fmla="*/ 95631 w 393858"/>
                    <a:gd name="connsiteY6" fmla="*/ 73342 h 266128"/>
                    <a:gd name="connsiteX7" fmla="*/ 355378 w 393858"/>
                    <a:gd name="connsiteY7" fmla="*/ 17526 h 266128"/>
                    <a:gd name="connsiteX8" fmla="*/ 351282 w 393858"/>
                    <a:gd name="connsiteY8" fmla="*/ 25527 h 266128"/>
                    <a:gd name="connsiteX9" fmla="*/ 355378 w 393858"/>
                    <a:gd name="connsiteY9" fmla="*/ 24670 h 266128"/>
                    <a:gd name="connsiteX10" fmla="*/ 350996 w 393858"/>
                    <a:gd name="connsiteY10" fmla="*/ 32290 h 266128"/>
                    <a:gd name="connsiteX11" fmla="*/ 356330 w 393858"/>
                    <a:gd name="connsiteY11" fmla="*/ 30956 h 266128"/>
                    <a:gd name="connsiteX12" fmla="*/ 344805 w 393858"/>
                    <a:gd name="connsiteY12" fmla="*/ 51054 h 266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93858" h="266128">
                      <a:moveTo>
                        <a:pt x="393859" y="38576"/>
                      </a:moveTo>
                      <a:lnTo>
                        <a:pt x="370046" y="0"/>
                      </a:lnTo>
                      <a:lnTo>
                        <a:pt x="348996" y="2381"/>
                      </a:lnTo>
                      <a:lnTo>
                        <a:pt x="87916" y="46863"/>
                      </a:lnTo>
                      <a:lnTo>
                        <a:pt x="0" y="249460"/>
                      </a:lnTo>
                      <a:lnTo>
                        <a:pt x="14478" y="266129"/>
                      </a:lnTo>
                      <a:lnTo>
                        <a:pt x="95631" y="73342"/>
                      </a:lnTo>
                      <a:lnTo>
                        <a:pt x="355378" y="17526"/>
                      </a:lnTo>
                      <a:lnTo>
                        <a:pt x="351282" y="25527"/>
                      </a:lnTo>
                      <a:lnTo>
                        <a:pt x="355378" y="24670"/>
                      </a:lnTo>
                      <a:lnTo>
                        <a:pt x="350996" y="32290"/>
                      </a:lnTo>
                      <a:lnTo>
                        <a:pt x="356330" y="30956"/>
                      </a:lnTo>
                      <a:lnTo>
                        <a:pt x="344805" y="51054"/>
                      </a:lnTo>
                      <a:close/>
                    </a:path>
                  </a:pathLst>
                </a:custGeom>
                <a:solidFill>
                  <a:srgbClr val="0A8C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" name="任意多边形: 形状 436">
                  <a:extLst>
                    <a:ext uri="{FF2B5EF4-FFF2-40B4-BE49-F238E27FC236}">
                      <a16:creationId xmlns:a16="http://schemas.microsoft.com/office/drawing/2014/main" id="{014A3A5F-CAC3-E443-4177-E6C15FA66D05}"/>
                    </a:ext>
                  </a:extLst>
                </p:cNvPr>
                <p:cNvSpPr/>
                <p:nvPr/>
              </p:nvSpPr>
              <p:spPr>
                <a:xfrm>
                  <a:off x="6045517" y="3138995"/>
                  <a:ext cx="377775" cy="283622"/>
                </a:xfrm>
                <a:custGeom>
                  <a:avLst/>
                  <a:gdLst>
                    <a:gd name="connsiteX0" fmla="*/ 358045 w 377775"/>
                    <a:gd name="connsiteY0" fmla="*/ 254 h 283622"/>
                    <a:gd name="connsiteX1" fmla="*/ 83820 w 377775"/>
                    <a:gd name="connsiteY1" fmla="*/ 35020 h 283622"/>
                    <a:gd name="connsiteX2" fmla="*/ 0 w 377775"/>
                    <a:gd name="connsiteY2" fmla="*/ 258858 h 283622"/>
                    <a:gd name="connsiteX3" fmla="*/ 21431 w 377775"/>
                    <a:gd name="connsiteY3" fmla="*/ 283623 h 283622"/>
                    <a:gd name="connsiteX4" fmla="*/ 109347 w 377775"/>
                    <a:gd name="connsiteY4" fmla="*/ 81026 h 283622"/>
                    <a:gd name="connsiteX5" fmla="*/ 363474 w 377775"/>
                    <a:gd name="connsiteY5" fmla="*/ 25971 h 283622"/>
                    <a:gd name="connsiteX6" fmla="*/ 377571 w 377775"/>
                    <a:gd name="connsiteY6" fmla="*/ 18923 h 283622"/>
                    <a:gd name="connsiteX7" fmla="*/ 358045 w 377775"/>
                    <a:gd name="connsiteY7" fmla="*/ 254 h 283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77775" h="283622">
                      <a:moveTo>
                        <a:pt x="358045" y="254"/>
                      </a:moveTo>
                      <a:cubicBezTo>
                        <a:pt x="343186" y="2540"/>
                        <a:pt x="83820" y="35020"/>
                        <a:pt x="83820" y="35020"/>
                      </a:cubicBezTo>
                      <a:lnTo>
                        <a:pt x="0" y="258858"/>
                      </a:lnTo>
                      <a:lnTo>
                        <a:pt x="21431" y="283623"/>
                      </a:lnTo>
                      <a:lnTo>
                        <a:pt x="109347" y="81026"/>
                      </a:lnTo>
                      <a:cubicBezTo>
                        <a:pt x="109347" y="81026"/>
                        <a:pt x="351091" y="27686"/>
                        <a:pt x="363474" y="25971"/>
                      </a:cubicBezTo>
                      <a:cubicBezTo>
                        <a:pt x="371951" y="24828"/>
                        <a:pt x="376142" y="23304"/>
                        <a:pt x="377571" y="18923"/>
                      </a:cubicBezTo>
                      <a:cubicBezTo>
                        <a:pt x="379095" y="10541"/>
                        <a:pt x="372047" y="-1937"/>
                        <a:pt x="358045" y="254"/>
                      </a:cubicBezTo>
                      <a:close/>
                    </a:path>
                  </a:pathLst>
                </a:custGeom>
                <a:solidFill>
                  <a:srgbClr val="0A8C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" name="任意多边形: 形状 437">
                  <a:extLst>
                    <a:ext uri="{FF2B5EF4-FFF2-40B4-BE49-F238E27FC236}">
                      <a16:creationId xmlns:a16="http://schemas.microsoft.com/office/drawing/2014/main" id="{07080C22-2A89-87AB-1D0C-5EE27A919660}"/>
                    </a:ext>
                  </a:extLst>
                </p:cNvPr>
                <p:cNvSpPr/>
                <p:nvPr/>
              </p:nvSpPr>
              <p:spPr>
                <a:xfrm>
                  <a:off x="6154673" y="3157823"/>
                  <a:ext cx="268223" cy="62198"/>
                </a:xfrm>
                <a:custGeom>
                  <a:avLst/>
                  <a:gdLst>
                    <a:gd name="connsiteX0" fmla="*/ 254127 w 268223"/>
                    <a:gd name="connsiteY0" fmla="*/ 7144 h 62198"/>
                    <a:gd name="connsiteX1" fmla="*/ 0 w 268223"/>
                    <a:gd name="connsiteY1" fmla="*/ 62198 h 62198"/>
                    <a:gd name="connsiteX2" fmla="*/ 261080 w 268223"/>
                    <a:gd name="connsiteY2" fmla="*/ 17717 h 62198"/>
                    <a:gd name="connsiteX3" fmla="*/ 267843 w 268223"/>
                    <a:gd name="connsiteY3" fmla="*/ 1429 h 62198"/>
                    <a:gd name="connsiteX4" fmla="*/ 268224 w 268223"/>
                    <a:gd name="connsiteY4" fmla="*/ 0 h 62198"/>
                    <a:gd name="connsiteX5" fmla="*/ 254127 w 268223"/>
                    <a:gd name="connsiteY5" fmla="*/ 7144 h 621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8223" h="62198">
                      <a:moveTo>
                        <a:pt x="254127" y="7144"/>
                      </a:moveTo>
                      <a:cubicBezTo>
                        <a:pt x="241840" y="8763"/>
                        <a:pt x="0" y="62198"/>
                        <a:pt x="0" y="62198"/>
                      </a:cubicBezTo>
                      <a:lnTo>
                        <a:pt x="261080" y="17717"/>
                      </a:lnTo>
                      <a:cubicBezTo>
                        <a:pt x="261080" y="17717"/>
                        <a:pt x="265081" y="9811"/>
                        <a:pt x="267843" y="1429"/>
                      </a:cubicBezTo>
                      <a:cubicBezTo>
                        <a:pt x="267938" y="953"/>
                        <a:pt x="268129" y="476"/>
                        <a:pt x="268224" y="0"/>
                      </a:cubicBezTo>
                      <a:cubicBezTo>
                        <a:pt x="266891" y="4477"/>
                        <a:pt x="262604" y="6001"/>
                        <a:pt x="254127" y="7144"/>
                      </a:cubicBezTo>
                      <a:close/>
                    </a:path>
                  </a:pathLst>
                </a:custGeom>
                <a:solidFill>
                  <a:srgbClr val="13A56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39" name="图形 364">
                  <a:extLst>
                    <a:ext uri="{FF2B5EF4-FFF2-40B4-BE49-F238E27FC236}">
                      <a16:creationId xmlns:a16="http://schemas.microsoft.com/office/drawing/2014/main" id="{236E6E6D-5D8B-CF0D-E895-EA22A19FD701}"/>
                    </a:ext>
                  </a:extLst>
                </p:cNvPr>
                <p:cNvGrpSpPr/>
                <p:nvPr/>
              </p:nvGrpSpPr>
              <p:grpSpPr>
                <a:xfrm>
                  <a:off x="6050184" y="3149917"/>
                  <a:ext cx="353091" cy="272700"/>
                  <a:chOff x="6050184" y="3149917"/>
                  <a:chExt cx="353091" cy="272700"/>
                </a:xfrm>
              </p:grpSpPr>
              <p:sp>
                <p:nvSpPr>
                  <p:cNvPr id="440" name="任意多边形: 形状 439">
                    <a:extLst>
                      <a:ext uri="{FF2B5EF4-FFF2-40B4-BE49-F238E27FC236}">
                        <a16:creationId xmlns:a16="http://schemas.microsoft.com/office/drawing/2014/main" id="{E2B7DD7A-1880-26D5-5E8E-C1FB4E546982}"/>
                      </a:ext>
                    </a:extLst>
                  </p:cNvPr>
                  <p:cNvSpPr/>
                  <p:nvPr/>
                </p:nvSpPr>
                <p:spPr>
                  <a:xfrm>
                    <a:off x="6050184" y="3149917"/>
                    <a:ext cx="347757" cy="261937"/>
                  </a:xfrm>
                  <a:custGeom>
                    <a:avLst/>
                    <a:gdLst>
                      <a:gd name="connsiteX0" fmla="*/ 347758 w 347757"/>
                      <a:gd name="connsiteY0" fmla="*/ 6572 h 261937"/>
                      <a:gd name="connsiteX1" fmla="*/ 347758 w 347757"/>
                      <a:gd name="connsiteY1" fmla="*/ 0 h 261937"/>
                      <a:gd name="connsiteX2" fmla="*/ 89726 w 347757"/>
                      <a:gd name="connsiteY2" fmla="*/ 40767 h 261937"/>
                      <a:gd name="connsiteX3" fmla="*/ 0 w 347757"/>
                      <a:gd name="connsiteY3" fmla="*/ 253460 h 261937"/>
                      <a:gd name="connsiteX4" fmla="*/ 7334 w 347757"/>
                      <a:gd name="connsiteY4" fmla="*/ 261937 h 261937"/>
                      <a:gd name="connsiteX5" fmla="*/ 100108 w 347757"/>
                      <a:gd name="connsiteY5" fmla="*/ 54197 h 261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7757" h="261937">
                        <a:moveTo>
                          <a:pt x="347758" y="6572"/>
                        </a:moveTo>
                        <a:lnTo>
                          <a:pt x="347758" y="0"/>
                        </a:lnTo>
                        <a:lnTo>
                          <a:pt x="89726" y="40767"/>
                        </a:lnTo>
                        <a:lnTo>
                          <a:pt x="0" y="253460"/>
                        </a:lnTo>
                        <a:lnTo>
                          <a:pt x="7334" y="261937"/>
                        </a:lnTo>
                        <a:lnTo>
                          <a:pt x="100108" y="54197"/>
                        </a:lnTo>
                        <a:close/>
                      </a:path>
                    </a:pathLst>
                  </a:custGeom>
                  <a:solidFill>
                    <a:srgbClr val="DBDCD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1" name="任意多边形: 形状 440">
                    <a:extLst>
                      <a:ext uri="{FF2B5EF4-FFF2-40B4-BE49-F238E27FC236}">
                        <a16:creationId xmlns:a16="http://schemas.microsoft.com/office/drawing/2014/main" id="{7CB83099-AD55-674A-C76E-6A4485E223DE}"/>
                      </a:ext>
                    </a:extLst>
                  </p:cNvPr>
                  <p:cNvSpPr/>
                  <p:nvPr/>
                </p:nvSpPr>
                <p:spPr>
                  <a:xfrm>
                    <a:off x="6057518" y="3155727"/>
                    <a:ext cx="345757" cy="266890"/>
                  </a:xfrm>
                  <a:custGeom>
                    <a:avLst/>
                    <a:gdLst>
                      <a:gd name="connsiteX0" fmla="*/ 92774 w 345757"/>
                      <a:gd name="connsiteY0" fmla="*/ 48387 h 266890"/>
                      <a:gd name="connsiteX1" fmla="*/ 0 w 345757"/>
                      <a:gd name="connsiteY1" fmla="*/ 256127 h 266890"/>
                      <a:gd name="connsiteX2" fmla="*/ 9334 w 345757"/>
                      <a:gd name="connsiteY2" fmla="*/ 266891 h 266890"/>
                      <a:gd name="connsiteX3" fmla="*/ 97250 w 345757"/>
                      <a:gd name="connsiteY3" fmla="*/ 64294 h 266890"/>
                      <a:gd name="connsiteX4" fmla="*/ 345758 w 345757"/>
                      <a:gd name="connsiteY4" fmla="*/ 10287 h 266890"/>
                      <a:gd name="connsiteX5" fmla="*/ 345758 w 345757"/>
                      <a:gd name="connsiteY5" fmla="*/ 0 h 266890"/>
                      <a:gd name="connsiteX6" fmla="*/ 340423 w 345757"/>
                      <a:gd name="connsiteY6" fmla="*/ 762 h 266890"/>
                      <a:gd name="connsiteX7" fmla="*/ 92774 w 345757"/>
                      <a:gd name="connsiteY7" fmla="*/ 48387 h 2668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45757" h="266890">
                        <a:moveTo>
                          <a:pt x="92774" y="48387"/>
                        </a:moveTo>
                        <a:lnTo>
                          <a:pt x="0" y="256127"/>
                        </a:lnTo>
                        <a:lnTo>
                          <a:pt x="9334" y="266891"/>
                        </a:lnTo>
                        <a:lnTo>
                          <a:pt x="97250" y="64294"/>
                        </a:lnTo>
                        <a:cubicBezTo>
                          <a:pt x="97250" y="64294"/>
                          <a:pt x="307372" y="17907"/>
                          <a:pt x="345758" y="10287"/>
                        </a:cubicBezTo>
                        <a:lnTo>
                          <a:pt x="345758" y="0"/>
                        </a:lnTo>
                        <a:lnTo>
                          <a:pt x="340423" y="762"/>
                        </a:lnTo>
                        <a:lnTo>
                          <a:pt x="92774" y="48387"/>
                        </a:lnTo>
                        <a:close/>
                      </a:path>
                    </a:pathLst>
                  </a:custGeom>
                  <a:solidFill>
                    <a:srgbClr val="E4E8E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05F898D4-5697-AEBB-515F-0443A1FB79DE}"/>
                  </a:ext>
                </a:extLst>
              </p:cNvPr>
              <p:cNvSpPr/>
              <p:nvPr/>
            </p:nvSpPr>
            <p:spPr>
              <a:xfrm>
                <a:off x="6137528" y="3220021"/>
                <a:ext cx="308895" cy="208692"/>
              </a:xfrm>
              <a:custGeom>
                <a:avLst/>
                <a:gdLst>
                  <a:gd name="connsiteX0" fmla="*/ 308896 w 308895"/>
                  <a:gd name="connsiteY0" fmla="*/ 0 h 208692"/>
                  <a:gd name="connsiteX1" fmla="*/ 55340 w 308895"/>
                  <a:gd name="connsiteY1" fmla="*/ 69152 h 208692"/>
                  <a:gd name="connsiteX2" fmla="*/ 0 w 308895"/>
                  <a:gd name="connsiteY2" fmla="*/ 208693 h 208692"/>
                  <a:gd name="connsiteX3" fmla="*/ 308896 w 308895"/>
                  <a:gd name="connsiteY3" fmla="*/ 0 h 208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895" h="208692">
                    <a:moveTo>
                      <a:pt x="308896" y="0"/>
                    </a:moveTo>
                    <a:lnTo>
                      <a:pt x="55340" y="69152"/>
                    </a:lnTo>
                    <a:lnTo>
                      <a:pt x="0" y="208693"/>
                    </a:lnTo>
                    <a:cubicBezTo>
                      <a:pt x="0" y="208693"/>
                      <a:pt x="110395" y="59817"/>
                      <a:pt x="30889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3" name="图形 364">
              <a:extLst>
                <a:ext uri="{FF2B5EF4-FFF2-40B4-BE49-F238E27FC236}">
                  <a16:creationId xmlns:a16="http://schemas.microsoft.com/office/drawing/2014/main" id="{F580823B-82BA-588E-DB1B-F27E319A7531}"/>
                </a:ext>
              </a:extLst>
            </p:cNvPr>
            <p:cNvGrpSpPr/>
            <p:nvPr/>
          </p:nvGrpSpPr>
          <p:grpSpPr>
            <a:xfrm>
              <a:off x="5921894" y="3172396"/>
              <a:ext cx="390250" cy="352841"/>
              <a:chOff x="5921894" y="3172396"/>
              <a:chExt cx="390250" cy="352841"/>
            </a:xfrm>
          </p:grpSpPr>
          <p:grpSp>
            <p:nvGrpSpPr>
              <p:cNvPr id="444" name="图形 364">
                <a:extLst>
                  <a:ext uri="{FF2B5EF4-FFF2-40B4-BE49-F238E27FC236}">
                    <a16:creationId xmlns:a16="http://schemas.microsoft.com/office/drawing/2014/main" id="{8C331A58-6831-097A-E3FF-F01E26A51B93}"/>
                  </a:ext>
                </a:extLst>
              </p:cNvPr>
              <p:cNvGrpSpPr/>
              <p:nvPr/>
            </p:nvGrpSpPr>
            <p:grpSpPr>
              <a:xfrm>
                <a:off x="5921894" y="3172396"/>
                <a:ext cx="390250" cy="352841"/>
                <a:chOff x="5921894" y="3172396"/>
                <a:chExt cx="390250" cy="352841"/>
              </a:xfrm>
            </p:grpSpPr>
            <p:sp>
              <p:nvSpPr>
                <p:cNvPr id="445" name="任意多边形: 形状 444">
                  <a:extLst>
                    <a:ext uri="{FF2B5EF4-FFF2-40B4-BE49-F238E27FC236}">
                      <a16:creationId xmlns:a16="http://schemas.microsoft.com/office/drawing/2014/main" id="{DB1D3134-AB14-12C4-76F5-B1BBA1CAF82C}"/>
                    </a:ext>
                  </a:extLst>
                </p:cNvPr>
                <p:cNvSpPr/>
                <p:nvPr/>
              </p:nvSpPr>
              <p:spPr>
                <a:xfrm>
                  <a:off x="6196869" y="3369665"/>
                  <a:ext cx="115275" cy="117323"/>
                </a:xfrm>
                <a:custGeom>
                  <a:avLst/>
                  <a:gdLst>
                    <a:gd name="connsiteX0" fmla="*/ 14573 w 115275"/>
                    <a:gd name="connsiteY0" fmla="*/ 117246 h 117323"/>
                    <a:gd name="connsiteX1" fmla="*/ 0 w 115275"/>
                    <a:gd name="connsiteY1" fmla="*/ 70383 h 117323"/>
                    <a:gd name="connsiteX2" fmla="*/ 21431 w 115275"/>
                    <a:gd name="connsiteY2" fmla="*/ 15519 h 117323"/>
                    <a:gd name="connsiteX3" fmla="*/ 27242 w 115275"/>
                    <a:gd name="connsiteY3" fmla="*/ 50952 h 117323"/>
                    <a:gd name="connsiteX4" fmla="*/ 91249 w 115275"/>
                    <a:gd name="connsiteY4" fmla="*/ 660 h 117323"/>
                    <a:gd name="connsiteX5" fmla="*/ 57912 w 115275"/>
                    <a:gd name="connsiteY5" fmla="*/ 48285 h 117323"/>
                    <a:gd name="connsiteX6" fmla="*/ 111252 w 115275"/>
                    <a:gd name="connsiteY6" fmla="*/ 19710 h 117323"/>
                    <a:gd name="connsiteX7" fmla="*/ 67437 w 115275"/>
                    <a:gd name="connsiteY7" fmla="*/ 66859 h 117323"/>
                    <a:gd name="connsiteX8" fmla="*/ 115062 w 115275"/>
                    <a:gd name="connsiteY8" fmla="*/ 54667 h 117323"/>
                    <a:gd name="connsiteX9" fmla="*/ 72676 w 115275"/>
                    <a:gd name="connsiteY9" fmla="*/ 78956 h 117323"/>
                    <a:gd name="connsiteX10" fmla="*/ 115252 w 115275"/>
                    <a:gd name="connsiteY10" fmla="*/ 83718 h 117323"/>
                    <a:gd name="connsiteX11" fmla="*/ 69818 w 115275"/>
                    <a:gd name="connsiteY11" fmla="*/ 91624 h 117323"/>
                    <a:gd name="connsiteX12" fmla="*/ 14573 w 115275"/>
                    <a:gd name="connsiteY12" fmla="*/ 117246 h 117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5275" h="117323">
                      <a:moveTo>
                        <a:pt x="14573" y="117246"/>
                      </a:moveTo>
                      <a:cubicBezTo>
                        <a:pt x="14383" y="95244"/>
                        <a:pt x="6477" y="79527"/>
                        <a:pt x="0" y="70383"/>
                      </a:cubicBezTo>
                      <a:cubicBezTo>
                        <a:pt x="0" y="70383"/>
                        <a:pt x="9239" y="9709"/>
                        <a:pt x="21431" y="15519"/>
                      </a:cubicBezTo>
                      <a:cubicBezTo>
                        <a:pt x="33623" y="21330"/>
                        <a:pt x="27242" y="50952"/>
                        <a:pt x="27242" y="50952"/>
                      </a:cubicBezTo>
                      <a:cubicBezTo>
                        <a:pt x="27242" y="50952"/>
                        <a:pt x="83915" y="-6769"/>
                        <a:pt x="91249" y="660"/>
                      </a:cubicBezTo>
                      <a:cubicBezTo>
                        <a:pt x="98679" y="8090"/>
                        <a:pt x="57912" y="48285"/>
                        <a:pt x="57912" y="48285"/>
                      </a:cubicBezTo>
                      <a:cubicBezTo>
                        <a:pt x="57912" y="48285"/>
                        <a:pt x="102108" y="8566"/>
                        <a:pt x="111252" y="19710"/>
                      </a:cubicBezTo>
                      <a:cubicBezTo>
                        <a:pt x="120396" y="30855"/>
                        <a:pt x="67437" y="66859"/>
                        <a:pt x="67437" y="66859"/>
                      </a:cubicBezTo>
                      <a:cubicBezTo>
                        <a:pt x="67437" y="66859"/>
                        <a:pt x="111347" y="46761"/>
                        <a:pt x="115062" y="54667"/>
                      </a:cubicBezTo>
                      <a:cubicBezTo>
                        <a:pt x="118777" y="62573"/>
                        <a:pt x="72676" y="78956"/>
                        <a:pt x="72676" y="78956"/>
                      </a:cubicBezTo>
                      <a:cubicBezTo>
                        <a:pt x="72676" y="78956"/>
                        <a:pt x="114967" y="75813"/>
                        <a:pt x="115252" y="83718"/>
                      </a:cubicBezTo>
                      <a:cubicBezTo>
                        <a:pt x="115538" y="91624"/>
                        <a:pt x="69818" y="91624"/>
                        <a:pt x="69818" y="91624"/>
                      </a:cubicBezTo>
                      <a:cubicBezTo>
                        <a:pt x="69818" y="91624"/>
                        <a:pt x="55245" y="118961"/>
                        <a:pt x="14573" y="117246"/>
                      </a:cubicBezTo>
                      <a:close/>
                    </a:path>
                  </a:pathLst>
                </a:custGeom>
                <a:solidFill>
                  <a:srgbClr val="FBCCA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" name="任意多边形: 形状 445">
                  <a:extLst>
                    <a:ext uri="{FF2B5EF4-FFF2-40B4-BE49-F238E27FC236}">
                      <a16:creationId xmlns:a16="http://schemas.microsoft.com/office/drawing/2014/main" id="{6B329172-A9C9-3ACF-09E4-E1201AB95251}"/>
                    </a:ext>
                  </a:extLst>
                </p:cNvPr>
                <p:cNvSpPr/>
                <p:nvPr/>
              </p:nvSpPr>
              <p:spPr>
                <a:xfrm>
                  <a:off x="5921894" y="3172396"/>
                  <a:ext cx="289486" cy="352841"/>
                </a:xfrm>
                <a:custGeom>
                  <a:avLst/>
                  <a:gdLst>
                    <a:gd name="connsiteX0" fmla="*/ 266784 w 289486"/>
                    <a:gd name="connsiteY0" fmla="*/ 258032 h 352841"/>
                    <a:gd name="connsiteX1" fmla="*/ 266784 w 289486"/>
                    <a:gd name="connsiteY1" fmla="*/ 258032 h 352841"/>
                    <a:gd name="connsiteX2" fmla="*/ 106097 w 289486"/>
                    <a:gd name="connsiteY2" fmla="*/ 111157 h 352841"/>
                    <a:gd name="connsiteX3" fmla="*/ 52662 w 289486"/>
                    <a:gd name="connsiteY3" fmla="*/ 0 h 352841"/>
                    <a:gd name="connsiteX4" fmla="*/ 12657 w 289486"/>
                    <a:gd name="connsiteY4" fmla="*/ 55531 h 352841"/>
                    <a:gd name="connsiteX5" fmla="*/ 61425 w 289486"/>
                    <a:gd name="connsiteY5" fmla="*/ 300418 h 352841"/>
                    <a:gd name="connsiteX6" fmla="*/ 259545 w 289486"/>
                    <a:gd name="connsiteY6" fmla="*/ 339090 h 352841"/>
                    <a:gd name="connsiteX7" fmla="*/ 289072 w 289486"/>
                    <a:gd name="connsiteY7" fmla="*/ 324231 h 352841"/>
                    <a:gd name="connsiteX8" fmla="*/ 266784 w 289486"/>
                    <a:gd name="connsiteY8" fmla="*/ 258032 h 352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9486" h="352841">
                      <a:moveTo>
                        <a:pt x="266784" y="258032"/>
                      </a:moveTo>
                      <a:cubicBezTo>
                        <a:pt x="266784" y="258032"/>
                        <a:pt x="266784" y="258032"/>
                        <a:pt x="266784" y="258032"/>
                      </a:cubicBezTo>
                      <a:cubicBezTo>
                        <a:pt x="132100" y="278606"/>
                        <a:pt x="114098" y="204026"/>
                        <a:pt x="106097" y="111157"/>
                      </a:cubicBezTo>
                      <a:cubicBezTo>
                        <a:pt x="98191" y="18383"/>
                        <a:pt x="52852" y="0"/>
                        <a:pt x="52662" y="0"/>
                      </a:cubicBezTo>
                      <a:cubicBezTo>
                        <a:pt x="37707" y="12859"/>
                        <a:pt x="21610" y="31242"/>
                        <a:pt x="12657" y="55531"/>
                      </a:cubicBezTo>
                      <a:cubicBezTo>
                        <a:pt x="-6965" y="108966"/>
                        <a:pt x="-12394" y="240411"/>
                        <a:pt x="61425" y="300418"/>
                      </a:cubicBezTo>
                      <a:cubicBezTo>
                        <a:pt x="139720" y="370713"/>
                        <a:pt x="218301" y="355378"/>
                        <a:pt x="259545" y="339090"/>
                      </a:cubicBezTo>
                      <a:cubicBezTo>
                        <a:pt x="278118" y="331756"/>
                        <a:pt x="289072" y="324231"/>
                        <a:pt x="289072" y="324231"/>
                      </a:cubicBezTo>
                      <a:cubicBezTo>
                        <a:pt x="293073" y="280606"/>
                        <a:pt x="266784" y="258032"/>
                        <a:pt x="266784" y="258032"/>
                      </a:cubicBezTo>
                      <a:close/>
                    </a:path>
                  </a:pathLst>
                </a:custGeom>
                <a:solidFill>
                  <a:srgbClr val="FBC7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4272F574-8DAC-513C-114A-CE04F1251DD5}"/>
                  </a:ext>
                </a:extLst>
              </p:cNvPr>
              <p:cNvSpPr/>
              <p:nvPr/>
            </p:nvSpPr>
            <p:spPr>
              <a:xfrm>
                <a:off x="5925386" y="3177920"/>
                <a:ext cx="205855" cy="325373"/>
              </a:xfrm>
              <a:custGeom>
                <a:avLst/>
                <a:gdLst>
                  <a:gd name="connsiteX0" fmla="*/ 49265 w 205855"/>
                  <a:gd name="connsiteY0" fmla="*/ 0 h 325373"/>
                  <a:gd name="connsiteX1" fmla="*/ 7355 w 205855"/>
                  <a:gd name="connsiteY1" fmla="*/ 188119 h 325373"/>
                  <a:gd name="connsiteX2" fmla="*/ 205856 w 205855"/>
                  <a:gd name="connsiteY2" fmla="*/ 323088 h 325373"/>
                  <a:gd name="connsiteX3" fmla="*/ 49265 w 205855"/>
                  <a:gd name="connsiteY3" fmla="*/ 0 h 325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855" h="325373">
                    <a:moveTo>
                      <a:pt x="49265" y="0"/>
                    </a:moveTo>
                    <a:cubicBezTo>
                      <a:pt x="49265" y="0"/>
                      <a:pt x="-22744" y="50768"/>
                      <a:pt x="7355" y="188119"/>
                    </a:cubicBezTo>
                    <a:cubicBezTo>
                      <a:pt x="37549" y="325469"/>
                      <a:pt x="153468" y="330994"/>
                      <a:pt x="205856" y="323088"/>
                    </a:cubicBezTo>
                    <a:cubicBezTo>
                      <a:pt x="205856" y="323183"/>
                      <a:pt x="-6933" y="283845"/>
                      <a:pt x="49265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DD0D375C-9D54-3F68-B825-F1D1E0927D0C}"/>
              </a:ext>
            </a:extLst>
          </p:cNvPr>
          <p:cNvSpPr txBox="1"/>
          <p:nvPr/>
        </p:nvSpPr>
        <p:spPr>
          <a:xfrm>
            <a:off x="1633488" y="1725348"/>
            <a:ext cx="58913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幼儿园竞聘</a:t>
            </a:r>
          </a:p>
        </p:txBody>
      </p:sp>
      <p:sp>
        <p:nvSpPr>
          <p:cNvPr id="361" name="任意多边形: 形状 360">
            <a:extLst>
              <a:ext uri="{FF2B5EF4-FFF2-40B4-BE49-F238E27FC236}">
                <a16:creationId xmlns:a16="http://schemas.microsoft.com/office/drawing/2014/main" id="{9B8D32E6-7C35-56E5-D832-40674C147690}"/>
              </a:ext>
            </a:extLst>
          </p:cNvPr>
          <p:cNvSpPr/>
          <p:nvPr/>
        </p:nvSpPr>
        <p:spPr>
          <a:xfrm>
            <a:off x="1285406" y="1022118"/>
            <a:ext cx="1321958" cy="780810"/>
          </a:xfrm>
          <a:custGeom>
            <a:avLst/>
            <a:gdLst>
              <a:gd name="connsiteX0" fmla="*/ 625179 w 1321958"/>
              <a:gd name="connsiteY0" fmla="*/ 0 h 780810"/>
              <a:gd name="connsiteX1" fmla="*/ 948909 w 1321958"/>
              <a:gd name="connsiteY1" fmla="*/ 172126 h 780810"/>
              <a:gd name="connsiteX2" fmla="*/ 961500 w 1321958"/>
              <a:gd name="connsiteY2" fmla="*/ 195323 h 780810"/>
              <a:gd name="connsiteX3" fmla="*/ 1002447 w 1321958"/>
              <a:gd name="connsiteY3" fmla="*/ 182613 h 780810"/>
              <a:gd name="connsiteX4" fmla="*/ 1056039 w 1321958"/>
              <a:gd name="connsiteY4" fmla="*/ 177210 h 780810"/>
              <a:gd name="connsiteX5" fmla="*/ 1321958 w 1321958"/>
              <a:gd name="connsiteY5" fmla="*/ 443129 h 780810"/>
              <a:gd name="connsiteX6" fmla="*/ 1056039 w 1321958"/>
              <a:gd name="connsiteY6" fmla="*/ 709048 h 780810"/>
              <a:gd name="connsiteX7" fmla="*/ 907361 w 1321958"/>
              <a:gd name="connsiteY7" fmla="*/ 663633 h 780810"/>
              <a:gd name="connsiteX8" fmla="*/ 905107 w 1321958"/>
              <a:gd name="connsiteY8" fmla="*/ 661773 h 780810"/>
              <a:gd name="connsiteX9" fmla="*/ 901237 w 1321958"/>
              <a:gd name="connsiteY9" fmla="*/ 666463 h 780810"/>
              <a:gd name="connsiteX10" fmla="*/ 625179 w 1321958"/>
              <a:gd name="connsiteY10" fmla="*/ 780810 h 780810"/>
              <a:gd name="connsiteX11" fmla="*/ 349121 w 1321958"/>
              <a:gd name="connsiteY11" fmla="*/ 666463 h 780810"/>
              <a:gd name="connsiteX12" fmla="*/ 327096 w 1321958"/>
              <a:gd name="connsiteY12" fmla="*/ 639768 h 780810"/>
              <a:gd name="connsiteX13" fmla="*/ 278081 w 1321958"/>
              <a:gd name="connsiteY13" fmla="*/ 672815 h 780810"/>
              <a:gd name="connsiteX14" fmla="*/ 200167 w 1321958"/>
              <a:gd name="connsiteY14" fmla="*/ 688545 h 780810"/>
              <a:gd name="connsiteX15" fmla="*/ 0 w 1321958"/>
              <a:gd name="connsiteY15" fmla="*/ 488378 h 780810"/>
              <a:gd name="connsiteX16" fmla="*/ 200167 w 1321958"/>
              <a:gd name="connsiteY16" fmla="*/ 288211 h 780810"/>
              <a:gd name="connsiteX17" fmla="*/ 240508 w 1321958"/>
              <a:gd name="connsiteY17" fmla="*/ 292278 h 780810"/>
              <a:gd name="connsiteX18" fmla="*/ 248019 w 1321958"/>
              <a:gd name="connsiteY18" fmla="*/ 294609 h 780810"/>
              <a:gd name="connsiteX19" fmla="*/ 265454 w 1321958"/>
              <a:gd name="connsiteY19" fmla="*/ 238442 h 780810"/>
              <a:gd name="connsiteX20" fmla="*/ 625179 w 1321958"/>
              <a:gd name="connsiteY20" fmla="*/ 0 h 78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21958" h="780810">
                <a:moveTo>
                  <a:pt x="625179" y="0"/>
                </a:moveTo>
                <a:cubicBezTo>
                  <a:pt x="759938" y="0"/>
                  <a:pt x="878751" y="68277"/>
                  <a:pt x="948909" y="172126"/>
                </a:cubicBezTo>
                <a:lnTo>
                  <a:pt x="961500" y="195323"/>
                </a:lnTo>
                <a:lnTo>
                  <a:pt x="1002447" y="182613"/>
                </a:lnTo>
                <a:cubicBezTo>
                  <a:pt x="1019758" y="179070"/>
                  <a:pt x="1037681" y="177210"/>
                  <a:pt x="1056039" y="177210"/>
                </a:cubicBezTo>
                <a:cubicBezTo>
                  <a:pt x="1202902" y="177210"/>
                  <a:pt x="1321958" y="296266"/>
                  <a:pt x="1321958" y="443129"/>
                </a:cubicBezTo>
                <a:cubicBezTo>
                  <a:pt x="1321958" y="589992"/>
                  <a:pt x="1202902" y="709048"/>
                  <a:pt x="1056039" y="709048"/>
                </a:cubicBezTo>
                <a:cubicBezTo>
                  <a:pt x="1000965" y="709048"/>
                  <a:pt x="949802" y="692306"/>
                  <a:pt x="907361" y="663633"/>
                </a:cubicBezTo>
                <a:lnTo>
                  <a:pt x="905107" y="661773"/>
                </a:lnTo>
                <a:lnTo>
                  <a:pt x="901237" y="666463"/>
                </a:lnTo>
                <a:cubicBezTo>
                  <a:pt x="830588" y="737113"/>
                  <a:pt x="732987" y="780810"/>
                  <a:pt x="625179" y="780810"/>
                </a:cubicBezTo>
                <a:cubicBezTo>
                  <a:pt x="517372" y="780810"/>
                  <a:pt x="419770" y="737113"/>
                  <a:pt x="349121" y="666463"/>
                </a:cubicBezTo>
                <a:lnTo>
                  <a:pt x="327096" y="639768"/>
                </a:lnTo>
                <a:lnTo>
                  <a:pt x="278081" y="672815"/>
                </a:lnTo>
                <a:cubicBezTo>
                  <a:pt x="254133" y="682944"/>
                  <a:pt x="227804" y="688545"/>
                  <a:pt x="200167" y="688545"/>
                </a:cubicBezTo>
                <a:cubicBezTo>
                  <a:pt x="89618" y="688545"/>
                  <a:pt x="0" y="598927"/>
                  <a:pt x="0" y="488378"/>
                </a:cubicBezTo>
                <a:cubicBezTo>
                  <a:pt x="0" y="377829"/>
                  <a:pt x="89618" y="288211"/>
                  <a:pt x="200167" y="288211"/>
                </a:cubicBezTo>
                <a:cubicBezTo>
                  <a:pt x="213986" y="288211"/>
                  <a:pt x="227477" y="289611"/>
                  <a:pt x="240508" y="292278"/>
                </a:cubicBezTo>
                <a:lnTo>
                  <a:pt x="248019" y="294609"/>
                </a:lnTo>
                <a:lnTo>
                  <a:pt x="265454" y="238442"/>
                </a:lnTo>
                <a:cubicBezTo>
                  <a:pt x="324721" y="98319"/>
                  <a:pt x="463468" y="0"/>
                  <a:pt x="625179" y="0"/>
                </a:cubicBez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0" name="任意多边形: 形状 359">
            <a:extLst>
              <a:ext uri="{FF2B5EF4-FFF2-40B4-BE49-F238E27FC236}">
                <a16:creationId xmlns:a16="http://schemas.microsoft.com/office/drawing/2014/main" id="{52164CBD-B364-9DD4-D797-CC4B2ABE6A29}"/>
              </a:ext>
            </a:extLst>
          </p:cNvPr>
          <p:cNvSpPr/>
          <p:nvPr/>
        </p:nvSpPr>
        <p:spPr>
          <a:xfrm>
            <a:off x="2574010" y="712857"/>
            <a:ext cx="749618" cy="442760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2 h 442760"/>
              <a:gd name="connsiteX8" fmla="*/ 511049 w 749618"/>
              <a:gd name="connsiteY8" fmla="*/ 377919 h 442760"/>
              <a:gd name="connsiteX9" fmla="*/ 354509 w 749618"/>
              <a:gd name="connsiteY9" fmla="*/ 442760 h 442760"/>
              <a:gd name="connsiteX10" fmla="*/ 197970 w 749618"/>
              <a:gd name="connsiteY10" fmla="*/ 377919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8" y="402067"/>
                  <a:pt x="558174" y="397848"/>
                  <a:pt x="540134" y="390217"/>
                </a:cubicBezTo>
                <a:lnTo>
                  <a:pt x="514438" y="372892"/>
                </a:lnTo>
                <a:lnTo>
                  <a:pt x="511049" y="377919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19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0" y="0"/>
                  <a:pt x="354509" y="0"/>
                </a:cubicBezTo>
                <a:close/>
              </a:path>
            </a:pathLst>
          </a:custGeom>
          <a:blipFill dpi="0" rotWithShape="1">
            <a:blip r:embed="rId3" cstate="screen">
              <a:alphaModFix amt="56000"/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9" name="任意多边形: 形状 358">
            <a:extLst>
              <a:ext uri="{FF2B5EF4-FFF2-40B4-BE49-F238E27FC236}">
                <a16:creationId xmlns:a16="http://schemas.microsoft.com/office/drawing/2014/main" id="{504C5194-16A2-1AD8-AC4E-E05EDF7E8E0D}"/>
              </a:ext>
            </a:extLst>
          </p:cNvPr>
          <p:cNvSpPr/>
          <p:nvPr/>
        </p:nvSpPr>
        <p:spPr>
          <a:xfrm>
            <a:off x="6257504" y="4240136"/>
            <a:ext cx="749618" cy="442760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3 h 442760"/>
              <a:gd name="connsiteX8" fmla="*/ 511049 w 749618"/>
              <a:gd name="connsiteY8" fmla="*/ 377920 h 442760"/>
              <a:gd name="connsiteX9" fmla="*/ 354509 w 749618"/>
              <a:gd name="connsiteY9" fmla="*/ 442760 h 442760"/>
              <a:gd name="connsiteX10" fmla="*/ 197970 w 749618"/>
              <a:gd name="connsiteY10" fmla="*/ 377920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9" y="402067"/>
                  <a:pt x="558174" y="397848"/>
                  <a:pt x="540134" y="390217"/>
                </a:cubicBezTo>
                <a:lnTo>
                  <a:pt x="514438" y="372893"/>
                </a:lnTo>
                <a:lnTo>
                  <a:pt x="511049" y="377920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20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1" y="0"/>
                  <a:pt x="354509" y="0"/>
                </a:cubicBezTo>
                <a:close/>
              </a:path>
            </a:pathLst>
          </a:custGeom>
          <a:blipFill dpi="0" rotWithShape="1">
            <a:blip r:embed="rId3" cstate="screen">
              <a:alphaModFix amt="28000"/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2" name="任意多边形: 形状 361">
            <a:extLst>
              <a:ext uri="{FF2B5EF4-FFF2-40B4-BE49-F238E27FC236}">
                <a16:creationId xmlns:a16="http://schemas.microsoft.com/office/drawing/2014/main" id="{FBAA9A27-F5F2-8AD1-D5C1-569FC393B5B3}"/>
              </a:ext>
            </a:extLst>
          </p:cNvPr>
          <p:cNvSpPr/>
          <p:nvPr/>
        </p:nvSpPr>
        <p:spPr>
          <a:xfrm>
            <a:off x="2897499" y="1567420"/>
            <a:ext cx="512988" cy="302994"/>
          </a:xfrm>
          <a:custGeom>
            <a:avLst/>
            <a:gdLst>
              <a:gd name="connsiteX0" fmla="*/ 625179 w 1321958"/>
              <a:gd name="connsiteY0" fmla="*/ 0 h 780810"/>
              <a:gd name="connsiteX1" fmla="*/ 948909 w 1321958"/>
              <a:gd name="connsiteY1" fmla="*/ 172126 h 780810"/>
              <a:gd name="connsiteX2" fmla="*/ 961500 w 1321958"/>
              <a:gd name="connsiteY2" fmla="*/ 195323 h 780810"/>
              <a:gd name="connsiteX3" fmla="*/ 1002447 w 1321958"/>
              <a:gd name="connsiteY3" fmla="*/ 182613 h 780810"/>
              <a:gd name="connsiteX4" fmla="*/ 1056039 w 1321958"/>
              <a:gd name="connsiteY4" fmla="*/ 177210 h 780810"/>
              <a:gd name="connsiteX5" fmla="*/ 1321958 w 1321958"/>
              <a:gd name="connsiteY5" fmla="*/ 443129 h 780810"/>
              <a:gd name="connsiteX6" fmla="*/ 1056039 w 1321958"/>
              <a:gd name="connsiteY6" fmla="*/ 709048 h 780810"/>
              <a:gd name="connsiteX7" fmla="*/ 907361 w 1321958"/>
              <a:gd name="connsiteY7" fmla="*/ 663633 h 780810"/>
              <a:gd name="connsiteX8" fmla="*/ 905107 w 1321958"/>
              <a:gd name="connsiteY8" fmla="*/ 661773 h 780810"/>
              <a:gd name="connsiteX9" fmla="*/ 901237 w 1321958"/>
              <a:gd name="connsiteY9" fmla="*/ 666463 h 780810"/>
              <a:gd name="connsiteX10" fmla="*/ 625179 w 1321958"/>
              <a:gd name="connsiteY10" fmla="*/ 780810 h 780810"/>
              <a:gd name="connsiteX11" fmla="*/ 349121 w 1321958"/>
              <a:gd name="connsiteY11" fmla="*/ 666463 h 780810"/>
              <a:gd name="connsiteX12" fmla="*/ 327096 w 1321958"/>
              <a:gd name="connsiteY12" fmla="*/ 639768 h 780810"/>
              <a:gd name="connsiteX13" fmla="*/ 278081 w 1321958"/>
              <a:gd name="connsiteY13" fmla="*/ 672815 h 780810"/>
              <a:gd name="connsiteX14" fmla="*/ 200167 w 1321958"/>
              <a:gd name="connsiteY14" fmla="*/ 688545 h 780810"/>
              <a:gd name="connsiteX15" fmla="*/ 0 w 1321958"/>
              <a:gd name="connsiteY15" fmla="*/ 488378 h 780810"/>
              <a:gd name="connsiteX16" fmla="*/ 200167 w 1321958"/>
              <a:gd name="connsiteY16" fmla="*/ 288211 h 780810"/>
              <a:gd name="connsiteX17" fmla="*/ 240508 w 1321958"/>
              <a:gd name="connsiteY17" fmla="*/ 292278 h 780810"/>
              <a:gd name="connsiteX18" fmla="*/ 248019 w 1321958"/>
              <a:gd name="connsiteY18" fmla="*/ 294609 h 780810"/>
              <a:gd name="connsiteX19" fmla="*/ 265454 w 1321958"/>
              <a:gd name="connsiteY19" fmla="*/ 238442 h 780810"/>
              <a:gd name="connsiteX20" fmla="*/ 625179 w 1321958"/>
              <a:gd name="connsiteY20" fmla="*/ 0 h 78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21958" h="780810">
                <a:moveTo>
                  <a:pt x="625179" y="0"/>
                </a:moveTo>
                <a:cubicBezTo>
                  <a:pt x="759938" y="0"/>
                  <a:pt x="878751" y="68277"/>
                  <a:pt x="948909" y="172126"/>
                </a:cubicBezTo>
                <a:lnTo>
                  <a:pt x="961500" y="195323"/>
                </a:lnTo>
                <a:lnTo>
                  <a:pt x="1002447" y="182613"/>
                </a:lnTo>
                <a:cubicBezTo>
                  <a:pt x="1019758" y="179070"/>
                  <a:pt x="1037681" y="177210"/>
                  <a:pt x="1056039" y="177210"/>
                </a:cubicBezTo>
                <a:cubicBezTo>
                  <a:pt x="1202902" y="177210"/>
                  <a:pt x="1321958" y="296266"/>
                  <a:pt x="1321958" y="443129"/>
                </a:cubicBezTo>
                <a:cubicBezTo>
                  <a:pt x="1321958" y="589992"/>
                  <a:pt x="1202902" y="709048"/>
                  <a:pt x="1056039" y="709048"/>
                </a:cubicBezTo>
                <a:cubicBezTo>
                  <a:pt x="1000965" y="709048"/>
                  <a:pt x="949802" y="692306"/>
                  <a:pt x="907361" y="663633"/>
                </a:cubicBezTo>
                <a:lnTo>
                  <a:pt x="905107" y="661773"/>
                </a:lnTo>
                <a:lnTo>
                  <a:pt x="901237" y="666463"/>
                </a:lnTo>
                <a:cubicBezTo>
                  <a:pt x="830588" y="737113"/>
                  <a:pt x="732987" y="780810"/>
                  <a:pt x="625179" y="780810"/>
                </a:cubicBezTo>
                <a:cubicBezTo>
                  <a:pt x="517372" y="780810"/>
                  <a:pt x="419770" y="737113"/>
                  <a:pt x="349121" y="666463"/>
                </a:cubicBezTo>
                <a:lnTo>
                  <a:pt x="327096" y="639768"/>
                </a:lnTo>
                <a:lnTo>
                  <a:pt x="278081" y="672815"/>
                </a:lnTo>
                <a:cubicBezTo>
                  <a:pt x="254133" y="682944"/>
                  <a:pt x="227804" y="688545"/>
                  <a:pt x="200167" y="688545"/>
                </a:cubicBezTo>
                <a:cubicBezTo>
                  <a:pt x="89618" y="688545"/>
                  <a:pt x="0" y="598927"/>
                  <a:pt x="0" y="488378"/>
                </a:cubicBezTo>
                <a:cubicBezTo>
                  <a:pt x="0" y="377829"/>
                  <a:pt x="89618" y="288211"/>
                  <a:pt x="200167" y="288211"/>
                </a:cubicBezTo>
                <a:cubicBezTo>
                  <a:pt x="213986" y="288211"/>
                  <a:pt x="227477" y="289611"/>
                  <a:pt x="240508" y="292278"/>
                </a:cubicBezTo>
                <a:lnTo>
                  <a:pt x="248019" y="294609"/>
                </a:lnTo>
                <a:lnTo>
                  <a:pt x="265454" y="238442"/>
                </a:lnTo>
                <a:cubicBezTo>
                  <a:pt x="324721" y="98319"/>
                  <a:pt x="463468" y="0"/>
                  <a:pt x="625179" y="0"/>
                </a:cubicBezTo>
                <a:close/>
              </a:path>
            </a:pathLst>
          </a:custGeom>
          <a:blipFill dpi="0"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8" name="任意多边形: 形状 747">
            <a:extLst>
              <a:ext uri="{FF2B5EF4-FFF2-40B4-BE49-F238E27FC236}">
                <a16:creationId xmlns:a16="http://schemas.microsoft.com/office/drawing/2014/main" id="{06BC1453-5EDA-87D9-8575-4A1118E1C752}"/>
              </a:ext>
            </a:extLst>
          </p:cNvPr>
          <p:cNvSpPr/>
          <p:nvPr/>
        </p:nvSpPr>
        <p:spPr>
          <a:xfrm>
            <a:off x="10948622" y="566318"/>
            <a:ext cx="582204" cy="599430"/>
          </a:xfrm>
          <a:custGeom>
            <a:avLst/>
            <a:gdLst>
              <a:gd name="connsiteX0" fmla="*/ 98254 w 253022"/>
              <a:gd name="connsiteY0" fmla="*/ 260266 h 260508"/>
              <a:gd name="connsiteX1" fmla="*/ 150407 w 253022"/>
              <a:gd name="connsiteY1" fmla="*/ 217648 h 260508"/>
              <a:gd name="connsiteX2" fmla="*/ 150546 w 253022"/>
              <a:gd name="connsiteY2" fmla="*/ 215975 h 260508"/>
              <a:gd name="connsiteX3" fmla="*/ 219316 w 253022"/>
              <a:gd name="connsiteY3" fmla="*/ 215117 h 260508"/>
              <a:gd name="connsiteX4" fmla="*/ 211601 w 253022"/>
              <a:gd name="connsiteY4" fmla="*/ 128726 h 260508"/>
              <a:gd name="connsiteX5" fmla="*/ 241224 w 253022"/>
              <a:gd name="connsiteY5" fmla="*/ 48525 h 260508"/>
              <a:gd name="connsiteX6" fmla="*/ 185121 w 253022"/>
              <a:gd name="connsiteY6" fmla="*/ 42810 h 260508"/>
              <a:gd name="connsiteX7" fmla="*/ 179311 w 253022"/>
              <a:gd name="connsiteY7" fmla="*/ 20998 h 260508"/>
              <a:gd name="connsiteX8" fmla="*/ 125781 w 253022"/>
              <a:gd name="connsiteY8" fmla="*/ 1948 h 260508"/>
              <a:gd name="connsiteX9" fmla="*/ 78727 w 253022"/>
              <a:gd name="connsiteY9" fmla="*/ 83863 h 260508"/>
              <a:gd name="connsiteX10" fmla="*/ 146 w 253022"/>
              <a:gd name="connsiteY10" fmla="*/ 131488 h 260508"/>
              <a:gd name="connsiteX11" fmla="*/ 28721 w 253022"/>
              <a:gd name="connsiteY11" fmla="*/ 185114 h 260508"/>
              <a:gd name="connsiteX12" fmla="*/ 71393 w 253022"/>
              <a:gd name="connsiteY12" fmla="*/ 180351 h 260508"/>
              <a:gd name="connsiteX13" fmla="*/ 50819 w 253022"/>
              <a:gd name="connsiteY13" fmla="*/ 221309 h 260508"/>
              <a:gd name="connsiteX14" fmla="*/ 98254 w 253022"/>
              <a:gd name="connsiteY14" fmla="*/ 260266 h 260508"/>
              <a:gd name="connsiteX15" fmla="*/ 86252 w 253022"/>
              <a:gd name="connsiteY15" fmla="*/ 104723 h 260508"/>
              <a:gd name="connsiteX16" fmla="*/ 86252 w 253022"/>
              <a:gd name="connsiteY16" fmla="*/ 104723 h 260508"/>
              <a:gd name="connsiteX17" fmla="*/ 84347 w 253022"/>
              <a:gd name="connsiteY17" fmla="*/ 113676 h 260508"/>
              <a:gd name="connsiteX18" fmla="*/ 85395 w 253022"/>
              <a:gd name="connsiteY18" fmla="*/ 117391 h 260508"/>
              <a:gd name="connsiteX19" fmla="*/ 89205 w 253022"/>
              <a:gd name="connsiteY19" fmla="*/ 159301 h 260508"/>
              <a:gd name="connsiteX20" fmla="*/ 56439 w 253022"/>
              <a:gd name="connsiteY20" fmla="*/ 173588 h 260508"/>
              <a:gd name="connsiteX21" fmla="*/ 22530 w 253022"/>
              <a:gd name="connsiteY21" fmla="*/ 166826 h 260508"/>
              <a:gd name="connsiteX22" fmla="*/ 12433 w 253022"/>
              <a:gd name="connsiteY22" fmla="*/ 147776 h 260508"/>
              <a:gd name="connsiteX23" fmla="*/ 33388 w 253022"/>
              <a:gd name="connsiteY23" fmla="*/ 103104 h 260508"/>
              <a:gd name="connsiteX24" fmla="*/ 85776 w 253022"/>
              <a:gd name="connsiteY24" fmla="*/ 104723 h 260508"/>
              <a:gd name="connsiteX25" fmla="*/ 151689 w 253022"/>
              <a:gd name="connsiteY25" fmla="*/ 97008 h 260508"/>
              <a:gd name="connsiteX26" fmla="*/ 119590 w 253022"/>
              <a:gd name="connsiteY26" fmla="*/ 132155 h 260508"/>
              <a:gd name="connsiteX27" fmla="*/ 107112 w 253022"/>
              <a:gd name="connsiteY27" fmla="*/ 161778 h 260508"/>
              <a:gd name="connsiteX28" fmla="*/ 102825 w 253022"/>
              <a:gd name="connsiteY28" fmla="*/ 158253 h 260508"/>
              <a:gd name="connsiteX29" fmla="*/ 101301 w 253022"/>
              <a:gd name="connsiteY29" fmla="*/ 156729 h 260508"/>
              <a:gd name="connsiteX30" fmla="*/ 95682 w 253022"/>
              <a:gd name="connsiteY30" fmla="*/ 121582 h 260508"/>
              <a:gd name="connsiteX31" fmla="*/ 98634 w 253022"/>
              <a:gd name="connsiteY31" fmla="*/ 125202 h 260508"/>
              <a:gd name="connsiteX32" fmla="*/ 94443 w 253022"/>
              <a:gd name="connsiteY32" fmla="*/ 137584 h 260508"/>
              <a:gd name="connsiteX33" fmla="*/ 103969 w 253022"/>
              <a:gd name="connsiteY33" fmla="*/ 141775 h 260508"/>
              <a:gd name="connsiteX34" fmla="*/ 151212 w 253022"/>
              <a:gd name="connsiteY34" fmla="*/ 97008 h 260508"/>
              <a:gd name="connsiteX35" fmla="*/ 102254 w 253022"/>
              <a:gd name="connsiteY35" fmla="*/ 109771 h 260508"/>
              <a:gd name="connsiteX36" fmla="*/ 97872 w 253022"/>
              <a:gd name="connsiteY36" fmla="*/ 105389 h 260508"/>
              <a:gd name="connsiteX37" fmla="*/ 123685 w 253022"/>
              <a:gd name="connsiteY37" fmla="*/ 83577 h 260508"/>
              <a:gd name="connsiteX38" fmla="*/ 101778 w 253022"/>
              <a:gd name="connsiteY38" fmla="*/ 109771 h 260508"/>
              <a:gd name="connsiteX39" fmla="*/ 156070 w 253022"/>
              <a:gd name="connsiteY39" fmla="*/ 77196 h 260508"/>
              <a:gd name="connsiteX40" fmla="*/ 162262 w 253022"/>
              <a:gd name="connsiteY40" fmla="*/ 77862 h 260508"/>
              <a:gd name="connsiteX41" fmla="*/ 163595 w 253022"/>
              <a:gd name="connsiteY41" fmla="*/ 77862 h 260508"/>
              <a:gd name="connsiteX42" fmla="*/ 170548 w 253022"/>
              <a:gd name="connsiteY42" fmla="*/ 80148 h 260508"/>
              <a:gd name="connsiteX43" fmla="*/ 169786 w 253022"/>
              <a:gd name="connsiteY43" fmla="*/ 80148 h 260508"/>
              <a:gd name="connsiteX44" fmla="*/ 152737 w 253022"/>
              <a:gd name="connsiteY44" fmla="*/ 84435 h 260508"/>
              <a:gd name="connsiteX45" fmla="*/ 154546 w 253022"/>
              <a:gd name="connsiteY45" fmla="*/ 83196 h 260508"/>
              <a:gd name="connsiteX46" fmla="*/ 155404 w 253022"/>
              <a:gd name="connsiteY46" fmla="*/ 77196 h 260508"/>
              <a:gd name="connsiteX47" fmla="*/ 174358 w 253022"/>
              <a:gd name="connsiteY47" fmla="*/ 82625 h 260508"/>
              <a:gd name="connsiteX48" fmla="*/ 185026 w 253022"/>
              <a:gd name="connsiteY48" fmla="*/ 94722 h 260508"/>
              <a:gd name="connsiteX49" fmla="*/ 183312 w 253022"/>
              <a:gd name="connsiteY49" fmla="*/ 94722 h 260508"/>
              <a:gd name="connsiteX50" fmla="*/ 150641 w 253022"/>
              <a:gd name="connsiteY50" fmla="*/ 115772 h 260508"/>
              <a:gd name="connsiteX51" fmla="*/ 126257 w 253022"/>
              <a:gd name="connsiteY51" fmla="*/ 146538 h 260508"/>
              <a:gd name="connsiteX52" fmla="*/ 125495 w 253022"/>
              <a:gd name="connsiteY52" fmla="*/ 142347 h 260508"/>
              <a:gd name="connsiteX53" fmla="*/ 141402 w 253022"/>
              <a:gd name="connsiteY53" fmla="*/ 120344 h 260508"/>
              <a:gd name="connsiteX54" fmla="*/ 174454 w 253022"/>
              <a:gd name="connsiteY54" fmla="*/ 88816 h 260508"/>
              <a:gd name="connsiteX55" fmla="*/ 173882 w 253022"/>
              <a:gd name="connsiteY55" fmla="*/ 82625 h 260508"/>
              <a:gd name="connsiteX56" fmla="*/ 174358 w 253022"/>
              <a:gd name="connsiteY56" fmla="*/ 112057 h 260508"/>
              <a:gd name="connsiteX57" fmla="*/ 151403 w 253022"/>
              <a:gd name="connsiteY57" fmla="*/ 134727 h 260508"/>
              <a:gd name="connsiteX58" fmla="*/ 131496 w 253022"/>
              <a:gd name="connsiteY58" fmla="*/ 165397 h 260508"/>
              <a:gd name="connsiteX59" fmla="*/ 131496 w 253022"/>
              <a:gd name="connsiteY59" fmla="*/ 168731 h 260508"/>
              <a:gd name="connsiteX60" fmla="*/ 125971 w 253022"/>
              <a:gd name="connsiteY60" fmla="*/ 168731 h 260508"/>
              <a:gd name="connsiteX61" fmla="*/ 118066 w 253022"/>
              <a:gd name="connsiteY61" fmla="*/ 167017 h 260508"/>
              <a:gd name="connsiteX62" fmla="*/ 134925 w 253022"/>
              <a:gd name="connsiteY62" fmla="*/ 153586 h 260508"/>
              <a:gd name="connsiteX63" fmla="*/ 173596 w 253022"/>
              <a:gd name="connsiteY63" fmla="*/ 112057 h 260508"/>
              <a:gd name="connsiteX64" fmla="*/ 169977 w 253022"/>
              <a:gd name="connsiteY64" fmla="*/ 55955 h 260508"/>
              <a:gd name="connsiteX65" fmla="*/ 162642 w 253022"/>
              <a:gd name="connsiteY65" fmla="*/ 66718 h 260508"/>
              <a:gd name="connsiteX66" fmla="*/ 162642 w 253022"/>
              <a:gd name="connsiteY66" fmla="*/ 66718 h 260508"/>
              <a:gd name="connsiteX67" fmla="*/ 162642 w 253022"/>
              <a:gd name="connsiteY67" fmla="*/ 66718 h 260508"/>
              <a:gd name="connsiteX68" fmla="*/ 160833 w 253022"/>
              <a:gd name="connsiteY68" fmla="*/ 66718 h 260508"/>
              <a:gd name="connsiteX69" fmla="*/ 96539 w 253022"/>
              <a:gd name="connsiteY69" fmla="*/ 89483 h 260508"/>
              <a:gd name="connsiteX70" fmla="*/ 121209 w 253022"/>
              <a:gd name="connsiteY70" fmla="*/ 14807 h 260508"/>
              <a:gd name="connsiteX71" fmla="*/ 165405 w 253022"/>
              <a:gd name="connsiteY71" fmla="*/ 20046 h 260508"/>
              <a:gd name="connsiteX72" fmla="*/ 169215 w 253022"/>
              <a:gd name="connsiteY72" fmla="*/ 55955 h 260508"/>
              <a:gd name="connsiteX73" fmla="*/ 194646 w 253022"/>
              <a:gd name="connsiteY73" fmla="*/ 124725 h 260508"/>
              <a:gd name="connsiteX74" fmla="*/ 173882 w 253022"/>
              <a:gd name="connsiteY74" fmla="*/ 69861 h 260508"/>
              <a:gd name="connsiteX75" fmla="*/ 179407 w 253022"/>
              <a:gd name="connsiteY75" fmla="*/ 61194 h 260508"/>
              <a:gd name="connsiteX76" fmla="*/ 238176 w 253022"/>
              <a:gd name="connsiteY76" fmla="*/ 61194 h 260508"/>
              <a:gd name="connsiteX77" fmla="*/ 199504 w 253022"/>
              <a:gd name="connsiteY77" fmla="*/ 123487 h 260508"/>
              <a:gd name="connsiteX78" fmla="*/ 198361 w 253022"/>
              <a:gd name="connsiteY78" fmla="*/ 124535 h 260508"/>
              <a:gd name="connsiteX79" fmla="*/ 193504 w 253022"/>
              <a:gd name="connsiteY79" fmla="*/ 124725 h 260508"/>
              <a:gd name="connsiteX80" fmla="*/ 178263 w 253022"/>
              <a:gd name="connsiteY80" fmla="*/ 125297 h 260508"/>
              <a:gd name="connsiteX81" fmla="*/ 153117 w 253022"/>
              <a:gd name="connsiteY81" fmla="*/ 150443 h 260508"/>
              <a:gd name="connsiteX82" fmla="*/ 174454 w 253022"/>
              <a:gd name="connsiteY82" fmla="*/ 125011 h 260508"/>
              <a:gd name="connsiteX83" fmla="*/ 186645 w 253022"/>
              <a:gd name="connsiteY83" fmla="*/ 112152 h 260508"/>
              <a:gd name="connsiteX84" fmla="*/ 183312 w 253022"/>
              <a:gd name="connsiteY84" fmla="*/ 123963 h 260508"/>
              <a:gd name="connsiteX85" fmla="*/ 177501 w 253022"/>
              <a:gd name="connsiteY85" fmla="*/ 125297 h 260508"/>
              <a:gd name="connsiteX86" fmla="*/ 140163 w 253022"/>
              <a:gd name="connsiteY86" fmla="*/ 178923 h 260508"/>
              <a:gd name="connsiteX87" fmla="*/ 140163 w 253022"/>
              <a:gd name="connsiteY87" fmla="*/ 178923 h 260508"/>
              <a:gd name="connsiteX88" fmla="*/ 190170 w 253022"/>
              <a:gd name="connsiteY88" fmla="*/ 136346 h 260508"/>
              <a:gd name="connsiteX89" fmla="*/ 190741 w 253022"/>
              <a:gd name="connsiteY89" fmla="*/ 134822 h 260508"/>
              <a:gd name="connsiteX90" fmla="*/ 192170 w 253022"/>
              <a:gd name="connsiteY90" fmla="*/ 134822 h 260508"/>
              <a:gd name="connsiteX91" fmla="*/ 204648 w 253022"/>
              <a:gd name="connsiteY91" fmla="*/ 212355 h 260508"/>
              <a:gd name="connsiteX92" fmla="*/ 144684 w 253022"/>
              <a:gd name="connsiteY92" fmla="*/ 194251 h 260508"/>
              <a:gd name="connsiteX93" fmla="*/ 139783 w 253022"/>
              <a:gd name="connsiteY93" fmla="*/ 178922 h 260508"/>
              <a:gd name="connsiteX94" fmla="*/ 95301 w 253022"/>
              <a:gd name="connsiteY94" fmla="*/ 249312 h 260508"/>
              <a:gd name="connsiteX95" fmla="*/ 60725 w 253022"/>
              <a:gd name="connsiteY95" fmla="*/ 218166 h 260508"/>
              <a:gd name="connsiteX96" fmla="*/ 97968 w 253022"/>
              <a:gd name="connsiteY96" fmla="*/ 175398 h 260508"/>
              <a:gd name="connsiteX97" fmla="*/ 99873 w 253022"/>
              <a:gd name="connsiteY97" fmla="*/ 170350 h 260508"/>
              <a:gd name="connsiteX98" fmla="*/ 111398 w 253022"/>
              <a:gd name="connsiteY98" fmla="*/ 176732 h 260508"/>
              <a:gd name="connsiteX99" fmla="*/ 129686 w 253022"/>
              <a:gd name="connsiteY99" fmla="*/ 179875 h 260508"/>
              <a:gd name="connsiteX100" fmla="*/ 129686 w 253022"/>
              <a:gd name="connsiteY100" fmla="*/ 179875 h 260508"/>
              <a:gd name="connsiteX101" fmla="*/ 130639 w 253022"/>
              <a:gd name="connsiteY101" fmla="*/ 184257 h 260508"/>
              <a:gd name="connsiteX102" fmla="*/ 130639 w 253022"/>
              <a:gd name="connsiteY102" fmla="*/ 192067 h 260508"/>
              <a:gd name="connsiteX103" fmla="*/ 94920 w 253022"/>
              <a:gd name="connsiteY103" fmla="*/ 249312 h 260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3022" h="260508">
                <a:moveTo>
                  <a:pt x="98254" y="260266"/>
                </a:moveTo>
                <a:cubicBezTo>
                  <a:pt x="124424" y="262899"/>
                  <a:pt x="147774" y="243819"/>
                  <a:pt x="150407" y="217648"/>
                </a:cubicBezTo>
                <a:cubicBezTo>
                  <a:pt x="150463" y="217091"/>
                  <a:pt x="150509" y="216533"/>
                  <a:pt x="150546" y="215975"/>
                </a:cubicBezTo>
                <a:cubicBezTo>
                  <a:pt x="170547" y="232678"/>
                  <a:pt x="199737" y="232314"/>
                  <a:pt x="219316" y="215117"/>
                </a:cubicBezTo>
                <a:cubicBezTo>
                  <a:pt x="247891" y="190162"/>
                  <a:pt x="243033" y="143013"/>
                  <a:pt x="211601" y="128726"/>
                </a:cubicBezTo>
                <a:cubicBezTo>
                  <a:pt x="238557" y="111486"/>
                  <a:pt x="270846" y="78910"/>
                  <a:pt x="241224" y="48525"/>
                </a:cubicBezTo>
                <a:cubicBezTo>
                  <a:pt x="226451" y="33127"/>
                  <a:pt x="202695" y="30707"/>
                  <a:pt x="185121" y="42810"/>
                </a:cubicBezTo>
                <a:cubicBezTo>
                  <a:pt x="185636" y="35098"/>
                  <a:pt x="183594" y="27432"/>
                  <a:pt x="179311" y="20998"/>
                </a:cubicBezTo>
                <a:cubicBezTo>
                  <a:pt x="167448" y="3762"/>
                  <a:pt x="145866" y="-3919"/>
                  <a:pt x="125781" y="1948"/>
                </a:cubicBezTo>
                <a:cubicBezTo>
                  <a:pt x="90253" y="10616"/>
                  <a:pt x="62344" y="51859"/>
                  <a:pt x="78727" y="83863"/>
                </a:cubicBezTo>
                <a:cubicBezTo>
                  <a:pt x="49486" y="71481"/>
                  <a:pt x="2527" y="100722"/>
                  <a:pt x="146" y="131488"/>
                </a:cubicBezTo>
                <a:cubicBezTo>
                  <a:pt x="-1473" y="150538"/>
                  <a:pt x="10528" y="177208"/>
                  <a:pt x="28721" y="185114"/>
                </a:cubicBezTo>
                <a:cubicBezTo>
                  <a:pt x="41389" y="190543"/>
                  <a:pt x="57296" y="186638"/>
                  <a:pt x="71393" y="180351"/>
                </a:cubicBezTo>
                <a:cubicBezTo>
                  <a:pt x="57201" y="190543"/>
                  <a:pt x="45104" y="202735"/>
                  <a:pt x="50819" y="221309"/>
                </a:cubicBezTo>
                <a:cubicBezTo>
                  <a:pt x="57320" y="242677"/>
                  <a:pt x="76029" y="258042"/>
                  <a:pt x="98254" y="260266"/>
                </a:cubicBezTo>
                <a:close/>
                <a:moveTo>
                  <a:pt x="86252" y="104723"/>
                </a:moveTo>
                <a:lnTo>
                  <a:pt x="86252" y="104723"/>
                </a:lnTo>
                <a:cubicBezTo>
                  <a:pt x="85271" y="107623"/>
                  <a:pt x="84632" y="110628"/>
                  <a:pt x="84347" y="113676"/>
                </a:cubicBezTo>
                <a:cubicBezTo>
                  <a:pt x="84168" y="115006"/>
                  <a:pt x="84548" y="116351"/>
                  <a:pt x="85395" y="117391"/>
                </a:cubicBezTo>
                <a:cubicBezTo>
                  <a:pt x="79190" y="131056"/>
                  <a:pt x="80637" y="146979"/>
                  <a:pt x="89205" y="159301"/>
                </a:cubicBezTo>
                <a:cubicBezTo>
                  <a:pt x="78906" y="165381"/>
                  <a:pt x="67902" y="170179"/>
                  <a:pt x="56439" y="173588"/>
                </a:cubicBezTo>
                <a:cubicBezTo>
                  <a:pt x="42532" y="177303"/>
                  <a:pt x="32150" y="178065"/>
                  <a:pt x="22530" y="166826"/>
                </a:cubicBezTo>
                <a:cubicBezTo>
                  <a:pt x="17875" y="161248"/>
                  <a:pt x="14436" y="154759"/>
                  <a:pt x="12433" y="147776"/>
                </a:cubicBezTo>
                <a:cubicBezTo>
                  <a:pt x="6147" y="127297"/>
                  <a:pt x="17767" y="114248"/>
                  <a:pt x="33388" y="103104"/>
                </a:cubicBezTo>
                <a:cubicBezTo>
                  <a:pt x="49009" y="91959"/>
                  <a:pt x="74632" y="82149"/>
                  <a:pt x="85776" y="104723"/>
                </a:cubicBezTo>
                <a:close/>
                <a:moveTo>
                  <a:pt x="151689" y="97008"/>
                </a:moveTo>
                <a:cubicBezTo>
                  <a:pt x="139597" y="107372"/>
                  <a:pt x="128817" y="119175"/>
                  <a:pt x="119590" y="132155"/>
                </a:cubicBezTo>
                <a:cubicBezTo>
                  <a:pt x="116065" y="137679"/>
                  <a:pt x="104254" y="152729"/>
                  <a:pt x="107112" y="161778"/>
                </a:cubicBezTo>
                <a:cubicBezTo>
                  <a:pt x="105622" y="160679"/>
                  <a:pt x="104191" y="159502"/>
                  <a:pt x="102825" y="158253"/>
                </a:cubicBezTo>
                <a:cubicBezTo>
                  <a:pt x="102417" y="157655"/>
                  <a:pt x="101900" y="157138"/>
                  <a:pt x="101301" y="156729"/>
                </a:cubicBezTo>
                <a:cubicBezTo>
                  <a:pt x="92072" y="147438"/>
                  <a:pt x="89809" y="133288"/>
                  <a:pt x="95682" y="121582"/>
                </a:cubicBezTo>
                <a:cubicBezTo>
                  <a:pt x="95929" y="123238"/>
                  <a:pt x="97062" y="124627"/>
                  <a:pt x="98634" y="125202"/>
                </a:cubicBezTo>
                <a:cubicBezTo>
                  <a:pt x="96812" y="129173"/>
                  <a:pt x="95408" y="133323"/>
                  <a:pt x="94443" y="137584"/>
                </a:cubicBezTo>
                <a:cubicBezTo>
                  <a:pt x="93205" y="143109"/>
                  <a:pt x="100349" y="145299"/>
                  <a:pt x="103969" y="141775"/>
                </a:cubicBezTo>
                <a:cubicBezTo>
                  <a:pt x="117304" y="127488"/>
                  <a:pt x="132353" y="107104"/>
                  <a:pt x="151212" y="97008"/>
                </a:cubicBezTo>
                <a:close/>
                <a:moveTo>
                  <a:pt x="102254" y="109771"/>
                </a:moveTo>
                <a:cubicBezTo>
                  <a:pt x="101803" y="107564"/>
                  <a:pt x="100079" y="105840"/>
                  <a:pt x="97872" y="105389"/>
                </a:cubicBezTo>
                <a:cubicBezTo>
                  <a:pt x="103521" y="95208"/>
                  <a:pt x="112704" y="87448"/>
                  <a:pt x="123685" y="83577"/>
                </a:cubicBezTo>
                <a:cubicBezTo>
                  <a:pt x="115708" y="91722"/>
                  <a:pt x="108383" y="100480"/>
                  <a:pt x="101778" y="109771"/>
                </a:cubicBezTo>
                <a:close/>
                <a:moveTo>
                  <a:pt x="156070" y="77196"/>
                </a:moveTo>
                <a:cubicBezTo>
                  <a:pt x="158147" y="77271"/>
                  <a:pt x="160216" y="77494"/>
                  <a:pt x="162262" y="77862"/>
                </a:cubicBezTo>
                <a:lnTo>
                  <a:pt x="163595" y="77862"/>
                </a:lnTo>
                <a:cubicBezTo>
                  <a:pt x="165986" y="78379"/>
                  <a:pt x="168317" y="79145"/>
                  <a:pt x="170548" y="80148"/>
                </a:cubicBezTo>
                <a:cubicBezTo>
                  <a:pt x="170297" y="80100"/>
                  <a:pt x="170038" y="80100"/>
                  <a:pt x="169786" y="80148"/>
                </a:cubicBezTo>
                <a:cubicBezTo>
                  <a:pt x="163907" y="80638"/>
                  <a:pt x="158148" y="82086"/>
                  <a:pt x="152737" y="84435"/>
                </a:cubicBezTo>
                <a:lnTo>
                  <a:pt x="154546" y="83196"/>
                </a:lnTo>
                <a:cubicBezTo>
                  <a:pt x="156269" y="81679"/>
                  <a:pt x="156632" y="79135"/>
                  <a:pt x="155404" y="77196"/>
                </a:cubicBezTo>
                <a:close/>
                <a:moveTo>
                  <a:pt x="174358" y="82625"/>
                </a:moveTo>
                <a:cubicBezTo>
                  <a:pt x="179039" y="85506"/>
                  <a:pt x="182753" y="89718"/>
                  <a:pt x="185026" y="94722"/>
                </a:cubicBezTo>
                <a:lnTo>
                  <a:pt x="183312" y="94722"/>
                </a:lnTo>
                <a:cubicBezTo>
                  <a:pt x="171256" y="99738"/>
                  <a:pt x="160192" y="106867"/>
                  <a:pt x="150641" y="115772"/>
                </a:cubicBezTo>
                <a:cubicBezTo>
                  <a:pt x="141908" y="125533"/>
                  <a:pt x="133766" y="135806"/>
                  <a:pt x="126257" y="146538"/>
                </a:cubicBezTo>
                <a:cubicBezTo>
                  <a:pt x="112922" y="162349"/>
                  <a:pt x="122923" y="146538"/>
                  <a:pt x="125495" y="142347"/>
                </a:cubicBezTo>
                <a:cubicBezTo>
                  <a:pt x="130122" y="134547"/>
                  <a:pt x="135446" y="127183"/>
                  <a:pt x="141402" y="120344"/>
                </a:cubicBezTo>
                <a:cubicBezTo>
                  <a:pt x="151498" y="108819"/>
                  <a:pt x="164166" y="100151"/>
                  <a:pt x="174454" y="88816"/>
                </a:cubicBezTo>
                <a:cubicBezTo>
                  <a:pt x="175782" y="86885"/>
                  <a:pt x="175541" y="84280"/>
                  <a:pt x="173882" y="82625"/>
                </a:cubicBezTo>
                <a:close/>
                <a:moveTo>
                  <a:pt x="174358" y="112057"/>
                </a:moveTo>
                <a:cubicBezTo>
                  <a:pt x="167310" y="120534"/>
                  <a:pt x="155308" y="129488"/>
                  <a:pt x="151403" y="134727"/>
                </a:cubicBezTo>
                <a:cubicBezTo>
                  <a:pt x="143722" y="144232"/>
                  <a:pt x="137050" y="154511"/>
                  <a:pt x="131496" y="165397"/>
                </a:cubicBezTo>
                <a:cubicBezTo>
                  <a:pt x="131067" y="166467"/>
                  <a:pt x="131067" y="167661"/>
                  <a:pt x="131496" y="168731"/>
                </a:cubicBezTo>
                <a:cubicBezTo>
                  <a:pt x="129656" y="168826"/>
                  <a:pt x="127812" y="168826"/>
                  <a:pt x="125971" y="168731"/>
                </a:cubicBezTo>
                <a:cubicBezTo>
                  <a:pt x="123288" y="168408"/>
                  <a:pt x="120641" y="167834"/>
                  <a:pt x="118066" y="167017"/>
                </a:cubicBezTo>
                <a:cubicBezTo>
                  <a:pt x="124760" y="164086"/>
                  <a:pt x="130572" y="159456"/>
                  <a:pt x="134925" y="153586"/>
                </a:cubicBezTo>
                <a:cubicBezTo>
                  <a:pt x="147307" y="137679"/>
                  <a:pt x="157308" y="122916"/>
                  <a:pt x="173596" y="112057"/>
                </a:cubicBezTo>
                <a:close/>
                <a:moveTo>
                  <a:pt x="169977" y="55955"/>
                </a:moveTo>
                <a:cubicBezTo>
                  <a:pt x="167125" y="59248"/>
                  <a:pt x="164664" y="62859"/>
                  <a:pt x="162642" y="66718"/>
                </a:cubicBezTo>
                <a:cubicBezTo>
                  <a:pt x="162642" y="66718"/>
                  <a:pt x="162642" y="66718"/>
                  <a:pt x="162642" y="66718"/>
                </a:cubicBezTo>
                <a:lnTo>
                  <a:pt x="162642" y="66718"/>
                </a:lnTo>
                <a:lnTo>
                  <a:pt x="160833" y="66718"/>
                </a:lnTo>
                <a:cubicBezTo>
                  <a:pt x="137121" y="64676"/>
                  <a:pt x="113683" y="72975"/>
                  <a:pt x="96539" y="89483"/>
                </a:cubicBezTo>
                <a:cubicBezTo>
                  <a:pt x="70631" y="64813"/>
                  <a:pt x="92253" y="26332"/>
                  <a:pt x="121209" y="14807"/>
                </a:cubicBezTo>
                <a:cubicBezTo>
                  <a:pt x="135724" y="7917"/>
                  <a:pt x="152903" y="9953"/>
                  <a:pt x="165405" y="20046"/>
                </a:cubicBezTo>
                <a:cubicBezTo>
                  <a:pt x="175565" y="29333"/>
                  <a:pt x="177200" y="44742"/>
                  <a:pt x="169215" y="55955"/>
                </a:cubicBezTo>
                <a:close/>
                <a:moveTo>
                  <a:pt x="194646" y="124725"/>
                </a:moveTo>
                <a:cubicBezTo>
                  <a:pt x="201028" y="101961"/>
                  <a:pt x="196075" y="78339"/>
                  <a:pt x="173882" y="69861"/>
                </a:cubicBezTo>
                <a:cubicBezTo>
                  <a:pt x="175913" y="67097"/>
                  <a:pt x="177758" y="64201"/>
                  <a:pt x="179407" y="61194"/>
                </a:cubicBezTo>
                <a:cubicBezTo>
                  <a:pt x="195504" y="44049"/>
                  <a:pt x="223983" y="37381"/>
                  <a:pt x="238176" y="61194"/>
                </a:cubicBezTo>
                <a:cubicBezTo>
                  <a:pt x="254845" y="89769"/>
                  <a:pt x="220078" y="111676"/>
                  <a:pt x="199504" y="123487"/>
                </a:cubicBezTo>
                <a:cubicBezTo>
                  <a:pt x="199039" y="123732"/>
                  <a:pt x="198646" y="124093"/>
                  <a:pt x="198361" y="124535"/>
                </a:cubicBezTo>
                <a:cubicBezTo>
                  <a:pt x="196740" y="124436"/>
                  <a:pt x="195112" y="124500"/>
                  <a:pt x="193504" y="124725"/>
                </a:cubicBezTo>
                <a:close/>
                <a:moveTo>
                  <a:pt x="178263" y="125297"/>
                </a:moveTo>
                <a:cubicBezTo>
                  <a:pt x="171064" y="134783"/>
                  <a:pt x="162604" y="143243"/>
                  <a:pt x="153117" y="150443"/>
                </a:cubicBezTo>
                <a:cubicBezTo>
                  <a:pt x="159327" y="141248"/>
                  <a:pt x="166478" y="132724"/>
                  <a:pt x="174454" y="125011"/>
                </a:cubicBezTo>
                <a:cubicBezTo>
                  <a:pt x="179053" y="121266"/>
                  <a:pt x="183151" y="116944"/>
                  <a:pt x="186645" y="112152"/>
                </a:cubicBezTo>
                <a:cubicBezTo>
                  <a:pt x="185927" y="116190"/>
                  <a:pt x="184810" y="120146"/>
                  <a:pt x="183312" y="123963"/>
                </a:cubicBezTo>
                <a:cubicBezTo>
                  <a:pt x="181294" y="123062"/>
                  <a:pt x="178924" y="123606"/>
                  <a:pt x="177501" y="125297"/>
                </a:cubicBezTo>
                <a:close/>
                <a:moveTo>
                  <a:pt x="140163" y="178923"/>
                </a:moveTo>
                <a:lnTo>
                  <a:pt x="140163" y="178923"/>
                </a:lnTo>
                <a:cubicBezTo>
                  <a:pt x="162513" y="173215"/>
                  <a:pt x="180972" y="157500"/>
                  <a:pt x="190170" y="136346"/>
                </a:cubicBezTo>
                <a:cubicBezTo>
                  <a:pt x="190334" y="135828"/>
                  <a:pt x="190525" y="135320"/>
                  <a:pt x="190741" y="134822"/>
                </a:cubicBezTo>
                <a:cubicBezTo>
                  <a:pt x="191212" y="134919"/>
                  <a:pt x="191699" y="134919"/>
                  <a:pt x="192170" y="134822"/>
                </a:cubicBezTo>
                <a:cubicBezTo>
                  <a:pt x="237414" y="134822"/>
                  <a:pt x="236366" y="194067"/>
                  <a:pt x="204648" y="212355"/>
                </a:cubicBezTo>
                <a:cubicBezTo>
                  <a:pt x="183090" y="223914"/>
                  <a:pt x="156243" y="215809"/>
                  <a:pt x="144684" y="194251"/>
                </a:cubicBezTo>
                <a:cubicBezTo>
                  <a:pt x="142128" y="189483"/>
                  <a:pt x="140467" y="184288"/>
                  <a:pt x="139783" y="178922"/>
                </a:cubicBezTo>
                <a:close/>
                <a:moveTo>
                  <a:pt x="95301" y="249312"/>
                </a:moveTo>
                <a:cubicBezTo>
                  <a:pt x="81013" y="246836"/>
                  <a:pt x="62820" y="233787"/>
                  <a:pt x="60725" y="218166"/>
                </a:cubicBezTo>
                <a:cubicBezTo>
                  <a:pt x="57963" y="198449"/>
                  <a:pt x="85299" y="185019"/>
                  <a:pt x="97968" y="175398"/>
                </a:cubicBezTo>
                <a:cubicBezTo>
                  <a:pt x="99610" y="174290"/>
                  <a:pt x="100373" y="172266"/>
                  <a:pt x="99873" y="170350"/>
                </a:cubicBezTo>
                <a:cubicBezTo>
                  <a:pt x="103357" y="173068"/>
                  <a:pt x="107246" y="175221"/>
                  <a:pt x="111398" y="176732"/>
                </a:cubicBezTo>
                <a:cubicBezTo>
                  <a:pt x="117255" y="178873"/>
                  <a:pt x="123450" y="179938"/>
                  <a:pt x="129686" y="179875"/>
                </a:cubicBezTo>
                <a:lnTo>
                  <a:pt x="129686" y="179875"/>
                </a:lnTo>
                <a:cubicBezTo>
                  <a:pt x="129902" y="181356"/>
                  <a:pt x="130220" y="182820"/>
                  <a:pt x="130639" y="184257"/>
                </a:cubicBezTo>
                <a:cubicBezTo>
                  <a:pt x="128582" y="186454"/>
                  <a:pt x="128582" y="189870"/>
                  <a:pt x="130639" y="192067"/>
                </a:cubicBezTo>
                <a:cubicBezTo>
                  <a:pt x="156166" y="218547"/>
                  <a:pt x="126829" y="254742"/>
                  <a:pt x="94920" y="249312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49" name="任意多边形: 形状 748">
            <a:extLst>
              <a:ext uri="{FF2B5EF4-FFF2-40B4-BE49-F238E27FC236}">
                <a16:creationId xmlns:a16="http://schemas.microsoft.com/office/drawing/2014/main" id="{6BA2A9FE-83F3-0B5E-D416-E0F6592E629F}"/>
              </a:ext>
            </a:extLst>
          </p:cNvPr>
          <p:cNvSpPr/>
          <p:nvPr/>
        </p:nvSpPr>
        <p:spPr>
          <a:xfrm>
            <a:off x="3987426" y="5367924"/>
            <a:ext cx="882591" cy="451600"/>
          </a:xfrm>
          <a:custGeom>
            <a:avLst/>
            <a:gdLst>
              <a:gd name="connsiteX0" fmla="*/ 386171 w 396859"/>
              <a:gd name="connsiteY0" fmla="*/ 40936 h 203063"/>
              <a:gd name="connsiteX1" fmla="*/ 221770 w 396859"/>
              <a:gd name="connsiteY1" fmla="*/ 47698 h 203063"/>
              <a:gd name="connsiteX2" fmla="*/ 74132 w 396859"/>
              <a:gd name="connsiteY2" fmla="*/ 9598 h 203063"/>
              <a:gd name="connsiteX3" fmla="*/ 68703 w 396859"/>
              <a:gd name="connsiteY3" fmla="*/ 14742 h 203063"/>
              <a:gd name="connsiteX4" fmla="*/ 65179 w 396859"/>
              <a:gd name="connsiteY4" fmla="*/ 17218 h 203063"/>
              <a:gd name="connsiteX5" fmla="*/ 123 w 396859"/>
              <a:gd name="connsiteY5" fmla="*/ 157141 h 203063"/>
              <a:gd name="connsiteX6" fmla="*/ 7396 w 396859"/>
              <a:gd name="connsiteY6" fmla="*/ 167341 h 203063"/>
              <a:gd name="connsiteX7" fmla="*/ 9648 w 396859"/>
              <a:gd name="connsiteY7" fmla="*/ 167428 h 203063"/>
              <a:gd name="connsiteX8" fmla="*/ 26412 w 396859"/>
              <a:gd name="connsiteY8" fmla="*/ 184096 h 203063"/>
              <a:gd name="connsiteX9" fmla="*/ 30699 w 396859"/>
              <a:gd name="connsiteY9" fmla="*/ 185716 h 203063"/>
              <a:gd name="connsiteX10" fmla="*/ 43626 w 396859"/>
              <a:gd name="connsiteY10" fmla="*/ 189500 h 203063"/>
              <a:gd name="connsiteX11" fmla="*/ 44224 w 396859"/>
              <a:gd name="connsiteY11" fmla="*/ 189145 h 203063"/>
              <a:gd name="connsiteX12" fmla="*/ 78133 w 396859"/>
              <a:gd name="connsiteY12" fmla="*/ 170571 h 203063"/>
              <a:gd name="connsiteX13" fmla="*/ 97183 w 396859"/>
              <a:gd name="connsiteY13" fmla="*/ 171619 h 203063"/>
              <a:gd name="connsiteX14" fmla="*/ 132807 w 396859"/>
              <a:gd name="connsiteY14" fmla="*/ 179239 h 203063"/>
              <a:gd name="connsiteX15" fmla="*/ 133473 w 396859"/>
              <a:gd name="connsiteY15" fmla="*/ 179239 h 203063"/>
              <a:gd name="connsiteX16" fmla="*/ 158429 w 396859"/>
              <a:gd name="connsiteY16" fmla="*/ 191716 h 203063"/>
              <a:gd name="connsiteX17" fmla="*/ 161191 w 396859"/>
              <a:gd name="connsiteY17" fmla="*/ 192669 h 203063"/>
              <a:gd name="connsiteX18" fmla="*/ 168356 w 396859"/>
              <a:gd name="connsiteY18" fmla="*/ 202781 h 203063"/>
              <a:gd name="connsiteX19" fmla="*/ 173288 w 396859"/>
              <a:gd name="connsiteY19" fmla="*/ 202194 h 203063"/>
              <a:gd name="connsiteX20" fmla="*/ 325688 w 396859"/>
              <a:gd name="connsiteY20" fmla="*/ 202861 h 203063"/>
              <a:gd name="connsiteX21" fmla="*/ 330069 w 396859"/>
              <a:gd name="connsiteY21" fmla="*/ 202861 h 203063"/>
              <a:gd name="connsiteX22" fmla="*/ 337880 w 396859"/>
              <a:gd name="connsiteY22" fmla="*/ 199527 h 203063"/>
              <a:gd name="connsiteX23" fmla="*/ 357501 w 396859"/>
              <a:gd name="connsiteY23" fmla="*/ 173809 h 203063"/>
              <a:gd name="connsiteX24" fmla="*/ 359501 w 396859"/>
              <a:gd name="connsiteY24" fmla="*/ 172857 h 203063"/>
              <a:gd name="connsiteX25" fmla="*/ 375789 w 396859"/>
              <a:gd name="connsiteY25" fmla="*/ 127804 h 203063"/>
              <a:gd name="connsiteX26" fmla="*/ 396649 w 396859"/>
              <a:gd name="connsiteY26" fmla="*/ 50080 h 203063"/>
              <a:gd name="connsiteX27" fmla="*/ 386171 w 396859"/>
              <a:gd name="connsiteY27" fmla="*/ 40936 h 203063"/>
              <a:gd name="connsiteX28" fmla="*/ 34508 w 396859"/>
              <a:gd name="connsiteY28" fmla="*/ 167523 h 203063"/>
              <a:gd name="connsiteX29" fmla="*/ 27269 w 396859"/>
              <a:gd name="connsiteY29" fmla="*/ 161046 h 203063"/>
              <a:gd name="connsiteX30" fmla="*/ 35556 w 396859"/>
              <a:gd name="connsiteY30" fmla="*/ 153616 h 203063"/>
              <a:gd name="connsiteX31" fmla="*/ 33651 w 396859"/>
              <a:gd name="connsiteY31" fmla="*/ 161617 h 203063"/>
              <a:gd name="connsiteX32" fmla="*/ 34508 w 396859"/>
              <a:gd name="connsiteY32" fmla="*/ 167523 h 203063"/>
              <a:gd name="connsiteX33" fmla="*/ 22507 w 396859"/>
              <a:gd name="connsiteY33" fmla="*/ 140281 h 203063"/>
              <a:gd name="connsiteX34" fmla="*/ 79657 w 396859"/>
              <a:gd name="connsiteY34" fmla="*/ 28934 h 203063"/>
              <a:gd name="connsiteX35" fmla="*/ 80800 w 396859"/>
              <a:gd name="connsiteY35" fmla="*/ 26934 h 203063"/>
              <a:gd name="connsiteX36" fmla="*/ 80800 w 396859"/>
              <a:gd name="connsiteY36" fmla="*/ 26934 h 203063"/>
              <a:gd name="connsiteX37" fmla="*/ 206339 w 396859"/>
              <a:gd name="connsiteY37" fmla="*/ 59890 h 203063"/>
              <a:gd name="connsiteX38" fmla="*/ 212912 w 396859"/>
              <a:gd name="connsiteY38" fmla="*/ 65510 h 203063"/>
              <a:gd name="connsiteX39" fmla="*/ 173288 w 396859"/>
              <a:gd name="connsiteY39" fmla="*/ 140472 h 203063"/>
              <a:gd name="connsiteX40" fmla="*/ 172430 w 396859"/>
              <a:gd name="connsiteY40" fmla="*/ 139805 h 203063"/>
              <a:gd name="connsiteX41" fmla="*/ 22507 w 396859"/>
              <a:gd name="connsiteY41" fmla="*/ 140281 h 203063"/>
              <a:gd name="connsiteX42" fmla="*/ 343119 w 396859"/>
              <a:gd name="connsiteY42" fmla="*/ 162760 h 203063"/>
              <a:gd name="connsiteX43" fmla="*/ 343119 w 396859"/>
              <a:gd name="connsiteY43" fmla="*/ 162760 h 203063"/>
              <a:gd name="connsiteX44" fmla="*/ 273300 w 396859"/>
              <a:gd name="connsiteY44" fmla="*/ 139710 h 203063"/>
              <a:gd name="connsiteX45" fmla="*/ 263775 w 396859"/>
              <a:gd name="connsiteY45" fmla="*/ 144568 h 203063"/>
              <a:gd name="connsiteX46" fmla="*/ 248821 w 396859"/>
              <a:gd name="connsiteY46" fmla="*/ 141520 h 203063"/>
              <a:gd name="connsiteX47" fmla="*/ 344071 w 396859"/>
              <a:gd name="connsiteY47" fmla="*/ 160570 h 203063"/>
              <a:gd name="connsiteX48" fmla="*/ 343119 w 396859"/>
              <a:gd name="connsiteY48" fmla="*/ 162760 h 203063"/>
              <a:gd name="connsiteX49" fmla="*/ 143094 w 396859"/>
              <a:gd name="connsiteY49" fmla="*/ 157236 h 203063"/>
              <a:gd name="connsiteX50" fmla="*/ 132521 w 396859"/>
              <a:gd name="connsiteY50" fmla="*/ 144568 h 203063"/>
              <a:gd name="connsiteX51" fmla="*/ 154619 w 396859"/>
              <a:gd name="connsiteY51" fmla="*/ 152092 h 203063"/>
              <a:gd name="connsiteX52" fmla="*/ 143094 w 396859"/>
              <a:gd name="connsiteY52" fmla="*/ 157236 h 203063"/>
              <a:gd name="connsiteX53" fmla="*/ 170335 w 396859"/>
              <a:gd name="connsiteY53" fmla="*/ 183525 h 203063"/>
              <a:gd name="connsiteX54" fmla="*/ 165382 w 396859"/>
              <a:gd name="connsiteY54" fmla="*/ 175238 h 203063"/>
              <a:gd name="connsiteX55" fmla="*/ 157381 w 396859"/>
              <a:gd name="connsiteY55" fmla="*/ 170952 h 203063"/>
              <a:gd name="connsiteX56" fmla="*/ 167668 w 396859"/>
              <a:gd name="connsiteY56" fmla="*/ 166475 h 203063"/>
              <a:gd name="connsiteX57" fmla="*/ 172811 w 396859"/>
              <a:gd name="connsiteY57" fmla="*/ 161046 h 203063"/>
              <a:gd name="connsiteX58" fmla="*/ 179765 w 396859"/>
              <a:gd name="connsiteY58" fmla="*/ 161617 h 203063"/>
              <a:gd name="connsiteX59" fmla="*/ 179765 w 396859"/>
              <a:gd name="connsiteY59" fmla="*/ 161617 h 203063"/>
              <a:gd name="connsiteX60" fmla="*/ 198053 w 396859"/>
              <a:gd name="connsiteY60" fmla="*/ 173714 h 203063"/>
              <a:gd name="connsiteX61" fmla="*/ 198053 w 396859"/>
              <a:gd name="connsiteY61" fmla="*/ 173714 h 203063"/>
              <a:gd name="connsiteX62" fmla="*/ 170335 w 396859"/>
              <a:gd name="connsiteY62" fmla="*/ 183525 h 203063"/>
              <a:gd name="connsiteX63" fmla="*/ 363121 w 396859"/>
              <a:gd name="connsiteY63" fmla="*/ 104467 h 203063"/>
              <a:gd name="connsiteX64" fmla="*/ 356263 w 396859"/>
              <a:gd name="connsiteY64" fmla="*/ 130375 h 203063"/>
              <a:gd name="connsiteX65" fmla="*/ 353501 w 396859"/>
              <a:gd name="connsiteY65" fmla="*/ 145234 h 203063"/>
              <a:gd name="connsiteX66" fmla="*/ 196814 w 396859"/>
              <a:gd name="connsiteY66" fmla="*/ 135709 h 203063"/>
              <a:gd name="connsiteX67" fmla="*/ 238439 w 396859"/>
              <a:gd name="connsiteY67" fmla="*/ 56842 h 203063"/>
              <a:gd name="connsiteX68" fmla="*/ 238439 w 396859"/>
              <a:gd name="connsiteY68" fmla="*/ 56842 h 203063"/>
              <a:gd name="connsiteX69" fmla="*/ 372551 w 396859"/>
              <a:gd name="connsiteY69" fmla="*/ 57509 h 203063"/>
              <a:gd name="connsiteX70" fmla="*/ 374551 w 396859"/>
              <a:gd name="connsiteY70" fmla="*/ 61510 h 203063"/>
              <a:gd name="connsiteX71" fmla="*/ 363121 w 396859"/>
              <a:gd name="connsiteY71" fmla="*/ 104467 h 20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396859" h="203063">
                <a:moveTo>
                  <a:pt x="386171" y="40936"/>
                </a:moveTo>
                <a:cubicBezTo>
                  <a:pt x="358644" y="-19262"/>
                  <a:pt x="259298" y="6646"/>
                  <a:pt x="221770" y="47698"/>
                </a:cubicBezTo>
                <a:cubicBezTo>
                  <a:pt x="200339" y="-12595"/>
                  <a:pt x="124901" y="-3451"/>
                  <a:pt x="74132" y="9598"/>
                </a:cubicBezTo>
                <a:cubicBezTo>
                  <a:pt x="71498" y="10153"/>
                  <a:pt x="69399" y="12141"/>
                  <a:pt x="68703" y="14742"/>
                </a:cubicBezTo>
                <a:cubicBezTo>
                  <a:pt x="67337" y="15254"/>
                  <a:pt x="66123" y="16106"/>
                  <a:pt x="65179" y="17218"/>
                </a:cubicBezTo>
                <a:cubicBezTo>
                  <a:pt x="31220" y="57106"/>
                  <a:pt x="8735" y="105468"/>
                  <a:pt x="123" y="157141"/>
                </a:cubicBezTo>
                <a:cubicBezTo>
                  <a:pt x="-685" y="161966"/>
                  <a:pt x="2571" y="166532"/>
                  <a:pt x="7396" y="167341"/>
                </a:cubicBezTo>
                <a:cubicBezTo>
                  <a:pt x="8140" y="167466"/>
                  <a:pt x="8897" y="167495"/>
                  <a:pt x="9648" y="167428"/>
                </a:cubicBezTo>
                <a:cubicBezTo>
                  <a:pt x="13932" y="174158"/>
                  <a:pt x="19658" y="179851"/>
                  <a:pt x="26412" y="184096"/>
                </a:cubicBezTo>
                <a:cubicBezTo>
                  <a:pt x="27728" y="184898"/>
                  <a:pt x="29182" y="185447"/>
                  <a:pt x="30699" y="185716"/>
                </a:cubicBezTo>
                <a:cubicBezTo>
                  <a:pt x="33223" y="190331"/>
                  <a:pt x="39011" y="192025"/>
                  <a:pt x="43626" y="189500"/>
                </a:cubicBezTo>
                <a:cubicBezTo>
                  <a:pt x="43830" y="189389"/>
                  <a:pt x="44029" y="189270"/>
                  <a:pt x="44224" y="189145"/>
                </a:cubicBezTo>
                <a:cubicBezTo>
                  <a:pt x="54405" y="181094"/>
                  <a:pt x="65868" y="174815"/>
                  <a:pt x="78133" y="170571"/>
                </a:cubicBezTo>
                <a:cubicBezTo>
                  <a:pt x="84502" y="170234"/>
                  <a:pt x="90889" y="170585"/>
                  <a:pt x="97183" y="171619"/>
                </a:cubicBezTo>
                <a:cubicBezTo>
                  <a:pt x="109434" y="171876"/>
                  <a:pt x="121523" y="174462"/>
                  <a:pt x="132807" y="179239"/>
                </a:cubicBezTo>
                <a:lnTo>
                  <a:pt x="133473" y="179239"/>
                </a:lnTo>
                <a:cubicBezTo>
                  <a:pt x="142023" y="182918"/>
                  <a:pt x="150355" y="187084"/>
                  <a:pt x="158429" y="191716"/>
                </a:cubicBezTo>
                <a:cubicBezTo>
                  <a:pt x="159307" y="192146"/>
                  <a:pt x="160235" y="192466"/>
                  <a:pt x="161191" y="192669"/>
                </a:cubicBezTo>
                <a:cubicBezTo>
                  <a:pt x="160377" y="197440"/>
                  <a:pt x="163585" y="201967"/>
                  <a:pt x="168356" y="202781"/>
                </a:cubicBezTo>
                <a:cubicBezTo>
                  <a:pt x="170022" y="203065"/>
                  <a:pt x="171735" y="202861"/>
                  <a:pt x="173288" y="202194"/>
                </a:cubicBezTo>
                <a:cubicBezTo>
                  <a:pt x="224723" y="178286"/>
                  <a:pt x="274062" y="184096"/>
                  <a:pt x="325688" y="202861"/>
                </a:cubicBezTo>
                <a:cubicBezTo>
                  <a:pt x="327135" y="203132"/>
                  <a:pt x="328621" y="203132"/>
                  <a:pt x="330069" y="202861"/>
                </a:cubicBezTo>
                <a:cubicBezTo>
                  <a:pt x="333085" y="203248"/>
                  <a:pt x="336073" y="201972"/>
                  <a:pt x="337880" y="199527"/>
                </a:cubicBezTo>
                <a:lnTo>
                  <a:pt x="357501" y="173809"/>
                </a:lnTo>
                <a:cubicBezTo>
                  <a:pt x="358202" y="173571"/>
                  <a:pt x="358874" y="173251"/>
                  <a:pt x="359501" y="172857"/>
                </a:cubicBezTo>
                <a:cubicBezTo>
                  <a:pt x="371408" y="164665"/>
                  <a:pt x="372455" y="140472"/>
                  <a:pt x="375789" y="127804"/>
                </a:cubicBezTo>
                <a:lnTo>
                  <a:pt x="396649" y="50080"/>
                </a:lnTo>
                <a:cubicBezTo>
                  <a:pt x="398078" y="43793"/>
                  <a:pt x="391982" y="40078"/>
                  <a:pt x="386171" y="40936"/>
                </a:cubicBezTo>
                <a:close/>
                <a:moveTo>
                  <a:pt x="34508" y="167523"/>
                </a:moveTo>
                <a:cubicBezTo>
                  <a:pt x="31836" y="165673"/>
                  <a:pt x="29404" y="163497"/>
                  <a:pt x="27269" y="161046"/>
                </a:cubicBezTo>
                <a:cubicBezTo>
                  <a:pt x="29796" y="158319"/>
                  <a:pt x="32570" y="155832"/>
                  <a:pt x="35556" y="153616"/>
                </a:cubicBezTo>
                <a:cubicBezTo>
                  <a:pt x="34985" y="156283"/>
                  <a:pt x="34318" y="158950"/>
                  <a:pt x="33651" y="161617"/>
                </a:cubicBezTo>
                <a:cubicBezTo>
                  <a:pt x="33111" y="163620"/>
                  <a:pt x="33421" y="165757"/>
                  <a:pt x="34508" y="167523"/>
                </a:cubicBezTo>
                <a:close/>
                <a:moveTo>
                  <a:pt x="22507" y="140281"/>
                </a:moveTo>
                <a:cubicBezTo>
                  <a:pt x="32561" y="99197"/>
                  <a:pt x="52138" y="61054"/>
                  <a:pt x="79657" y="28934"/>
                </a:cubicBezTo>
                <a:cubicBezTo>
                  <a:pt x="80108" y="28310"/>
                  <a:pt x="80492" y="27640"/>
                  <a:pt x="80800" y="26934"/>
                </a:cubicBezTo>
                <a:lnTo>
                  <a:pt x="80800" y="26934"/>
                </a:lnTo>
                <a:cubicBezTo>
                  <a:pt x="123758" y="15694"/>
                  <a:pt x="190814" y="4931"/>
                  <a:pt x="206339" y="59890"/>
                </a:cubicBezTo>
                <a:cubicBezTo>
                  <a:pt x="206989" y="63045"/>
                  <a:pt x="209694" y="65359"/>
                  <a:pt x="212912" y="65510"/>
                </a:cubicBezTo>
                <a:lnTo>
                  <a:pt x="173288" y="140472"/>
                </a:lnTo>
                <a:cubicBezTo>
                  <a:pt x="173020" y="140227"/>
                  <a:pt x="172734" y="140004"/>
                  <a:pt x="172430" y="139805"/>
                </a:cubicBezTo>
                <a:cubicBezTo>
                  <a:pt x="129377" y="119136"/>
                  <a:pt x="62988" y="107896"/>
                  <a:pt x="22507" y="140281"/>
                </a:cubicBezTo>
                <a:close/>
                <a:moveTo>
                  <a:pt x="343119" y="162760"/>
                </a:moveTo>
                <a:lnTo>
                  <a:pt x="343119" y="162760"/>
                </a:lnTo>
                <a:cubicBezTo>
                  <a:pt x="324735" y="146854"/>
                  <a:pt x="296065" y="144949"/>
                  <a:pt x="273300" y="139710"/>
                </a:cubicBezTo>
                <a:cubicBezTo>
                  <a:pt x="269341" y="138562"/>
                  <a:pt x="265170" y="140688"/>
                  <a:pt x="263775" y="144568"/>
                </a:cubicBezTo>
                <a:cubicBezTo>
                  <a:pt x="258863" y="143223"/>
                  <a:pt x="253867" y="142205"/>
                  <a:pt x="248821" y="141520"/>
                </a:cubicBezTo>
                <a:cubicBezTo>
                  <a:pt x="282825" y="136376"/>
                  <a:pt x="317972" y="139329"/>
                  <a:pt x="344071" y="160570"/>
                </a:cubicBezTo>
                <a:cubicBezTo>
                  <a:pt x="343404" y="161617"/>
                  <a:pt x="343309" y="162189"/>
                  <a:pt x="343119" y="162760"/>
                </a:cubicBezTo>
                <a:close/>
                <a:moveTo>
                  <a:pt x="143094" y="157236"/>
                </a:moveTo>
                <a:cubicBezTo>
                  <a:pt x="141026" y="151984"/>
                  <a:pt x="137318" y="147541"/>
                  <a:pt x="132521" y="144568"/>
                </a:cubicBezTo>
                <a:cubicBezTo>
                  <a:pt x="140013" y="146687"/>
                  <a:pt x="147390" y="149199"/>
                  <a:pt x="154619" y="152092"/>
                </a:cubicBezTo>
                <a:cubicBezTo>
                  <a:pt x="150428" y="153712"/>
                  <a:pt x="146808" y="155426"/>
                  <a:pt x="143094" y="157236"/>
                </a:cubicBezTo>
                <a:close/>
                <a:moveTo>
                  <a:pt x="170335" y="183525"/>
                </a:moveTo>
                <a:cubicBezTo>
                  <a:pt x="170310" y="180069"/>
                  <a:pt x="168414" y="176897"/>
                  <a:pt x="165382" y="175238"/>
                </a:cubicBezTo>
                <a:lnTo>
                  <a:pt x="157381" y="170952"/>
                </a:lnTo>
                <a:lnTo>
                  <a:pt x="167668" y="166475"/>
                </a:lnTo>
                <a:cubicBezTo>
                  <a:pt x="170148" y="165586"/>
                  <a:pt x="172057" y="163570"/>
                  <a:pt x="172811" y="161046"/>
                </a:cubicBezTo>
                <a:cubicBezTo>
                  <a:pt x="174992" y="162040"/>
                  <a:pt x="177451" y="162243"/>
                  <a:pt x="179765" y="161617"/>
                </a:cubicBezTo>
                <a:cubicBezTo>
                  <a:pt x="179765" y="161617"/>
                  <a:pt x="179765" y="161617"/>
                  <a:pt x="179765" y="161617"/>
                </a:cubicBezTo>
                <a:cubicBezTo>
                  <a:pt x="186914" y="163770"/>
                  <a:pt x="193274" y="167977"/>
                  <a:pt x="198053" y="173714"/>
                </a:cubicBezTo>
                <a:lnTo>
                  <a:pt x="198053" y="173714"/>
                </a:lnTo>
                <a:cubicBezTo>
                  <a:pt x="188574" y="176266"/>
                  <a:pt x="179308" y="179546"/>
                  <a:pt x="170335" y="183525"/>
                </a:cubicBezTo>
                <a:close/>
                <a:moveTo>
                  <a:pt x="363121" y="104467"/>
                </a:moveTo>
                <a:lnTo>
                  <a:pt x="356263" y="130375"/>
                </a:lnTo>
                <a:cubicBezTo>
                  <a:pt x="355501" y="133042"/>
                  <a:pt x="354644" y="139234"/>
                  <a:pt x="353501" y="145234"/>
                </a:cubicBezTo>
                <a:cubicBezTo>
                  <a:pt x="311019" y="111135"/>
                  <a:pt x="246916" y="119136"/>
                  <a:pt x="196814" y="135709"/>
                </a:cubicBezTo>
                <a:cubicBezTo>
                  <a:pt x="210721" y="109420"/>
                  <a:pt x="224596" y="83131"/>
                  <a:pt x="238439" y="56842"/>
                </a:cubicBezTo>
                <a:lnTo>
                  <a:pt x="238439" y="56842"/>
                </a:lnTo>
                <a:cubicBezTo>
                  <a:pt x="269204" y="27410"/>
                  <a:pt x="359216" y="-1546"/>
                  <a:pt x="372551" y="57509"/>
                </a:cubicBezTo>
                <a:cubicBezTo>
                  <a:pt x="372891" y="58983"/>
                  <a:pt x="373576" y="60354"/>
                  <a:pt x="374551" y="61510"/>
                </a:cubicBezTo>
                <a:cubicBezTo>
                  <a:pt x="370836" y="75892"/>
                  <a:pt x="367026" y="89989"/>
                  <a:pt x="363121" y="104467"/>
                </a:cubicBez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80" name="组合 779">
            <a:extLst>
              <a:ext uri="{FF2B5EF4-FFF2-40B4-BE49-F238E27FC236}">
                <a16:creationId xmlns:a16="http://schemas.microsoft.com/office/drawing/2014/main" id="{306E27B8-D273-C4AF-8D23-675F738750F1}"/>
              </a:ext>
            </a:extLst>
          </p:cNvPr>
          <p:cNvGrpSpPr/>
          <p:nvPr/>
        </p:nvGrpSpPr>
        <p:grpSpPr>
          <a:xfrm rot="3102375">
            <a:off x="5836037" y="5255820"/>
            <a:ext cx="479188" cy="683907"/>
            <a:chOff x="3638704" y="5343099"/>
            <a:chExt cx="371321" cy="529957"/>
          </a:xfr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grpSpPr>
        <p:sp>
          <p:nvSpPr>
            <p:cNvPr id="750" name="任意多边形: 形状 749">
              <a:extLst>
                <a:ext uri="{FF2B5EF4-FFF2-40B4-BE49-F238E27FC236}">
                  <a16:creationId xmlns:a16="http://schemas.microsoft.com/office/drawing/2014/main" id="{2A3FD382-D1B3-2707-C852-77A65914DCF5}"/>
                </a:ext>
              </a:extLst>
            </p:cNvPr>
            <p:cNvSpPr/>
            <p:nvPr/>
          </p:nvSpPr>
          <p:spPr>
            <a:xfrm>
              <a:off x="3638704" y="5499955"/>
              <a:ext cx="293939" cy="373101"/>
            </a:xfrm>
            <a:custGeom>
              <a:avLst/>
              <a:gdLst>
                <a:gd name="connsiteX0" fmla="*/ 186019 w 186309"/>
                <a:gd name="connsiteY0" fmla="*/ 70783 h 236485"/>
                <a:gd name="connsiteX1" fmla="*/ 117249 w 186309"/>
                <a:gd name="connsiteY1" fmla="*/ 5346 h 236485"/>
                <a:gd name="connsiteX2" fmla="*/ 24857 w 186309"/>
                <a:gd name="connsiteY2" fmla="*/ 137553 h 236485"/>
                <a:gd name="connsiteX3" fmla="*/ 27047 w 186309"/>
                <a:gd name="connsiteY3" fmla="*/ 138696 h 236485"/>
                <a:gd name="connsiteX4" fmla="*/ 27047 w 186309"/>
                <a:gd name="connsiteY4" fmla="*/ 191560 h 236485"/>
                <a:gd name="connsiteX5" fmla="*/ 27047 w 186309"/>
                <a:gd name="connsiteY5" fmla="*/ 191560 h 236485"/>
                <a:gd name="connsiteX6" fmla="*/ 47669 w 186309"/>
                <a:gd name="connsiteY6" fmla="*/ 234565 h 236485"/>
                <a:gd name="connsiteX7" fmla="*/ 90674 w 186309"/>
                <a:gd name="connsiteY7" fmla="*/ 213943 h 236485"/>
                <a:gd name="connsiteX8" fmla="*/ 90674 w 186309"/>
                <a:gd name="connsiteY8" fmla="*/ 211276 h 236485"/>
                <a:gd name="connsiteX9" fmla="*/ 95056 w 186309"/>
                <a:gd name="connsiteY9" fmla="*/ 207466 h 236485"/>
                <a:gd name="connsiteX10" fmla="*/ 105152 w 186309"/>
                <a:gd name="connsiteY10" fmla="*/ 168414 h 236485"/>
                <a:gd name="connsiteX11" fmla="*/ 186019 w 186309"/>
                <a:gd name="connsiteY11" fmla="*/ 70783 h 236485"/>
                <a:gd name="connsiteX12" fmla="*/ 43621 w 186309"/>
                <a:gd name="connsiteY12" fmla="*/ 209181 h 236485"/>
                <a:gd name="connsiteX13" fmla="*/ 53146 w 186309"/>
                <a:gd name="connsiteY13" fmla="*/ 214134 h 236485"/>
                <a:gd name="connsiteX14" fmla="*/ 64671 w 186309"/>
                <a:gd name="connsiteY14" fmla="*/ 216991 h 236485"/>
                <a:gd name="connsiteX15" fmla="*/ 43916 w 186309"/>
                <a:gd name="connsiteY15" fmla="*/ 209825 h 236485"/>
                <a:gd name="connsiteX16" fmla="*/ 43621 w 186309"/>
                <a:gd name="connsiteY16" fmla="*/ 209181 h 236485"/>
                <a:gd name="connsiteX17" fmla="*/ 102295 w 186309"/>
                <a:gd name="connsiteY17" fmla="*/ 150412 h 236485"/>
                <a:gd name="connsiteX18" fmla="*/ 95246 w 186309"/>
                <a:gd name="connsiteY18" fmla="*/ 155269 h 236485"/>
                <a:gd name="connsiteX19" fmla="*/ 86483 w 186309"/>
                <a:gd name="connsiteY19" fmla="*/ 165366 h 236485"/>
                <a:gd name="connsiteX20" fmla="*/ 84007 w 186309"/>
                <a:gd name="connsiteY20" fmla="*/ 191655 h 236485"/>
                <a:gd name="connsiteX21" fmla="*/ 56194 w 186309"/>
                <a:gd name="connsiteY21" fmla="*/ 195084 h 236485"/>
                <a:gd name="connsiteX22" fmla="*/ 42380 w 186309"/>
                <a:gd name="connsiteY22" fmla="*/ 148459 h 236485"/>
                <a:gd name="connsiteX23" fmla="*/ 44478 w 186309"/>
                <a:gd name="connsiteY23" fmla="*/ 145078 h 236485"/>
                <a:gd name="connsiteX24" fmla="*/ 42387 w 186309"/>
                <a:gd name="connsiteY24" fmla="*/ 131770 h 236485"/>
                <a:gd name="connsiteX25" fmla="*/ 39049 w 186309"/>
                <a:gd name="connsiteY25" fmla="*/ 130219 h 236485"/>
                <a:gd name="connsiteX26" fmla="*/ 35810 w 186309"/>
                <a:gd name="connsiteY26" fmla="*/ 122694 h 236485"/>
                <a:gd name="connsiteX27" fmla="*/ 108295 w 186309"/>
                <a:gd name="connsiteY27" fmla="*/ 21634 h 236485"/>
                <a:gd name="connsiteX28" fmla="*/ 123154 w 186309"/>
                <a:gd name="connsiteY28" fmla="*/ 23729 h 236485"/>
                <a:gd name="connsiteX29" fmla="*/ 148110 w 186309"/>
                <a:gd name="connsiteY29" fmla="*/ 41255 h 236485"/>
                <a:gd name="connsiteX30" fmla="*/ 160683 w 186309"/>
                <a:gd name="connsiteY30" fmla="*/ 99643 h 236485"/>
                <a:gd name="connsiteX31" fmla="*/ 102295 w 186309"/>
                <a:gd name="connsiteY31" fmla="*/ 150412 h 23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6309" h="236485">
                  <a:moveTo>
                    <a:pt x="186019" y="70783"/>
                  </a:moveTo>
                  <a:cubicBezTo>
                    <a:pt x="184210" y="51733"/>
                    <a:pt x="140681" y="-3608"/>
                    <a:pt x="117249" y="5346"/>
                  </a:cubicBezTo>
                  <a:cubicBezTo>
                    <a:pt x="44478" y="-25039"/>
                    <a:pt x="-44009" y="81546"/>
                    <a:pt x="24857" y="137553"/>
                  </a:cubicBezTo>
                  <a:cubicBezTo>
                    <a:pt x="25534" y="138027"/>
                    <a:pt x="26270" y="138412"/>
                    <a:pt x="27047" y="138696"/>
                  </a:cubicBezTo>
                  <a:cubicBezTo>
                    <a:pt x="18087" y="155178"/>
                    <a:pt x="18087" y="175077"/>
                    <a:pt x="27047" y="191560"/>
                  </a:cubicBezTo>
                  <a:lnTo>
                    <a:pt x="27047" y="191560"/>
                  </a:lnTo>
                  <a:cubicBezTo>
                    <a:pt x="20866" y="209130"/>
                    <a:pt x="30099" y="228384"/>
                    <a:pt x="47669" y="234565"/>
                  </a:cubicBezTo>
                  <a:cubicBezTo>
                    <a:pt x="65239" y="240746"/>
                    <a:pt x="84493" y="231513"/>
                    <a:pt x="90674" y="213943"/>
                  </a:cubicBezTo>
                  <a:cubicBezTo>
                    <a:pt x="90810" y="213060"/>
                    <a:pt x="90810" y="212160"/>
                    <a:pt x="90674" y="211276"/>
                  </a:cubicBezTo>
                  <a:cubicBezTo>
                    <a:pt x="92244" y="210137"/>
                    <a:pt x="93710" y="208862"/>
                    <a:pt x="95056" y="207466"/>
                  </a:cubicBezTo>
                  <a:cubicBezTo>
                    <a:pt x="103538" y="196337"/>
                    <a:pt x="107178" y="182260"/>
                    <a:pt x="105152" y="168414"/>
                  </a:cubicBezTo>
                  <a:cubicBezTo>
                    <a:pt x="148300" y="166985"/>
                    <a:pt x="190210" y="113359"/>
                    <a:pt x="186019" y="70783"/>
                  </a:cubicBezTo>
                  <a:close/>
                  <a:moveTo>
                    <a:pt x="43621" y="209181"/>
                  </a:moveTo>
                  <a:cubicBezTo>
                    <a:pt x="46625" y="211142"/>
                    <a:pt x="49815" y="212801"/>
                    <a:pt x="53146" y="214134"/>
                  </a:cubicBezTo>
                  <a:cubicBezTo>
                    <a:pt x="56856" y="215554"/>
                    <a:pt x="60727" y="216514"/>
                    <a:pt x="64671" y="216991"/>
                  </a:cubicBezTo>
                  <a:cubicBezTo>
                    <a:pt x="56961" y="220744"/>
                    <a:pt x="47669" y="217535"/>
                    <a:pt x="43916" y="209825"/>
                  </a:cubicBezTo>
                  <a:cubicBezTo>
                    <a:pt x="43813" y="209613"/>
                    <a:pt x="43714" y="209398"/>
                    <a:pt x="43621" y="209181"/>
                  </a:cubicBezTo>
                  <a:close/>
                  <a:moveTo>
                    <a:pt x="102295" y="150412"/>
                  </a:moveTo>
                  <a:cubicBezTo>
                    <a:pt x="99155" y="150379"/>
                    <a:pt x="96333" y="152323"/>
                    <a:pt x="95246" y="155269"/>
                  </a:cubicBezTo>
                  <a:cubicBezTo>
                    <a:pt x="90058" y="155675"/>
                    <a:pt x="86155" y="160171"/>
                    <a:pt x="86483" y="165366"/>
                  </a:cubicBezTo>
                  <a:cubicBezTo>
                    <a:pt x="87964" y="174195"/>
                    <a:pt x="87110" y="183257"/>
                    <a:pt x="84007" y="191655"/>
                  </a:cubicBezTo>
                  <a:cubicBezTo>
                    <a:pt x="78482" y="202132"/>
                    <a:pt x="64957" y="199656"/>
                    <a:pt x="56194" y="195084"/>
                  </a:cubicBezTo>
                  <a:cubicBezTo>
                    <a:pt x="39504" y="186023"/>
                    <a:pt x="33319" y="165149"/>
                    <a:pt x="42380" y="148459"/>
                  </a:cubicBezTo>
                  <a:cubicBezTo>
                    <a:pt x="43014" y="147292"/>
                    <a:pt x="43714" y="146163"/>
                    <a:pt x="44478" y="145078"/>
                  </a:cubicBezTo>
                  <a:cubicBezTo>
                    <a:pt x="47576" y="140826"/>
                    <a:pt x="46640" y="134868"/>
                    <a:pt x="42387" y="131770"/>
                  </a:cubicBezTo>
                  <a:cubicBezTo>
                    <a:pt x="41386" y="131041"/>
                    <a:pt x="40252" y="130514"/>
                    <a:pt x="39049" y="130219"/>
                  </a:cubicBezTo>
                  <a:cubicBezTo>
                    <a:pt x="39333" y="127321"/>
                    <a:pt x="38110" y="124479"/>
                    <a:pt x="35810" y="122694"/>
                  </a:cubicBezTo>
                  <a:cubicBezTo>
                    <a:pt x="-16006" y="80212"/>
                    <a:pt x="54860" y="1536"/>
                    <a:pt x="108295" y="21634"/>
                  </a:cubicBezTo>
                  <a:cubicBezTo>
                    <a:pt x="111058" y="27444"/>
                    <a:pt x="119059" y="31159"/>
                    <a:pt x="123154" y="23729"/>
                  </a:cubicBezTo>
                  <a:cubicBezTo>
                    <a:pt x="123154" y="23729"/>
                    <a:pt x="146205" y="39636"/>
                    <a:pt x="148110" y="41255"/>
                  </a:cubicBezTo>
                  <a:cubicBezTo>
                    <a:pt x="166155" y="54936"/>
                    <a:pt x="171498" y="79748"/>
                    <a:pt x="160683" y="99643"/>
                  </a:cubicBezTo>
                  <a:cubicBezTo>
                    <a:pt x="150491" y="124694"/>
                    <a:pt x="131060" y="149269"/>
                    <a:pt x="102295" y="1504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1" name="任意多边形: 形状 750">
              <a:extLst>
                <a:ext uri="{FF2B5EF4-FFF2-40B4-BE49-F238E27FC236}">
                  <a16:creationId xmlns:a16="http://schemas.microsoft.com/office/drawing/2014/main" id="{DA811116-3C5B-6CF2-F0C7-0C56325BE9E0}"/>
                </a:ext>
              </a:extLst>
            </p:cNvPr>
            <p:cNvSpPr/>
            <p:nvPr/>
          </p:nvSpPr>
          <p:spPr>
            <a:xfrm>
              <a:off x="3745138" y="5365673"/>
              <a:ext cx="43918" cy="85946"/>
            </a:xfrm>
            <a:custGeom>
              <a:avLst/>
              <a:gdLst>
                <a:gd name="connsiteX0" fmla="*/ 27213 w 27837"/>
                <a:gd name="connsiteY0" fmla="*/ 41786 h 54476"/>
                <a:gd name="connsiteX1" fmla="*/ 17688 w 27837"/>
                <a:gd name="connsiteY1" fmla="*/ 5591 h 54476"/>
                <a:gd name="connsiteX2" fmla="*/ 5591 w 27837"/>
                <a:gd name="connsiteY2" fmla="*/ 638 h 54476"/>
                <a:gd name="connsiteX3" fmla="*/ 638 w 27837"/>
                <a:gd name="connsiteY3" fmla="*/ 12735 h 54476"/>
                <a:gd name="connsiteX4" fmla="*/ 10163 w 27837"/>
                <a:gd name="connsiteY4" fmla="*/ 48835 h 54476"/>
                <a:gd name="connsiteX5" fmla="*/ 22165 w 27837"/>
                <a:gd name="connsiteY5" fmla="*/ 53883 h 54476"/>
                <a:gd name="connsiteX6" fmla="*/ 27213 w 27837"/>
                <a:gd name="connsiteY6" fmla="*/ 41786 h 54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37" h="54476">
                  <a:moveTo>
                    <a:pt x="27213" y="41786"/>
                  </a:moveTo>
                  <a:cubicBezTo>
                    <a:pt x="23879" y="29785"/>
                    <a:pt x="20641" y="17688"/>
                    <a:pt x="17688" y="5591"/>
                  </a:cubicBezTo>
                  <a:cubicBezTo>
                    <a:pt x="15603" y="997"/>
                    <a:pt x="10299" y="-1175"/>
                    <a:pt x="5591" y="638"/>
                  </a:cubicBezTo>
                  <a:cubicBezTo>
                    <a:pt x="997" y="2723"/>
                    <a:pt x="-1175" y="8027"/>
                    <a:pt x="638" y="12735"/>
                  </a:cubicBezTo>
                  <a:lnTo>
                    <a:pt x="10163" y="48835"/>
                  </a:lnTo>
                  <a:cubicBezTo>
                    <a:pt x="12209" y="53416"/>
                    <a:pt x="17459" y="55624"/>
                    <a:pt x="22165" y="53883"/>
                  </a:cubicBezTo>
                  <a:cubicBezTo>
                    <a:pt x="26795" y="51834"/>
                    <a:pt x="29013" y="46520"/>
                    <a:pt x="27213" y="417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2" name="任意多边形: 形状 751">
              <a:extLst>
                <a:ext uri="{FF2B5EF4-FFF2-40B4-BE49-F238E27FC236}">
                  <a16:creationId xmlns:a16="http://schemas.microsoft.com/office/drawing/2014/main" id="{06417D67-5938-588A-0FAF-D339EFD376AA}"/>
                </a:ext>
              </a:extLst>
            </p:cNvPr>
            <p:cNvSpPr/>
            <p:nvPr/>
          </p:nvSpPr>
          <p:spPr>
            <a:xfrm>
              <a:off x="3846292" y="5343099"/>
              <a:ext cx="61655" cy="110060"/>
            </a:xfrm>
            <a:custGeom>
              <a:avLst/>
              <a:gdLst>
                <a:gd name="connsiteX0" fmla="*/ 38059 w 39079"/>
                <a:gd name="connsiteY0" fmla="*/ 12278 h 69760"/>
                <a:gd name="connsiteX1" fmla="*/ 21009 w 39079"/>
                <a:gd name="connsiteY1" fmla="*/ 5230 h 69760"/>
                <a:gd name="connsiteX2" fmla="*/ 340 w 39079"/>
                <a:gd name="connsiteY2" fmla="*/ 59999 h 69760"/>
                <a:gd name="connsiteX3" fmla="*/ 18628 w 39079"/>
                <a:gd name="connsiteY3" fmla="*/ 62285 h 69760"/>
                <a:gd name="connsiteX4" fmla="*/ 38059 w 39079"/>
                <a:gd name="connsiteY4" fmla="*/ 12278 h 69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79" h="69760">
                  <a:moveTo>
                    <a:pt x="38059" y="12278"/>
                  </a:moveTo>
                  <a:cubicBezTo>
                    <a:pt x="43393" y="1706"/>
                    <a:pt x="26343" y="-5343"/>
                    <a:pt x="21009" y="5230"/>
                  </a:cubicBezTo>
                  <a:cubicBezTo>
                    <a:pt x="12178" y="22694"/>
                    <a:pt x="5249" y="41055"/>
                    <a:pt x="340" y="59999"/>
                  </a:cubicBezTo>
                  <a:cubicBezTo>
                    <a:pt x="-2708" y="71429"/>
                    <a:pt x="15675" y="73619"/>
                    <a:pt x="18628" y="62285"/>
                  </a:cubicBezTo>
                  <a:cubicBezTo>
                    <a:pt x="23331" y="44980"/>
                    <a:pt x="29844" y="28219"/>
                    <a:pt x="38059" y="122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3" name="任意多边形: 形状 752">
              <a:extLst>
                <a:ext uri="{FF2B5EF4-FFF2-40B4-BE49-F238E27FC236}">
                  <a16:creationId xmlns:a16="http://schemas.microsoft.com/office/drawing/2014/main" id="{CDC97A55-11D6-6539-9659-5C51977AD7B3}"/>
                </a:ext>
              </a:extLst>
            </p:cNvPr>
            <p:cNvSpPr/>
            <p:nvPr/>
          </p:nvSpPr>
          <p:spPr>
            <a:xfrm>
              <a:off x="3928242" y="5426643"/>
              <a:ext cx="81783" cy="66003"/>
            </a:xfrm>
            <a:custGeom>
              <a:avLst/>
              <a:gdLst>
                <a:gd name="connsiteX0" fmla="*/ 40980 w 51837"/>
                <a:gd name="connsiteY0" fmla="*/ 94 h 41835"/>
                <a:gd name="connsiteX1" fmla="*/ 1833 w 51837"/>
                <a:gd name="connsiteY1" fmla="*/ 27049 h 41835"/>
                <a:gd name="connsiteX2" fmla="*/ 3452 w 51837"/>
                <a:gd name="connsiteY2" fmla="*/ 40003 h 41835"/>
                <a:gd name="connsiteX3" fmla="*/ 16406 w 51837"/>
                <a:gd name="connsiteY3" fmla="*/ 38384 h 41835"/>
                <a:gd name="connsiteX4" fmla="*/ 48029 w 51837"/>
                <a:gd name="connsiteY4" fmla="*/ 17143 h 41835"/>
                <a:gd name="connsiteX5" fmla="*/ 49930 w 51837"/>
                <a:gd name="connsiteY5" fmla="*/ 3808 h 41835"/>
                <a:gd name="connsiteX6" fmla="*/ 40980 w 51837"/>
                <a:gd name="connsiteY6" fmla="*/ 94 h 41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837" h="41835">
                  <a:moveTo>
                    <a:pt x="40980" y="94"/>
                  </a:moveTo>
                  <a:cubicBezTo>
                    <a:pt x="26340" y="6516"/>
                    <a:pt x="13055" y="15664"/>
                    <a:pt x="1833" y="27049"/>
                  </a:cubicBezTo>
                  <a:cubicBezTo>
                    <a:pt x="-1137" y="31116"/>
                    <a:pt x="-427" y="36792"/>
                    <a:pt x="3452" y="40003"/>
                  </a:cubicBezTo>
                  <a:cubicBezTo>
                    <a:pt x="7519" y="42973"/>
                    <a:pt x="13195" y="42263"/>
                    <a:pt x="16406" y="38384"/>
                  </a:cubicBezTo>
                  <a:cubicBezTo>
                    <a:pt x="25537" y="29402"/>
                    <a:pt x="36260" y="22199"/>
                    <a:pt x="48029" y="17143"/>
                  </a:cubicBezTo>
                  <a:cubicBezTo>
                    <a:pt x="52236" y="13986"/>
                    <a:pt x="53087" y="8015"/>
                    <a:pt x="49930" y="3808"/>
                  </a:cubicBezTo>
                  <a:cubicBezTo>
                    <a:pt x="47846" y="1032"/>
                    <a:pt x="44417" y="-391"/>
                    <a:pt x="40980" y="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4" name="任意多边形: 形状 753">
              <a:extLst>
                <a:ext uri="{FF2B5EF4-FFF2-40B4-BE49-F238E27FC236}">
                  <a16:creationId xmlns:a16="http://schemas.microsoft.com/office/drawing/2014/main" id="{8F94EC5C-BB68-67B8-B677-2E02258C7064}"/>
                </a:ext>
              </a:extLst>
            </p:cNvPr>
            <p:cNvSpPr/>
            <p:nvPr/>
          </p:nvSpPr>
          <p:spPr>
            <a:xfrm>
              <a:off x="3716221" y="5616111"/>
              <a:ext cx="113513" cy="96227"/>
            </a:xfrm>
            <a:custGeom>
              <a:avLst/>
              <a:gdLst>
                <a:gd name="connsiteX0" fmla="*/ 71831 w 71949"/>
                <a:gd name="connsiteY0" fmla="*/ 22591 h 60992"/>
                <a:gd name="connsiteX1" fmla="*/ 58401 w 71949"/>
                <a:gd name="connsiteY1" fmla="*/ 9923 h 60992"/>
                <a:gd name="connsiteX2" fmla="*/ 38493 w 71949"/>
                <a:gd name="connsiteY2" fmla="*/ 21067 h 60992"/>
                <a:gd name="connsiteX3" fmla="*/ 36684 w 71949"/>
                <a:gd name="connsiteY3" fmla="*/ 16019 h 60992"/>
                <a:gd name="connsiteX4" fmla="*/ 32302 w 71949"/>
                <a:gd name="connsiteY4" fmla="*/ 6494 h 60992"/>
                <a:gd name="connsiteX5" fmla="*/ 27635 w 71949"/>
                <a:gd name="connsiteY5" fmla="*/ 4970 h 60992"/>
                <a:gd name="connsiteX6" fmla="*/ 11919 w 71949"/>
                <a:gd name="connsiteY6" fmla="*/ 16 h 60992"/>
                <a:gd name="connsiteX7" fmla="*/ 1727 w 71949"/>
                <a:gd name="connsiteY7" fmla="*/ 3541 h 60992"/>
                <a:gd name="connsiteX8" fmla="*/ 488 w 71949"/>
                <a:gd name="connsiteY8" fmla="*/ 18590 h 60992"/>
                <a:gd name="connsiteX9" fmla="*/ 13157 w 71949"/>
                <a:gd name="connsiteY9" fmla="*/ 51070 h 60992"/>
                <a:gd name="connsiteX10" fmla="*/ 16871 w 71949"/>
                <a:gd name="connsiteY10" fmla="*/ 52785 h 60992"/>
                <a:gd name="connsiteX11" fmla="*/ 16372 w 71949"/>
                <a:gd name="connsiteY11" fmla="*/ 59366 h 60992"/>
                <a:gd name="connsiteX12" fmla="*/ 20301 w 71949"/>
                <a:gd name="connsiteY12" fmla="*/ 60976 h 60992"/>
                <a:gd name="connsiteX13" fmla="*/ 51447 w 71949"/>
                <a:gd name="connsiteY13" fmla="*/ 48213 h 60992"/>
                <a:gd name="connsiteX14" fmla="*/ 63258 w 71949"/>
                <a:gd name="connsiteY14" fmla="*/ 37735 h 60992"/>
                <a:gd name="connsiteX15" fmla="*/ 65449 w 71949"/>
                <a:gd name="connsiteY15" fmla="*/ 36402 h 60992"/>
                <a:gd name="connsiteX16" fmla="*/ 69069 w 71949"/>
                <a:gd name="connsiteY16" fmla="*/ 30020 h 60992"/>
                <a:gd name="connsiteX17" fmla="*/ 71831 w 71949"/>
                <a:gd name="connsiteY17" fmla="*/ 22591 h 6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1949" h="60992">
                  <a:moveTo>
                    <a:pt x="71831" y="22591"/>
                  </a:moveTo>
                  <a:cubicBezTo>
                    <a:pt x="72974" y="14399"/>
                    <a:pt x="65640" y="10113"/>
                    <a:pt x="58401" y="9923"/>
                  </a:cubicBezTo>
                  <a:cubicBezTo>
                    <a:pt x="50253" y="9824"/>
                    <a:pt x="42669" y="14070"/>
                    <a:pt x="38493" y="21067"/>
                  </a:cubicBezTo>
                  <a:cubicBezTo>
                    <a:pt x="38076" y="19323"/>
                    <a:pt x="37469" y="17630"/>
                    <a:pt x="36684" y="16019"/>
                  </a:cubicBezTo>
                  <a:cubicBezTo>
                    <a:pt x="37672" y="12206"/>
                    <a:pt x="35841" y="8224"/>
                    <a:pt x="32302" y="6494"/>
                  </a:cubicBezTo>
                  <a:cubicBezTo>
                    <a:pt x="30830" y="5759"/>
                    <a:pt x="29257" y="5246"/>
                    <a:pt x="27635" y="4970"/>
                  </a:cubicBezTo>
                  <a:cubicBezTo>
                    <a:pt x="23122" y="1559"/>
                    <a:pt x="17571" y="-190"/>
                    <a:pt x="11919" y="16"/>
                  </a:cubicBezTo>
                  <a:cubicBezTo>
                    <a:pt x="8197" y="-145"/>
                    <a:pt x="4554" y="1115"/>
                    <a:pt x="1727" y="3541"/>
                  </a:cubicBezTo>
                  <a:cubicBezTo>
                    <a:pt x="-940" y="6874"/>
                    <a:pt x="203" y="14590"/>
                    <a:pt x="488" y="18590"/>
                  </a:cubicBezTo>
                  <a:cubicBezTo>
                    <a:pt x="1534" y="30402"/>
                    <a:pt x="5928" y="41670"/>
                    <a:pt x="13157" y="51070"/>
                  </a:cubicBezTo>
                  <a:cubicBezTo>
                    <a:pt x="13987" y="52280"/>
                    <a:pt x="15412" y="52938"/>
                    <a:pt x="16871" y="52785"/>
                  </a:cubicBezTo>
                  <a:cubicBezTo>
                    <a:pt x="14916" y="54464"/>
                    <a:pt x="14692" y="57411"/>
                    <a:pt x="16372" y="59366"/>
                  </a:cubicBezTo>
                  <a:cubicBezTo>
                    <a:pt x="17348" y="60502"/>
                    <a:pt x="18809" y="61101"/>
                    <a:pt x="20301" y="60976"/>
                  </a:cubicBezTo>
                  <a:cubicBezTo>
                    <a:pt x="31560" y="59296"/>
                    <a:pt x="42246" y="54917"/>
                    <a:pt x="51447" y="48213"/>
                  </a:cubicBezTo>
                  <a:cubicBezTo>
                    <a:pt x="55712" y="45109"/>
                    <a:pt x="59668" y="41600"/>
                    <a:pt x="63258" y="37735"/>
                  </a:cubicBezTo>
                  <a:lnTo>
                    <a:pt x="65449" y="36402"/>
                  </a:lnTo>
                  <a:cubicBezTo>
                    <a:pt x="67459" y="34843"/>
                    <a:pt x="68762" y="32545"/>
                    <a:pt x="69069" y="30020"/>
                  </a:cubicBezTo>
                  <a:cubicBezTo>
                    <a:pt x="70433" y="27732"/>
                    <a:pt x="71370" y="25215"/>
                    <a:pt x="71831" y="225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55" name="任意多边形: 形状 754">
            <a:extLst>
              <a:ext uri="{FF2B5EF4-FFF2-40B4-BE49-F238E27FC236}">
                <a16:creationId xmlns:a16="http://schemas.microsoft.com/office/drawing/2014/main" id="{A8D1BB0E-53D2-3916-3317-039378846839}"/>
              </a:ext>
            </a:extLst>
          </p:cNvPr>
          <p:cNvSpPr/>
          <p:nvPr/>
        </p:nvSpPr>
        <p:spPr>
          <a:xfrm rot="21376022">
            <a:off x="2483887" y="5364014"/>
            <a:ext cx="604499" cy="489060"/>
          </a:xfrm>
          <a:custGeom>
            <a:avLst/>
            <a:gdLst>
              <a:gd name="connsiteX0" fmla="*/ 290321 w 292272"/>
              <a:gd name="connsiteY0" fmla="*/ 221266 h 236458"/>
              <a:gd name="connsiteX1" fmla="*/ 279272 w 292272"/>
              <a:gd name="connsiteY1" fmla="*/ 209169 h 236458"/>
              <a:gd name="connsiteX2" fmla="*/ 276224 w 292272"/>
              <a:gd name="connsiteY2" fmla="*/ 206883 h 236458"/>
              <a:gd name="connsiteX3" fmla="*/ 258222 w 292272"/>
              <a:gd name="connsiteY3" fmla="*/ 154210 h 236458"/>
              <a:gd name="connsiteX4" fmla="*/ 252126 w 292272"/>
              <a:gd name="connsiteY4" fmla="*/ 148780 h 236458"/>
              <a:gd name="connsiteX5" fmla="*/ 250887 w 292272"/>
              <a:gd name="connsiteY5" fmla="*/ 147447 h 236458"/>
              <a:gd name="connsiteX6" fmla="*/ 108012 w 292272"/>
              <a:gd name="connsiteY6" fmla="*/ 35338 h 236458"/>
              <a:gd name="connsiteX7" fmla="*/ 104774 w 292272"/>
              <a:gd name="connsiteY7" fmla="*/ 29337 h 236458"/>
              <a:gd name="connsiteX8" fmla="*/ 71532 w 292272"/>
              <a:gd name="connsiteY8" fmla="*/ 5525 h 236458"/>
              <a:gd name="connsiteX9" fmla="*/ 48100 w 292272"/>
              <a:gd name="connsiteY9" fmla="*/ 0 h 236458"/>
              <a:gd name="connsiteX10" fmla="*/ 10857 w 292272"/>
              <a:gd name="connsiteY10" fmla="*/ 14859 h 236458"/>
              <a:gd name="connsiteX11" fmla="*/ 1332 w 292272"/>
              <a:gd name="connsiteY11" fmla="*/ 49244 h 236458"/>
              <a:gd name="connsiteX12" fmla="*/ 3809 w 292272"/>
              <a:gd name="connsiteY12" fmla="*/ 58769 h 236458"/>
              <a:gd name="connsiteX13" fmla="*/ 22192 w 292272"/>
              <a:gd name="connsiteY13" fmla="*/ 75533 h 236458"/>
              <a:gd name="connsiteX14" fmla="*/ 37908 w 292272"/>
              <a:gd name="connsiteY14" fmla="*/ 93821 h 236458"/>
              <a:gd name="connsiteX15" fmla="*/ 42956 w 292272"/>
              <a:gd name="connsiteY15" fmla="*/ 96393 h 236458"/>
              <a:gd name="connsiteX16" fmla="*/ 57530 w 292272"/>
              <a:gd name="connsiteY16" fmla="*/ 114205 h 236458"/>
              <a:gd name="connsiteX17" fmla="*/ 137730 w 292272"/>
              <a:gd name="connsiteY17" fmla="*/ 179070 h 236458"/>
              <a:gd name="connsiteX18" fmla="*/ 189737 w 292272"/>
              <a:gd name="connsiteY18" fmla="*/ 212503 h 236458"/>
              <a:gd name="connsiteX19" fmla="*/ 196881 w 292272"/>
              <a:gd name="connsiteY19" fmla="*/ 218694 h 236458"/>
              <a:gd name="connsiteX20" fmla="*/ 260793 w 292272"/>
              <a:gd name="connsiteY20" fmla="*/ 227743 h 236458"/>
              <a:gd name="connsiteX21" fmla="*/ 268413 w 292272"/>
              <a:gd name="connsiteY21" fmla="*/ 225076 h 236458"/>
              <a:gd name="connsiteX22" fmla="*/ 275462 w 292272"/>
              <a:gd name="connsiteY22" fmla="*/ 232886 h 236458"/>
              <a:gd name="connsiteX23" fmla="*/ 288416 w 292272"/>
              <a:gd name="connsiteY23" fmla="*/ 234696 h 236458"/>
              <a:gd name="connsiteX24" fmla="*/ 290401 w 292272"/>
              <a:gd name="connsiteY24" fmla="*/ 221373 h 236458"/>
              <a:gd name="connsiteX25" fmla="*/ 290321 w 292272"/>
              <a:gd name="connsiteY25" fmla="*/ 221266 h 236458"/>
              <a:gd name="connsiteX26" fmla="*/ 29622 w 292272"/>
              <a:gd name="connsiteY26" fmla="*/ 56388 h 236458"/>
              <a:gd name="connsiteX27" fmla="*/ 20097 w 292272"/>
              <a:gd name="connsiteY27" fmla="*/ 47720 h 236458"/>
              <a:gd name="connsiteX28" fmla="*/ 20097 w 292272"/>
              <a:gd name="connsiteY28" fmla="*/ 45911 h 236458"/>
              <a:gd name="connsiteX29" fmla="*/ 53625 w 292272"/>
              <a:gd name="connsiteY29" fmla="*/ 17812 h 236458"/>
              <a:gd name="connsiteX30" fmla="*/ 56292 w 292272"/>
              <a:gd name="connsiteY30" fmla="*/ 16764 h 236458"/>
              <a:gd name="connsiteX31" fmla="*/ 57911 w 292272"/>
              <a:gd name="connsiteY31" fmla="*/ 18098 h 236458"/>
              <a:gd name="connsiteX32" fmla="*/ 65435 w 292272"/>
              <a:gd name="connsiteY32" fmla="*/ 23241 h 236458"/>
              <a:gd name="connsiteX33" fmla="*/ 57530 w 292272"/>
              <a:gd name="connsiteY33" fmla="*/ 27527 h 236458"/>
              <a:gd name="connsiteX34" fmla="*/ 56387 w 292272"/>
              <a:gd name="connsiteY34" fmla="*/ 28766 h 236458"/>
              <a:gd name="connsiteX35" fmla="*/ 48957 w 292272"/>
              <a:gd name="connsiteY35" fmla="*/ 28766 h 236458"/>
              <a:gd name="connsiteX36" fmla="*/ 29622 w 292272"/>
              <a:gd name="connsiteY36" fmla="*/ 56388 h 236458"/>
              <a:gd name="connsiteX37" fmla="*/ 182784 w 292272"/>
              <a:gd name="connsiteY37" fmla="*/ 195167 h 236458"/>
              <a:gd name="connsiteX38" fmla="*/ 182212 w 292272"/>
              <a:gd name="connsiteY38" fmla="*/ 196310 h 236458"/>
              <a:gd name="connsiteX39" fmla="*/ 48862 w 292272"/>
              <a:gd name="connsiteY39" fmla="*/ 50673 h 236458"/>
              <a:gd name="connsiteX40" fmla="*/ 49910 w 292272"/>
              <a:gd name="connsiteY40" fmla="*/ 52102 h 236458"/>
              <a:gd name="connsiteX41" fmla="*/ 186117 w 292272"/>
              <a:gd name="connsiteY41" fmla="*/ 171355 h 236458"/>
              <a:gd name="connsiteX42" fmla="*/ 182784 w 292272"/>
              <a:gd name="connsiteY42" fmla="*/ 195167 h 236458"/>
              <a:gd name="connsiteX43" fmla="*/ 67245 w 292272"/>
              <a:gd name="connsiteY43" fmla="*/ 42767 h 236458"/>
              <a:gd name="connsiteX44" fmla="*/ 67722 w 292272"/>
              <a:gd name="connsiteY44" fmla="*/ 42767 h 236458"/>
              <a:gd name="connsiteX45" fmla="*/ 84581 w 292272"/>
              <a:gd name="connsiteY45" fmla="*/ 40100 h 236458"/>
              <a:gd name="connsiteX46" fmla="*/ 87248 w 292272"/>
              <a:gd name="connsiteY46" fmla="*/ 43244 h 236458"/>
              <a:gd name="connsiteX47" fmla="*/ 217740 w 292272"/>
              <a:gd name="connsiteY47" fmla="*/ 145733 h 236458"/>
              <a:gd name="connsiteX48" fmla="*/ 197071 w 292272"/>
              <a:gd name="connsiteY48" fmla="*/ 156877 h 236458"/>
              <a:gd name="connsiteX49" fmla="*/ 67626 w 292272"/>
              <a:gd name="connsiteY49" fmla="*/ 42482 h 236458"/>
              <a:gd name="connsiteX50" fmla="*/ 244315 w 292272"/>
              <a:gd name="connsiteY50" fmla="*/ 204692 h 236458"/>
              <a:gd name="connsiteX51" fmla="*/ 244791 w 292272"/>
              <a:gd name="connsiteY51" fmla="*/ 206312 h 236458"/>
              <a:gd name="connsiteX52" fmla="*/ 203167 w 292272"/>
              <a:gd name="connsiteY52" fmla="*/ 200406 h 236458"/>
              <a:gd name="connsiteX53" fmla="*/ 203167 w 292272"/>
              <a:gd name="connsiteY53" fmla="*/ 200406 h 236458"/>
              <a:gd name="connsiteX54" fmla="*/ 216974 w 292272"/>
              <a:gd name="connsiteY54" fmla="*/ 164440 h 236458"/>
              <a:gd name="connsiteX55" fmla="*/ 237647 w 292272"/>
              <a:gd name="connsiteY55" fmla="*/ 163830 h 236458"/>
              <a:gd name="connsiteX56" fmla="*/ 241839 w 292272"/>
              <a:gd name="connsiteY56" fmla="*/ 163830 h 236458"/>
              <a:gd name="connsiteX57" fmla="*/ 250792 w 292272"/>
              <a:gd name="connsiteY57" fmla="*/ 190024 h 236458"/>
              <a:gd name="connsiteX58" fmla="*/ 244696 w 292272"/>
              <a:gd name="connsiteY58" fmla="*/ 204788 h 236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292272" h="236458">
                <a:moveTo>
                  <a:pt x="290321" y="221266"/>
                </a:moveTo>
                <a:lnTo>
                  <a:pt x="279272" y="209169"/>
                </a:lnTo>
                <a:cubicBezTo>
                  <a:pt x="278388" y="208245"/>
                  <a:pt x="277359" y="207472"/>
                  <a:pt x="276224" y="206883"/>
                </a:cubicBezTo>
                <a:lnTo>
                  <a:pt x="258222" y="154210"/>
                </a:lnTo>
                <a:cubicBezTo>
                  <a:pt x="257455" y="151346"/>
                  <a:pt x="255059" y="149212"/>
                  <a:pt x="252126" y="148780"/>
                </a:cubicBezTo>
                <a:cubicBezTo>
                  <a:pt x="251791" y="148269"/>
                  <a:pt x="251372" y="147819"/>
                  <a:pt x="250887" y="147447"/>
                </a:cubicBezTo>
                <a:lnTo>
                  <a:pt x="108012" y="35338"/>
                </a:lnTo>
                <a:cubicBezTo>
                  <a:pt x="107953" y="32935"/>
                  <a:pt x="106750" y="30705"/>
                  <a:pt x="104774" y="29337"/>
                </a:cubicBezTo>
                <a:cubicBezTo>
                  <a:pt x="94010" y="20955"/>
                  <a:pt x="82866" y="13049"/>
                  <a:pt x="71532" y="5525"/>
                </a:cubicBezTo>
                <a:cubicBezTo>
                  <a:pt x="63755" y="3541"/>
                  <a:pt x="55943" y="1699"/>
                  <a:pt x="48100" y="0"/>
                </a:cubicBezTo>
                <a:cubicBezTo>
                  <a:pt x="34495" y="1183"/>
                  <a:pt x="21540" y="6351"/>
                  <a:pt x="10857" y="14859"/>
                </a:cubicBezTo>
                <a:cubicBezTo>
                  <a:pt x="1461" y="23613"/>
                  <a:pt x="-2221" y="36903"/>
                  <a:pt x="1332" y="49244"/>
                </a:cubicBezTo>
                <a:cubicBezTo>
                  <a:pt x="-510" y="52572"/>
                  <a:pt x="579" y="56760"/>
                  <a:pt x="3809" y="58769"/>
                </a:cubicBezTo>
                <a:cubicBezTo>
                  <a:pt x="10338" y="63900"/>
                  <a:pt x="16483" y="69503"/>
                  <a:pt x="22192" y="75533"/>
                </a:cubicBezTo>
                <a:cubicBezTo>
                  <a:pt x="27717" y="81439"/>
                  <a:pt x="32384" y="88011"/>
                  <a:pt x="37908" y="93821"/>
                </a:cubicBezTo>
                <a:cubicBezTo>
                  <a:pt x="39185" y="95312"/>
                  <a:pt x="41000" y="96236"/>
                  <a:pt x="42956" y="96393"/>
                </a:cubicBezTo>
                <a:cubicBezTo>
                  <a:pt x="47161" y="102836"/>
                  <a:pt x="52047" y="108807"/>
                  <a:pt x="57530" y="114205"/>
                </a:cubicBezTo>
                <a:cubicBezTo>
                  <a:pt x="83055" y="137279"/>
                  <a:pt x="109829" y="158934"/>
                  <a:pt x="137730" y="179070"/>
                </a:cubicBezTo>
                <a:cubicBezTo>
                  <a:pt x="151732" y="190214"/>
                  <a:pt x="170020" y="213455"/>
                  <a:pt x="189737" y="212503"/>
                </a:cubicBezTo>
                <a:cubicBezTo>
                  <a:pt x="190616" y="215840"/>
                  <a:pt x="193452" y="218298"/>
                  <a:pt x="196881" y="218694"/>
                </a:cubicBezTo>
                <a:lnTo>
                  <a:pt x="260793" y="227743"/>
                </a:lnTo>
                <a:cubicBezTo>
                  <a:pt x="263622" y="228216"/>
                  <a:pt x="266497" y="227210"/>
                  <a:pt x="268413" y="225076"/>
                </a:cubicBezTo>
                <a:lnTo>
                  <a:pt x="275462" y="232886"/>
                </a:lnTo>
                <a:cubicBezTo>
                  <a:pt x="278618" y="236828"/>
                  <a:pt x="284301" y="237622"/>
                  <a:pt x="288416" y="234696"/>
                </a:cubicBezTo>
                <a:cubicBezTo>
                  <a:pt x="292643" y="231565"/>
                  <a:pt x="293532" y="225600"/>
                  <a:pt x="290401" y="221373"/>
                </a:cubicBezTo>
                <a:cubicBezTo>
                  <a:pt x="290375" y="221337"/>
                  <a:pt x="290348" y="221301"/>
                  <a:pt x="290321" y="221266"/>
                </a:cubicBezTo>
                <a:close/>
                <a:moveTo>
                  <a:pt x="29622" y="56388"/>
                </a:moveTo>
                <a:cubicBezTo>
                  <a:pt x="26478" y="53340"/>
                  <a:pt x="23145" y="50578"/>
                  <a:pt x="20097" y="47720"/>
                </a:cubicBezTo>
                <a:cubicBezTo>
                  <a:pt x="20138" y="47118"/>
                  <a:pt x="20138" y="46513"/>
                  <a:pt x="20097" y="45911"/>
                </a:cubicBezTo>
                <a:cubicBezTo>
                  <a:pt x="13429" y="25241"/>
                  <a:pt x="39147" y="20288"/>
                  <a:pt x="53625" y="17812"/>
                </a:cubicBezTo>
                <a:cubicBezTo>
                  <a:pt x="54573" y="17639"/>
                  <a:pt x="55479" y="17283"/>
                  <a:pt x="56292" y="16764"/>
                </a:cubicBezTo>
                <a:cubicBezTo>
                  <a:pt x="56787" y="17259"/>
                  <a:pt x="57330" y="17706"/>
                  <a:pt x="57911" y="18098"/>
                </a:cubicBezTo>
                <a:lnTo>
                  <a:pt x="65435" y="23241"/>
                </a:lnTo>
                <a:cubicBezTo>
                  <a:pt x="62638" y="24347"/>
                  <a:pt x="59983" y="25786"/>
                  <a:pt x="57530" y="27527"/>
                </a:cubicBezTo>
                <a:cubicBezTo>
                  <a:pt x="57101" y="27893"/>
                  <a:pt x="56717" y="28309"/>
                  <a:pt x="56387" y="28766"/>
                </a:cubicBezTo>
                <a:cubicBezTo>
                  <a:pt x="54078" y="27477"/>
                  <a:pt x="51266" y="27477"/>
                  <a:pt x="48957" y="28766"/>
                </a:cubicBezTo>
                <a:cubicBezTo>
                  <a:pt x="37731" y="33483"/>
                  <a:pt x="30211" y="44226"/>
                  <a:pt x="29622" y="56388"/>
                </a:cubicBezTo>
                <a:close/>
                <a:moveTo>
                  <a:pt x="182784" y="195167"/>
                </a:moveTo>
                <a:cubicBezTo>
                  <a:pt x="182537" y="195518"/>
                  <a:pt x="182344" y="195903"/>
                  <a:pt x="182212" y="196310"/>
                </a:cubicBezTo>
                <a:cubicBezTo>
                  <a:pt x="186784" y="180785"/>
                  <a:pt x="21049" y="83439"/>
                  <a:pt x="48862" y="50673"/>
                </a:cubicBezTo>
                <a:cubicBezTo>
                  <a:pt x="49180" y="51172"/>
                  <a:pt x="49530" y="51649"/>
                  <a:pt x="49910" y="52102"/>
                </a:cubicBezTo>
                <a:cubicBezTo>
                  <a:pt x="95820" y="91345"/>
                  <a:pt x="141223" y="131096"/>
                  <a:pt x="186117" y="171355"/>
                </a:cubicBezTo>
                <a:cubicBezTo>
                  <a:pt x="182827" y="178832"/>
                  <a:pt x="181673" y="187074"/>
                  <a:pt x="182784" y="195167"/>
                </a:cubicBezTo>
                <a:close/>
                <a:moveTo>
                  <a:pt x="67245" y="42767"/>
                </a:moveTo>
                <a:cubicBezTo>
                  <a:pt x="67245" y="42767"/>
                  <a:pt x="67245" y="42767"/>
                  <a:pt x="67722" y="42767"/>
                </a:cubicBezTo>
                <a:cubicBezTo>
                  <a:pt x="72606" y="39270"/>
                  <a:pt x="78855" y="38281"/>
                  <a:pt x="84581" y="40100"/>
                </a:cubicBezTo>
                <a:cubicBezTo>
                  <a:pt x="85230" y="41330"/>
                  <a:pt x="86140" y="42403"/>
                  <a:pt x="87248" y="43244"/>
                </a:cubicBezTo>
                <a:lnTo>
                  <a:pt x="217740" y="145733"/>
                </a:lnTo>
                <a:cubicBezTo>
                  <a:pt x="210003" y="147597"/>
                  <a:pt x="202881" y="151437"/>
                  <a:pt x="197071" y="156877"/>
                </a:cubicBezTo>
                <a:cubicBezTo>
                  <a:pt x="154463" y="118205"/>
                  <a:pt x="111314" y="80074"/>
                  <a:pt x="67626" y="42482"/>
                </a:cubicBezTo>
                <a:close/>
                <a:moveTo>
                  <a:pt x="244315" y="204692"/>
                </a:moveTo>
                <a:cubicBezTo>
                  <a:pt x="244315" y="205359"/>
                  <a:pt x="244315" y="205740"/>
                  <a:pt x="244791" y="206312"/>
                </a:cubicBezTo>
                <a:lnTo>
                  <a:pt x="203167" y="200406"/>
                </a:lnTo>
                <a:lnTo>
                  <a:pt x="203167" y="200406"/>
                </a:lnTo>
                <a:cubicBezTo>
                  <a:pt x="197048" y="186662"/>
                  <a:pt x="203229" y="170559"/>
                  <a:pt x="216974" y="164440"/>
                </a:cubicBezTo>
                <a:cubicBezTo>
                  <a:pt x="223517" y="161527"/>
                  <a:pt x="230944" y="161308"/>
                  <a:pt x="237647" y="163830"/>
                </a:cubicBezTo>
                <a:cubicBezTo>
                  <a:pt x="239027" y="164141"/>
                  <a:pt x="240459" y="164141"/>
                  <a:pt x="241839" y="163830"/>
                </a:cubicBezTo>
                <a:cubicBezTo>
                  <a:pt x="244887" y="172593"/>
                  <a:pt x="247839" y="181356"/>
                  <a:pt x="250792" y="190024"/>
                </a:cubicBezTo>
                <a:cubicBezTo>
                  <a:pt x="246173" y="193429"/>
                  <a:pt x="243825" y="199116"/>
                  <a:pt x="244696" y="204788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55" name="组合 854">
            <a:extLst>
              <a:ext uri="{FF2B5EF4-FFF2-40B4-BE49-F238E27FC236}">
                <a16:creationId xmlns:a16="http://schemas.microsoft.com/office/drawing/2014/main" id="{5F24D5EB-2102-FF0A-0757-B7E4B6DD8D37}"/>
              </a:ext>
            </a:extLst>
          </p:cNvPr>
          <p:cNvGrpSpPr/>
          <p:nvPr/>
        </p:nvGrpSpPr>
        <p:grpSpPr>
          <a:xfrm>
            <a:off x="-327591" y="4463234"/>
            <a:ext cx="2475340" cy="2139758"/>
            <a:chOff x="291762" y="4919372"/>
            <a:chExt cx="1951215" cy="1686689"/>
          </a:xfrm>
        </p:grpSpPr>
        <p:grpSp>
          <p:nvGrpSpPr>
            <p:cNvPr id="785" name="图形 782">
              <a:extLst>
                <a:ext uri="{FF2B5EF4-FFF2-40B4-BE49-F238E27FC236}">
                  <a16:creationId xmlns:a16="http://schemas.microsoft.com/office/drawing/2014/main" id="{87C7EC1B-A9BE-E784-C059-D8017B0F12B2}"/>
                </a:ext>
              </a:extLst>
            </p:cNvPr>
            <p:cNvGrpSpPr/>
            <p:nvPr/>
          </p:nvGrpSpPr>
          <p:grpSpPr>
            <a:xfrm flipH="1">
              <a:off x="291762" y="4919372"/>
              <a:ext cx="1951215" cy="1686689"/>
              <a:chOff x="1914029" y="4725724"/>
              <a:chExt cx="1951215" cy="1686689"/>
            </a:xfrm>
          </p:grpSpPr>
          <p:grpSp>
            <p:nvGrpSpPr>
              <p:cNvPr id="786" name="图形 782">
                <a:extLst>
                  <a:ext uri="{FF2B5EF4-FFF2-40B4-BE49-F238E27FC236}">
                    <a16:creationId xmlns:a16="http://schemas.microsoft.com/office/drawing/2014/main" id="{88F8F727-979E-5E44-D33A-40F27211DAF2}"/>
                  </a:ext>
                </a:extLst>
              </p:cNvPr>
              <p:cNvGrpSpPr/>
              <p:nvPr/>
            </p:nvGrpSpPr>
            <p:grpSpPr>
              <a:xfrm>
                <a:off x="1914029" y="6002938"/>
                <a:ext cx="1090847" cy="409475"/>
                <a:chOff x="1914029" y="6002938"/>
                <a:chExt cx="1090847" cy="409475"/>
              </a:xfrm>
            </p:grpSpPr>
            <p:sp>
              <p:nvSpPr>
                <p:cNvPr id="787" name="任意多边形: 形状 786">
                  <a:extLst>
                    <a:ext uri="{FF2B5EF4-FFF2-40B4-BE49-F238E27FC236}">
                      <a16:creationId xmlns:a16="http://schemas.microsoft.com/office/drawing/2014/main" id="{A4A6BE0F-6193-6A9E-BA74-AF14A6D03F11}"/>
                    </a:ext>
                  </a:extLst>
                </p:cNvPr>
                <p:cNvSpPr/>
                <p:nvPr/>
              </p:nvSpPr>
              <p:spPr>
                <a:xfrm>
                  <a:off x="1914029" y="6025092"/>
                  <a:ext cx="1090847" cy="387321"/>
                </a:xfrm>
                <a:custGeom>
                  <a:avLst/>
                  <a:gdLst>
                    <a:gd name="connsiteX0" fmla="*/ 0 w 1090847"/>
                    <a:gd name="connsiteY0" fmla="*/ 236119 h 387321"/>
                    <a:gd name="connsiteX1" fmla="*/ 383975 w 1090847"/>
                    <a:gd name="connsiteY1" fmla="*/ 250046 h 387321"/>
                    <a:gd name="connsiteX2" fmla="*/ 805353 w 1090847"/>
                    <a:gd name="connsiteY2" fmla="*/ 387322 h 387321"/>
                    <a:gd name="connsiteX3" fmla="*/ 1090847 w 1090847"/>
                    <a:gd name="connsiteY3" fmla="*/ 168277 h 387321"/>
                    <a:gd name="connsiteX4" fmla="*/ 632067 w 1090847"/>
                    <a:gd name="connsiteY4" fmla="*/ 64425 h 387321"/>
                    <a:gd name="connsiteX5" fmla="*/ 325683 w 1090847"/>
                    <a:gd name="connsiteY5" fmla="*/ 1954 h 387321"/>
                    <a:gd name="connsiteX6" fmla="*/ 0 w 1090847"/>
                    <a:gd name="connsiteY6" fmla="*/ 236119 h 387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90847" h="387321">
                      <a:moveTo>
                        <a:pt x="0" y="236119"/>
                      </a:moveTo>
                      <a:cubicBezTo>
                        <a:pt x="0" y="236119"/>
                        <a:pt x="257840" y="190361"/>
                        <a:pt x="383975" y="250046"/>
                      </a:cubicBezTo>
                      <a:cubicBezTo>
                        <a:pt x="383975" y="250046"/>
                        <a:pt x="582130" y="257805"/>
                        <a:pt x="805353" y="387322"/>
                      </a:cubicBezTo>
                      <a:cubicBezTo>
                        <a:pt x="805353" y="387322"/>
                        <a:pt x="1036733" y="193345"/>
                        <a:pt x="1090847" y="168277"/>
                      </a:cubicBezTo>
                      <a:cubicBezTo>
                        <a:pt x="1090847" y="168277"/>
                        <a:pt x="986796" y="43535"/>
                        <a:pt x="632067" y="64425"/>
                      </a:cubicBezTo>
                      <a:cubicBezTo>
                        <a:pt x="632067" y="64425"/>
                        <a:pt x="446446" y="-13166"/>
                        <a:pt x="325683" y="1954"/>
                      </a:cubicBezTo>
                      <a:lnTo>
                        <a:pt x="0" y="236119"/>
                      </a:lnTo>
                      <a:close/>
                    </a:path>
                  </a:pathLst>
                </a:custGeom>
                <a:solidFill>
                  <a:srgbClr val="925F2D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8" name="任意多边形: 形状 787">
                  <a:extLst>
                    <a:ext uri="{FF2B5EF4-FFF2-40B4-BE49-F238E27FC236}">
                      <a16:creationId xmlns:a16="http://schemas.microsoft.com/office/drawing/2014/main" id="{7B7426B4-2207-2716-2A5F-D3B2198F08A8}"/>
                    </a:ext>
                  </a:extLst>
                </p:cNvPr>
                <p:cNvSpPr/>
                <p:nvPr/>
              </p:nvSpPr>
              <p:spPr>
                <a:xfrm>
                  <a:off x="1914029" y="6027046"/>
                  <a:ext cx="1084281" cy="371640"/>
                </a:xfrm>
                <a:custGeom>
                  <a:avLst/>
                  <a:gdLst>
                    <a:gd name="connsiteX0" fmla="*/ 383975 w 1084281"/>
                    <a:gd name="connsiteY0" fmla="*/ 248092 h 371640"/>
                    <a:gd name="connsiteX1" fmla="*/ 0 w 1084281"/>
                    <a:gd name="connsiteY1" fmla="*/ 220438 h 371640"/>
                    <a:gd name="connsiteX2" fmla="*/ 325683 w 1084281"/>
                    <a:gd name="connsiteY2" fmla="*/ 0 h 371640"/>
                    <a:gd name="connsiteX3" fmla="*/ 632067 w 1084281"/>
                    <a:gd name="connsiteY3" fmla="*/ 62471 h 371640"/>
                    <a:gd name="connsiteX4" fmla="*/ 1084282 w 1084281"/>
                    <a:gd name="connsiteY4" fmla="*/ 147025 h 371640"/>
                    <a:gd name="connsiteX5" fmla="*/ 809929 w 1084281"/>
                    <a:gd name="connsiteY5" fmla="*/ 371640 h 371640"/>
                    <a:gd name="connsiteX6" fmla="*/ 383975 w 1084281"/>
                    <a:gd name="connsiteY6" fmla="*/ 248092 h 371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84281" h="371640">
                      <a:moveTo>
                        <a:pt x="383975" y="248092"/>
                      </a:moveTo>
                      <a:cubicBezTo>
                        <a:pt x="383975" y="248092"/>
                        <a:pt x="275945" y="156574"/>
                        <a:pt x="0" y="220438"/>
                      </a:cubicBezTo>
                      <a:lnTo>
                        <a:pt x="325683" y="0"/>
                      </a:lnTo>
                      <a:lnTo>
                        <a:pt x="632067" y="62471"/>
                      </a:lnTo>
                      <a:cubicBezTo>
                        <a:pt x="632067" y="62471"/>
                        <a:pt x="937456" y="25068"/>
                        <a:pt x="1084282" y="147025"/>
                      </a:cubicBezTo>
                      <a:cubicBezTo>
                        <a:pt x="1084282" y="147025"/>
                        <a:pt x="893886" y="284699"/>
                        <a:pt x="809929" y="371640"/>
                      </a:cubicBezTo>
                      <a:cubicBezTo>
                        <a:pt x="809929" y="371441"/>
                        <a:pt x="581732" y="224417"/>
                        <a:pt x="383975" y="248092"/>
                      </a:cubicBezTo>
                      <a:close/>
                    </a:path>
                  </a:pathLst>
                </a:custGeom>
                <a:solidFill>
                  <a:srgbClr val="E4C2A3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89" name="图形 782">
                  <a:extLst>
                    <a:ext uri="{FF2B5EF4-FFF2-40B4-BE49-F238E27FC236}">
                      <a16:creationId xmlns:a16="http://schemas.microsoft.com/office/drawing/2014/main" id="{678F1FF0-482B-12C6-0B66-4E8917D7C55A}"/>
                    </a:ext>
                  </a:extLst>
                </p:cNvPr>
                <p:cNvGrpSpPr/>
                <p:nvPr/>
              </p:nvGrpSpPr>
              <p:grpSpPr>
                <a:xfrm>
                  <a:off x="1914029" y="6002938"/>
                  <a:ext cx="1079905" cy="357554"/>
                  <a:chOff x="1914029" y="6002938"/>
                  <a:chExt cx="1079905" cy="357554"/>
                </a:xfrm>
              </p:grpSpPr>
              <p:sp>
                <p:nvSpPr>
                  <p:cNvPr id="790" name="任意多边形: 形状 789">
                    <a:extLst>
                      <a:ext uri="{FF2B5EF4-FFF2-40B4-BE49-F238E27FC236}">
                        <a16:creationId xmlns:a16="http://schemas.microsoft.com/office/drawing/2014/main" id="{CCD081BF-62BF-9DAF-4985-2E0DBB43D41E}"/>
                      </a:ext>
                    </a:extLst>
                  </p:cNvPr>
                  <p:cNvSpPr/>
                  <p:nvPr/>
                </p:nvSpPr>
                <p:spPr>
                  <a:xfrm>
                    <a:off x="2298004" y="6053467"/>
                    <a:ext cx="695929" cy="307024"/>
                  </a:xfrm>
                  <a:custGeom>
                    <a:avLst/>
                    <a:gdLst>
                      <a:gd name="connsiteX0" fmla="*/ 243914 w 695929"/>
                      <a:gd name="connsiteY0" fmla="*/ 22520 h 307024"/>
                      <a:gd name="connsiteX1" fmla="*/ 0 w 695929"/>
                      <a:gd name="connsiteY1" fmla="*/ 221670 h 307024"/>
                      <a:gd name="connsiteX2" fmla="*/ 242123 w 695929"/>
                      <a:gd name="connsiteY2" fmla="*/ 227639 h 307024"/>
                      <a:gd name="connsiteX3" fmla="*/ 432519 w 695929"/>
                      <a:gd name="connsiteY3" fmla="*/ 307020 h 307024"/>
                      <a:gd name="connsiteX4" fmla="*/ 695930 w 695929"/>
                      <a:gd name="connsiteY4" fmla="*/ 99116 h 307024"/>
                      <a:gd name="connsiteX5" fmla="*/ 243914 w 695929"/>
                      <a:gd name="connsiteY5" fmla="*/ 22520 h 3070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5929" h="307024">
                        <a:moveTo>
                          <a:pt x="243914" y="22520"/>
                        </a:moveTo>
                        <a:lnTo>
                          <a:pt x="0" y="221670"/>
                        </a:lnTo>
                        <a:cubicBezTo>
                          <a:pt x="0" y="221670"/>
                          <a:pt x="94303" y="184267"/>
                          <a:pt x="242123" y="227639"/>
                        </a:cubicBezTo>
                        <a:cubicBezTo>
                          <a:pt x="389944" y="271010"/>
                          <a:pt x="429734" y="306224"/>
                          <a:pt x="432519" y="307020"/>
                        </a:cubicBezTo>
                        <a:cubicBezTo>
                          <a:pt x="435304" y="308015"/>
                          <a:pt x="625700" y="138906"/>
                          <a:pt x="695930" y="99116"/>
                        </a:cubicBezTo>
                        <a:cubicBezTo>
                          <a:pt x="695731" y="99116"/>
                          <a:pt x="475691" y="-56861"/>
                          <a:pt x="243914" y="22520"/>
                        </a:cubicBezTo>
                        <a:close/>
                      </a:path>
                    </a:pathLst>
                  </a:custGeom>
                  <a:solidFill>
                    <a:srgbClr val="FFE8C9"/>
                  </a:solidFill>
                  <a:ln w="19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1" name="任意多边形: 形状 790">
                    <a:extLst>
                      <a:ext uri="{FF2B5EF4-FFF2-40B4-BE49-F238E27FC236}">
                        <a16:creationId xmlns:a16="http://schemas.microsoft.com/office/drawing/2014/main" id="{DE66BFB4-5046-9EE0-3EC6-3F1C1FD4A88E}"/>
                      </a:ext>
                    </a:extLst>
                  </p:cNvPr>
                  <p:cNvSpPr/>
                  <p:nvPr/>
                </p:nvSpPr>
                <p:spPr>
                  <a:xfrm>
                    <a:off x="1914029" y="6002938"/>
                    <a:ext cx="627690" cy="272398"/>
                  </a:xfrm>
                  <a:custGeom>
                    <a:avLst/>
                    <a:gdLst>
                      <a:gd name="connsiteX0" fmla="*/ 322101 w 627690"/>
                      <a:gd name="connsiteY0" fmla="*/ 7396 h 272398"/>
                      <a:gd name="connsiteX1" fmla="*/ 0 w 627690"/>
                      <a:gd name="connsiteY1" fmla="*/ 224651 h 272398"/>
                      <a:gd name="connsiteX2" fmla="*/ 224019 w 627690"/>
                      <a:gd name="connsiteY2" fmla="*/ 199782 h 272398"/>
                      <a:gd name="connsiteX3" fmla="*/ 383776 w 627690"/>
                      <a:gd name="connsiteY3" fmla="*/ 272399 h 272398"/>
                      <a:gd name="connsiteX4" fmla="*/ 627690 w 627690"/>
                      <a:gd name="connsiteY4" fmla="*/ 73249 h 272398"/>
                      <a:gd name="connsiteX5" fmla="*/ 322101 w 627690"/>
                      <a:gd name="connsiteY5" fmla="*/ 7396 h 272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7690" h="272398">
                        <a:moveTo>
                          <a:pt x="322101" y="7396"/>
                        </a:moveTo>
                        <a:lnTo>
                          <a:pt x="0" y="224651"/>
                        </a:lnTo>
                        <a:cubicBezTo>
                          <a:pt x="0" y="224651"/>
                          <a:pt x="124344" y="193017"/>
                          <a:pt x="224019" y="199782"/>
                        </a:cubicBezTo>
                        <a:cubicBezTo>
                          <a:pt x="292458" y="204358"/>
                          <a:pt x="366268" y="234001"/>
                          <a:pt x="383776" y="272399"/>
                        </a:cubicBezTo>
                        <a:lnTo>
                          <a:pt x="627690" y="73249"/>
                        </a:lnTo>
                        <a:cubicBezTo>
                          <a:pt x="627889" y="73050"/>
                          <a:pt x="501157" y="-27619"/>
                          <a:pt x="322101" y="7396"/>
                        </a:cubicBezTo>
                        <a:close/>
                      </a:path>
                    </a:pathLst>
                  </a:custGeom>
                  <a:solidFill>
                    <a:srgbClr val="FFF2E1"/>
                  </a:solidFill>
                  <a:ln w="19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792" name="图形 782">
                <a:extLst>
                  <a:ext uri="{FF2B5EF4-FFF2-40B4-BE49-F238E27FC236}">
                    <a16:creationId xmlns:a16="http://schemas.microsoft.com/office/drawing/2014/main" id="{951B859B-8948-4573-07F4-F0BB92290AFF}"/>
                  </a:ext>
                </a:extLst>
              </p:cNvPr>
              <p:cNvGrpSpPr/>
              <p:nvPr/>
            </p:nvGrpSpPr>
            <p:grpSpPr>
              <a:xfrm>
                <a:off x="3404369" y="5451984"/>
                <a:ext cx="460874" cy="440174"/>
                <a:chOff x="3404369" y="5451984"/>
                <a:chExt cx="460874" cy="440174"/>
              </a:xfrm>
            </p:grpSpPr>
            <p:sp>
              <p:nvSpPr>
                <p:cNvPr id="793" name="任意多边形: 形状 792">
                  <a:extLst>
                    <a:ext uri="{FF2B5EF4-FFF2-40B4-BE49-F238E27FC236}">
                      <a16:creationId xmlns:a16="http://schemas.microsoft.com/office/drawing/2014/main" id="{2CF9569A-7204-A5C9-B3C2-9DCC7D62B788}"/>
                    </a:ext>
                  </a:extLst>
                </p:cNvPr>
                <p:cNvSpPr/>
                <p:nvPr/>
              </p:nvSpPr>
              <p:spPr>
                <a:xfrm>
                  <a:off x="3404369" y="5451988"/>
                  <a:ext cx="460874" cy="440169"/>
                </a:xfrm>
                <a:custGeom>
                  <a:avLst/>
                  <a:gdLst>
                    <a:gd name="connsiteX0" fmla="*/ 0 w 460874"/>
                    <a:gd name="connsiteY0" fmla="*/ 253155 h 440169"/>
                    <a:gd name="connsiteX1" fmla="*/ 231579 w 460874"/>
                    <a:gd name="connsiteY1" fmla="*/ 270464 h 440169"/>
                    <a:gd name="connsiteX2" fmla="*/ 444058 w 460874"/>
                    <a:gd name="connsiteY2" fmla="*/ 289 h 440169"/>
                    <a:gd name="connsiteX3" fmla="*/ 286091 w 460874"/>
                    <a:gd name="connsiteY3" fmla="*/ 384662 h 440169"/>
                    <a:gd name="connsiteX4" fmla="*/ 69036 w 460874"/>
                    <a:gd name="connsiteY4" fmla="*/ 440169 h 440169"/>
                    <a:gd name="connsiteX5" fmla="*/ 0 w 460874"/>
                    <a:gd name="connsiteY5" fmla="*/ 253155 h 440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0874" h="440169">
                      <a:moveTo>
                        <a:pt x="0" y="253155"/>
                      </a:moveTo>
                      <a:cubicBezTo>
                        <a:pt x="0" y="253155"/>
                        <a:pt x="187213" y="290359"/>
                        <a:pt x="231579" y="270464"/>
                      </a:cubicBezTo>
                      <a:cubicBezTo>
                        <a:pt x="275945" y="250569"/>
                        <a:pt x="373033" y="-9858"/>
                        <a:pt x="444058" y="289"/>
                      </a:cubicBezTo>
                      <a:cubicBezTo>
                        <a:pt x="515283" y="10435"/>
                        <a:pt x="340604" y="328359"/>
                        <a:pt x="286091" y="384662"/>
                      </a:cubicBezTo>
                      <a:cubicBezTo>
                        <a:pt x="231579" y="440965"/>
                        <a:pt x="69036" y="440169"/>
                        <a:pt x="69036" y="440169"/>
                      </a:cubicBezTo>
                      <a:cubicBezTo>
                        <a:pt x="69036" y="440169"/>
                        <a:pt x="43769" y="298914"/>
                        <a:pt x="0" y="253155"/>
                      </a:cubicBezTo>
                      <a:close/>
                    </a:path>
                  </a:pathLst>
                </a:custGeom>
                <a:solidFill>
                  <a:srgbClr val="F1C7A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4" name="任意多边形: 形状 793">
                  <a:extLst>
                    <a:ext uri="{FF2B5EF4-FFF2-40B4-BE49-F238E27FC236}">
                      <a16:creationId xmlns:a16="http://schemas.microsoft.com/office/drawing/2014/main" id="{6CA0DAD5-E4E1-A888-F708-8CF0E66B53C3}"/>
                    </a:ext>
                  </a:extLst>
                </p:cNvPr>
                <p:cNvSpPr/>
                <p:nvPr/>
              </p:nvSpPr>
              <p:spPr>
                <a:xfrm>
                  <a:off x="3700010" y="5451984"/>
                  <a:ext cx="165019" cy="225306"/>
                </a:xfrm>
                <a:custGeom>
                  <a:avLst/>
                  <a:gdLst>
                    <a:gd name="connsiteX0" fmla="*/ 71821 w 165019"/>
                    <a:gd name="connsiteY0" fmla="*/ 208396 h 225306"/>
                    <a:gd name="connsiteX1" fmla="*/ 91319 w 165019"/>
                    <a:gd name="connsiteY1" fmla="*/ 225307 h 225306"/>
                    <a:gd name="connsiteX2" fmla="*/ 148218 w 165019"/>
                    <a:gd name="connsiteY2" fmla="*/ 293 h 225306"/>
                    <a:gd name="connsiteX3" fmla="*/ 0 w 165019"/>
                    <a:gd name="connsiteY3" fmla="*/ 180145 h 225306"/>
                    <a:gd name="connsiteX4" fmla="*/ 71821 w 165019"/>
                    <a:gd name="connsiteY4" fmla="*/ 208396 h 225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5019" h="225306">
                      <a:moveTo>
                        <a:pt x="71821" y="208396"/>
                      </a:moveTo>
                      <a:cubicBezTo>
                        <a:pt x="78586" y="213767"/>
                        <a:pt x="85151" y="219338"/>
                        <a:pt x="91319" y="225307"/>
                      </a:cubicBezTo>
                      <a:cubicBezTo>
                        <a:pt x="145831" y="121255"/>
                        <a:pt x="190595" y="6461"/>
                        <a:pt x="148218" y="293"/>
                      </a:cubicBezTo>
                      <a:cubicBezTo>
                        <a:pt x="102460" y="-6272"/>
                        <a:pt x="46157" y="98774"/>
                        <a:pt x="0" y="180145"/>
                      </a:cubicBezTo>
                      <a:cubicBezTo>
                        <a:pt x="26460" y="183129"/>
                        <a:pt x="48544" y="190092"/>
                        <a:pt x="71821" y="208396"/>
                      </a:cubicBezTo>
                      <a:close/>
                    </a:path>
                  </a:pathLst>
                </a:custGeom>
                <a:solidFill>
                  <a:srgbClr val="8CCBC1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5" name="任意多边形: 形状 794">
                  <a:extLst>
                    <a:ext uri="{FF2B5EF4-FFF2-40B4-BE49-F238E27FC236}">
                      <a16:creationId xmlns:a16="http://schemas.microsoft.com/office/drawing/2014/main" id="{E1A95463-BD65-7578-DA7C-766C574D5823}"/>
                    </a:ext>
                  </a:extLst>
                </p:cNvPr>
                <p:cNvSpPr/>
                <p:nvPr/>
              </p:nvSpPr>
              <p:spPr>
                <a:xfrm>
                  <a:off x="3716324" y="5586370"/>
                  <a:ext cx="94302" cy="67245"/>
                </a:xfrm>
                <a:custGeom>
                  <a:avLst/>
                  <a:gdLst>
                    <a:gd name="connsiteX0" fmla="*/ 9749 w 94302"/>
                    <a:gd name="connsiteY0" fmla="*/ 0 h 67245"/>
                    <a:gd name="connsiteX1" fmla="*/ 0 w 94302"/>
                    <a:gd name="connsiteY1" fmla="*/ 17110 h 67245"/>
                    <a:gd name="connsiteX2" fmla="*/ 87141 w 94302"/>
                    <a:gd name="connsiteY2" fmla="*/ 67245 h 67245"/>
                    <a:gd name="connsiteX3" fmla="*/ 94303 w 94302"/>
                    <a:gd name="connsiteY3" fmla="*/ 52523 h 67245"/>
                    <a:gd name="connsiteX4" fmla="*/ 9749 w 94302"/>
                    <a:gd name="connsiteY4" fmla="*/ 0 h 67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302" h="67245">
                      <a:moveTo>
                        <a:pt x="9749" y="0"/>
                      </a:moveTo>
                      <a:cubicBezTo>
                        <a:pt x="6565" y="5770"/>
                        <a:pt x="3183" y="11539"/>
                        <a:pt x="0" y="17110"/>
                      </a:cubicBezTo>
                      <a:cubicBezTo>
                        <a:pt x="34021" y="22680"/>
                        <a:pt x="63266" y="42178"/>
                        <a:pt x="87141" y="67245"/>
                      </a:cubicBezTo>
                      <a:cubicBezTo>
                        <a:pt x="89528" y="62272"/>
                        <a:pt x="92114" y="57497"/>
                        <a:pt x="94303" y="52523"/>
                      </a:cubicBezTo>
                      <a:cubicBezTo>
                        <a:pt x="72020" y="25665"/>
                        <a:pt x="43570" y="2984"/>
                        <a:pt x="9749" y="0"/>
                      </a:cubicBezTo>
                      <a:close/>
                    </a:path>
                  </a:pathLst>
                </a:custGeom>
                <a:solidFill>
                  <a:srgbClr val="127DC2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6" name="任意多边形: 形状 795">
                  <a:extLst>
                    <a:ext uri="{FF2B5EF4-FFF2-40B4-BE49-F238E27FC236}">
                      <a16:creationId xmlns:a16="http://schemas.microsoft.com/office/drawing/2014/main" id="{CABCE6F1-92A7-0729-282C-F0AAF479CF80}"/>
                    </a:ext>
                  </a:extLst>
                </p:cNvPr>
                <p:cNvSpPr/>
                <p:nvPr/>
              </p:nvSpPr>
              <p:spPr>
                <a:xfrm>
                  <a:off x="3742387" y="5451994"/>
                  <a:ext cx="122644" cy="156260"/>
                </a:xfrm>
                <a:custGeom>
                  <a:avLst/>
                  <a:gdLst>
                    <a:gd name="connsiteX0" fmla="*/ 82763 w 122644"/>
                    <a:gd name="connsiteY0" fmla="*/ 156261 h 156260"/>
                    <a:gd name="connsiteX1" fmla="*/ 105842 w 122644"/>
                    <a:gd name="connsiteY1" fmla="*/ 283 h 156260"/>
                    <a:gd name="connsiteX2" fmla="*/ 0 w 122644"/>
                    <a:gd name="connsiteY2" fmla="*/ 106523 h 156260"/>
                    <a:gd name="connsiteX3" fmla="*/ 82763 w 122644"/>
                    <a:gd name="connsiteY3" fmla="*/ 156261 h 156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644" h="156260">
                      <a:moveTo>
                        <a:pt x="82763" y="156261"/>
                      </a:moveTo>
                      <a:cubicBezTo>
                        <a:pt x="118973" y="75885"/>
                        <a:pt x="138868" y="5058"/>
                        <a:pt x="105842" y="283"/>
                      </a:cubicBezTo>
                      <a:cubicBezTo>
                        <a:pt x="73413" y="-4293"/>
                        <a:pt x="35612" y="47236"/>
                        <a:pt x="0" y="106523"/>
                      </a:cubicBezTo>
                      <a:cubicBezTo>
                        <a:pt x="34021" y="101947"/>
                        <a:pt x="64659" y="127612"/>
                        <a:pt x="82763" y="156261"/>
                      </a:cubicBezTo>
                      <a:close/>
                    </a:path>
                  </a:pathLst>
                </a:custGeom>
                <a:solidFill>
                  <a:srgbClr val="E23127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7" name="任意多边形: 形状 796">
                  <a:extLst>
                    <a:ext uri="{FF2B5EF4-FFF2-40B4-BE49-F238E27FC236}">
                      <a16:creationId xmlns:a16="http://schemas.microsoft.com/office/drawing/2014/main" id="{4B09BF11-B084-0E86-6ECE-C6046E3DFE25}"/>
                    </a:ext>
                  </a:extLst>
                </p:cNvPr>
                <p:cNvSpPr/>
                <p:nvPr/>
              </p:nvSpPr>
              <p:spPr>
                <a:xfrm>
                  <a:off x="3696031" y="5622977"/>
                  <a:ext cx="99873" cy="64261"/>
                </a:xfrm>
                <a:custGeom>
                  <a:avLst/>
                  <a:gdLst>
                    <a:gd name="connsiteX0" fmla="*/ 9351 w 99873"/>
                    <a:gd name="connsiteY0" fmla="*/ 0 h 64261"/>
                    <a:gd name="connsiteX1" fmla="*/ 0 w 99873"/>
                    <a:gd name="connsiteY1" fmla="*/ 16314 h 64261"/>
                    <a:gd name="connsiteX2" fmla="*/ 65853 w 99873"/>
                    <a:gd name="connsiteY2" fmla="*/ 42774 h 64261"/>
                    <a:gd name="connsiteX3" fmla="*/ 90125 w 99873"/>
                    <a:gd name="connsiteY3" fmla="*/ 64261 h 64261"/>
                    <a:gd name="connsiteX4" fmla="*/ 99873 w 99873"/>
                    <a:gd name="connsiteY4" fmla="*/ 45560 h 64261"/>
                    <a:gd name="connsiteX5" fmla="*/ 9351 w 99873"/>
                    <a:gd name="connsiteY5" fmla="*/ 0 h 64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9873" h="64261">
                      <a:moveTo>
                        <a:pt x="9351" y="0"/>
                      </a:moveTo>
                      <a:cubicBezTo>
                        <a:pt x="6167" y="5571"/>
                        <a:pt x="3183" y="10942"/>
                        <a:pt x="0" y="16314"/>
                      </a:cubicBezTo>
                      <a:cubicBezTo>
                        <a:pt x="22879" y="19895"/>
                        <a:pt x="44764" y="28649"/>
                        <a:pt x="65853" y="42774"/>
                      </a:cubicBezTo>
                      <a:cubicBezTo>
                        <a:pt x="75203" y="49141"/>
                        <a:pt x="83161" y="56303"/>
                        <a:pt x="90125" y="64261"/>
                      </a:cubicBezTo>
                      <a:cubicBezTo>
                        <a:pt x="93507" y="58094"/>
                        <a:pt x="96690" y="51926"/>
                        <a:pt x="99873" y="45560"/>
                      </a:cubicBezTo>
                      <a:cubicBezTo>
                        <a:pt x="74607" y="20492"/>
                        <a:pt x="45958" y="1194"/>
                        <a:pt x="9351" y="0"/>
                      </a:cubicBezTo>
                      <a:close/>
                    </a:path>
                  </a:pathLst>
                </a:custGeom>
                <a:solidFill>
                  <a:srgbClr val="127DC2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8" name="任意多边形: 形状 797">
                  <a:extLst>
                    <a:ext uri="{FF2B5EF4-FFF2-40B4-BE49-F238E27FC236}">
                      <a16:creationId xmlns:a16="http://schemas.microsoft.com/office/drawing/2014/main" id="{8554F453-E22F-1B48-E154-B4EDFF789C81}"/>
                    </a:ext>
                  </a:extLst>
                </p:cNvPr>
                <p:cNvSpPr/>
                <p:nvPr/>
              </p:nvSpPr>
              <p:spPr>
                <a:xfrm>
                  <a:off x="3814598" y="5538769"/>
                  <a:ext cx="21144" cy="39951"/>
                </a:xfrm>
                <a:custGeom>
                  <a:avLst/>
                  <a:gdLst>
                    <a:gd name="connsiteX0" fmla="*/ 6573 w 21144"/>
                    <a:gd name="connsiteY0" fmla="*/ 20942 h 39951"/>
                    <a:gd name="connsiteX1" fmla="*/ 20898 w 21144"/>
                    <a:gd name="connsiteY1" fmla="*/ 848 h 39951"/>
                    <a:gd name="connsiteX2" fmla="*/ 19903 w 21144"/>
                    <a:gd name="connsiteY2" fmla="*/ 52 h 39951"/>
                    <a:gd name="connsiteX3" fmla="*/ 605 w 21144"/>
                    <a:gd name="connsiteY3" fmla="*/ 19748 h 39951"/>
                    <a:gd name="connsiteX4" fmla="*/ 207 w 21144"/>
                    <a:gd name="connsiteY4" fmla="*/ 22732 h 39951"/>
                    <a:gd name="connsiteX5" fmla="*/ 18113 w 21144"/>
                    <a:gd name="connsiteY5" fmla="*/ 39643 h 39951"/>
                    <a:gd name="connsiteX6" fmla="*/ 21097 w 21144"/>
                    <a:gd name="connsiteY6" fmla="*/ 37852 h 39951"/>
                    <a:gd name="connsiteX7" fmla="*/ 6573 w 21144"/>
                    <a:gd name="connsiteY7" fmla="*/ 20942 h 39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44" h="39951">
                      <a:moveTo>
                        <a:pt x="6573" y="20942"/>
                      </a:moveTo>
                      <a:cubicBezTo>
                        <a:pt x="9558" y="13381"/>
                        <a:pt x="17715" y="8209"/>
                        <a:pt x="20898" y="848"/>
                      </a:cubicBezTo>
                      <a:cubicBezTo>
                        <a:pt x="21097" y="251"/>
                        <a:pt x="20500" y="-147"/>
                        <a:pt x="19903" y="52"/>
                      </a:cubicBezTo>
                      <a:cubicBezTo>
                        <a:pt x="12940" y="5423"/>
                        <a:pt x="5977" y="12785"/>
                        <a:pt x="605" y="19748"/>
                      </a:cubicBezTo>
                      <a:cubicBezTo>
                        <a:pt x="8" y="20544"/>
                        <a:pt x="-191" y="21936"/>
                        <a:pt x="207" y="22732"/>
                      </a:cubicBezTo>
                      <a:cubicBezTo>
                        <a:pt x="4186" y="29298"/>
                        <a:pt x="11547" y="35863"/>
                        <a:pt x="18113" y="39643"/>
                      </a:cubicBezTo>
                      <a:cubicBezTo>
                        <a:pt x="19306" y="40439"/>
                        <a:pt x="21495" y="39643"/>
                        <a:pt x="21097" y="37852"/>
                      </a:cubicBezTo>
                      <a:cubicBezTo>
                        <a:pt x="19505" y="31088"/>
                        <a:pt x="11746" y="25915"/>
                        <a:pt x="6573" y="20942"/>
                      </a:cubicBezTo>
                      <a:close/>
                    </a:path>
                  </a:pathLst>
                </a:custGeom>
                <a:solidFill>
                  <a:srgbClr val="962620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9" name="任意多边形: 形状 798">
                  <a:extLst>
                    <a:ext uri="{FF2B5EF4-FFF2-40B4-BE49-F238E27FC236}">
                      <a16:creationId xmlns:a16="http://schemas.microsoft.com/office/drawing/2014/main" id="{E816D1F4-F8AE-971F-83C9-11A00D7F3CD8}"/>
                    </a:ext>
                  </a:extLst>
                </p:cNvPr>
                <p:cNvSpPr/>
                <p:nvPr/>
              </p:nvSpPr>
              <p:spPr>
                <a:xfrm>
                  <a:off x="3843721" y="5501918"/>
                  <a:ext cx="16263" cy="17781"/>
                </a:xfrm>
                <a:custGeom>
                  <a:avLst/>
                  <a:gdLst>
                    <a:gd name="connsiteX0" fmla="*/ 14256 w 16263"/>
                    <a:gd name="connsiteY0" fmla="*/ 6065 h 17781"/>
                    <a:gd name="connsiteX1" fmla="*/ 12068 w 16263"/>
                    <a:gd name="connsiteY1" fmla="*/ 7060 h 17781"/>
                    <a:gd name="connsiteX2" fmla="*/ 8487 w 16263"/>
                    <a:gd name="connsiteY2" fmla="*/ 494 h 17781"/>
                    <a:gd name="connsiteX3" fmla="*/ 6497 w 16263"/>
                    <a:gd name="connsiteY3" fmla="*/ 1688 h 17781"/>
                    <a:gd name="connsiteX4" fmla="*/ 8885 w 16263"/>
                    <a:gd name="connsiteY4" fmla="*/ 8651 h 17781"/>
                    <a:gd name="connsiteX5" fmla="*/ 330 w 16263"/>
                    <a:gd name="connsiteY5" fmla="*/ 13426 h 17781"/>
                    <a:gd name="connsiteX6" fmla="*/ 1125 w 16263"/>
                    <a:gd name="connsiteY6" fmla="*/ 14819 h 17781"/>
                    <a:gd name="connsiteX7" fmla="*/ 9680 w 16263"/>
                    <a:gd name="connsiteY7" fmla="*/ 11437 h 17781"/>
                    <a:gd name="connsiteX8" fmla="*/ 12466 w 16263"/>
                    <a:gd name="connsiteY8" fmla="*/ 17206 h 17781"/>
                    <a:gd name="connsiteX9" fmla="*/ 15251 w 16263"/>
                    <a:gd name="connsiteY9" fmla="*/ 16013 h 17781"/>
                    <a:gd name="connsiteX10" fmla="*/ 13261 w 16263"/>
                    <a:gd name="connsiteY10" fmla="*/ 9646 h 17781"/>
                    <a:gd name="connsiteX11" fmla="*/ 15649 w 16263"/>
                    <a:gd name="connsiteY11" fmla="*/ 8254 h 17781"/>
                    <a:gd name="connsiteX12" fmla="*/ 14256 w 16263"/>
                    <a:gd name="connsiteY12" fmla="*/ 6065 h 17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263" h="17781">
                      <a:moveTo>
                        <a:pt x="14256" y="6065"/>
                      </a:moveTo>
                      <a:cubicBezTo>
                        <a:pt x="13460" y="6463"/>
                        <a:pt x="12863" y="6861"/>
                        <a:pt x="12068" y="7060"/>
                      </a:cubicBezTo>
                      <a:cubicBezTo>
                        <a:pt x="11073" y="4871"/>
                        <a:pt x="9680" y="2683"/>
                        <a:pt x="8487" y="494"/>
                      </a:cubicBezTo>
                      <a:cubicBezTo>
                        <a:pt x="7691" y="-699"/>
                        <a:pt x="6099" y="494"/>
                        <a:pt x="6497" y="1688"/>
                      </a:cubicBezTo>
                      <a:cubicBezTo>
                        <a:pt x="7492" y="3877"/>
                        <a:pt x="8089" y="6264"/>
                        <a:pt x="8885" y="8651"/>
                      </a:cubicBezTo>
                      <a:cubicBezTo>
                        <a:pt x="5900" y="10243"/>
                        <a:pt x="3115" y="11636"/>
                        <a:pt x="330" y="13426"/>
                      </a:cubicBezTo>
                      <a:cubicBezTo>
                        <a:pt x="-466" y="14023"/>
                        <a:pt x="330" y="15217"/>
                        <a:pt x="1125" y="14819"/>
                      </a:cubicBezTo>
                      <a:cubicBezTo>
                        <a:pt x="3911" y="13625"/>
                        <a:pt x="6895" y="12630"/>
                        <a:pt x="9680" y="11437"/>
                      </a:cubicBezTo>
                      <a:cubicBezTo>
                        <a:pt x="10277" y="13426"/>
                        <a:pt x="11073" y="15615"/>
                        <a:pt x="12466" y="17206"/>
                      </a:cubicBezTo>
                      <a:cubicBezTo>
                        <a:pt x="13460" y="18400"/>
                        <a:pt x="15251" y="17604"/>
                        <a:pt x="15251" y="16013"/>
                      </a:cubicBezTo>
                      <a:cubicBezTo>
                        <a:pt x="15052" y="13824"/>
                        <a:pt x="14057" y="11636"/>
                        <a:pt x="13261" y="9646"/>
                      </a:cubicBezTo>
                      <a:cubicBezTo>
                        <a:pt x="14057" y="9248"/>
                        <a:pt x="14853" y="8850"/>
                        <a:pt x="15649" y="8254"/>
                      </a:cubicBezTo>
                      <a:cubicBezTo>
                        <a:pt x="17041" y="7458"/>
                        <a:pt x="15848" y="5468"/>
                        <a:pt x="14256" y="6065"/>
                      </a:cubicBezTo>
                      <a:close/>
                    </a:path>
                  </a:pathLst>
                </a:custGeom>
                <a:solidFill>
                  <a:srgbClr val="FBF8F9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0" name="任意多边形: 形状 799">
                  <a:extLst>
                    <a:ext uri="{FF2B5EF4-FFF2-40B4-BE49-F238E27FC236}">
                      <a16:creationId xmlns:a16="http://schemas.microsoft.com/office/drawing/2014/main" id="{D81645DF-F547-0411-10B0-122891539F29}"/>
                    </a:ext>
                  </a:extLst>
                </p:cNvPr>
                <p:cNvSpPr/>
                <p:nvPr/>
              </p:nvSpPr>
              <p:spPr>
                <a:xfrm>
                  <a:off x="3836635" y="5526367"/>
                  <a:ext cx="19863" cy="21576"/>
                </a:xfrm>
                <a:custGeom>
                  <a:avLst/>
                  <a:gdLst>
                    <a:gd name="connsiteX0" fmla="*/ 19551 w 19863"/>
                    <a:gd name="connsiteY0" fmla="*/ 2506 h 21576"/>
                    <a:gd name="connsiteX1" fmla="*/ 17760 w 19863"/>
                    <a:gd name="connsiteY1" fmla="*/ 119 h 21576"/>
                    <a:gd name="connsiteX2" fmla="*/ 7415 w 19863"/>
                    <a:gd name="connsiteY2" fmla="*/ 7480 h 21576"/>
                    <a:gd name="connsiteX3" fmla="*/ 4431 w 19863"/>
                    <a:gd name="connsiteY3" fmla="*/ 2307 h 21576"/>
                    <a:gd name="connsiteX4" fmla="*/ 3436 w 19863"/>
                    <a:gd name="connsiteY4" fmla="*/ 2506 h 21576"/>
                    <a:gd name="connsiteX5" fmla="*/ 5624 w 19863"/>
                    <a:gd name="connsiteY5" fmla="*/ 8872 h 21576"/>
                    <a:gd name="connsiteX6" fmla="*/ 651 w 19863"/>
                    <a:gd name="connsiteY6" fmla="*/ 12056 h 21576"/>
                    <a:gd name="connsiteX7" fmla="*/ 1247 w 19863"/>
                    <a:gd name="connsiteY7" fmla="*/ 14244 h 21576"/>
                    <a:gd name="connsiteX8" fmla="*/ 6818 w 19863"/>
                    <a:gd name="connsiteY8" fmla="*/ 11658 h 21576"/>
                    <a:gd name="connsiteX9" fmla="*/ 7017 w 19863"/>
                    <a:gd name="connsiteY9" fmla="*/ 12056 h 21576"/>
                    <a:gd name="connsiteX10" fmla="*/ 11593 w 19863"/>
                    <a:gd name="connsiteY10" fmla="*/ 21207 h 21576"/>
                    <a:gd name="connsiteX11" fmla="*/ 13383 w 19863"/>
                    <a:gd name="connsiteY11" fmla="*/ 20412 h 21576"/>
                    <a:gd name="connsiteX12" fmla="*/ 9206 w 19863"/>
                    <a:gd name="connsiteY12" fmla="*/ 10066 h 21576"/>
                    <a:gd name="connsiteX13" fmla="*/ 10001 w 19863"/>
                    <a:gd name="connsiteY13" fmla="*/ 9469 h 21576"/>
                    <a:gd name="connsiteX14" fmla="*/ 19551 w 19863"/>
                    <a:gd name="connsiteY14" fmla="*/ 2506 h 21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9863" h="21576">
                      <a:moveTo>
                        <a:pt x="19551" y="2506"/>
                      </a:moveTo>
                      <a:cubicBezTo>
                        <a:pt x="20546" y="1312"/>
                        <a:pt x="18954" y="-478"/>
                        <a:pt x="17760" y="119"/>
                      </a:cubicBezTo>
                      <a:cubicBezTo>
                        <a:pt x="13781" y="1909"/>
                        <a:pt x="10797" y="4893"/>
                        <a:pt x="7415" y="7480"/>
                      </a:cubicBezTo>
                      <a:cubicBezTo>
                        <a:pt x="6221" y="5689"/>
                        <a:pt x="5227" y="3899"/>
                        <a:pt x="4431" y="2307"/>
                      </a:cubicBezTo>
                      <a:cubicBezTo>
                        <a:pt x="4232" y="1710"/>
                        <a:pt x="3237" y="1909"/>
                        <a:pt x="3436" y="2506"/>
                      </a:cubicBezTo>
                      <a:cubicBezTo>
                        <a:pt x="4033" y="4694"/>
                        <a:pt x="4630" y="6883"/>
                        <a:pt x="5624" y="8872"/>
                      </a:cubicBezTo>
                      <a:cubicBezTo>
                        <a:pt x="4033" y="10066"/>
                        <a:pt x="2441" y="11260"/>
                        <a:pt x="651" y="12056"/>
                      </a:cubicBezTo>
                      <a:cubicBezTo>
                        <a:pt x="-543" y="12652"/>
                        <a:pt x="54" y="14642"/>
                        <a:pt x="1247" y="14244"/>
                      </a:cubicBezTo>
                      <a:cubicBezTo>
                        <a:pt x="3237" y="13647"/>
                        <a:pt x="5028" y="12851"/>
                        <a:pt x="6818" y="11658"/>
                      </a:cubicBezTo>
                      <a:cubicBezTo>
                        <a:pt x="6818" y="11857"/>
                        <a:pt x="6818" y="11857"/>
                        <a:pt x="7017" y="12056"/>
                      </a:cubicBezTo>
                      <a:cubicBezTo>
                        <a:pt x="8609" y="15040"/>
                        <a:pt x="9604" y="18422"/>
                        <a:pt x="11593" y="21207"/>
                      </a:cubicBezTo>
                      <a:cubicBezTo>
                        <a:pt x="12190" y="22003"/>
                        <a:pt x="13383" y="21406"/>
                        <a:pt x="13383" y="20412"/>
                      </a:cubicBezTo>
                      <a:cubicBezTo>
                        <a:pt x="13185" y="16830"/>
                        <a:pt x="11394" y="13249"/>
                        <a:pt x="9206" y="10066"/>
                      </a:cubicBezTo>
                      <a:cubicBezTo>
                        <a:pt x="9405" y="9867"/>
                        <a:pt x="9802" y="9668"/>
                        <a:pt x="10001" y="9469"/>
                      </a:cubicBezTo>
                      <a:cubicBezTo>
                        <a:pt x="13582" y="7679"/>
                        <a:pt x="16965" y="5490"/>
                        <a:pt x="19551" y="2506"/>
                      </a:cubicBezTo>
                      <a:close/>
                    </a:path>
                  </a:pathLst>
                </a:custGeom>
                <a:solidFill>
                  <a:srgbClr val="FBF8F9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01" name="图形 782">
                <a:extLst>
                  <a:ext uri="{FF2B5EF4-FFF2-40B4-BE49-F238E27FC236}">
                    <a16:creationId xmlns:a16="http://schemas.microsoft.com/office/drawing/2014/main" id="{646F7790-33AD-2F73-6939-27350656B23C}"/>
                  </a:ext>
                </a:extLst>
              </p:cNvPr>
              <p:cNvGrpSpPr/>
              <p:nvPr/>
            </p:nvGrpSpPr>
            <p:grpSpPr>
              <a:xfrm>
                <a:off x="3462054" y="5436614"/>
                <a:ext cx="313189" cy="522789"/>
                <a:chOff x="3462054" y="5436614"/>
                <a:chExt cx="313189" cy="522789"/>
              </a:xfrm>
            </p:grpSpPr>
            <p:sp>
              <p:nvSpPr>
                <p:cNvPr id="802" name="任意多边形: 形状 801">
                  <a:extLst>
                    <a:ext uri="{FF2B5EF4-FFF2-40B4-BE49-F238E27FC236}">
                      <a16:creationId xmlns:a16="http://schemas.microsoft.com/office/drawing/2014/main" id="{C747921C-A2C6-3ADA-4146-449C3FCBF798}"/>
                    </a:ext>
                  </a:extLst>
                </p:cNvPr>
                <p:cNvSpPr/>
                <p:nvPr/>
              </p:nvSpPr>
              <p:spPr>
                <a:xfrm>
                  <a:off x="3462054" y="5436634"/>
                  <a:ext cx="312902" cy="522768"/>
                </a:xfrm>
                <a:custGeom>
                  <a:avLst/>
                  <a:gdLst>
                    <a:gd name="connsiteX0" fmla="*/ 11 w 312902"/>
                    <a:gd name="connsiteY0" fmla="*/ 329189 h 522768"/>
                    <a:gd name="connsiteX1" fmla="*/ 116397 w 312902"/>
                    <a:gd name="connsiteY1" fmla="*/ 333566 h 522768"/>
                    <a:gd name="connsiteX2" fmla="*/ 180062 w 312902"/>
                    <a:gd name="connsiteY2" fmla="*/ 162071 h 522768"/>
                    <a:gd name="connsiteX3" fmla="*/ 290280 w 312902"/>
                    <a:gd name="connsiteY3" fmla="*/ 522 h 522768"/>
                    <a:gd name="connsiteX4" fmla="*/ 257652 w 312902"/>
                    <a:gd name="connsiteY4" fmla="*/ 333367 h 522768"/>
                    <a:gd name="connsiteX5" fmla="*/ 43780 w 312902"/>
                    <a:gd name="connsiteY5" fmla="*/ 522768 h 522768"/>
                    <a:gd name="connsiteX6" fmla="*/ 25676 w 312902"/>
                    <a:gd name="connsiteY6" fmla="*/ 522768 h 522768"/>
                    <a:gd name="connsiteX7" fmla="*/ 11 w 312902"/>
                    <a:gd name="connsiteY7" fmla="*/ 329189 h 52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2902" h="522768">
                      <a:moveTo>
                        <a:pt x="11" y="329189"/>
                      </a:moveTo>
                      <a:cubicBezTo>
                        <a:pt x="-1183" y="327001"/>
                        <a:pt x="94314" y="356843"/>
                        <a:pt x="116397" y="333566"/>
                      </a:cubicBezTo>
                      <a:cubicBezTo>
                        <a:pt x="138481" y="310488"/>
                        <a:pt x="162156" y="209222"/>
                        <a:pt x="180062" y="162071"/>
                      </a:cubicBezTo>
                      <a:cubicBezTo>
                        <a:pt x="198166" y="114919"/>
                        <a:pt x="241736" y="-9027"/>
                        <a:pt x="290280" y="522"/>
                      </a:cubicBezTo>
                      <a:cubicBezTo>
                        <a:pt x="338824" y="10271"/>
                        <a:pt x="300427" y="189924"/>
                        <a:pt x="257652" y="333367"/>
                      </a:cubicBezTo>
                      <a:cubicBezTo>
                        <a:pt x="214878" y="476811"/>
                        <a:pt x="190208" y="512423"/>
                        <a:pt x="43780" y="522768"/>
                      </a:cubicBezTo>
                      <a:lnTo>
                        <a:pt x="25676" y="522768"/>
                      </a:lnTo>
                      <a:cubicBezTo>
                        <a:pt x="25676" y="522967"/>
                        <a:pt x="37414" y="395639"/>
                        <a:pt x="11" y="329189"/>
                      </a:cubicBezTo>
                      <a:close/>
                    </a:path>
                  </a:pathLst>
                </a:custGeom>
                <a:solidFill>
                  <a:srgbClr val="F4D9BF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3" name="任意多边形: 形状 802">
                  <a:extLst>
                    <a:ext uri="{FF2B5EF4-FFF2-40B4-BE49-F238E27FC236}">
                      <a16:creationId xmlns:a16="http://schemas.microsoft.com/office/drawing/2014/main" id="{E6ACB3BF-3526-BFC2-D543-FC30C74E26E8}"/>
                    </a:ext>
                  </a:extLst>
                </p:cNvPr>
                <p:cNvSpPr/>
                <p:nvPr/>
              </p:nvSpPr>
              <p:spPr>
                <a:xfrm>
                  <a:off x="3624210" y="5436614"/>
                  <a:ext cx="151033" cy="243461"/>
                </a:xfrm>
                <a:custGeom>
                  <a:avLst/>
                  <a:gdLst>
                    <a:gd name="connsiteX0" fmla="*/ 87936 w 151033"/>
                    <a:gd name="connsiteY0" fmla="*/ 218991 h 243461"/>
                    <a:gd name="connsiteX1" fmla="*/ 120564 w 151033"/>
                    <a:gd name="connsiteY1" fmla="*/ 243462 h 243461"/>
                    <a:gd name="connsiteX2" fmla="*/ 128323 w 151033"/>
                    <a:gd name="connsiteY2" fmla="*/ 543 h 243461"/>
                    <a:gd name="connsiteX3" fmla="*/ 18105 w 151033"/>
                    <a:gd name="connsiteY3" fmla="*/ 162091 h 243461"/>
                    <a:gd name="connsiteX4" fmla="*/ 0 w 151033"/>
                    <a:gd name="connsiteY4" fmla="*/ 217200 h 243461"/>
                    <a:gd name="connsiteX5" fmla="*/ 87936 w 151033"/>
                    <a:gd name="connsiteY5" fmla="*/ 218991 h 243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1033" h="243461">
                      <a:moveTo>
                        <a:pt x="87936" y="218991"/>
                      </a:moveTo>
                      <a:cubicBezTo>
                        <a:pt x="100271" y="225556"/>
                        <a:pt x="111015" y="233912"/>
                        <a:pt x="120564" y="243462"/>
                      </a:cubicBezTo>
                      <a:cubicBezTo>
                        <a:pt x="150606" y="124091"/>
                        <a:pt x="167119" y="8302"/>
                        <a:pt x="128323" y="543"/>
                      </a:cubicBezTo>
                      <a:cubicBezTo>
                        <a:pt x="79779" y="-9206"/>
                        <a:pt x="36209" y="114940"/>
                        <a:pt x="18105" y="162091"/>
                      </a:cubicBezTo>
                      <a:cubicBezTo>
                        <a:pt x="12534" y="176615"/>
                        <a:pt x="6565" y="196112"/>
                        <a:pt x="0" y="217200"/>
                      </a:cubicBezTo>
                      <a:cubicBezTo>
                        <a:pt x="28251" y="206258"/>
                        <a:pt x="58691" y="203672"/>
                        <a:pt x="87936" y="218991"/>
                      </a:cubicBezTo>
                      <a:close/>
                    </a:path>
                  </a:pathLst>
                </a:custGeom>
                <a:solidFill>
                  <a:srgbClr val="8CCBC1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4" name="任意多边形: 形状 803">
                  <a:extLst>
                    <a:ext uri="{FF2B5EF4-FFF2-40B4-BE49-F238E27FC236}">
                      <a16:creationId xmlns:a16="http://schemas.microsoft.com/office/drawing/2014/main" id="{587C6D3D-E17E-3743-820A-7E635776E992}"/>
                    </a:ext>
                  </a:extLst>
                </p:cNvPr>
                <p:cNvSpPr/>
                <p:nvPr/>
              </p:nvSpPr>
              <p:spPr>
                <a:xfrm>
                  <a:off x="3656639" y="5436807"/>
                  <a:ext cx="118330" cy="143992"/>
                </a:xfrm>
                <a:custGeom>
                  <a:avLst/>
                  <a:gdLst>
                    <a:gd name="connsiteX0" fmla="*/ 85350 w 118330"/>
                    <a:gd name="connsiteY0" fmla="*/ 128275 h 143992"/>
                    <a:gd name="connsiteX1" fmla="*/ 109423 w 118330"/>
                    <a:gd name="connsiteY1" fmla="*/ 143992 h 143992"/>
                    <a:gd name="connsiteX2" fmla="*/ 95695 w 118330"/>
                    <a:gd name="connsiteY2" fmla="*/ 549 h 143992"/>
                    <a:gd name="connsiteX3" fmla="*/ 0 w 118330"/>
                    <a:gd name="connsiteY3" fmla="*/ 124495 h 143992"/>
                    <a:gd name="connsiteX4" fmla="*/ 85350 w 118330"/>
                    <a:gd name="connsiteY4" fmla="*/ 128275 h 1439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8330" h="143992">
                      <a:moveTo>
                        <a:pt x="85350" y="128275"/>
                      </a:moveTo>
                      <a:cubicBezTo>
                        <a:pt x="94502" y="132652"/>
                        <a:pt x="102261" y="137825"/>
                        <a:pt x="109423" y="143992"/>
                      </a:cubicBezTo>
                      <a:cubicBezTo>
                        <a:pt x="122753" y="66600"/>
                        <a:pt x="123350" y="6119"/>
                        <a:pt x="95695" y="549"/>
                      </a:cubicBezTo>
                      <a:cubicBezTo>
                        <a:pt x="57298" y="-7210"/>
                        <a:pt x="21885" y="68988"/>
                        <a:pt x="0" y="124495"/>
                      </a:cubicBezTo>
                      <a:cubicBezTo>
                        <a:pt x="26262" y="111563"/>
                        <a:pt x="59287" y="115741"/>
                        <a:pt x="85350" y="128275"/>
                      </a:cubicBezTo>
                      <a:close/>
                    </a:path>
                  </a:pathLst>
                </a:custGeom>
                <a:solidFill>
                  <a:srgbClr val="E23127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5" name="任意多边形: 形状 804">
                  <a:extLst>
                    <a:ext uri="{FF2B5EF4-FFF2-40B4-BE49-F238E27FC236}">
                      <a16:creationId xmlns:a16="http://schemas.microsoft.com/office/drawing/2014/main" id="{0C1A7195-D476-69D7-0C8C-91586945EE50}"/>
                    </a:ext>
                  </a:extLst>
                </p:cNvPr>
                <p:cNvSpPr/>
                <p:nvPr/>
              </p:nvSpPr>
              <p:spPr>
                <a:xfrm>
                  <a:off x="3639330" y="5585932"/>
                  <a:ext cx="117381" cy="58133"/>
                </a:xfrm>
                <a:custGeom>
                  <a:avLst/>
                  <a:gdLst>
                    <a:gd name="connsiteX0" fmla="*/ 96292 w 117381"/>
                    <a:gd name="connsiteY0" fmla="*/ 24511 h 58133"/>
                    <a:gd name="connsiteX1" fmla="*/ 6963 w 117381"/>
                    <a:gd name="connsiteY1" fmla="*/ 2229 h 58133"/>
                    <a:gd name="connsiteX2" fmla="*/ 2984 w 117381"/>
                    <a:gd name="connsiteY2" fmla="*/ 12972 h 58133"/>
                    <a:gd name="connsiteX3" fmla="*/ 0 w 117381"/>
                    <a:gd name="connsiteY3" fmla="*/ 20930 h 58133"/>
                    <a:gd name="connsiteX4" fmla="*/ 113999 w 117381"/>
                    <a:gd name="connsiteY4" fmla="*/ 58134 h 58133"/>
                    <a:gd name="connsiteX5" fmla="*/ 117381 w 117381"/>
                    <a:gd name="connsiteY5" fmla="*/ 43013 h 58133"/>
                    <a:gd name="connsiteX6" fmla="*/ 96292 w 117381"/>
                    <a:gd name="connsiteY6" fmla="*/ 24511 h 58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7381" h="58133">
                      <a:moveTo>
                        <a:pt x="96292" y="24511"/>
                      </a:moveTo>
                      <a:cubicBezTo>
                        <a:pt x="74408" y="8197"/>
                        <a:pt x="37005" y="-5531"/>
                        <a:pt x="6963" y="2229"/>
                      </a:cubicBezTo>
                      <a:cubicBezTo>
                        <a:pt x="5571" y="6009"/>
                        <a:pt x="4178" y="9590"/>
                        <a:pt x="2984" y="12972"/>
                      </a:cubicBezTo>
                      <a:cubicBezTo>
                        <a:pt x="1989" y="15558"/>
                        <a:pt x="995" y="18145"/>
                        <a:pt x="0" y="20930"/>
                      </a:cubicBezTo>
                      <a:cubicBezTo>
                        <a:pt x="37602" y="8993"/>
                        <a:pt x="81570" y="31275"/>
                        <a:pt x="113999" y="58134"/>
                      </a:cubicBezTo>
                      <a:cubicBezTo>
                        <a:pt x="114596" y="55945"/>
                        <a:pt x="116983" y="45202"/>
                        <a:pt x="117381" y="43013"/>
                      </a:cubicBezTo>
                      <a:cubicBezTo>
                        <a:pt x="111611" y="35453"/>
                        <a:pt x="103852" y="30082"/>
                        <a:pt x="96292" y="24511"/>
                      </a:cubicBezTo>
                      <a:close/>
                    </a:path>
                  </a:pathLst>
                </a:custGeom>
                <a:solidFill>
                  <a:srgbClr val="127DC2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6" name="任意多边形: 形状 805">
                  <a:extLst>
                    <a:ext uri="{FF2B5EF4-FFF2-40B4-BE49-F238E27FC236}">
                      <a16:creationId xmlns:a16="http://schemas.microsoft.com/office/drawing/2014/main" id="{E463D918-D756-64F4-3450-68D9B7AEED30}"/>
                    </a:ext>
                  </a:extLst>
                </p:cNvPr>
                <p:cNvSpPr/>
                <p:nvPr/>
              </p:nvSpPr>
              <p:spPr>
                <a:xfrm>
                  <a:off x="3624210" y="5625633"/>
                  <a:ext cx="123548" cy="54442"/>
                </a:xfrm>
                <a:custGeom>
                  <a:avLst/>
                  <a:gdLst>
                    <a:gd name="connsiteX0" fmla="*/ 6366 w 123548"/>
                    <a:gd name="connsiteY0" fmla="*/ 7490 h 54442"/>
                    <a:gd name="connsiteX1" fmla="*/ 0 w 123548"/>
                    <a:gd name="connsiteY1" fmla="*/ 28181 h 54442"/>
                    <a:gd name="connsiteX2" fmla="*/ 87737 w 123548"/>
                    <a:gd name="connsiteY2" fmla="*/ 29972 h 54442"/>
                    <a:gd name="connsiteX3" fmla="*/ 120365 w 123548"/>
                    <a:gd name="connsiteY3" fmla="*/ 54443 h 54442"/>
                    <a:gd name="connsiteX4" fmla="*/ 123548 w 123548"/>
                    <a:gd name="connsiteY4" fmla="*/ 41710 h 54442"/>
                    <a:gd name="connsiteX5" fmla="*/ 6366 w 123548"/>
                    <a:gd name="connsiteY5" fmla="*/ 7490 h 54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3548" h="54442">
                      <a:moveTo>
                        <a:pt x="6366" y="7490"/>
                      </a:moveTo>
                      <a:cubicBezTo>
                        <a:pt x="4377" y="14056"/>
                        <a:pt x="2188" y="21019"/>
                        <a:pt x="0" y="28181"/>
                      </a:cubicBezTo>
                      <a:cubicBezTo>
                        <a:pt x="28251" y="17239"/>
                        <a:pt x="58691" y="14653"/>
                        <a:pt x="87737" y="29972"/>
                      </a:cubicBezTo>
                      <a:cubicBezTo>
                        <a:pt x="100072" y="36537"/>
                        <a:pt x="110816" y="44893"/>
                        <a:pt x="120365" y="54443"/>
                      </a:cubicBezTo>
                      <a:cubicBezTo>
                        <a:pt x="121360" y="50265"/>
                        <a:pt x="122554" y="45888"/>
                        <a:pt x="123548" y="41710"/>
                      </a:cubicBezTo>
                      <a:cubicBezTo>
                        <a:pt x="91915" y="9082"/>
                        <a:pt x="50136" y="-12007"/>
                        <a:pt x="6366" y="7490"/>
                      </a:cubicBezTo>
                      <a:close/>
                    </a:path>
                  </a:pathLst>
                </a:custGeom>
                <a:solidFill>
                  <a:srgbClr val="127DC2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7" name="任意多边形: 形状 806">
                  <a:extLst>
                    <a:ext uri="{FF2B5EF4-FFF2-40B4-BE49-F238E27FC236}">
                      <a16:creationId xmlns:a16="http://schemas.microsoft.com/office/drawing/2014/main" id="{1331754D-629D-A935-47D4-62795D4C51D4}"/>
                    </a:ext>
                  </a:extLst>
                </p:cNvPr>
                <p:cNvSpPr/>
                <p:nvPr/>
              </p:nvSpPr>
              <p:spPr>
                <a:xfrm>
                  <a:off x="3735320" y="5511866"/>
                  <a:ext cx="33070" cy="33135"/>
                </a:xfrm>
                <a:custGeom>
                  <a:avLst/>
                  <a:gdLst>
                    <a:gd name="connsiteX0" fmla="*/ 32333 w 33070"/>
                    <a:gd name="connsiteY0" fmla="*/ 30138 h 33135"/>
                    <a:gd name="connsiteX1" fmla="*/ 11443 w 33070"/>
                    <a:gd name="connsiteY1" fmla="*/ 22379 h 33135"/>
                    <a:gd name="connsiteX2" fmla="*/ 6271 w 33070"/>
                    <a:gd name="connsiteY2" fmla="*/ 20390 h 33135"/>
                    <a:gd name="connsiteX3" fmla="*/ 6470 w 33070"/>
                    <a:gd name="connsiteY3" fmla="*/ 12630 h 33135"/>
                    <a:gd name="connsiteX4" fmla="*/ 10250 w 33070"/>
                    <a:gd name="connsiteY4" fmla="*/ 1688 h 33135"/>
                    <a:gd name="connsiteX5" fmla="*/ 8061 w 33070"/>
                    <a:gd name="connsiteY5" fmla="*/ 494 h 33135"/>
                    <a:gd name="connsiteX6" fmla="*/ 1098 w 33070"/>
                    <a:gd name="connsiteY6" fmla="*/ 15217 h 33135"/>
                    <a:gd name="connsiteX7" fmla="*/ 1894 w 33070"/>
                    <a:gd name="connsiteY7" fmla="*/ 23573 h 33135"/>
                    <a:gd name="connsiteX8" fmla="*/ 15223 w 33070"/>
                    <a:gd name="connsiteY8" fmla="*/ 29143 h 33135"/>
                    <a:gd name="connsiteX9" fmla="*/ 30742 w 33070"/>
                    <a:gd name="connsiteY9" fmla="*/ 33122 h 33135"/>
                    <a:gd name="connsiteX10" fmla="*/ 32333 w 33070"/>
                    <a:gd name="connsiteY10" fmla="*/ 30138 h 33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3070" h="33135">
                      <a:moveTo>
                        <a:pt x="32333" y="30138"/>
                      </a:moveTo>
                      <a:cubicBezTo>
                        <a:pt x="26365" y="25960"/>
                        <a:pt x="18208" y="24766"/>
                        <a:pt x="11443" y="22379"/>
                      </a:cubicBezTo>
                      <a:cubicBezTo>
                        <a:pt x="9653" y="21782"/>
                        <a:pt x="8061" y="20986"/>
                        <a:pt x="6271" y="20390"/>
                      </a:cubicBezTo>
                      <a:cubicBezTo>
                        <a:pt x="3684" y="19395"/>
                        <a:pt x="6072" y="14023"/>
                        <a:pt x="6470" y="12630"/>
                      </a:cubicBezTo>
                      <a:cubicBezTo>
                        <a:pt x="7663" y="9049"/>
                        <a:pt x="8857" y="5269"/>
                        <a:pt x="10250" y="1688"/>
                      </a:cubicBezTo>
                      <a:cubicBezTo>
                        <a:pt x="10847" y="494"/>
                        <a:pt x="8857" y="-699"/>
                        <a:pt x="8061" y="494"/>
                      </a:cubicBezTo>
                      <a:cubicBezTo>
                        <a:pt x="5276" y="5269"/>
                        <a:pt x="3087" y="10243"/>
                        <a:pt x="1098" y="15217"/>
                      </a:cubicBezTo>
                      <a:cubicBezTo>
                        <a:pt x="-295" y="18400"/>
                        <a:pt x="-693" y="20986"/>
                        <a:pt x="1894" y="23573"/>
                      </a:cubicBezTo>
                      <a:cubicBezTo>
                        <a:pt x="5077" y="26557"/>
                        <a:pt x="11046" y="27751"/>
                        <a:pt x="15223" y="29143"/>
                      </a:cubicBezTo>
                      <a:cubicBezTo>
                        <a:pt x="20197" y="30735"/>
                        <a:pt x="25569" y="32724"/>
                        <a:pt x="30742" y="33122"/>
                      </a:cubicBezTo>
                      <a:cubicBezTo>
                        <a:pt x="32731" y="33321"/>
                        <a:pt x="33925" y="31133"/>
                        <a:pt x="32333" y="30138"/>
                      </a:cubicBezTo>
                      <a:close/>
                    </a:path>
                  </a:pathLst>
                </a:custGeom>
                <a:solidFill>
                  <a:srgbClr val="962620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8" name="任意多边形: 形状 807">
                  <a:extLst>
                    <a:ext uri="{FF2B5EF4-FFF2-40B4-BE49-F238E27FC236}">
                      <a16:creationId xmlns:a16="http://schemas.microsoft.com/office/drawing/2014/main" id="{022E1BDD-FDEB-7FDF-748B-6358067537C2}"/>
                    </a:ext>
                  </a:extLst>
                </p:cNvPr>
                <p:cNvSpPr/>
                <p:nvPr/>
              </p:nvSpPr>
              <p:spPr>
                <a:xfrm>
                  <a:off x="3745163" y="5489048"/>
                  <a:ext cx="26887" cy="27332"/>
                </a:xfrm>
                <a:custGeom>
                  <a:avLst/>
                  <a:gdLst>
                    <a:gd name="connsiteX0" fmla="*/ 26470 w 26887"/>
                    <a:gd name="connsiteY0" fmla="*/ 24108 h 27332"/>
                    <a:gd name="connsiteX1" fmla="*/ 14533 w 26887"/>
                    <a:gd name="connsiteY1" fmla="*/ 10977 h 27332"/>
                    <a:gd name="connsiteX2" fmla="*/ 14135 w 26887"/>
                    <a:gd name="connsiteY2" fmla="*/ 10579 h 27332"/>
                    <a:gd name="connsiteX3" fmla="*/ 24480 w 26887"/>
                    <a:gd name="connsiteY3" fmla="*/ 4810 h 27332"/>
                    <a:gd name="connsiteX4" fmla="*/ 22889 w 26887"/>
                    <a:gd name="connsiteY4" fmla="*/ 2025 h 27332"/>
                    <a:gd name="connsiteX5" fmla="*/ 11548 w 26887"/>
                    <a:gd name="connsiteY5" fmla="*/ 7794 h 27332"/>
                    <a:gd name="connsiteX6" fmla="*/ 2397 w 26887"/>
                    <a:gd name="connsiteY6" fmla="*/ 234 h 27332"/>
                    <a:gd name="connsiteX7" fmla="*/ 805 w 26887"/>
                    <a:gd name="connsiteY7" fmla="*/ 2025 h 27332"/>
                    <a:gd name="connsiteX8" fmla="*/ 8166 w 26887"/>
                    <a:gd name="connsiteY8" fmla="*/ 10182 h 27332"/>
                    <a:gd name="connsiteX9" fmla="*/ 407 w 26887"/>
                    <a:gd name="connsiteY9" fmla="*/ 16150 h 27332"/>
                    <a:gd name="connsiteX10" fmla="*/ 1601 w 26887"/>
                    <a:gd name="connsiteY10" fmla="*/ 18140 h 27332"/>
                    <a:gd name="connsiteX11" fmla="*/ 10355 w 26887"/>
                    <a:gd name="connsiteY11" fmla="*/ 12768 h 27332"/>
                    <a:gd name="connsiteX12" fmla="*/ 11151 w 26887"/>
                    <a:gd name="connsiteY12" fmla="*/ 13564 h 27332"/>
                    <a:gd name="connsiteX13" fmla="*/ 23685 w 26887"/>
                    <a:gd name="connsiteY13" fmla="*/ 26894 h 27332"/>
                    <a:gd name="connsiteX14" fmla="*/ 26470 w 26887"/>
                    <a:gd name="connsiteY14" fmla="*/ 24108 h 27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6887" h="27332">
                      <a:moveTo>
                        <a:pt x="26470" y="24108"/>
                      </a:moveTo>
                      <a:cubicBezTo>
                        <a:pt x="22889" y="19532"/>
                        <a:pt x="18512" y="15354"/>
                        <a:pt x="14533" y="10977"/>
                      </a:cubicBezTo>
                      <a:cubicBezTo>
                        <a:pt x="14334" y="10778"/>
                        <a:pt x="14334" y="10778"/>
                        <a:pt x="14135" y="10579"/>
                      </a:cubicBezTo>
                      <a:cubicBezTo>
                        <a:pt x="17716" y="8789"/>
                        <a:pt x="21496" y="7396"/>
                        <a:pt x="24480" y="4810"/>
                      </a:cubicBezTo>
                      <a:cubicBezTo>
                        <a:pt x="26072" y="3616"/>
                        <a:pt x="24480" y="1428"/>
                        <a:pt x="22889" y="2025"/>
                      </a:cubicBezTo>
                      <a:cubicBezTo>
                        <a:pt x="18910" y="3417"/>
                        <a:pt x="15328" y="5407"/>
                        <a:pt x="11548" y="7794"/>
                      </a:cubicBezTo>
                      <a:cubicBezTo>
                        <a:pt x="8763" y="5009"/>
                        <a:pt x="5779" y="2422"/>
                        <a:pt x="2397" y="234"/>
                      </a:cubicBezTo>
                      <a:cubicBezTo>
                        <a:pt x="1402" y="-562"/>
                        <a:pt x="-389" y="831"/>
                        <a:pt x="805" y="2025"/>
                      </a:cubicBezTo>
                      <a:cubicBezTo>
                        <a:pt x="3391" y="4611"/>
                        <a:pt x="5779" y="7396"/>
                        <a:pt x="8166" y="10182"/>
                      </a:cubicBezTo>
                      <a:cubicBezTo>
                        <a:pt x="5381" y="12171"/>
                        <a:pt x="2795" y="14161"/>
                        <a:pt x="407" y="16150"/>
                      </a:cubicBezTo>
                      <a:cubicBezTo>
                        <a:pt x="-588" y="16946"/>
                        <a:pt x="407" y="18737"/>
                        <a:pt x="1601" y="18140"/>
                      </a:cubicBezTo>
                      <a:cubicBezTo>
                        <a:pt x="4585" y="16349"/>
                        <a:pt x="7371" y="14558"/>
                        <a:pt x="10355" y="12768"/>
                      </a:cubicBezTo>
                      <a:cubicBezTo>
                        <a:pt x="10554" y="13166"/>
                        <a:pt x="10952" y="13365"/>
                        <a:pt x="11151" y="13564"/>
                      </a:cubicBezTo>
                      <a:cubicBezTo>
                        <a:pt x="14931" y="18140"/>
                        <a:pt x="18711" y="23511"/>
                        <a:pt x="23685" y="26894"/>
                      </a:cubicBezTo>
                      <a:cubicBezTo>
                        <a:pt x="25475" y="28286"/>
                        <a:pt x="27862" y="26098"/>
                        <a:pt x="26470" y="24108"/>
                      </a:cubicBezTo>
                      <a:close/>
                    </a:path>
                  </a:pathLst>
                </a:custGeom>
                <a:solidFill>
                  <a:srgbClr val="FBF8F9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9" name="任意多边形: 形状 808">
                  <a:extLst>
                    <a:ext uri="{FF2B5EF4-FFF2-40B4-BE49-F238E27FC236}">
                      <a16:creationId xmlns:a16="http://schemas.microsoft.com/office/drawing/2014/main" id="{E5379F4F-92BF-D099-AC95-299AE5F75B30}"/>
                    </a:ext>
                  </a:extLst>
                </p:cNvPr>
                <p:cNvSpPr/>
                <p:nvPr/>
              </p:nvSpPr>
              <p:spPr>
                <a:xfrm>
                  <a:off x="3748102" y="5465570"/>
                  <a:ext cx="25659" cy="22755"/>
                </a:xfrm>
                <a:custGeom>
                  <a:avLst/>
                  <a:gdLst>
                    <a:gd name="connsiteX0" fmla="*/ 25520 w 25659"/>
                    <a:gd name="connsiteY0" fmla="*/ 19534 h 22755"/>
                    <a:gd name="connsiteX1" fmla="*/ 17363 w 25659"/>
                    <a:gd name="connsiteY1" fmla="*/ 9785 h 22755"/>
                    <a:gd name="connsiteX2" fmla="*/ 23332 w 25659"/>
                    <a:gd name="connsiteY2" fmla="*/ 3220 h 22755"/>
                    <a:gd name="connsiteX3" fmla="*/ 21143 w 25659"/>
                    <a:gd name="connsiteY3" fmla="*/ 1231 h 22755"/>
                    <a:gd name="connsiteX4" fmla="*/ 13981 w 25659"/>
                    <a:gd name="connsiteY4" fmla="*/ 6602 h 22755"/>
                    <a:gd name="connsiteX5" fmla="*/ 7614 w 25659"/>
                    <a:gd name="connsiteY5" fmla="*/ 236 h 22755"/>
                    <a:gd name="connsiteX6" fmla="*/ 6222 w 25659"/>
                    <a:gd name="connsiteY6" fmla="*/ 1827 h 22755"/>
                    <a:gd name="connsiteX7" fmla="*/ 11196 w 25659"/>
                    <a:gd name="connsiteY7" fmla="*/ 8791 h 22755"/>
                    <a:gd name="connsiteX8" fmla="*/ 253 w 25659"/>
                    <a:gd name="connsiteY8" fmla="*/ 19932 h 22755"/>
                    <a:gd name="connsiteX9" fmla="*/ 2243 w 25659"/>
                    <a:gd name="connsiteY9" fmla="*/ 22518 h 22755"/>
                    <a:gd name="connsiteX10" fmla="*/ 13384 w 25659"/>
                    <a:gd name="connsiteY10" fmla="*/ 13367 h 22755"/>
                    <a:gd name="connsiteX11" fmla="*/ 13981 w 25659"/>
                    <a:gd name="connsiteY11" fmla="*/ 12969 h 22755"/>
                    <a:gd name="connsiteX12" fmla="*/ 13981 w 25659"/>
                    <a:gd name="connsiteY12" fmla="*/ 12969 h 22755"/>
                    <a:gd name="connsiteX13" fmla="*/ 22735 w 25659"/>
                    <a:gd name="connsiteY13" fmla="*/ 22319 h 22755"/>
                    <a:gd name="connsiteX14" fmla="*/ 25520 w 25659"/>
                    <a:gd name="connsiteY14" fmla="*/ 19534 h 22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5659" h="22755">
                      <a:moveTo>
                        <a:pt x="25520" y="19534"/>
                      </a:moveTo>
                      <a:cubicBezTo>
                        <a:pt x="24127" y="15754"/>
                        <a:pt x="20347" y="12770"/>
                        <a:pt x="17363" y="9785"/>
                      </a:cubicBezTo>
                      <a:cubicBezTo>
                        <a:pt x="19551" y="7796"/>
                        <a:pt x="21541" y="5608"/>
                        <a:pt x="23332" y="3220"/>
                      </a:cubicBezTo>
                      <a:cubicBezTo>
                        <a:pt x="24326" y="1827"/>
                        <a:pt x="22536" y="37"/>
                        <a:pt x="21143" y="1231"/>
                      </a:cubicBezTo>
                      <a:cubicBezTo>
                        <a:pt x="18955" y="3021"/>
                        <a:pt x="16567" y="4812"/>
                        <a:pt x="13981" y="6602"/>
                      </a:cubicBezTo>
                      <a:cubicBezTo>
                        <a:pt x="11991" y="4414"/>
                        <a:pt x="10002" y="2225"/>
                        <a:pt x="7614" y="236"/>
                      </a:cubicBezTo>
                      <a:cubicBezTo>
                        <a:pt x="6620" y="-560"/>
                        <a:pt x="5426" y="833"/>
                        <a:pt x="6222" y="1827"/>
                      </a:cubicBezTo>
                      <a:cubicBezTo>
                        <a:pt x="8012" y="4016"/>
                        <a:pt x="9604" y="6403"/>
                        <a:pt x="11196" y="8791"/>
                      </a:cubicBezTo>
                      <a:cubicBezTo>
                        <a:pt x="7018" y="12173"/>
                        <a:pt x="3039" y="15754"/>
                        <a:pt x="253" y="19932"/>
                      </a:cubicBezTo>
                      <a:cubicBezTo>
                        <a:pt x="-542" y="21126"/>
                        <a:pt x="651" y="23513"/>
                        <a:pt x="2243" y="22518"/>
                      </a:cubicBezTo>
                      <a:cubicBezTo>
                        <a:pt x="6421" y="20131"/>
                        <a:pt x="10002" y="16749"/>
                        <a:pt x="13384" y="13367"/>
                      </a:cubicBezTo>
                      <a:cubicBezTo>
                        <a:pt x="13583" y="13168"/>
                        <a:pt x="13782" y="12969"/>
                        <a:pt x="13981" y="12969"/>
                      </a:cubicBezTo>
                      <a:cubicBezTo>
                        <a:pt x="13981" y="12969"/>
                        <a:pt x="13981" y="12969"/>
                        <a:pt x="13981" y="12969"/>
                      </a:cubicBezTo>
                      <a:cubicBezTo>
                        <a:pt x="16567" y="16351"/>
                        <a:pt x="18955" y="20330"/>
                        <a:pt x="22735" y="22319"/>
                      </a:cubicBezTo>
                      <a:cubicBezTo>
                        <a:pt x="24724" y="22916"/>
                        <a:pt x="26117" y="20927"/>
                        <a:pt x="25520" y="19534"/>
                      </a:cubicBezTo>
                      <a:close/>
                    </a:path>
                  </a:pathLst>
                </a:custGeom>
                <a:solidFill>
                  <a:srgbClr val="FBF8F9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10" name="图形 782">
                <a:extLst>
                  <a:ext uri="{FF2B5EF4-FFF2-40B4-BE49-F238E27FC236}">
                    <a16:creationId xmlns:a16="http://schemas.microsoft.com/office/drawing/2014/main" id="{5E3A57D6-8CEF-5758-CF56-BE100EDFDA94}"/>
                  </a:ext>
                </a:extLst>
              </p:cNvPr>
              <p:cNvGrpSpPr/>
              <p:nvPr/>
            </p:nvGrpSpPr>
            <p:grpSpPr>
              <a:xfrm>
                <a:off x="3096990" y="5681822"/>
                <a:ext cx="416515" cy="327520"/>
                <a:chOff x="3096990" y="5681822"/>
                <a:chExt cx="416515" cy="327520"/>
              </a:xfrm>
            </p:grpSpPr>
            <p:sp>
              <p:nvSpPr>
                <p:cNvPr id="811" name="任意多边形: 形状 810">
                  <a:extLst>
                    <a:ext uri="{FF2B5EF4-FFF2-40B4-BE49-F238E27FC236}">
                      <a16:creationId xmlns:a16="http://schemas.microsoft.com/office/drawing/2014/main" id="{83460439-2303-E61B-D509-8701F443046D}"/>
                    </a:ext>
                  </a:extLst>
                </p:cNvPr>
                <p:cNvSpPr/>
                <p:nvPr/>
              </p:nvSpPr>
              <p:spPr>
                <a:xfrm>
                  <a:off x="3096990" y="5681822"/>
                  <a:ext cx="416515" cy="327520"/>
                </a:xfrm>
                <a:custGeom>
                  <a:avLst/>
                  <a:gdLst>
                    <a:gd name="connsiteX0" fmla="*/ 85151 w 416515"/>
                    <a:gd name="connsiteY0" fmla="*/ 21730 h 327520"/>
                    <a:gd name="connsiteX1" fmla="*/ 284699 w 416515"/>
                    <a:gd name="connsiteY1" fmla="*/ 4222 h 327520"/>
                    <a:gd name="connsiteX2" fmla="*/ 322499 w 416515"/>
                    <a:gd name="connsiteY2" fmla="*/ 43018 h 327520"/>
                    <a:gd name="connsiteX3" fmla="*/ 369651 w 416515"/>
                    <a:gd name="connsiteY3" fmla="*/ 51175 h 327520"/>
                    <a:gd name="connsiteX4" fmla="*/ 401881 w 416515"/>
                    <a:gd name="connsiteY4" fmla="*/ 299067 h 327520"/>
                    <a:gd name="connsiteX5" fmla="*/ 191192 w 416515"/>
                    <a:gd name="connsiteY5" fmla="*/ 327517 h 327520"/>
                    <a:gd name="connsiteX6" fmla="*/ 0 w 416515"/>
                    <a:gd name="connsiteY6" fmla="*/ 291706 h 327520"/>
                    <a:gd name="connsiteX7" fmla="*/ 82167 w 416515"/>
                    <a:gd name="connsiteY7" fmla="*/ 156817 h 327520"/>
                    <a:gd name="connsiteX8" fmla="*/ 85151 w 416515"/>
                    <a:gd name="connsiteY8" fmla="*/ 21730 h 32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515" h="327520">
                      <a:moveTo>
                        <a:pt x="85151" y="21730"/>
                      </a:moveTo>
                      <a:cubicBezTo>
                        <a:pt x="85151" y="21730"/>
                        <a:pt x="197956" y="-11495"/>
                        <a:pt x="284699" y="4222"/>
                      </a:cubicBezTo>
                      <a:cubicBezTo>
                        <a:pt x="284699" y="4222"/>
                        <a:pt x="300416" y="10787"/>
                        <a:pt x="322499" y="43018"/>
                      </a:cubicBezTo>
                      <a:cubicBezTo>
                        <a:pt x="322499" y="43018"/>
                        <a:pt x="358509" y="43415"/>
                        <a:pt x="369651" y="51175"/>
                      </a:cubicBezTo>
                      <a:cubicBezTo>
                        <a:pt x="369651" y="51175"/>
                        <a:pt x="448236" y="181686"/>
                        <a:pt x="401881" y="299067"/>
                      </a:cubicBezTo>
                      <a:cubicBezTo>
                        <a:pt x="401881" y="299067"/>
                        <a:pt x="269777" y="327318"/>
                        <a:pt x="191192" y="327517"/>
                      </a:cubicBezTo>
                      <a:cubicBezTo>
                        <a:pt x="112606" y="327716"/>
                        <a:pt x="13728" y="318365"/>
                        <a:pt x="0" y="291706"/>
                      </a:cubicBezTo>
                      <a:cubicBezTo>
                        <a:pt x="0" y="291706"/>
                        <a:pt x="76596" y="220482"/>
                        <a:pt x="82167" y="156817"/>
                      </a:cubicBezTo>
                      <a:cubicBezTo>
                        <a:pt x="87936" y="92954"/>
                        <a:pt x="85151" y="21730"/>
                        <a:pt x="85151" y="21730"/>
                      </a:cubicBezTo>
                      <a:close/>
                    </a:path>
                  </a:pathLst>
                </a:custGeom>
                <a:solidFill>
                  <a:srgbClr val="0F6DB3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2" name="任意多边形: 形状 811">
                  <a:extLst>
                    <a:ext uri="{FF2B5EF4-FFF2-40B4-BE49-F238E27FC236}">
                      <a16:creationId xmlns:a16="http://schemas.microsoft.com/office/drawing/2014/main" id="{2C85AE42-3770-028C-FA29-393F0F38A4A8}"/>
                    </a:ext>
                  </a:extLst>
                </p:cNvPr>
                <p:cNvSpPr/>
                <p:nvPr/>
              </p:nvSpPr>
              <p:spPr>
                <a:xfrm>
                  <a:off x="3179356" y="5803728"/>
                  <a:ext cx="151799" cy="96322"/>
                </a:xfrm>
                <a:custGeom>
                  <a:avLst/>
                  <a:gdLst>
                    <a:gd name="connsiteX0" fmla="*/ 15319 w 151799"/>
                    <a:gd name="connsiteY0" fmla="*/ 95 h 96322"/>
                    <a:gd name="connsiteX1" fmla="*/ 151800 w 151799"/>
                    <a:gd name="connsiteY1" fmla="*/ 67340 h 96322"/>
                    <a:gd name="connsiteX2" fmla="*/ 0 w 151799"/>
                    <a:gd name="connsiteY2" fmla="*/ 82659 h 96322"/>
                    <a:gd name="connsiteX3" fmla="*/ 15319 w 151799"/>
                    <a:gd name="connsiteY3" fmla="*/ 95 h 96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1799" h="96322">
                      <a:moveTo>
                        <a:pt x="15319" y="95"/>
                      </a:moveTo>
                      <a:cubicBezTo>
                        <a:pt x="14921" y="-1895"/>
                        <a:pt x="117978" y="27749"/>
                        <a:pt x="151800" y="67340"/>
                      </a:cubicBezTo>
                      <a:cubicBezTo>
                        <a:pt x="151800" y="67340"/>
                        <a:pt x="89528" y="120659"/>
                        <a:pt x="0" y="82659"/>
                      </a:cubicBezTo>
                      <a:cubicBezTo>
                        <a:pt x="0" y="82659"/>
                        <a:pt x="20094" y="31330"/>
                        <a:pt x="15319" y="95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3" name="任意多边形: 形状 812">
                  <a:extLst>
                    <a:ext uri="{FF2B5EF4-FFF2-40B4-BE49-F238E27FC236}">
                      <a16:creationId xmlns:a16="http://schemas.microsoft.com/office/drawing/2014/main" id="{8DB82AB2-A018-1E72-D8B2-357BAAA1E923}"/>
                    </a:ext>
                  </a:extLst>
                </p:cNvPr>
                <p:cNvSpPr/>
                <p:nvPr/>
              </p:nvSpPr>
              <p:spPr>
                <a:xfrm>
                  <a:off x="3292303" y="5716423"/>
                  <a:ext cx="149393" cy="12016"/>
                </a:xfrm>
                <a:custGeom>
                  <a:avLst/>
                  <a:gdLst>
                    <a:gd name="connsiteX0" fmla="*/ 148872 w 149393"/>
                    <a:gd name="connsiteY0" fmla="*/ 10406 h 12016"/>
                    <a:gd name="connsiteX1" fmla="*/ 115449 w 149393"/>
                    <a:gd name="connsiteY1" fmla="*/ 5034 h 12016"/>
                    <a:gd name="connsiteX2" fmla="*/ 71679 w 149393"/>
                    <a:gd name="connsiteY2" fmla="*/ 60 h 12016"/>
                    <a:gd name="connsiteX3" fmla="*/ 654 w 149393"/>
                    <a:gd name="connsiteY3" fmla="*/ 6228 h 12016"/>
                    <a:gd name="connsiteX4" fmla="*/ 853 w 149393"/>
                    <a:gd name="connsiteY4" fmla="*/ 7819 h 12016"/>
                    <a:gd name="connsiteX5" fmla="*/ 71083 w 149393"/>
                    <a:gd name="connsiteY5" fmla="*/ 5034 h 12016"/>
                    <a:gd name="connsiteX6" fmla="*/ 148474 w 149393"/>
                    <a:gd name="connsiteY6" fmla="*/ 11997 h 12016"/>
                    <a:gd name="connsiteX7" fmla="*/ 148872 w 149393"/>
                    <a:gd name="connsiteY7" fmla="*/ 10406 h 1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393" h="12016">
                      <a:moveTo>
                        <a:pt x="148872" y="10406"/>
                      </a:moveTo>
                      <a:cubicBezTo>
                        <a:pt x="138129" y="7222"/>
                        <a:pt x="126590" y="6824"/>
                        <a:pt x="115449" y="5034"/>
                      </a:cubicBezTo>
                      <a:cubicBezTo>
                        <a:pt x="100726" y="2845"/>
                        <a:pt x="86601" y="458"/>
                        <a:pt x="71679" y="60"/>
                      </a:cubicBezTo>
                      <a:cubicBezTo>
                        <a:pt x="47606" y="-537"/>
                        <a:pt x="24329" y="3442"/>
                        <a:pt x="654" y="6228"/>
                      </a:cubicBezTo>
                      <a:cubicBezTo>
                        <a:pt x="-341" y="6427"/>
                        <a:pt x="-142" y="7819"/>
                        <a:pt x="853" y="7819"/>
                      </a:cubicBezTo>
                      <a:cubicBezTo>
                        <a:pt x="24329" y="6626"/>
                        <a:pt x="47408" y="4039"/>
                        <a:pt x="71083" y="5034"/>
                      </a:cubicBezTo>
                      <a:cubicBezTo>
                        <a:pt x="96946" y="6228"/>
                        <a:pt x="122611" y="9809"/>
                        <a:pt x="148474" y="11997"/>
                      </a:cubicBezTo>
                      <a:cubicBezTo>
                        <a:pt x="149270" y="12196"/>
                        <a:pt x="149867" y="10803"/>
                        <a:pt x="148872" y="10406"/>
                      </a:cubicBezTo>
                      <a:close/>
                    </a:path>
                  </a:pathLst>
                </a:custGeom>
                <a:solidFill>
                  <a:srgbClr val="03538E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14" name="图形 782">
                <a:extLst>
                  <a:ext uri="{FF2B5EF4-FFF2-40B4-BE49-F238E27FC236}">
                    <a16:creationId xmlns:a16="http://schemas.microsoft.com/office/drawing/2014/main" id="{3970C9FF-3A29-CB9C-7E0E-80B2822C1FE9}"/>
                  </a:ext>
                </a:extLst>
              </p:cNvPr>
              <p:cNvGrpSpPr/>
              <p:nvPr/>
            </p:nvGrpSpPr>
            <p:grpSpPr>
              <a:xfrm>
                <a:off x="2426365" y="5561575"/>
                <a:ext cx="782414" cy="618419"/>
                <a:chOff x="2426365" y="5561575"/>
                <a:chExt cx="782414" cy="618419"/>
              </a:xfrm>
            </p:grpSpPr>
            <p:sp>
              <p:nvSpPr>
                <p:cNvPr id="815" name="任意多边形: 形状 814">
                  <a:extLst>
                    <a:ext uri="{FF2B5EF4-FFF2-40B4-BE49-F238E27FC236}">
                      <a16:creationId xmlns:a16="http://schemas.microsoft.com/office/drawing/2014/main" id="{D137556C-9ACE-D910-92FA-3B82C32123A0}"/>
                    </a:ext>
                  </a:extLst>
                </p:cNvPr>
                <p:cNvSpPr/>
                <p:nvPr/>
              </p:nvSpPr>
              <p:spPr>
                <a:xfrm>
                  <a:off x="2548881" y="5606862"/>
                  <a:ext cx="219044" cy="252468"/>
                </a:xfrm>
                <a:custGeom>
                  <a:avLst/>
                  <a:gdLst>
                    <a:gd name="connsiteX0" fmla="*/ 0 w 219044"/>
                    <a:gd name="connsiteY0" fmla="*/ 160354 h 252468"/>
                    <a:gd name="connsiteX1" fmla="*/ 123350 w 219044"/>
                    <a:gd name="connsiteY1" fmla="*/ 252469 h 252468"/>
                    <a:gd name="connsiteX2" fmla="*/ 216061 w 219044"/>
                    <a:gd name="connsiteY2" fmla="*/ 144438 h 252468"/>
                    <a:gd name="connsiteX3" fmla="*/ 219045 w 219044"/>
                    <a:gd name="connsiteY3" fmla="*/ 35015 h 252468"/>
                    <a:gd name="connsiteX4" fmla="*/ 198553 w 219044"/>
                    <a:gd name="connsiteY4" fmla="*/ 0 h 252468"/>
                    <a:gd name="connsiteX5" fmla="*/ 92910 w 219044"/>
                    <a:gd name="connsiteY5" fmla="*/ 71025 h 252468"/>
                    <a:gd name="connsiteX6" fmla="*/ 0 w 219044"/>
                    <a:gd name="connsiteY6" fmla="*/ 160354 h 252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044" h="252468">
                      <a:moveTo>
                        <a:pt x="0" y="160354"/>
                      </a:moveTo>
                      <a:cubicBezTo>
                        <a:pt x="0" y="160354"/>
                        <a:pt x="83758" y="211684"/>
                        <a:pt x="123350" y="252469"/>
                      </a:cubicBezTo>
                      <a:cubicBezTo>
                        <a:pt x="123350" y="252469"/>
                        <a:pt x="204720" y="174878"/>
                        <a:pt x="216061" y="144438"/>
                      </a:cubicBezTo>
                      <a:lnTo>
                        <a:pt x="219045" y="35015"/>
                      </a:lnTo>
                      <a:lnTo>
                        <a:pt x="198553" y="0"/>
                      </a:lnTo>
                      <a:cubicBezTo>
                        <a:pt x="198553" y="0"/>
                        <a:pt x="147423" y="28450"/>
                        <a:pt x="92910" y="71025"/>
                      </a:cubicBezTo>
                      <a:cubicBezTo>
                        <a:pt x="38199" y="113402"/>
                        <a:pt x="0" y="160354"/>
                        <a:pt x="0" y="160354"/>
                      </a:cubicBezTo>
                      <a:close/>
                    </a:path>
                  </a:pathLst>
                </a:custGeom>
                <a:solidFill>
                  <a:srgbClr val="A82A2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6" name="任意多边形: 形状 815">
                  <a:extLst>
                    <a:ext uri="{FF2B5EF4-FFF2-40B4-BE49-F238E27FC236}">
                      <a16:creationId xmlns:a16="http://schemas.microsoft.com/office/drawing/2014/main" id="{B17E1901-BF9F-4B76-1234-8F55498933E5}"/>
                    </a:ext>
                  </a:extLst>
                </p:cNvPr>
                <p:cNvSpPr/>
                <p:nvPr/>
              </p:nvSpPr>
              <p:spPr>
                <a:xfrm>
                  <a:off x="2715590" y="5561575"/>
                  <a:ext cx="493189" cy="447769"/>
                </a:xfrm>
                <a:custGeom>
                  <a:avLst/>
                  <a:gdLst>
                    <a:gd name="connsiteX0" fmla="*/ 7174 w 493189"/>
                    <a:gd name="connsiteY0" fmla="*/ 30365 h 447769"/>
                    <a:gd name="connsiteX1" fmla="*/ 27268 w 493189"/>
                    <a:gd name="connsiteY1" fmla="*/ 211212 h 447769"/>
                    <a:gd name="connsiteX2" fmla="*/ 382594 w 493189"/>
                    <a:gd name="connsiteY2" fmla="*/ 446769 h 447769"/>
                    <a:gd name="connsiteX3" fmla="*/ 471127 w 493189"/>
                    <a:gd name="connsiteY3" fmla="*/ 129045 h 447769"/>
                    <a:gd name="connsiteX4" fmla="*/ 323107 w 493189"/>
                    <a:gd name="connsiteY4" fmla="*/ 98804 h 447769"/>
                    <a:gd name="connsiteX5" fmla="*/ 209507 w 493189"/>
                    <a:gd name="connsiteY5" fmla="*/ 25988 h 447769"/>
                    <a:gd name="connsiteX6" fmla="*/ 107843 w 493189"/>
                    <a:gd name="connsiteY6" fmla="*/ 324 h 447769"/>
                    <a:gd name="connsiteX7" fmla="*/ 7174 w 493189"/>
                    <a:gd name="connsiteY7" fmla="*/ 30365 h 447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93189" h="447769">
                      <a:moveTo>
                        <a:pt x="7174" y="30365"/>
                      </a:moveTo>
                      <a:cubicBezTo>
                        <a:pt x="7174" y="30365"/>
                        <a:pt x="-18491" y="107956"/>
                        <a:pt x="27268" y="211212"/>
                      </a:cubicBezTo>
                      <a:cubicBezTo>
                        <a:pt x="73026" y="314467"/>
                        <a:pt x="141465" y="461293"/>
                        <a:pt x="382594" y="446769"/>
                      </a:cubicBezTo>
                      <a:cubicBezTo>
                        <a:pt x="382594" y="446769"/>
                        <a:pt x="552498" y="323221"/>
                        <a:pt x="471127" y="129045"/>
                      </a:cubicBezTo>
                      <a:cubicBezTo>
                        <a:pt x="471127" y="129045"/>
                        <a:pt x="399306" y="137003"/>
                        <a:pt x="323107" y="98804"/>
                      </a:cubicBezTo>
                      <a:cubicBezTo>
                        <a:pt x="246909" y="60606"/>
                        <a:pt x="234375" y="33747"/>
                        <a:pt x="209507" y="25988"/>
                      </a:cubicBezTo>
                      <a:cubicBezTo>
                        <a:pt x="184638" y="18428"/>
                        <a:pt x="108241" y="4502"/>
                        <a:pt x="107843" y="324"/>
                      </a:cubicBezTo>
                      <a:cubicBezTo>
                        <a:pt x="107644" y="-3655"/>
                        <a:pt x="7174" y="30365"/>
                        <a:pt x="7174" y="30365"/>
                      </a:cubicBezTo>
                      <a:close/>
                    </a:path>
                  </a:pathLst>
                </a:custGeom>
                <a:solidFill>
                  <a:srgbClr val="E23127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7" name="任意多边形: 形状 816">
                  <a:extLst>
                    <a:ext uri="{FF2B5EF4-FFF2-40B4-BE49-F238E27FC236}">
                      <a16:creationId xmlns:a16="http://schemas.microsoft.com/office/drawing/2014/main" id="{536DE99E-8A68-2D62-A0F0-5DE99BDD57EA}"/>
                    </a:ext>
                  </a:extLst>
                </p:cNvPr>
                <p:cNvSpPr/>
                <p:nvPr/>
              </p:nvSpPr>
              <p:spPr>
                <a:xfrm>
                  <a:off x="2848099" y="5588688"/>
                  <a:ext cx="182043" cy="288746"/>
                </a:xfrm>
                <a:custGeom>
                  <a:avLst/>
                  <a:gdLst>
                    <a:gd name="connsiteX0" fmla="*/ 4 w 182043"/>
                    <a:gd name="connsiteY0" fmla="*/ 257512 h 288746"/>
                    <a:gd name="connsiteX1" fmla="*/ 178065 w 182043"/>
                    <a:gd name="connsiteY1" fmla="*/ 288747 h 288746"/>
                    <a:gd name="connsiteX2" fmla="*/ 178065 w 182043"/>
                    <a:gd name="connsiteY2" fmla="*/ 158434 h 288746"/>
                    <a:gd name="connsiteX3" fmla="*/ 91123 w 182043"/>
                    <a:gd name="connsiteY3" fmla="*/ 467 h 288746"/>
                    <a:gd name="connsiteX4" fmla="*/ 4 w 182043"/>
                    <a:gd name="connsiteY4" fmla="*/ 257512 h 288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2043" h="288746">
                      <a:moveTo>
                        <a:pt x="4" y="257512"/>
                      </a:moveTo>
                      <a:cubicBezTo>
                        <a:pt x="-792" y="262286"/>
                        <a:pt x="130913" y="261690"/>
                        <a:pt x="178065" y="288747"/>
                      </a:cubicBezTo>
                      <a:cubicBezTo>
                        <a:pt x="178065" y="288747"/>
                        <a:pt x="187017" y="227868"/>
                        <a:pt x="178065" y="158434"/>
                      </a:cubicBezTo>
                      <a:cubicBezTo>
                        <a:pt x="169112" y="89199"/>
                        <a:pt x="142054" y="10813"/>
                        <a:pt x="91123" y="467"/>
                      </a:cubicBezTo>
                      <a:cubicBezTo>
                        <a:pt x="39993" y="-10077"/>
                        <a:pt x="16715" y="160424"/>
                        <a:pt x="4" y="257512"/>
                      </a:cubicBezTo>
                      <a:close/>
                    </a:path>
                  </a:pathLst>
                </a:custGeom>
                <a:solidFill>
                  <a:srgbClr val="A82A2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8" name="任意多边形: 形状 817">
                  <a:extLst>
                    <a:ext uri="{FF2B5EF4-FFF2-40B4-BE49-F238E27FC236}">
                      <a16:creationId xmlns:a16="http://schemas.microsoft.com/office/drawing/2014/main" id="{2DF34B27-4837-4965-FC7D-F31C121BFFD8}"/>
                    </a:ext>
                  </a:extLst>
                </p:cNvPr>
                <p:cNvSpPr/>
                <p:nvPr/>
              </p:nvSpPr>
              <p:spPr>
                <a:xfrm>
                  <a:off x="2426365" y="5848727"/>
                  <a:ext cx="586581" cy="331267"/>
                </a:xfrm>
                <a:custGeom>
                  <a:avLst/>
                  <a:gdLst>
                    <a:gd name="connsiteX0" fmla="*/ 437455 w 586581"/>
                    <a:gd name="connsiteY0" fmla="*/ 59 h 331267"/>
                    <a:gd name="connsiteX1" fmla="*/ 368817 w 586581"/>
                    <a:gd name="connsiteY1" fmla="*/ 113660 h 331267"/>
                    <a:gd name="connsiteX2" fmla="*/ 161311 w 586581"/>
                    <a:gd name="connsiteY2" fmla="*/ 187471 h 331267"/>
                    <a:gd name="connsiteX3" fmla="*/ 45721 w 586581"/>
                    <a:gd name="connsiteY3" fmla="*/ 181900 h 331267"/>
                    <a:gd name="connsiteX4" fmla="*/ 110380 w 586581"/>
                    <a:gd name="connsiteY4" fmla="*/ 200999 h 331267"/>
                    <a:gd name="connsiteX5" fmla="*/ 1156 w 586581"/>
                    <a:gd name="connsiteY5" fmla="*/ 255711 h 331267"/>
                    <a:gd name="connsiteX6" fmla="*/ 102621 w 586581"/>
                    <a:gd name="connsiteY6" fmla="*/ 229847 h 331267"/>
                    <a:gd name="connsiteX7" fmla="*/ 42538 w 586581"/>
                    <a:gd name="connsiteY7" fmla="*/ 299082 h 331267"/>
                    <a:gd name="connsiteX8" fmla="*/ 127888 w 586581"/>
                    <a:gd name="connsiteY8" fmla="*/ 247753 h 331267"/>
                    <a:gd name="connsiteX9" fmla="*/ 100233 w 586581"/>
                    <a:gd name="connsiteY9" fmla="*/ 329124 h 331267"/>
                    <a:gd name="connsiteX10" fmla="*/ 151563 w 586581"/>
                    <a:gd name="connsiteY10" fmla="*/ 264465 h 331267"/>
                    <a:gd name="connsiteX11" fmla="*/ 148379 w 586581"/>
                    <a:gd name="connsiteY11" fmla="*/ 331113 h 331267"/>
                    <a:gd name="connsiteX12" fmla="*/ 200107 w 586581"/>
                    <a:gd name="connsiteY12" fmla="*/ 239994 h 331267"/>
                    <a:gd name="connsiteX13" fmla="*/ 437654 w 586581"/>
                    <a:gd name="connsiteY13" fmla="*/ 191251 h 331267"/>
                    <a:gd name="connsiteX14" fmla="*/ 586469 w 586581"/>
                    <a:gd name="connsiteY14" fmla="*/ 22143 h 331267"/>
                    <a:gd name="connsiteX15" fmla="*/ 437455 w 586581"/>
                    <a:gd name="connsiteY15" fmla="*/ 59 h 331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86581" h="331267">
                      <a:moveTo>
                        <a:pt x="437455" y="59"/>
                      </a:moveTo>
                      <a:cubicBezTo>
                        <a:pt x="437455" y="59"/>
                        <a:pt x="432680" y="70289"/>
                        <a:pt x="368817" y="113660"/>
                      </a:cubicBezTo>
                      <a:cubicBezTo>
                        <a:pt x="304954" y="157230"/>
                        <a:pt x="182997" y="191450"/>
                        <a:pt x="161311" y="187471"/>
                      </a:cubicBezTo>
                      <a:cubicBezTo>
                        <a:pt x="139626" y="183492"/>
                        <a:pt x="64223" y="160214"/>
                        <a:pt x="45721" y="181900"/>
                      </a:cubicBezTo>
                      <a:cubicBezTo>
                        <a:pt x="27218" y="203586"/>
                        <a:pt x="107197" y="197617"/>
                        <a:pt x="110380" y="200999"/>
                      </a:cubicBezTo>
                      <a:cubicBezTo>
                        <a:pt x="110380" y="200999"/>
                        <a:pt x="-13169" y="230842"/>
                        <a:pt x="1156" y="255711"/>
                      </a:cubicBezTo>
                      <a:cubicBezTo>
                        <a:pt x="11302" y="273617"/>
                        <a:pt x="56464" y="234423"/>
                        <a:pt x="102621" y="229847"/>
                      </a:cubicBezTo>
                      <a:cubicBezTo>
                        <a:pt x="102621" y="229847"/>
                        <a:pt x="26025" y="275208"/>
                        <a:pt x="42538" y="299082"/>
                      </a:cubicBezTo>
                      <a:cubicBezTo>
                        <a:pt x="59249" y="323155"/>
                        <a:pt x="120128" y="249742"/>
                        <a:pt x="127888" y="247753"/>
                      </a:cubicBezTo>
                      <a:cubicBezTo>
                        <a:pt x="127888" y="247753"/>
                        <a:pt x="78946" y="313407"/>
                        <a:pt x="100233" y="329124"/>
                      </a:cubicBezTo>
                      <a:cubicBezTo>
                        <a:pt x="121521" y="344841"/>
                        <a:pt x="150170" y="263072"/>
                        <a:pt x="151563" y="264465"/>
                      </a:cubicBezTo>
                      <a:cubicBezTo>
                        <a:pt x="152955" y="265857"/>
                        <a:pt x="129479" y="326736"/>
                        <a:pt x="148379" y="331113"/>
                      </a:cubicBezTo>
                      <a:cubicBezTo>
                        <a:pt x="167280" y="335490"/>
                        <a:pt x="188965" y="245564"/>
                        <a:pt x="200107" y="239994"/>
                      </a:cubicBezTo>
                      <a:cubicBezTo>
                        <a:pt x="211248" y="234423"/>
                        <a:pt x="321666" y="238999"/>
                        <a:pt x="437654" y="191251"/>
                      </a:cubicBezTo>
                      <a:cubicBezTo>
                        <a:pt x="553642" y="143503"/>
                        <a:pt x="588857" y="71283"/>
                        <a:pt x="586469" y="22143"/>
                      </a:cubicBezTo>
                      <a:cubicBezTo>
                        <a:pt x="586270" y="22342"/>
                        <a:pt x="508679" y="-1334"/>
                        <a:pt x="437455" y="59"/>
                      </a:cubicBezTo>
                      <a:close/>
                    </a:path>
                  </a:pathLst>
                </a:custGeom>
                <a:solidFill>
                  <a:srgbClr val="F1C7A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9" name="任意多边形: 形状 818">
                  <a:extLst>
                    <a:ext uri="{FF2B5EF4-FFF2-40B4-BE49-F238E27FC236}">
                      <a16:creationId xmlns:a16="http://schemas.microsoft.com/office/drawing/2014/main" id="{A66E2554-431A-9215-EFE6-489DD939B802}"/>
                    </a:ext>
                  </a:extLst>
                </p:cNvPr>
                <p:cNvSpPr/>
                <p:nvPr/>
              </p:nvSpPr>
              <p:spPr>
                <a:xfrm>
                  <a:off x="2494373" y="5771195"/>
                  <a:ext cx="461732" cy="278841"/>
                </a:xfrm>
                <a:custGeom>
                  <a:avLst/>
                  <a:gdLst>
                    <a:gd name="connsiteX0" fmla="*/ 60675 w 461732"/>
                    <a:gd name="connsiteY0" fmla="*/ 0 h 278841"/>
                    <a:gd name="connsiteX1" fmla="*/ 194 w 461732"/>
                    <a:gd name="connsiteY1" fmla="*/ 145035 h 278841"/>
                    <a:gd name="connsiteX2" fmla="*/ 273155 w 461732"/>
                    <a:gd name="connsiteY2" fmla="*/ 203925 h 278841"/>
                    <a:gd name="connsiteX3" fmla="*/ 314735 w 461732"/>
                    <a:gd name="connsiteY3" fmla="*/ 231380 h 278841"/>
                    <a:gd name="connsiteX4" fmla="*/ 350348 w 461732"/>
                    <a:gd name="connsiteY4" fmla="*/ 278531 h 278841"/>
                    <a:gd name="connsiteX5" fmla="*/ 341594 w 461732"/>
                    <a:gd name="connsiteY5" fmla="*/ 218647 h 278841"/>
                    <a:gd name="connsiteX6" fmla="*/ 401478 w 461732"/>
                    <a:gd name="connsiteY6" fmla="*/ 262018 h 278841"/>
                    <a:gd name="connsiteX7" fmla="*/ 361688 w 461732"/>
                    <a:gd name="connsiteY7" fmla="*/ 206909 h 278841"/>
                    <a:gd name="connsiteX8" fmla="*/ 444451 w 461732"/>
                    <a:gd name="connsiteY8" fmla="*/ 233170 h 278841"/>
                    <a:gd name="connsiteX9" fmla="*/ 377007 w 461732"/>
                    <a:gd name="connsiteY9" fmla="*/ 187810 h 278841"/>
                    <a:gd name="connsiteX10" fmla="*/ 461561 w 461732"/>
                    <a:gd name="connsiteY10" fmla="*/ 186815 h 278841"/>
                    <a:gd name="connsiteX11" fmla="*/ 365269 w 461732"/>
                    <a:gd name="connsiteY11" fmla="*/ 169108 h 278841"/>
                    <a:gd name="connsiteX12" fmla="*/ 407446 w 461732"/>
                    <a:gd name="connsiteY12" fmla="*/ 131308 h 278841"/>
                    <a:gd name="connsiteX13" fmla="*/ 332243 w 461732"/>
                    <a:gd name="connsiteY13" fmla="*/ 161150 h 278841"/>
                    <a:gd name="connsiteX14" fmla="*/ 283699 w 461732"/>
                    <a:gd name="connsiteY14" fmla="*/ 154983 h 278841"/>
                    <a:gd name="connsiteX15" fmla="*/ 154182 w 461732"/>
                    <a:gd name="connsiteY15" fmla="*/ 111611 h 278841"/>
                    <a:gd name="connsiteX16" fmla="*/ 148810 w 461732"/>
                    <a:gd name="connsiteY16" fmla="*/ 62670 h 278841"/>
                    <a:gd name="connsiteX17" fmla="*/ 60675 w 461732"/>
                    <a:gd name="connsiteY17" fmla="*/ 0 h 278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61732" h="278841">
                      <a:moveTo>
                        <a:pt x="60675" y="0"/>
                      </a:moveTo>
                      <a:cubicBezTo>
                        <a:pt x="60675" y="0"/>
                        <a:pt x="-3984" y="75004"/>
                        <a:pt x="194" y="145035"/>
                      </a:cubicBezTo>
                      <a:cubicBezTo>
                        <a:pt x="4372" y="215066"/>
                        <a:pt x="84151" y="253861"/>
                        <a:pt x="273155" y="203925"/>
                      </a:cubicBezTo>
                      <a:cubicBezTo>
                        <a:pt x="273155" y="203925"/>
                        <a:pt x="288474" y="237547"/>
                        <a:pt x="314735" y="231380"/>
                      </a:cubicBezTo>
                      <a:cubicBezTo>
                        <a:pt x="314735" y="231380"/>
                        <a:pt x="331049" y="283306"/>
                        <a:pt x="350348" y="278531"/>
                      </a:cubicBezTo>
                      <a:cubicBezTo>
                        <a:pt x="369646" y="273756"/>
                        <a:pt x="341594" y="218647"/>
                        <a:pt x="341594" y="218647"/>
                      </a:cubicBezTo>
                      <a:cubicBezTo>
                        <a:pt x="341594" y="218647"/>
                        <a:pt x="383174" y="271369"/>
                        <a:pt x="401478" y="262018"/>
                      </a:cubicBezTo>
                      <a:cubicBezTo>
                        <a:pt x="419781" y="252667"/>
                        <a:pt x="361688" y="206909"/>
                        <a:pt x="361688" y="206909"/>
                      </a:cubicBezTo>
                      <a:cubicBezTo>
                        <a:pt x="361688" y="206909"/>
                        <a:pt x="434703" y="240929"/>
                        <a:pt x="444451" y="233170"/>
                      </a:cubicBezTo>
                      <a:cubicBezTo>
                        <a:pt x="454200" y="225610"/>
                        <a:pt x="412619" y="191988"/>
                        <a:pt x="377007" y="187810"/>
                      </a:cubicBezTo>
                      <a:cubicBezTo>
                        <a:pt x="377007" y="187810"/>
                        <a:pt x="458378" y="196166"/>
                        <a:pt x="461561" y="186815"/>
                      </a:cubicBezTo>
                      <a:cubicBezTo>
                        <a:pt x="464744" y="177464"/>
                        <a:pt x="423363" y="150407"/>
                        <a:pt x="365269" y="169108"/>
                      </a:cubicBezTo>
                      <a:cubicBezTo>
                        <a:pt x="365269" y="169108"/>
                        <a:pt x="414211" y="144836"/>
                        <a:pt x="407446" y="131308"/>
                      </a:cubicBezTo>
                      <a:cubicBezTo>
                        <a:pt x="400881" y="117779"/>
                        <a:pt x="351342" y="147224"/>
                        <a:pt x="332243" y="161150"/>
                      </a:cubicBezTo>
                      <a:cubicBezTo>
                        <a:pt x="332243" y="161150"/>
                        <a:pt x="308369" y="153789"/>
                        <a:pt x="283699" y="154983"/>
                      </a:cubicBezTo>
                      <a:cubicBezTo>
                        <a:pt x="259029" y="155977"/>
                        <a:pt x="174674" y="126135"/>
                        <a:pt x="154182" y="111611"/>
                      </a:cubicBezTo>
                      <a:cubicBezTo>
                        <a:pt x="129313" y="93905"/>
                        <a:pt x="136475" y="70429"/>
                        <a:pt x="148810" y="62670"/>
                      </a:cubicBezTo>
                      <a:cubicBezTo>
                        <a:pt x="149208" y="62272"/>
                        <a:pt x="73010" y="796"/>
                        <a:pt x="60675" y="0"/>
                      </a:cubicBezTo>
                      <a:close/>
                    </a:path>
                  </a:pathLst>
                </a:custGeom>
                <a:solidFill>
                  <a:srgbClr val="F4D9BF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0" name="图形 782">
                <a:extLst>
                  <a:ext uri="{FF2B5EF4-FFF2-40B4-BE49-F238E27FC236}">
                    <a16:creationId xmlns:a16="http://schemas.microsoft.com/office/drawing/2014/main" id="{F7418794-64FD-1A49-CC98-911FF85471B3}"/>
                  </a:ext>
                </a:extLst>
              </p:cNvPr>
              <p:cNvGrpSpPr/>
              <p:nvPr/>
            </p:nvGrpSpPr>
            <p:grpSpPr>
              <a:xfrm>
                <a:off x="2094875" y="4725724"/>
                <a:ext cx="1177589" cy="943059"/>
                <a:chOff x="2094875" y="4725724"/>
                <a:chExt cx="1177589" cy="943059"/>
              </a:xfrm>
            </p:grpSpPr>
            <p:sp>
              <p:nvSpPr>
                <p:cNvPr id="821" name="任意多边形: 形状 820">
                  <a:extLst>
                    <a:ext uri="{FF2B5EF4-FFF2-40B4-BE49-F238E27FC236}">
                      <a16:creationId xmlns:a16="http://schemas.microsoft.com/office/drawing/2014/main" id="{752CE68D-E751-9231-288A-3B0DFC5AEDE8}"/>
                    </a:ext>
                  </a:extLst>
                </p:cNvPr>
                <p:cNvSpPr/>
                <p:nvPr/>
              </p:nvSpPr>
              <p:spPr>
                <a:xfrm>
                  <a:off x="2722764" y="5584380"/>
                  <a:ext cx="100766" cy="84403"/>
                </a:xfrm>
                <a:custGeom>
                  <a:avLst/>
                  <a:gdLst>
                    <a:gd name="connsiteX0" fmla="*/ 0 w 100766"/>
                    <a:gd name="connsiteY0" fmla="*/ 21288 h 84403"/>
                    <a:gd name="connsiteX1" fmla="*/ 75402 w 100766"/>
                    <a:gd name="connsiteY1" fmla="*/ 83161 h 84403"/>
                    <a:gd name="connsiteX2" fmla="*/ 87538 w 100766"/>
                    <a:gd name="connsiteY2" fmla="*/ 0 h 84403"/>
                    <a:gd name="connsiteX3" fmla="*/ 0 w 100766"/>
                    <a:gd name="connsiteY3" fmla="*/ 21288 h 84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766" h="84403">
                      <a:moveTo>
                        <a:pt x="0" y="21288"/>
                      </a:moveTo>
                      <a:cubicBezTo>
                        <a:pt x="0" y="22084"/>
                        <a:pt x="35015" y="94701"/>
                        <a:pt x="75402" y="83161"/>
                      </a:cubicBezTo>
                      <a:cubicBezTo>
                        <a:pt x="115789" y="71622"/>
                        <a:pt x="98481" y="14722"/>
                        <a:pt x="87538" y="0"/>
                      </a:cubicBezTo>
                      <a:lnTo>
                        <a:pt x="0" y="21288"/>
                      </a:lnTo>
                      <a:close/>
                    </a:path>
                  </a:pathLst>
                </a:custGeom>
                <a:solidFill>
                  <a:srgbClr val="F1C7A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22" name="图形 782">
                  <a:extLst>
                    <a:ext uri="{FF2B5EF4-FFF2-40B4-BE49-F238E27FC236}">
                      <a16:creationId xmlns:a16="http://schemas.microsoft.com/office/drawing/2014/main" id="{B2750119-19C6-616A-6E79-7B28789526AA}"/>
                    </a:ext>
                  </a:extLst>
                </p:cNvPr>
                <p:cNvGrpSpPr/>
                <p:nvPr/>
              </p:nvGrpSpPr>
              <p:grpSpPr>
                <a:xfrm>
                  <a:off x="2094875" y="4725724"/>
                  <a:ext cx="1177589" cy="903479"/>
                  <a:chOff x="2094875" y="4725724"/>
                  <a:chExt cx="1177589" cy="903479"/>
                </a:xfrm>
              </p:grpSpPr>
              <p:grpSp>
                <p:nvGrpSpPr>
                  <p:cNvPr id="823" name="图形 782">
                    <a:extLst>
                      <a:ext uri="{FF2B5EF4-FFF2-40B4-BE49-F238E27FC236}">
                        <a16:creationId xmlns:a16="http://schemas.microsoft.com/office/drawing/2014/main" id="{16F27EEA-33B6-B45F-8B35-778A3DEF4CFB}"/>
                      </a:ext>
                    </a:extLst>
                  </p:cNvPr>
                  <p:cNvGrpSpPr/>
                  <p:nvPr/>
                </p:nvGrpSpPr>
                <p:grpSpPr>
                  <a:xfrm>
                    <a:off x="2094875" y="4725724"/>
                    <a:ext cx="1177589" cy="903479"/>
                    <a:chOff x="2094875" y="4725724"/>
                    <a:chExt cx="1177589" cy="903479"/>
                  </a:xfrm>
                </p:grpSpPr>
                <p:sp>
                  <p:nvSpPr>
                    <p:cNvPr id="824" name="任意多边形: 形状 823">
                      <a:extLst>
                        <a:ext uri="{FF2B5EF4-FFF2-40B4-BE49-F238E27FC236}">
                          <a16:creationId xmlns:a16="http://schemas.microsoft.com/office/drawing/2014/main" id="{0892956A-86AC-8FAA-5E20-627F15818E3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64675" y="5086008"/>
                      <a:ext cx="410266" cy="464588"/>
                    </a:xfrm>
                    <a:custGeom>
                      <a:avLst/>
                      <a:gdLst>
                        <a:gd name="connsiteX0" fmla="*/ 52193 w 410266"/>
                        <a:gd name="connsiteY0" fmla="*/ 452215 h 464588"/>
                        <a:gd name="connsiteX1" fmla="*/ 300483 w 410266"/>
                        <a:gd name="connsiteY1" fmla="*/ 381588 h 464588"/>
                        <a:gd name="connsiteX2" fmla="*/ 402346 w 410266"/>
                        <a:gd name="connsiteY2" fmla="*/ 75004 h 464588"/>
                        <a:gd name="connsiteX3" fmla="*/ 205385 w 410266"/>
                        <a:gd name="connsiteY3" fmla="*/ 0 h 464588"/>
                        <a:gd name="connsiteX4" fmla="*/ 68 w 410266"/>
                        <a:gd name="connsiteY4" fmla="*/ 129915 h 464588"/>
                        <a:gd name="connsiteX5" fmla="*/ 52193 w 410266"/>
                        <a:gd name="connsiteY5" fmla="*/ 452215 h 4645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10266" h="464588">
                          <a:moveTo>
                            <a:pt x="52193" y="452215"/>
                          </a:moveTo>
                          <a:cubicBezTo>
                            <a:pt x="52193" y="452215"/>
                            <a:pt x="147291" y="508319"/>
                            <a:pt x="300483" y="381588"/>
                          </a:cubicBezTo>
                          <a:cubicBezTo>
                            <a:pt x="453675" y="254856"/>
                            <a:pt x="401550" y="70628"/>
                            <a:pt x="402346" y="75004"/>
                          </a:cubicBezTo>
                          <a:cubicBezTo>
                            <a:pt x="403142" y="79580"/>
                            <a:pt x="205385" y="0"/>
                            <a:pt x="205385" y="0"/>
                          </a:cubicBezTo>
                          <a:cubicBezTo>
                            <a:pt x="205385" y="0"/>
                            <a:pt x="-4309" y="128522"/>
                            <a:pt x="68" y="129915"/>
                          </a:cubicBezTo>
                          <a:cubicBezTo>
                            <a:pt x="4644" y="131308"/>
                            <a:pt x="52193" y="452215"/>
                            <a:pt x="52193" y="452215"/>
                          </a:cubicBezTo>
                          <a:close/>
                        </a:path>
                      </a:pathLst>
                    </a:custGeom>
                    <a:solidFill>
                      <a:srgbClr val="231A10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5" name="任意多边形: 形状 824">
                      <a:extLst>
                        <a:ext uri="{FF2B5EF4-FFF2-40B4-BE49-F238E27FC236}">
                          <a16:creationId xmlns:a16="http://schemas.microsoft.com/office/drawing/2014/main" id="{011630C4-5A45-7A4B-62CB-A8EE8781B96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94875" y="4725724"/>
                      <a:ext cx="1177589" cy="580323"/>
                    </a:xfrm>
                    <a:custGeom>
                      <a:avLst/>
                      <a:gdLst>
                        <a:gd name="connsiteX0" fmla="*/ 250678 w 1177589"/>
                        <a:gd name="connsiteY0" fmla="*/ 553267 h 580323"/>
                        <a:gd name="connsiteX1" fmla="*/ 390143 w 1177589"/>
                        <a:gd name="connsiteY1" fmla="*/ 512084 h 580323"/>
                        <a:gd name="connsiteX2" fmla="*/ 459377 w 1177589"/>
                        <a:gd name="connsiteY2" fmla="*/ 490796 h 580323"/>
                        <a:gd name="connsiteX3" fmla="*/ 540549 w 1177589"/>
                        <a:gd name="connsiteY3" fmla="*/ 494178 h 580323"/>
                        <a:gd name="connsiteX4" fmla="*/ 689365 w 1177589"/>
                        <a:gd name="connsiteY4" fmla="*/ 435289 h 580323"/>
                        <a:gd name="connsiteX5" fmla="*/ 699710 w 1177589"/>
                        <a:gd name="connsiteY5" fmla="*/ 439865 h 580323"/>
                        <a:gd name="connsiteX6" fmla="*/ 707867 w 1177589"/>
                        <a:gd name="connsiteY6" fmla="*/ 493979 h 580323"/>
                        <a:gd name="connsiteX7" fmla="*/ 770537 w 1177589"/>
                        <a:gd name="connsiteY7" fmla="*/ 488807 h 580323"/>
                        <a:gd name="connsiteX8" fmla="*/ 779290 w 1177589"/>
                        <a:gd name="connsiteY8" fmla="*/ 488011 h 580323"/>
                        <a:gd name="connsiteX9" fmla="*/ 859269 w 1177589"/>
                        <a:gd name="connsiteY9" fmla="*/ 567392 h 580323"/>
                        <a:gd name="connsiteX10" fmla="*/ 848923 w 1177589"/>
                        <a:gd name="connsiteY10" fmla="*/ 540534 h 580323"/>
                        <a:gd name="connsiteX11" fmla="*/ 865635 w 1177589"/>
                        <a:gd name="connsiteY11" fmla="*/ 438074 h 580323"/>
                        <a:gd name="connsiteX12" fmla="*/ 1026586 w 1177589"/>
                        <a:gd name="connsiteY12" fmla="*/ 579528 h 580323"/>
                        <a:gd name="connsiteX13" fmla="*/ 1028178 w 1177589"/>
                        <a:gd name="connsiteY13" fmla="*/ 460555 h 580323"/>
                        <a:gd name="connsiteX14" fmla="*/ 1157496 w 1177589"/>
                        <a:gd name="connsiteY14" fmla="*/ 559832 h 580323"/>
                        <a:gd name="connsiteX15" fmla="*/ 1075926 w 1177589"/>
                        <a:gd name="connsiteY15" fmla="*/ 318505 h 580323"/>
                        <a:gd name="connsiteX16" fmla="*/ 1177590 w 1177589"/>
                        <a:gd name="connsiteY16" fmla="*/ 354316 h 580323"/>
                        <a:gd name="connsiteX17" fmla="*/ 889708 w 1177589"/>
                        <a:gd name="connsiteY17" fmla="*/ 197542 h 580323"/>
                        <a:gd name="connsiteX18" fmla="*/ 969288 w 1177589"/>
                        <a:gd name="connsiteY18" fmla="*/ 137061 h 580323"/>
                        <a:gd name="connsiteX19" fmla="*/ 809133 w 1177589"/>
                        <a:gd name="connsiteY19" fmla="*/ 185009 h 580323"/>
                        <a:gd name="connsiteX20" fmla="*/ 827237 w 1177589"/>
                        <a:gd name="connsiteY20" fmla="*/ 48528 h 580323"/>
                        <a:gd name="connsiteX21" fmla="*/ 775112 w 1177589"/>
                        <a:gd name="connsiteY21" fmla="*/ 159742 h 580323"/>
                        <a:gd name="connsiteX22" fmla="*/ 309965 w 1177589"/>
                        <a:gd name="connsiteY22" fmla="*/ 8937 h 580323"/>
                        <a:gd name="connsiteX23" fmla="*/ 379399 w 1177589"/>
                        <a:gd name="connsiteY23" fmla="*/ 34005 h 580323"/>
                        <a:gd name="connsiteX24" fmla="*/ 42377 w 1177589"/>
                        <a:gd name="connsiteY24" fmla="*/ 230170 h 580323"/>
                        <a:gd name="connsiteX25" fmla="*/ 163140 w 1177589"/>
                        <a:gd name="connsiteY25" fmla="*/ 214652 h 580323"/>
                        <a:gd name="connsiteX26" fmla="*/ 0 w 1177589"/>
                        <a:gd name="connsiteY26" fmla="*/ 440461 h 580323"/>
                        <a:gd name="connsiteX27" fmla="*/ 170103 w 1177589"/>
                        <a:gd name="connsiteY27" fmla="*/ 380179 h 580323"/>
                        <a:gd name="connsiteX28" fmla="*/ 87936 w 1177589"/>
                        <a:gd name="connsiteY28" fmla="*/ 580324 h 580323"/>
                        <a:gd name="connsiteX29" fmla="*/ 236354 w 1177589"/>
                        <a:gd name="connsiteY29" fmla="*/ 462346 h 580323"/>
                        <a:gd name="connsiteX30" fmla="*/ 182836 w 1177589"/>
                        <a:gd name="connsiteY30" fmla="*/ 561821 h 580323"/>
                        <a:gd name="connsiteX31" fmla="*/ 245306 w 1177589"/>
                        <a:gd name="connsiteY31" fmla="*/ 537947 h 580323"/>
                        <a:gd name="connsiteX32" fmla="*/ 250678 w 1177589"/>
                        <a:gd name="connsiteY32" fmla="*/ 553267 h 5803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</a:cxnLst>
                      <a:rect l="l" t="t" r="r" b="b"/>
                      <a:pathLst>
                        <a:path w="1177589" h="580323">
                          <a:moveTo>
                            <a:pt x="250678" y="553267"/>
                          </a:moveTo>
                          <a:cubicBezTo>
                            <a:pt x="294845" y="535958"/>
                            <a:pt x="345379" y="529392"/>
                            <a:pt x="390143" y="512084"/>
                          </a:cubicBezTo>
                          <a:cubicBezTo>
                            <a:pt x="412226" y="503529"/>
                            <a:pt x="435503" y="492786"/>
                            <a:pt x="459377" y="490796"/>
                          </a:cubicBezTo>
                          <a:cubicBezTo>
                            <a:pt x="486833" y="488409"/>
                            <a:pt x="513293" y="493979"/>
                            <a:pt x="540549" y="494178"/>
                          </a:cubicBezTo>
                          <a:cubicBezTo>
                            <a:pt x="596852" y="494775"/>
                            <a:pt x="643606" y="464932"/>
                            <a:pt x="689365" y="435289"/>
                          </a:cubicBezTo>
                          <a:cubicBezTo>
                            <a:pt x="692946" y="432901"/>
                            <a:pt x="699113" y="435488"/>
                            <a:pt x="699710" y="439865"/>
                          </a:cubicBezTo>
                          <a:cubicBezTo>
                            <a:pt x="701898" y="457770"/>
                            <a:pt x="702495" y="476670"/>
                            <a:pt x="707867" y="493979"/>
                          </a:cubicBezTo>
                          <a:cubicBezTo>
                            <a:pt x="720998" y="535162"/>
                            <a:pt x="752830" y="508304"/>
                            <a:pt x="770537" y="488807"/>
                          </a:cubicBezTo>
                          <a:cubicBezTo>
                            <a:pt x="772526" y="486618"/>
                            <a:pt x="776704" y="486220"/>
                            <a:pt x="779290" y="488011"/>
                          </a:cubicBezTo>
                          <a:cubicBezTo>
                            <a:pt x="801175" y="504126"/>
                            <a:pt x="828232" y="558638"/>
                            <a:pt x="859269" y="567392"/>
                          </a:cubicBezTo>
                          <a:cubicBezTo>
                            <a:pt x="856085" y="557445"/>
                            <a:pt x="852703" y="548293"/>
                            <a:pt x="848923" y="540534"/>
                          </a:cubicBezTo>
                          <a:cubicBezTo>
                            <a:pt x="848923" y="540534"/>
                            <a:pt x="863646" y="477466"/>
                            <a:pt x="865635" y="438074"/>
                          </a:cubicBezTo>
                          <a:cubicBezTo>
                            <a:pt x="865635" y="438074"/>
                            <a:pt x="981822" y="516660"/>
                            <a:pt x="1026586" y="579528"/>
                          </a:cubicBezTo>
                          <a:cubicBezTo>
                            <a:pt x="1026586" y="579528"/>
                            <a:pt x="1047675" y="511288"/>
                            <a:pt x="1028178" y="460555"/>
                          </a:cubicBezTo>
                          <a:cubicBezTo>
                            <a:pt x="1028178" y="460555"/>
                            <a:pt x="1139988" y="532178"/>
                            <a:pt x="1157496" y="559832"/>
                          </a:cubicBezTo>
                          <a:cubicBezTo>
                            <a:pt x="1157496" y="559832"/>
                            <a:pt x="1163862" y="403059"/>
                            <a:pt x="1075926" y="318505"/>
                          </a:cubicBezTo>
                          <a:cubicBezTo>
                            <a:pt x="1075926" y="318505"/>
                            <a:pt x="1145758" y="318306"/>
                            <a:pt x="1177590" y="354316"/>
                          </a:cubicBezTo>
                          <a:cubicBezTo>
                            <a:pt x="1177590" y="354316"/>
                            <a:pt x="1135213" y="220621"/>
                            <a:pt x="889708" y="197542"/>
                          </a:cubicBezTo>
                          <a:cubicBezTo>
                            <a:pt x="889708" y="197542"/>
                            <a:pt x="945215" y="150789"/>
                            <a:pt x="969288" y="137061"/>
                          </a:cubicBezTo>
                          <a:cubicBezTo>
                            <a:pt x="969288" y="137061"/>
                            <a:pt x="880357" y="117962"/>
                            <a:pt x="809133" y="185009"/>
                          </a:cubicBezTo>
                          <a:cubicBezTo>
                            <a:pt x="809133" y="185009"/>
                            <a:pt x="844745" y="116172"/>
                            <a:pt x="827237" y="48528"/>
                          </a:cubicBezTo>
                          <a:cubicBezTo>
                            <a:pt x="827237" y="48528"/>
                            <a:pt x="782673" y="112193"/>
                            <a:pt x="775112" y="159742"/>
                          </a:cubicBezTo>
                          <a:cubicBezTo>
                            <a:pt x="775112" y="159742"/>
                            <a:pt x="645794" y="-44581"/>
                            <a:pt x="309965" y="8937"/>
                          </a:cubicBezTo>
                          <a:cubicBezTo>
                            <a:pt x="309965" y="8937"/>
                            <a:pt x="378802" y="31220"/>
                            <a:pt x="379399" y="34005"/>
                          </a:cubicBezTo>
                          <a:cubicBezTo>
                            <a:pt x="380195" y="36989"/>
                            <a:pt x="170501" y="27638"/>
                            <a:pt x="42377" y="230170"/>
                          </a:cubicBezTo>
                          <a:cubicBezTo>
                            <a:pt x="42377" y="230170"/>
                            <a:pt x="133695" y="214055"/>
                            <a:pt x="163140" y="214652"/>
                          </a:cubicBezTo>
                          <a:cubicBezTo>
                            <a:pt x="163140" y="214652"/>
                            <a:pt x="51130" y="267971"/>
                            <a:pt x="0" y="440461"/>
                          </a:cubicBezTo>
                          <a:cubicBezTo>
                            <a:pt x="0" y="440461"/>
                            <a:pt x="98481" y="389530"/>
                            <a:pt x="170103" y="380179"/>
                          </a:cubicBezTo>
                          <a:cubicBezTo>
                            <a:pt x="170103" y="380179"/>
                            <a:pt x="92512" y="450210"/>
                            <a:pt x="87936" y="580324"/>
                          </a:cubicBezTo>
                          <a:cubicBezTo>
                            <a:pt x="87936" y="580324"/>
                            <a:pt x="160354" y="499152"/>
                            <a:pt x="236354" y="462346"/>
                          </a:cubicBezTo>
                          <a:cubicBezTo>
                            <a:pt x="236354" y="462346"/>
                            <a:pt x="195967" y="508901"/>
                            <a:pt x="182836" y="561821"/>
                          </a:cubicBezTo>
                          <a:lnTo>
                            <a:pt x="245306" y="537947"/>
                          </a:lnTo>
                          <a:cubicBezTo>
                            <a:pt x="245505" y="537748"/>
                            <a:pt x="247694" y="543518"/>
                            <a:pt x="250678" y="553267"/>
                          </a:cubicBezTo>
                          <a:close/>
                        </a:path>
                      </a:pathLst>
                    </a:custGeom>
                    <a:solidFill>
                      <a:srgbClr val="50371A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6" name="任意多边形: 形状 825">
                      <a:extLst>
                        <a:ext uri="{FF2B5EF4-FFF2-40B4-BE49-F238E27FC236}">
                          <a16:creationId xmlns:a16="http://schemas.microsoft.com/office/drawing/2014/main" id="{C2363A7D-A1A4-B750-DFE6-8F67FD8664F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97260" y="5309966"/>
                      <a:ext cx="84552" cy="128890"/>
                    </a:xfrm>
                    <a:custGeom>
                      <a:avLst/>
                      <a:gdLst>
                        <a:gd name="connsiteX0" fmla="*/ 71571 w 84552"/>
                        <a:gd name="connsiteY0" fmla="*/ 14187 h 128890"/>
                        <a:gd name="connsiteX1" fmla="*/ 28398 w 84552"/>
                        <a:gd name="connsiteY1" fmla="*/ 2846 h 128890"/>
                        <a:gd name="connsiteX2" fmla="*/ 2535 w 84552"/>
                        <a:gd name="connsiteY2" fmla="*/ 71882 h 128890"/>
                        <a:gd name="connsiteX3" fmla="*/ 73162 w 84552"/>
                        <a:gd name="connsiteY3" fmla="*/ 119432 h 128890"/>
                        <a:gd name="connsiteX4" fmla="*/ 71571 w 84552"/>
                        <a:gd name="connsiteY4" fmla="*/ 14187 h 1288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4552" h="128890">
                          <a:moveTo>
                            <a:pt x="71571" y="14187"/>
                          </a:moveTo>
                          <a:cubicBezTo>
                            <a:pt x="62817" y="4637"/>
                            <a:pt x="45309" y="-4913"/>
                            <a:pt x="28398" y="2846"/>
                          </a:cubicBezTo>
                          <a:cubicBezTo>
                            <a:pt x="11487" y="10605"/>
                            <a:pt x="-6816" y="34877"/>
                            <a:pt x="2535" y="71882"/>
                          </a:cubicBezTo>
                          <a:cubicBezTo>
                            <a:pt x="11885" y="108887"/>
                            <a:pt x="60031" y="147086"/>
                            <a:pt x="73162" y="119432"/>
                          </a:cubicBezTo>
                          <a:cubicBezTo>
                            <a:pt x="86293" y="91777"/>
                            <a:pt x="90869" y="35076"/>
                            <a:pt x="71571" y="14187"/>
                          </a:cubicBezTo>
                          <a:close/>
                        </a:path>
                      </a:pathLst>
                    </a:custGeom>
                    <a:solidFill>
                      <a:srgbClr val="F1C7A4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7" name="任意多边形: 形状 826">
                      <a:extLst>
                        <a:ext uri="{FF2B5EF4-FFF2-40B4-BE49-F238E27FC236}">
                          <a16:creationId xmlns:a16="http://schemas.microsoft.com/office/drawing/2014/main" id="{8B28EB10-60D4-FDB0-76C6-0F214B604BF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40579" y="5090584"/>
                      <a:ext cx="757606" cy="538619"/>
                    </a:xfrm>
                    <a:custGeom>
                      <a:avLst/>
                      <a:gdLst>
                        <a:gd name="connsiteX0" fmla="*/ 738306 w 757606"/>
                        <a:gd name="connsiteY0" fmla="*/ 239537 h 538619"/>
                        <a:gd name="connsiteX1" fmla="*/ 635250 w 757606"/>
                        <a:gd name="connsiteY1" fmla="*/ 300416 h 538619"/>
                        <a:gd name="connsiteX2" fmla="*/ 603418 w 757606"/>
                        <a:gd name="connsiteY2" fmla="*/ 175475 h 538619"/>
                        <a:gd name="connsiteX3" fmla="*/ 540947 w 757606"/>
                        <a:gd name="connsiteY3" fmla="*/ 21487 h 538619"/>
                        <a:gd name="connsiteX4" fmla="*/ 486833 w 757606"/>
                        <a:gd name="connsiteY4" fmla="*/ 98481 h 538619"/>
                        <a:gd name="connsiteX5" fmla="*/ 487231 w 757606"/>
                        <a:gd name="connsiteY5" fmla="*/ 0 h 538619"/>
                        <a:gd name="connsiteX6" fmla="*/ 235160 w 757606"/>
                        <a:gd name="connsiteY6" fmla="*/ 98481 h 538619"/>
                        <a:gd name="connsiteX7" fmla="*/ 326478 w 757606"/>
                        <a:gd name="connsiteY7" fmla="*/ 16115 h 538619"/>
                        <a:gd name="connsiteX8" fmla="*/ 0 w 757606"/>
                        <a:gd name="connsiteY8" fmla="*/ 173087 h 538619"/>
                        <a:gd name="connsiteX9" fmla="*/ 20094 w 757606"/>
                        <a:gd name="connsiteY9" fmla="*/ 299819 h 538619"/>
                        <a:gd name="connsiteX10" fmla="*/ 86941 w 757606"/>
                        <a:gd name="connsiteY10" fmla="*/ 491806 h 538619"/>
                        <a:gd name="connsiteX11" fmla="*/ 464550 w 757606"/>
                        <a:gd name="connsiteY11" fmla="*/ 512895 h 538619"/>
                        <a:gd name="connsiteX12" fmla="*/ 645396 w 757606"/>
                        <a:gd name="connsiteY12" fmla="*/ 364478 h 538619"/>
                        <a:gd name="connsiteX13" fmla="*/ 697124 w 757606"/>
                        <a:gd name="connsiteY13" fmla="*/ 378802 h 538619"/>
                        <a:gd name="connsiteX14" fmla="*/ 738306 w 757606"/>
                        <a:gd name="connsiteY14" fmla="*/ 239537 h 5386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757606" h="538619">
                          <a:moveTo>
                            <a:pt x="738306" y="239537"/>
                          </a:moveTo>
                          <a:cubicBezTo>
                            <a:pt x="698914" y="212678"/>
                            <a:pt x="644402" y="242123"/>
                            <a:pt x="635250" y="300416"/>
                          </a:cubicBezTo>
                          <a:cubicBezTo>
                            <a:pt x="635250" y="300416"/>
                            <a:pt x="623313" y="216657"/>
                            <a:pt x="603418" y="175475"/>
                          </a:cubicBezTo>
                          <a:cubicBezTo>
                            <a:pt x="546916" y="112208"/>
                            <a:pt x="540947" y="21487"/>
                            <a:pt x="540947" y="21487"/>
                          </a:cubicBezTo>
                          <a:cubicBezTo>
                            <a:pt x="521848" y="77591"/>
                            <a:pt x="486833" y="98481"/>
                            <a:pt x="486833" y="98481"/>
                          </a:cubicBezTo>
                          <a:cubicBezTo>
                            <a:pt x="476686" y="86743"/>
                            <a:pt x="487231" y="0"/>
                            <a:pt x="487231" y="0"/>
                          </a:cubicBezTo>
                          <a:cubicBezTo>
                            <a:pt x="391336" y="93507"/>
                            <a:pt x="235160" y="98481"/>
                            <a:pt x="235160" y="98481"/>
                          </a:cubicBezTo>
                          <a:cubicBezTo>
                            <a:pt x="301013" y="65853"/>
                            <a:pt x="326478" y="16115"/>
                            <a:pt x="326478" y="16115"/>
                          </a:cubicBezTo>
                          <a:cubicBezTo>
                            <a:pt x="148417" y="126135"/>
                            <a:pt x="0" y="173087"/>
                            <a:pt x="0" y="173087"/>
                          </a:cubicBezTo>
                          <a:cubicBezTo>
                            <a:pt x="0" y="173087"/>
                            <a:pt x="24869" y="237149"/>
                            <a:pt x="20094" y="299819"/>
                          </a:cubicBezTo>
                          <a:cubicBezTo>
                            <a:pt x="15319" y="362488"/>
                            <a:pt x="-15319" y="440079"/>
                            <a:pt x="86941" y="491806"/>
                          </a:cubicBezTo>
                          <a:cubicBezTo>
                            <a:pt x="189401" y="543534"/>
                            <a:pt x="329065" y="555073"/>
                            <a:pt x="464550" y="512895"/>
                          </a:cubicBezTo>
                          <a:cubicBezTo>
                            <a:pt x="599837" y="470718"/>
                            <a:pt x="643208" y="368059"/>
                            <a:pt x="645396" y="364478"/>
                          </a:cubicBezTo>
                          <a:cubicBezTo>
                            <a:pt x="645396" y="364478"/>
                            <a:pt x="658328" y="393525"/>
                            <a:pt x="697124" y="378802"/>
                          </a:cubicBezTo>
                          <a:cubicBezTo>
                            <a:pt x="753228" y="357515"/>
                            <a:pt x="777699" y="266395"/>
                            <a:pt x="738306" y="239537"/>
                          </a:cubicBezTo>
                          <a:close/>
                        </a:path>
                      </a:pathLst>
                    </a:custGeom>
                    <a:solidFill>
                      <a:srgbClr val="F4D9BF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8" name="任意多边形: 形状 827">
                      <a:extLst>
                        <a:ext uri="{FF2B5EF4-FFF2-40B4-BE49-F238E27FC236}">
                          <a16:creationId xmlns:a16="http://schemas.microsoft.com/office/drawing/2014/main" id="{5B54F25E-F2F4-3554-758D-8FE854211E2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98076" y="5267749"/>
                      <a:ext cx="58899" cy="45063"/>
                    </a:xfrm>
                    <a:custGeom>
                      <a:avLst/>
                      <a:gdLst>
                        <a:gd name="connsiteX0" fmla="*/ 0 w 58899"/>
                        <a:gd name="connsiteY0" fmla="*/ 37901 h 45063"/>
                        <a:gd name="connsiteX1" fmla="*/ 58889 w 58899"/>
                        <a:gd name="connsiteY1" fmla="*/ 45063 h 45063"/>
                        <a:gd name="connsiteX2" fmla="*/ 36806 w 58899"/>
                        <a:gd name="connsiteY2" fmla="*/ 498 h 45063"/>
                        <a:gd name="connsiteX3" fmla="*/ 0 w 58899"/>
                        <a:gd name="connsiteY3" fmla="*/ 37901 h 450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8899" h="45063">
                          <a:moveTo>
                            <a:pt x="0" y="37901"/>
                          </a:moveTo>
                          <a:cubicBezTo>
                            <a:pt x="0" y="37901"/>
                            <a:pt x="31633" y="-2287"/>
                            <a:pt x="58889" y="45063"/>
                          </a:cubicBezTo>
                          <a:cubicBezTo>
                            <a:pt x="58889" y="45063"/>
                            <a:pt x="60083" y="6069"/>
                            <a:pt x="36806" y="498"/>
                          </a:cubicBezTo>
                          <a:cubicBezTo>
                            <a:pt x="13529" y="-5072"/>
                            <a:pt x="0" y="37901"/>
                            <a:pt x="0" y="37901"/>
                          </a:cubicBezTo>
                          <a:close/>
                        </a:path>
                      </a:pathLst>
                    </a:custGeom>
                    <a:solidFill>
                      <a:srgbClr val="1D1D1B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9" name="任意多边形: 形状 828">
                      <a:extLst>
                        <a:ext uri="{FF2B5EF4-FFF2-40B4-BE49-F238E27FC236}">
                          <a16:creationId xmlns:a16="http://schemas.microsoft.com/office/drawing/2014/main" id="{66C7D316-E683-9452-CFC1-F4DA8C0E599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2252" y="5268250"/>
                      <a:ext cx="80376" cy="50133"/>
                    </a:xfrm>
                    <a:custGeom>
                      <a:avLst/>
                      <a:gdLst>
                        <a:gd name="connsiteX0" fmla="*/ 80376 w 80376"/>
                        <a:gd name="connsiteY0" fmla="*/ 50133 h 50133"/>
                        <a:gd name="connsiteX1" fmla="*/ 0 w 80376"/>
                        <a:gd name="connsiteY1" fmla="*/ 40584 h 50133"/>
                        <a:gd name="connsiteX2" fmla="*/ 28251 w 80376"/>
                        <a:gd name="connsiteY2" fmla="*/ 595 h 50133"/>
                        <a:gd name="connsiteX3" fmla="*/ 80376 w 80376"/>
                        <a:gd name="connsiteY3" fmla="*/ 50133 h 501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0376" h="50133">
                          <a:moveTo>
                            <a:pt x="80376" y="50133"/>
                          </a:moveTo>
                          <a:cubicBezTo>
                            <a:pt x="80376" y="50133"/>
                            <a:pt x="31633" y="-8756"/>
                            <a:pt x="0" y="40584"/>
                          </a:cubicBezTo>
                          <a:cubicBezTo>
                            <a:pt x="0" y="40584"/>
                            <a:pt x="1194" y="5568"/>
                            <a:pt x="28251" y="595"/>
                          </a:cubicBezTo>
                          <a:cubicBezTo>
                            <a:pt x="65057" y="-6369"/>
                            <a:pt x="80376" y="50133"/>
                            <a:pt x="80376" y="50133"/>
                          </a:cubicBezTo>
                          <a:close/>
                        </a:path>
                      </a:pathLst>
                    </a:custGeom>
                    <a:solidFill>
                      <a:srgbClr val="1D1D1B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0" name="任意多边形: 形状 829">
                      <a:extLst>
                        <a:ext uri="{FF2B5EF4-FFF2-40B4-BE49-F238E27FC236}">
                          <a16:creationId xmlns:a16="http://schemas.microsoft.com/office/drawing/2014/main" id="{842E2EA3-7294-B261-A3CB-754BA8AACD4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62556" y="5469213"/>
                      <a:ext cx="72397" cy="71772"/>
                    </a:xfrm>
                    <a:custGeom>
                      <a:avLst/>
                      <a:gdLst>
                        <a:gd name="connsiteX0" fmla="*/ 21268 w 72397"/>
                        <a:gd name="connsiteY0" fmla="*/ 14697 h 71772"/>
                        <a:gd name="connsiteX1" fmla="*/ 70409 w 72397"/>
                        <a:gd name="connsiteY1" fmla="*/ 22854 h 71772"/>
                        <a:gd name="connsiteX2" fmla="*/ 9927 w 72397"/>
                        <a:gd name="connsiteY2" fmla="*/ 10917 h 71772"/>
                        <a:gd name="connsiteX3" fmla="*/ 72398 w 72397"/>
                        <a:gd name="connsiteY3" fmla="*/ 64634 h 71772"/>
                        <a:gd name="connsiteX4" fmla="*/ 21268 w 72397"/>
                        <a:gd name="connsiteY4" fmla="*/ 14697 h 71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2397" h="71772">
                          <a:moveTo>
                            <a:pt x="21268" y="14697"/>
                          </a:moveTo>
                          <a:cubicBezTo>
                            <a:pt x="46733" y="-1418"/>
                            <a:pt x="70409" y="22854"/>
                            <a:pt x="70409" y="22854"/>
                          </a:cubicBezTo>
                          <a:cubicBezTo>
                            <a:pt x="70409" y="22854"/>
                            <a:pt x="38974" y="-19323"/>
                            <a:pt x="9927" y="10917"/>
                          </a:cubicBezTo>
                          <a:cubicBezTo>
                            <a:pt x="-18721" y="40760"/>
                            <a:pt x="18482" y="90299"/>
                            <a:pt x="72398" y="64634"/>
                          </a:cubicBezTo>
                          <a:cubicBezTo>
                            <a:pt x="19676" y="80948"/>
                            <a:pt x="-6585" y="32205"/>
                            <a:pt x="21268" y="14697"/>
                          </a:cubicBezTo>
                          <a:close/>
                        </a:path>
                      </a:pathLst>
                    </a:custGeom>
                    <a:solidFill>
                      <a:srgbClr val="B07655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831" name="图形 782">
                      <a:extLst>
                        <a:ext uri="{FF2B5EF4-FFF2-40B4-BE49-F238E27FC236}">
                          <a16:creationId xmlns:a16="http://schemas.microsoft.com/office/drawing/2014/main" id="{28A8114D-B7D5-156E-0D33-97E96A6EA6B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361284" y="5458310"/>
                      <a:ext cx="418363" cy="68529"/>
                      <a:chOff x="2361284" y="5458310"/>
                      <a:chExt cx="418363" cy="68529"/>
                    </a:xfrm>
                  </p:grpSpPr>
                  <p:grpSp>
                    <p:nvGrpSpPr>
                      <p:cNvPr id="832" name="图形 782">
                        <a:extLst>
                          <a:ext uri="{FF2B5EF4-FFF2-40B4-BE49-F238E27FC236}">
                            <a16:creationId xmlns:a16="http://schemas.microsoft.com/office/drawing/2014/main" id="{D632F35F-F48B-3FF4-3425-DBF9C8A495F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657920" y="5458310"/>
                        <a:ext cx="121728" cy="60870"/>
                        <a:chOff x="2657920" y="5458310"/>
                        <a:chExt cx="121728" cy="60870"/>
                      </a:xfrm>
                    </p:grpSpPr>
                    <p:sp>
                      <p:nvSpPr>
                        <p:cNvPr id="833" name="任意多边形: 形状 832">
                          <a:extLst>
                            <a:ext uri="{FF2B5EF4-FFF2-40B4-BE49-F238E27FC236}">
                              <a16:creationId xmlns:a16="http://schemas.microsoft.com/office/drawing/2014/main" id="{D33C1786-0C7C-2CB8-08FC-E471673BA5B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657920" y="5458310"/>
                          <a:ext cx="121728" cy="60870"/>
                        </a:xfrm>
                        <a:custGeom>
                          <a:avLst/>
                          <a:gdLst>
                            <a:gd name="connsiteX0" fmla="*/ 56090 w 121728"/>
                            <a:gd name="connsiteY0" fmla="*/ 1726 h 60870"/>
                            <a:gd name="connsiteX1" fmla="*/ 185 w 121728"/>
                            <a:gd name="connsiteY1" fmla="*/ 40521 h 60870"/>
                            <a:gd name="connsiteX2" fmla="*/ 65640 w 121728"/>
                            <a:gd name="connsiteY2" fmla="*/ 59223 h 60870"/>
                            <a:gd name="connsiteX3" fmla="*/ 121545 w 121728"/>
                            <a:gd name="connsiteY3" fmla="*/ 20427 h 60870"/>
                            <a:gd name="connsiteX4" fmla="*/ 56090 w 121728"/>
                            <a:gd name="connsiteY4" fmla="*/ 1726 h 6087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21728" h="60870">
                              <a:moveTo>
                                <a:pt x="56090" y="1726"/>
                              </a:moveTo>
                              <a:cubicBezTo>
                                <a:pt x="22467" y="7297"/>
                                <a:pt x="-2402" y="24605"/>
                                <a:pt x="185" y="40521"/>
                              </a:cubicBezTo>
                              <a:cubicBezTo>
                                <a:pt x="2771" y="56437"/>
                                <a:pt x="32017" y="64594"/>
                                <a:pt x="65640" y="59223"/>
                              </a:cubicBezTo>
                              <a:cubicBezTo>
                                <a:pt x="99063" y="53652"/>
                                <a:pt x="124131" y="36343"/>
                                <a:pt x="121545" y="20427"/>
                              </a:cubicBezTo>
                              <a:cubicBezTo>
                                <a:pt x="118958" y="4511"/>
                                <a:pt x="89713" y="-3845"/>
                                <a:pt x="56090" y="172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C6386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4" name="任意多边形: 形状 833">
                          <a:extLst>
                            <a:ext uri="{FF2B5EF4-FFF2-40B4-BE49-F238E27FC236}">
                              <a16:creationId xmlns:a16="http://schemas.microsoft.com/office/drawing/2014/main" id="{D572E14C-0697-CA33-C6E5-6FD5CE132EB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680188" y="5461851"/>
                          <a:ext cx="62868" cy="21660"/>
                        </a:xfrm>
                        <a:custGeom>
                          <a:avLst/>
                          <a:gdLst>
                            <a:gd name="connsiteX0" fmla="*/ 9948 w 62868"/>
                            <a:gd name="connsiteY0" fmla="*/ 21661 h 21660"/>
                            <a:gd name="connsiteX1" fmla="*/ 62868 w 62868"/>
                            <a:gd name="connsiteY1" fmla="*/ 771 h 21660"/>
                            <a:gd name="connsiteX2" fmla="*/ 0 w 62868"/>
                            <a:gd name="connsiteY2" fmla="*/ 11116 h 21660"/>
                            <a:gd name="connsiteX3" fmla="*/ 9948 w 62868"/>
                            <a:gd name="connsiteY3" fmla="*/ 21661 h 2166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62868" h="21660">
                              <a:moveTo>
                                <a:pt x="9948" y="21661"/>
                              </a:moveTo>
                              <a:cubicBezTo>
                                <a:pt x="23078" y="12907"/>
                                <a:pt x="40984" y="3954"/>
                                <a:pt x="62868" y="771"/>
                              </a:cubicBezTo>
                              <a:cubicBezTo>
                                <a:pt x="62868" y="771"/>
                                <a:pt x="28848" y="-4203"/>
                                <a:pt x="0" y="11116"/>
                              </a:cubicBezTo>
                              <a:cubicBezTo>
                                <a:pt x="2984" y="14896"/>
                                <a:pt x="6366" y="18279"/>
                                <a:pt x="9948" y="2166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5" name="任意多边形: 形状 834">
                          <a:extLst>
                            <a:ext uri="{FF2B5EF4-FFF2-40B4-BE49-F238E27FC236}">
                              <a16:creationId xmlns:a16="http://schemas.microsoft.com/office/drawing/2014/main" id="{C434464F-2F75-FE43-FF78-1FC8CABFE5A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661965" y="5476947"/>
                          <a:ext cx="22400" cy="28052"/>
                        </a:xfrm>
                        <a:custGeom>
                          <a:avLst/>
                          <a:gdLst>
                            <a:gd name="connsiteX0" fmla="*/ 11458 w 22400"/>
                            <a:gd name="connsiteY0" fmla="*/ 0 h 28052"/>
                            <a:gd name="connsiteX1" fmla="*/ 2904 w 22400"/>
                            <a:gd name="connsiteY1" fmla="*/ 28052 h 28052"/>
                            <a:gd name="connsiteX2" fmla="*/ 22401 w 22400"/>
                            <a:gd name="connsiteY2" fmla="*/ 10544 h 28052"/>
                            <a:gd name="connsiteX3" fmla="*/ 11458 w 22400"/>
                            <a:gd name="connsiteY3" fmla="*/ 0 h 2805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2400" h="28052">
                              <a:moveTo>
                                <a:pt x="11458" y="0"/>
                              </a:moveTo>
                              <a:cubicBezTo>
                                <a:pt x="-7641" y="13728"/>
                                <a:pt x="2904" y="28052"/>
                                <a:pt x="2904" y="28052"/>
                              </a:cubicBezTo>
                              <a:cubicBezTo>
                                <a:pt x="2904" y="28052"/>
                                <a:pt x="9867" y="19895"/>
                                <a:pt x="22401" y="10544"/>
                              </a:cubicBezTo>
                              <a:cubicBezTo>
                                <a:pt x="19019" y="6764"/>
                                <a:pt x="15437" y="3183"/>
                                <a:pt x="11458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836" name="图形 782">
                        <a:extLst>
                          <a:ext uri="{FF2B5EF4-FFF2-40B4-BE49-F238E27FC236}">
                            <a16:creationId xmlns:a16="http://schemas.microsoft.com/office/drawing/2014/main" id="{8DC8DF59-095A-BA97-EE18-314BFB704C6C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361284" y="5482561"/>
                        <a:ext cx="86913" cy="44279"/>
                        <a:chOff x="2361284" y="5482561"/>
                        <a:chExt cx="86913" cy="44279"/>
                      </a:xfrm>
                    </p:grpSpPr>
                    <p:sp>
                      <p:nvSpPr>
                        <p:cNvPr id="837" name="任意多边形: 形状 836">
                          <a:extLst>
                            <a:ext uri="{FF2B5EF4-FFF2-40B4-BE49-F238E27FC236}">
                              <a16:creationId xmlns:a16="http://schemas.microsoft.com/office/drawing/2014/main" id="{66695004-54DE-7DE6-2AA2-1B4D2D7B146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361284" y="5482561"/>
                          <a:ext cx="86913" cy="44279"/>
                        </a:xfrm>
                        <a:custGeom>
                          <a:avLst/>
                          <a:gdLst>
                            <a:gd name="connsiteX0" fmla="*/ 47535 w 86913"/>
                            <a:gd name="connsiteY0" fmla="*/ 1747 h 44279"/>
                            <a:gd name="connsiteX1" fmla="*/ 185 w 86913"/>
                            <a:gd name="connsiteY1" fmla="*/ 13485 h 44279"/>
                            <a:gd name="connsiteX2" fmla="*/ 39378 w 86913"/>
                            <a:gd name="connsiteY2" fmla="*/ 42532 h 44279"/>
                            <a:gd name="connsiteX3" fmla="*/ 86728 w 86913"/>
                            <a:gd name="connsiteY3" fmla="*/ 30794 h 44279"/>
                            <a:gd name="connsiteX4" fmla="*/ 47535 w 86913"/>
                            <a:gd name="connsiteY4" fmla="*/ 1747 h 4427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86913" h="44279">
                              <a:moveTo>
                                <a:pt x="47535" y="1747"/>
                              </a:moveTo>
                              <a:cubicBezTo>
                                <a:pt x="23661" y="-3028"/>
                                <a:pt x="2572" y="2344"/>
                                <a:pt x="185" y="13485"/>
                              </a:cubicBezTo>
                              <a:cubicBezTo>
                                <a:pt x="-2004" y="24825"/>
                                <a:pt x="15504" y="37757"/>
                                <a:pt x="39378" y="42532"/>
                              </a:cubicBezTo>
                              <a:cubicBezTo>
                                <a:pt x="63252" y="47307"/>
                                <a:pt x="84341" y="41935"/>
                                <a:pt x="86728" y="30794"/>
                              </a:cubicBezTo>
                              <a:cubicBezTo>
                                <a:pt x="88917" y="19454"/>
                                <a:pt x="71409" y="6522"/>
                                <a:pt x="47535" y="174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C6386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8" name="任意多边形: 形状 837">
                          <a:extLst>
                            <a:ext uri="{FF2B5EF4-FFF2-40B4-BE49-F238E27FC236}">
                              <a16:creationId xmlns:a16="http://schemas.microsoft.com/office/drawing/2014/main" id="{34CDB1D3-A843-9DAC-8B87-6E28CDD4A89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383155" y="5483829"/>
                          <a:ext cx="44564" cy="10028"/>
                        </a:xfrm>
                        <a:custGeom>
                          <a:avLst/>
                          <a:gdLst>
                            <a:gd name="connsiteX0" fmla="*/ 3780 w 44564"/>
                            <a:gd name="connsiteY0" fmla="*/ 10029 h 10028"/>
                            <a:gd name="connsiteX1" fmla="*/ 44565 w 44564"/>
                            <a:gd name="connsiteY1" fmla="*/ 9432 h 10028"/>
                            <a:gd name="connsiteX2" fmla="*/ 0 w 44564"/>
                            <a:gd name="connsiteY2" fmla="*/ 479 h 10028"/>
                            <a:gd name="connsiteX3" fmla="*/ 3780 w 44564"/>
                            <a:gd name="connsiteY3" fmla="*/ 10029 h 1002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44564" h="10028">
                              <a:moveTo>
                                <a:pt x="3780" y="10029"/>
                              </a:moveTo>
                              <a:cubicBezTo>
                                <a:pt x="14921" y="7442"/>
                                <a:pt x="29047" y="6050"/>
                                <a:pt x="44565" y="9432"/>
                              </a:cubicBezTo>
                              <a:cubicBezTo>
                                <a:pt x="44565" y="9432"/>
                                <a:pt x="23078" y="-2505"/>
                                <a:pt x="0" y="479"/>
                              </a:cubicBezTo>
                              <a:cubicBezTo>
                                <a:pt x="796" y="3662"/>
                                <a:pt x="2188" y="6845"/>
                                <a:pt x="3780" y="1002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9" name="任意多边形: 形状 838">
                          <a:extLst>
                            <a:ext uri="{FF2B5EF4-FFF2-40B4-BE49-F238E27FC236}">
                              <a16:creationId xmlns:a16="http://schemas.microsoft.com/office/drawing/2014/main" id="{36113AF4-FF11-1663-09CF-C4FFF01A6D4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364319" y="5485303"/>
                          <a:ext cx="17841" cy="16512"/>
                        </a:xfrm>
                        <a:custGeom>
                          <a:avLst/>
                          <a:gdLst>
                            <a:gd name="connsiteX0" fmla="*/ 13066 w 17841"/>
                            <a:gd name="connsiteY0" fmla="*/ 0 h 16512"/>
                            <a:gd name="connsiteX1" fmla="*/ 333 w 17841"/>
                            <a:gd name="connsiteY1" fmla="*/ 16513 h 16512"/>
                            <a:gd name="connsiteX2" fmla="*/ 17841 w 17841"/>
                            <a:gd name="connsiteY2" fmla="*/ 9749 h 16512"/>
                            <a:gd name="connsiteX3" fmla="*/ 13066 w 17841"/>
                            <a:gd name="connsiteY3" fmla="*/ 0 h 165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7841" h="16512">
                              <a:moveTo>
                                <a:pt x="13066" y="0"/>
                              </a:moveTo>
                              <a:cubicBezTo>
                                <a:pt x="-3248" y="4377"/>
                                <a:pt x="333" y="16513"/>
                                <a:pt x="333" y="16513"/>
                              </a:cubicBezTo>
                              <a:cubicBezTo>
                                <a:pt x="333" y="16513"/>
                                <a:pt x="7098" y="12733"/>
                                <a:pt x="17841" y="9749"/>
                              </a:cubicBezTo>
                              <a:cubicBezTo>
                                <a:pt x="16448" y="6366"/>
                                <a:pt x="14857" y="3183"/>
                                <a:pt x="13066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840" name="任意多边形: 形状 839">
                      <a:extLst>
                        <a:ext uri="{FF2B5EF4-FFF2-40B4-BE49-F238E27FC236}">
                          <a16:creationId xmlns:a16="http://schemas.microsoft.com/office/drawing/2014/main" id="{4E4EE69E-F8E8-45C4-E187-0F4C0E6DBEC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5688" y="5343401"/>
                      <a:ext cx="37707" cy="65889"/>
                    </a:xfrm>
                    <a:custGeom>
                      <a:avLst/>
                      <a:gdLst>
                        <a:gd name="connsiteX0" fmla="*/ 26881 w 37707"/>
                        <a:gd name="connsiteY0" fmla="*/ 7411 h 65889"/>
                        <a:gd name="connsiteX1" fmla="*/ 11362 w 37707"/>
                        <a:gd name="connsiteY1" fmla="*/ 647 h 65889"/>
                        <a:gd name="connsiteX2" fmla="*/ 22 w 37707"/>
                        <a:gd name="connsiteY2" fmla="*/ 21139 h 65889"/>
                        <a:gd name="connsiteX3" fmla="*/ 1216 w 37707"/>
                        <a:gd name="connsiteY3" fmla="*/ 21537 h 65889"/>
                        <a:gd name="connsiteX4" fmla="*/ 18923 w 37707"/>
                        <a:gd name="connsiteY4" fmla="*/ 8008 h 65889"/>
                        <a:gd name="connsiteX5" fmla="*/ 29069 w 37707"/>
                        <a:gd name="connsiteY5" fmla="*/ 22730 h 65889"/>
                        <a:gd name="connsiteX6" fmla="*/ 31059 w 37707"/>
                        <a:gd name="connsiteY6" fmla="*/ 30290 h 65889"/>
                        <a:gd name="connsiteX7" fmla="*/ 25687 w 37707"/>
                        <a:gd name="connsiteY7" fmla="*/ 38646 h 65889"/>
                        <a:gd name="connsiteX8" fmla="*/ 11561 w 37707"/>
                        <a:gd name="connsiteY8" fmla="*/ 38049 h 65889"/>
                        <a:gd name="connsiteX9" fmla="*/ 10169 w 37707"/>
                        <a:gd name="connsiteY9" fmla="*/ 38845 h 65889"/>
                        <a:gd name="connsiteX10" fmla="*/ 24493 w 37707"/>
                        <a:gd name="connsiteY10" fmla="*/ 45212 h 65889"/>
                        <a:gd name="connsiteX11" fmla="*/ 31655 w 37707"/>
                        <a:gd name="connsiteY11" fmla="*/ 40636 h 65889"/>
                        <a:gd name="connsiteX12" fmla="*/ 27676 w 37707"/>
                        <a:gd name="connsiteY12" fmla="*/ 63117 h 65889"/>
                        <a:gd name="connsiteX13" fmla="*/ 31258 w 37707"/>
                        <a:gd name="connsiteY13" fmla="*/ 64709 h 65889"/>
                        <a:gd name="connsiteX14" fmla="*/ 26881 w 37707"/>
                        <a:gd name="connsiteY14" fmla="*/ 7411 h 658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37707" h="65889">
                          <a:moveTo>
                            <a:pt x="26881" y="7411"/>
                          </a:moveTo>
                          <a:cubicBezTo>
                            <a:pt x="23697" y="3830"/>
                            <a:pt x="16734" y="-1940"/>
                            <a:pt x="11362" y="647"/>
                          </a:cubicBezTo>
                          <a:cubicBezTo>
                            <a:pt x="3205" y="4626"/>
                            <a:pt x="1614" y="12982"/>
                            <a:pt x="22" y="21139"/>
                          </a:cubicBezTo>
                          <a:cubicBezTo>
                            <a:pt x="-177" y="21934"/>
                            <a:pt x="1017" y="22133"/>
                            <a:pt x="1216" y="21537"/>
                          </a:cubicBezTo>
                          <a:cubicBezTo>
                            <a:pt x="3603" y="15966"/>
                            <a:pt x="8776" y="846"/>
                            <a:pt x="18923" y="8008"/>
                          </a:cubicBezTo>
                          <a:cubicBezTo>
                            <a:pt x="23697" y="11390"/>
                            <a:pt x="26881" y="17558"/>
                            <a:pt x="29069" y="22730"/>
                          </a:cubicBezTo>
                          <a:cubicBezTo>
                            <a:pt x="30064" y="25118"/>
                            <a:pt x="30661" y="27704"/>
                            <a:pt x="31059" y="30290"/>
                          </a:cubicBezTo>
                          <a:cubicBezTo>
                            <a:pt x="29467" y="33275"/>
                            <a:pt x="28273" y="36458"/>
                            <a:pt x="25687" y="38646"/>
                          </a:cubicBezTo>
                          <a:cubicBezTo>
                            <a:pt x="21907" y="41829"/>
                            <a:pt x="14944" y="42227"/>
                            <a:pt x="11561" y="38049"/>
                          </a:cubicBezTo>
                          <a:cubicBezTo>
                            <a:pt x="10965" y="37453"/>
                            <a:pt x="9771" y="38049"/>
                            <a:pt x="10169" y="38845"/>
                          </a:cubicBezTo>
                          <a:cubicBezTo>
                            <a:pt x="12556" y="43620"/>
                            <a:pt x="19320" y="46803"/>
                            <a:pt x="24493" y="45212"/>
                          </a:cubicBezTo>
                          <a:cubicBezTo>
                            <a:pt x="27279" y="44416"/>
                            <a:pt x="29666" y="42625"/>
                            <a:pt x="31655" y="40636"/>
                          </a:cubicBezTo>
                          <a:cubicBezTo>
                            <a:pt x="31457" y="48395"/>
                            <a:pt x="29666" y="56154"/>
                            <a:pt x="27676" y="63117"/>
                          </a:cubicBezTo>
                          <a:cubicBezTo>
                            <a:pt x="27080" y="65505"/>
                            <a:pt x="30064" y="67096"/>
                            <a:pt x="31258" y="64709"/>
                          </a:cubicBezTo>
                          <a:cubicBezTo>
                            <a:pt x="40210" y="46803"/>
                            <a:pt x="40807" y="23128"/>
                            <a:pt x="26881" y="7411"/>
                          </a:cubicBezTo>
                          <a:close/>
                        </a:path>
                      </a:pathLst>
                    </a:custGeom>
                    <a:solidFill>
                      <a:srgbClr val="B07655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1" name="任意多边形: 形状 840">
                      <a:extLst>
                        <a:ext uri="{FF2B5EF4-FFF2-40B4-BE49-F238E27FC236}">
                          <a16:creationId xmlns:a16="http://schemas.microsoft.com/office/drawing/2014/main" id="{43BD8041-C715-DD6A-C570-2C797B4D97B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12820" y="5363186"/>
                      <a:ext cx="59708" cy="71912"/>
                    </a:xfrm>
                    <a:custGeom>
                      <a:avLst/>
                      <a:gdLst>
                        <a:gd name="connsiteX0" fmla="*/ 15134 w 59708"/>
                        <a:gd name="connsiteY0" fmla="*/ 4736 h 71912"/>
                        <a:gd name="connsiteX1" fmla="*/ 5983 w 59708"/>
                        <a:gd name="connsiteY1" fmla="*/ 71185 h 71912"/>
                        <a:gd name="connsiteX2" fmla="*/ 7972 w 59708"/>
                        <a:gd name="connsiteY2" fmla="*/ 70389 h 71912"/>
                        <a:gd name="connsiteX3" fmla="*/ 5187 w 59708"/>
                        <a:gd name="connsiteY3" fmla="*/ 48903 h 71912"/>
                        <a:gd name="connsiteX4" fmla="*/ 9166 w 59708"/>
                        <a:gd name="connsiteY4" fmla="*/ 54075 h 71912"/>
                        <a:gd name="connsiteX5" fmla="*/ 39207 w 59708"/>
                        <a:gd name="connsiteY5" fmla="*/ 51688 h 71912"/>
                        <a:gd name="connsiteX6" fmla="*/ 38014 w 59708"/>
                        <a:gd name="connsiteY6" fmla="*/ 49698 h 71912"/>
                        <a:gd name="connsiteX7" fmla="*/ 12747 w 59708"/>
                        <a:gd name="connsiteY7" fmla="*/ 49698 h 71912"/>
                        <a:gd name="connsiteX8" fmla="*/ 7773 w 59708"/>
                        <a:gd name="connsiteY8" fmla="*/ 30201 h 71912"/>
                        <a:gd name="connsiteX9" fmla="*/ 9962 w 59708"/>
                        <a:gd name="connsiteY9" fmla="*/ 23437 h 71912"/>
                        <a:gd name="connsiteX10" fmla="*/ 36223 w 59708"/>
                        <a:gd name="connsiteY10" fmla="*/ 8715 h 71912"/>
                        <a:gd name="connsiteX11" fmla="*/ 56118 w 59708"/>
                        <a:gd name="connsiteY11" fmla="*/ 32390 h 71912"/>
                        <a:gd name="connsiteX12" fmla="*/ 59699 w 59708"/>
                        <a:gd name="connsiteY12" fmla="*/ 31395 h 71912"/>
                        <a:gd name="connsiteX13" fmla="*/ 15134 w 59708"/>
                        <a:gd name="connsiteY13" fmla="*/ 4736 h 719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59708" h="71912">
                          <a:moveTo>
                            <a:pt x="15134" y="4736"/>
                          </a:moveTo>
                          <a:cubicBezTo>
                            <a:pt x="-4164" y="18065"/>
                            <a:pt x="-2373" y="52683"/>
                            <a:pt x="5983" y="71185"/>
                          </a:cubicBezTo>
                          <a:cubicBezTo>
                            <a:pt x="6580" y="72578"/>
                            <a:pt x="8370" y="71782"/>
                            <a:pt x="7972" y="70389"/>
                          </a:cubicBezTo>
                          <a:cubicBezTo>
                            <a:pt x="5784" y="63625"/>
                            <a:pt x="4988" y="56264"/>
                            <a:pt x="5187" y="48903"/>
                          </a:cubicBezTo>
                          <a:cubicBezTo>
                            <a:pt x="6182" y="50892"/>
                            <a:pt x="7574" y="52683"/>
                            <a:pt x="9166" y="54075"/>
                          </a:cubicBezTo>
                          <a:cubicBezTo>
                            <a:pt x="17323" y="61635"/>
                            <a:pt x="31249" y="56065"/>
                            <a:pt x="39207" y="51688"/>
                          </a:cubicBezTo>
                          <a:cubicBezTo>
                            <a:pt x="40401" y="51091"/>
                            <a:pt x="39207" y="49301"/>
                            <a:pt x="38014" y="49698"/>
                          </a:cubicBezTo>
                          <a:cubicBezTo>
                            <a:pt x="30653" y="52484"/>
                            <a:pt x="19909" y="54672"/>
                            <a:pt x="12747" y="49698"/>
                          </a:cubicBezTo>
                          <a:cubicBezTo>
                            <a:pt x="7375" y="45918"/>
                            <a:pt x="7574" y="36966"/>
                            <a:pt x="7773" y="30201"/>
                          </a:cubicBezTo>
                          <a:cubicBezTo>
                            <a:pt x="8370" y="27814"/>
                            <a:pt x="9166" y="25625"/>
                            <a:pt x="9962" y="23437"/>
                          </a:cubicBezTo>
                          <a:cubicBezTo>
                            <a:pt x="13941" y="12893"/>
                            <a:pt x="24286" y="3940"/>
                            <a:pt x="36223" y="8715"/>
                          </a:cubicBezTo>
                          <a:cubicBezTo>
                            <a:pt x="45972" y="12495"/>
                            <a:pt x="52537" y="23238"/>
                            <a:pt x="56118" y="32390"/>
                          </a:cubicBezTo>
                          <a:cubicBezTo>
                            <a:pt x="56914" y="34379"/>
                            <a:pt x="59898" y="33583"/>
                            <a:pt x="59699" y="31395"/>
                          </a:cubicBezTo>
                          <a:cubicBezTo>
                            <a:pt x="59103" y="8715"/>
                            <a:pt x="34831" y="-8793"/>
                            <a:pt x="15134" y="4736"/>
                          </a:cubicBezTo>
                          <a:close/>
                        </a:path>
                      </a:pathLst>
                    </a:custGeom>
                    <a:solidFill>
                      <a:srgbClr val="B07655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2" name="任意多边形: 形状 841">
                      <a:extLst>
                        <a:ext uri="{FF2B5EF4-FFF2-40B4-BE49-F238E27FC236}">
                          <a16:creationId xmlns:a16="http://schemas.microsoft.com/office/drawing/2014/main" id="{DC7AA82C-855F-6227-0BA3-08A25D558E1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20828" y="5526684"/>
                      <a:ext cx="210694" cy="90916"/>
                    </a:xfrm>
                    <a:custGeom>
                      <a:avLst/>
                      <a:gdLst>
                        <a:gd name="connsiteX0" fmla="*/ 0 w 210694"/>
                        <a:gd name="connsiteY0" fmla="*/ 41979 h 90916"/>
                        <a:gd name="connsiteX1" fmla="*/ 210689 w 210694"/>
                        <a:gd name="connsiteY1" fmla="*/ 0 h 90916"/>
                        <a:gd name="connsiteX2" fmla="*/ 122355 w 210694"/>
                        <a:gd name="connsiteY2" fmla="*/ 89329 h 90916"/>
                        <a:gd name="connsiteX3" fmla="*/ 0 w 210694"/>
                        <a:gd name="connsiteY3" fmla="*/ 41979 h 909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10694" h="90916">
                          <a:moveTo>
                            <a:pt x="0" y="41979"/>
                          </a:moveTo>
                          <a:cubicBezTo>
                            <a:pt x="0" y="41979"/>
                            <a:pt x="73015" y="82764"/>
                            <a:pt x="210689" y="0"/>
                          </a:cubicBezTo>
                          <a:cubicBezTo>
                            <a:pt x="210689" y="0"/>
                            <a:pt x="213076" y="77392"/>
                            <a:pt x="122355" y="89329"/>
                          </a:cubicBezTo>
                          <a:cubicBezTo>
                            <a:pt x="31434" y="101266"/>
                            <a:pt x="0" y="41979"/>
                            <a:pt x="0" y="41979"/>
                          </a:cubicBezTo>
                          <a:close/>
                        </a:path>
                      </a:pathLst>
                    </a:custGeom>
                    <a:solidFill>
                      <a:srgbClr val="F2949A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3" name="任意多边形: 形状 842">
                      <a:extLst>
                        <a:ext uri="{FF2B5EF4-FFF2-40B4-BE49-F238E27FC236}">
                          <a16:creationId xmlns:a16="http://schemas.microsoft.com/office/drawing/2014/main" id="{D22DD70C-5409-18EE-F93A-DE54196C362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82105" y="5574001"/>
                      <a:ext cx="127925" cy="43567"/>
                    </a:xfrm>
                    <a:custGeom>
                      <a:avLst/>
                      <a:gdLst>
                        <a:gd name="connsiteX0" fmla="*/ 0 w 127925"/>
                        <a:gd name="connsiteY0" fmla="*/ 38631 h 43567"/>
                        <a:gd name="connsiteX1" fmla="*/ 60879 w 127925"/>
                        <a:gd name="connsiteY1" fmla="*/ 42013 h 43567"/>
                        <a:gd name="connsiteX2" fmla="*/ 127925 w 127925"/>
                        <a:gd name="connsiteY2" fmla="*/ 9584 h 43567"/>
                        <a:gd name="connsiteX3" fmla="*/ 0 w 127925"/>
                        <a:gd name="connsiteY3" fmla="*/ 38631 h 435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7925" h="43567">
                          <a:moveTo>
                            <a:pt x="0" y="38631"/>
                          </a:moveTo>
                          <a:cubicBezTo>
                            <a:pt x="16314" y="43207"/>
                            <a:pt x="36408" y="45196"/>
                            <a:pt x="60879" y="42013"/>
                          </a:cubicBezTo>
                          <a:cubicBezTo>
                            <a:pt x="94303" y="37636"/>
                            <a:pt x="114994" y="24505"/>
                            <a:pt x="127925" y="9584"/>
                          </a:cubicBezTo>
                          <a:cubicBezTo>
                            <a:pt x="83559" y="-8919"/>
                            <a:pt x="22481" y="-1358"/>
                            <a:pt x="0" y="38631"/>
                          </a:cubicBezTo>
                          <a:close/>
                        </a:path>
                      </a:pathLst>
                    </a:custGeom>
                    <a:solidFill>
                      <a:srgbClr val="EB695E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44" name="图形 782">
                    <a:extLst>
                      <a:ext uri="{FF2B5EF4-FFF2-40B4-BE49-F238E27FC236}">
                        <a16:creationId xmlns:a16="http://schemas.microsoft.com/office/drawing/2014/main" id="{F178C5BE-3B9A-20B4-8ECB-55178DEF0A26}"/>
                      </a:ext>
                    </a:extLst>
                  </p:cNvPr>
                  <p:cNvGrpSpPr/>
                  <p:nvPr/>
                </p:nvGrpSpPr>
                <p:grpSpPr>
                  <a:xfrm>
                    <a:off x="2612547" y="5378760"/>
                    <a:ext cx="47941" cy="101851"/>
                    <a:chOff x="2612547" y="5378760"/>
                    <a:chExt cx="47941" cy="101851"/>
                  </a:xfrm>
                </p:grpSpPr>
                <p:sp>
                  <p:nvSpPr>
                    <p:cNvPr id="845" name="任意多边形: 形状 844">
                      <a:extLst>
                        <a:ext uri="{FF2B5EF4-FFF2-40B4-BE49-F238E27FC236}">
                          <a16:creationId xmlns:a16="http://schemas.microsoft.com/office/drawing/2014/main" id="{2866EFE6-CF7E-C53E-985E-B81765E7EFA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12547" y="5378760"/>
                      <a:ext cx="47941" cy="101851"/>
                    </a:xfrm>
                    <a:custGeom>
                      <a:avLst/>
                      <a:gdLst>
                        <a:gd name="connsiteX0" fmla="*/ 46950 w 47941"/>
                        <a:gd name="connsiteY0" fmla="*/ 47853 h 101851"/>
                        <a:gd name="connsiteX1" fmla="*/ 30636 w 47941"/>
                        <a:gd name="connsiteY1" fmla="*/ 101768 h 101851"/>
                        <a:gd name="connsiteX2" fmla="*/ 992 w 47941"/>
                        <a:gd name="connsiteY2" fmla="*/ 54020 h 101851"/>
                        <a:gd name="connsiteX3" fmla="*/ 17306 w 47941"/>
                        <a:gd name="connsiteY3" fmla="*/ 104 h 101851"/>
                        <a:gd name="connsiteX4" fmla="*/ 46950 w 47941"/>
                        <a:gd name="connsiteY4" fmla="*/ 47853 h 1018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7941" h="101851">
                          <a:moveTo>
                            <a:pt x="46950" y="47853"/>
                          </a:moveTo>
                          <a:cubicBezTo>
                            <a:pt x="50730" y="75905"/>
                            <a:pt x="43369" y="99978"/>
                            <a:pt x="30636" y="101768"/>
                          </a:cubicBezTo>
                          <a:cubicBezTo>
                            <a:pt x="17903" y="103360"/>
                            <a:pt x="4772" y="82072"/>
                            <a:pt x="992" y="54020"/>
                          </a:cubicBezTo>
                          <a:cubicBezTo>
                            <a:pt x="-2788" y="25968"/>
                            <a:pt x="4573" y="1895"/>
                            <a:pt x="17306" y="104"/>
                          </a:cubicBezTo>
                          <a:cubicBezTo>
                            <a:pt x="29840" y="-1686"/>
                            <a:pt x="43170" y="19800"/>
                            <a:pt x="46950" y="47853"/>
                          </a:cubicBezTo>
                          <a:close/>
                        </a:path>
                      </a:pathLst>
                    </a:custGeom>
                    <a:solidFill>
                      <a:srgbClr val="403319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6" name="任意多边形: 形状 845">
                      <a:extLst>
                        <a:ext uri="{FF2B5EF4-FFF2-40B4-BE49-F238E27FC236}">
                          <a16:creationId xmlns:a16="http://schemas.microsoft.com/office/drawing/2014/main" id="{BF4DA43D-97D2-9D5C-4A05-68AE8D63F6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18205" y="5399121"/>
                      <a:ext cx="15339" cy="32699"/>
                    </a:xfrm>
                    <a:custGeom>
                      <a:avLst/>
                      <a:gdLst>
                        <a:gd name="connsiteX0" fmla="*/ 15031 w 15339"/>
                        <a:gd name="connsiteY0" fmla="*/ 15355 h 32699"/>
                        <a:gd name="connsiteX1" fmla="*/ 9858 w 15339"/>
                        <a:gd name="connsiteY1" fmla="*/ 32664 h 32699"/>
                        <a:gd name="connsiteX2" fmla="*/ 308 w 15339"/>
                        <a:gd name="connsiteY2" fmla="*/ 17344 h 32699"/>
                        <a:gd name="connsiteX3" fmla="*/ 5481 w 15339"/>
                        <a:gd name="connsiteY3" fmla="*/ 36 h 32699"/>
                        <a:gd name="connsiteX4" fmla="*/ 15031 w 15339"/>
                        <a:gd name="connsiteY4" fmla="*/ 15355 h 326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5339" h="32699">
                          <a:moveTo>
                            <a:pt x="15031" y="15355"/>
                          </a:moveTo>
                          <a:cubicBezTo>
                            <a:pt x="16224" y="24308"/>
                            <a:pt x="13837" y="32067"/>
                            <a:pt x="9858" y="32664"/>
                          </a:cubicBezTo>
                          <a:cubicBezTo>
                            <a:pt x="5680" y="33261"/>
                            <a:pt x="1502" y="26297"/>
                            <a:pt x="308" y="17344"/>
                          </a:cubicBezTo>
                          <a:cubicBezTo>
                            <a:pt x="-885" y="8392"/>
                            <a:pt x="1502" y="633"/>
                            <a:pt x="5481" y="36"/>
                          </a:cubicBezTo>
                          <a:cubicBezTo>
                            <a:pt x="9659" y="-561"/>
                            <a:pt x="13837" y="6402"/>
                            <a:pt x="15031" y="1535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47" name="图形 782">
                    <a:extLst>
                      <a:ext uri="{FF2B5EF4-FFF2-40B4-BE49-F238E27FC236}">
                        <a16:creationId xmlns:a16="http://schemas.microsoft.com/office/drawing/2014/main" id="{B26E5B13-7471-C41A-493F-046404D67513}"/>
                      </a:ext>
                    </a:extLst>
                  </p:cNvPr>
                  <p:cNvGrpSpPr/>
                  <p:nvPr/>
                </p:nvGrpSpPr>
                <p:grpSpPr>
                  <a:xfrm>
                    <a:off x="2413571" y="5375609"/>
                    <a:ext cx="42691" cy="90666"/>
                    <a:chOff x="2413571" y="5375609"/>
                    <a:chExt cx="42691" cy="90666"/>
                  </a:xfrm>
                </p:grpSpPr>
                <p:sp>
                  <p:nvSpPr>
                    <p:cNvPr id="848" name="任意多边形: 形状 847">
                      <a:extLst>
                        <a:ext uri="{FF2B5EF4-FFF2-40B4-BE49-F238E27FC236}">
                          <a16:creationId xmlns:a16="http://schemas.microsoft.com/office/drawing/2014/main" id="{455743C5-D8AC-E5C8-FA26-462BD5E465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13571" y="5375609"/>
                      <a:ext cx="42691" cy="90666"/>
                    </a:xfrm>
                    <a:custGeom>
                      <a:avLst/>
                      <a:gdLst>
                        <a:gd name="connsiteX0" fmla="*/ 41802 w 42691"/>
                        <a:gd name="connsiteY0" fmla="*/ 42647 h 90666"/>
                        <a:gd name="connsiteX1" fmla="*/ 27279 w 42691"/>
                        <a:gd name="connsiteY1" fmla="*/ 90594 h 90666"/>
                        <a:gd name="connsiteX2" fmla="*/ 818 w 42691"/>
                        <a:gd name="connsiteY2" fmla="*/ 48019 h 90666"/>
                        <a:gd name="connsiteX3" fmla="*/ 15342 w 42691"/>
                        <a:gd name="connsiteY3" fmla="*/ 72 h 90666"/>
                        <a:gd name="connsiteX4" fmla="*/ 41802 w 42691"/>
                        <a:gd name="connsiteY4" fmla="*/ 42647 h 906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2691" h="90666">
                          <a:moveTo>
                            <a:pt x="41802" y="42647"/>
                          </a:moveTo>
                          <a:cubicBezTo>
                            <a:pt x="45184" y="67715"/>
                            <a:pt x="38619" y="89202"/>
                            <a:pt x="27279" y="90594"/>
                          </a:cubicBezTo>
                          <a:cubicBezTo>
                            <a:pt x="15939" y="91987"/>
                            <a:pt x="4201" y="73087"/>
                            <a:pt x="818" y="48019"/>
                          </a:cubicBezTo>
                          <a:cubicBezTo>
                            <a:pt x="-2365" y="22951"/>
                            <a:pt x="4002" y="1464"/>
                            <a:pt x="15342" y="72"/>
                          </a:cubicBezTo>
                          <a:cubicBezTo>
                            <a:pt x="26682" y="-1321"/>
                            <a:pt x="38420" y="17778"/>
                            <a:pt x="41802" y="42647"/>
                          </a:cubicBezTo>
                          <a:close/>
                        </a:path>
                      </a:pathLst>
                    </a:custGeom>
                    <a:solidFill>
                      <a:srgbClr val="403319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9" name="任意多边形: 形状 848">
                      <a:extLst>
                        <a:ext uri="{FF2B5EF4-FFF2-40B4-BE49-F238E27FC236}">
                          <a16:creationId xmlns:a16="http://schemas.microsoft.com/office/drawing/2014/main" id="{3196EDFD-8C97-2290-7DC0-5DE3D542881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18511" y="5393944"/>
                      <a:ext cx="13641" cy="29304"/>
                    </a:xfrm>
                    <a:custGeom>
                      <a:avLst/>
                      <a:gdLst>
                        <a:gd name="connsiteX0" fmla="*/ 13386 w 13641"/>
                        <a:gd name="connsiteY0" fmla="*/ 13767 h 29304"/>
                        <a:gd name="connsiteX1" fmla="*/ 8810 w 13641"/>
                        <a:gd name="connsiteY1" fmla="*/ 29286 h 29304"/>
                        <a:gd name="connsiteX2" fmla="*/ 256 w 13641"/>
                        <a:gd name="connsiteY2" fmla="*/ 15558 h 29304"/>
                        <a:gd name="connsiteX3" fmla="*/ 4831 w 13641"/>
                        <a:gd name="connsiteY3" fmla="*/ 40 h 29304"/>
                        <a:gd name="connsiteX4" fmla="*/ 13386 w 13641"/>
                        <a:gd name="connsiteY4" fmla="*/ 13767 h 293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641" h="29304">
                          <a:moveTo>
                            <a:pt x="13386" y="13767"/>
                          </a:moveTo>
                          <a:cubicBezTo>
                            <a:pt x="14381" y="21924"/>
                            <a:pt x="12392" y="28689"/>
                            <a:pt x="8810" y="29286"/>
                          </a:cubicBezTo>
                          <a:cubicBezTo>
                            <a:pt x="5229" y="29684"/>
                            <a:pt x="1449" y="23715"/>
                            <a:pt x="256" y="15558"/>
                          </a:cubicBezTo>
                          <a:cubicBezTo>
                            <a:pt x="-739" y="7401"/>
                            <a:pt x="1250" y="637"/>
                            <a:pt x="4831" y="40"/>
                          </a:cubicBezTo>
                          <a:cubicBezTo>
                            <a:pt x="8611" y="-557"/>
                            <a:pt x="12392" y="5611"/>
                            <a:pt x="13386" y="1376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  <p:sp>
          <p:nvSpPr>
            <p:cNvPr id="850" name="任意多边形: 形状 849">
              <a:extLst>
                <a:ext uri="{FF2B5EF4-FFF2-40B4-BE49-F238E27FC236}">
                  <a16:creationId xmlns:a16="http://schemas.microsoft.com/office/drawing/2014/main" id="{25894E33-E385-6980-1989-6E2E6D01535B}"/>
                </a:ext>
              </a:extLst>
            </p:cNvPr>
            <p:cNvSpPr/>
            <p:nvPr/>
          </p:nvSpPr>
          <p:spPr>
            <a:xfrm flipH="1">
              <a:off x="1308904" y="4938655"/>
              <a:ext cx="664893" cy="175275"/>
            </a:xfrm>
            <a:custGeom>
              <a:avLst/>
              <a:gdLst>
                <a:gd name="connsiteX0" fmla="*/ 664894 w 664893"/>
                <a:gd name="connsiteY0" fmla="*/ 143046 h 175275"/>
                <a:gd name="connsiteX1" fmla="*/ 358708 w 664893"/>
                <a:gd name="connsiteY1" fmla="*/ 0 h 175275"/>
                <a:gd name="connsiteX2" fmla="*/ 378603 w 664893"/>
                <a:gd name="connsiteY2" fmla="*/ 28251 h 175275"/>
                <a:gd name="connsiteX3" fmla="*/ 0 w 664893"/>
                <a:gd name="connsiteY3" fmla="*/ 175276 h 175275"/>
                <a:gd name="connsiteX4" fmla="*/ 664894 w 664893"/>
                <a:gd name="connsiteY4" fmla="*/ 143046 h 17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4893" h="175275">
                  <a:moveTo>
                    <a:pt x="664894" y="143046"/>
                  </a:moveTo>
                  <a:cubicBezTo>
                    <a:pt x="664894" y="143046"/>
                    <a:pt x="570392" y="24272"/>
                    <a:pt x="358708" y="0"/>
                  </a:cubicBezTo>
                  <a:lnTo>
                    <a:pt x="378603" y="28251"/>
                  </a:lnTo>
                  <a:cubicBezTo>
                    <a:pt x="378603" y="28251"/>
                    <a:pt x="199349" y="-3979"/>
                    <a:pt x="0" y="175276"/>
                  </a:cubicBezTo>
                  <a:cubicBezTo>
                    <a:pt x="0" y="175276"/>
                    <a:pt x="454006" y="6167"/>
                    <a:pt x="664894" y="143046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1" name="任意多边形: 形状 850">
              <a:extLst>
                <a:ext uri="{FF2B5EF4-FFF2-40B4-BE49-F238E27FC236}">
                  <a16:creationId xmlns:a16="http://schemas.microsoft.com/office/drawing/2014/main" id="{EE33D411-EED1-BAF7-7D53-AD0ECD232288}"/>
                </a:ext>
              </a:extLst>
            </p:cNvPr>
            <p:cNvSpPr/>
            <p:nvPr/>
          </p:nvSpPr>
          <p:spPr>
            <a:xfrm flipH="1">
              <a:off x="964126" y="5861080"/>
              <a:ext cx="177706" cy="224725"/>
            </a:xfrm>
            <a:custGeom>
              <a:avLst/>
              <a:gdLst>
                <a:gd name="connsiteX0" fmla="*/ 4226 w 177706"/>
                <a:gd name="connsiteY0" fmla="*/ 1304 h 224725"/>
                <a:gd name="connsiteX1" fmla="*/ 159805 w 177706"/>
                <a:gd name="connsiteY1" fmla="*/ 36518 h 224725"/>
                <a:gd name="connsiteX2" fmla="*/ 154235 w 177706"/>
                <a:gd name="connsiteY2" fmla="*/ 224726 h 224725"/>
                <a:gd name="connsiteX3" fmla="*/ 90968 w 177706"/>
                <a:gd name="connsiteY3" fmla="*/ 65565 h 224725"/>
                <a:gd name="connsiteX4" fmla="*/ 4226 w 177706"/>
                <a:gd name="connsiteY4" fmla="*/ 1304 h 224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706" h="224725">
                  <a:moveTo>
                    <a:pt x="4226" y="1304"/>
                  </a:moveTo>
                  <a:cubicBezTo>
                    <a:pt x="4226" y="1304"/>
                    <a:pt x="79827" y="52235"/>
                    <a:pt x="159805" y="36518"/>
                  </a:cubicBezTo>
                  <a:cubicBezTo>
                    <a:pt x="159805" y="36518"/>
                    <a:pt x="203574" y="127240"/>
                    <a:pt x="154235" y="224726"/>
                  </a:cubicBezTo>
                  <a:cubicBezTo>
                    <a:pt x="154235" y="224726"/>
                    <a:pt x="170747" y="105355"/>
                    <a:pt x="90968" y="65565"/>
                  </a:cubicBezTo>
                  <a:cubicBezTo>
                    <a:pt x="11189" y="25974"/>
                    <a:pt x="-10298" y="-7052"/>
                    <a:pt x="4226" y="1304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2" name="任意多边形: 形状 851">
              <a:extLst>
                <a:ext uri="{FF2B5EF4-FFF2-40B4-BE49-F238E27FC236}">
                  <a16:creationId xmlns:a16="http://schemas.microsoft.com/office/drawing/2014/main" id="{87F2AD36-B3AB-62BA-A979-62A05BB9B089}"/>
                </a:ext>
              </a:extLst>
            </p:cNvPr>
            <p:cNvSpPr/>
            <p:nvPr/>
          </p:nvSpPr>
          <p:spPr>
            <a:xfrm flipH="1">
              <a:off x="760795" y="5883823"/>
              <a:ext cx="193475" cy="22528"/>
            </a:xfrm>
            <a:custGeom>
              <a:avLst/>
              <a:gdLst>
                <a:gd name="connsiteX0" fmla="*/ 6064 w 193475"/>
                <a:gd name="connsiteY0" fmla="*/ 15565 h 22528"/>
                <a:gd name="connsiteX1" fmla="*/ 177560 w 193475"/>
                <a:gd name="connsiteY1" fmla="*/ 8005 h 22528"/>
                <a:gd name="connsiteX2" fmla="*/ 193476 w 193475"/>
                <a:gd name="connsiteY2" fmla="*/ 22528 h 22528"/>
                <a:gd name="connsiteX3" fmla="*/ 79875 w 193475"/>
                <a:gd name="connsiteY3" fmla="*/ 11188 h 22528"/>
                <a:gd name="connsiteX4" fmla="*/ 6064 w 193475"/>
                <a:gd name="connsiteY4" fmla="*/ 15565 h 22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475" h="22528">
                  <a:moveTo>
                    <a:pt x="6064" y="15565"/>
                  </a:moveTo>
                  <a:cubicBezTo>
                    <a:pt x="6064" y="15565"/>
                    <a:pt x="127026" y="-13681"/>
                    <a:pt x="177560" y="8005"/>
                  </a:cubicBezTo>
                  <a:lnTo>
                    <a:pt x="193476" y="22528"/>
                  </a:lnTo>
                  <a:cubicBezTo>
                    <a:pt x="193476" y="22528"/>
                    <a:pt x="147319" y="1638"/>
                    <a:pt x="79875" y="11188"/>
                  </a:cubicBezTo>
                  <a:cubicBezTo>
                    <a:pt x="12629" y="20937"/>
                    <a:pt x="-12836" y="19544"/>
                    <a:pt x="6064" y="15565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3" name="任意多边形: 形状 852">
              <a:extLst>
                <a:ext uri="{FF2B5EF4-FFF2-40B4-BE49-F238E27FC236}">
                  <a16:creationId xmlns:a16="http://schemas.microsoft.com/office/drawing/2014/main" id="{BB3F8EB7-2349-1E47-DC36-70297E09B9CF}"/>
                </a:ext>
              </a:extLst>
            </p:cNvPr>
            <p:cNvSpPr/>
            <p:nvPr/>
          </p:nvSpPr>
          <p:spPr>
            <a:xfrm flipH="1">
              <a:off x="1750177" y="6202526"/>
              <a:ext cx="441670" cy="198218"/>
            </a:xfrm>
            <a:custGeom>
              <a:avLst/>
              <a:gdLst>
                <a:gd name="connsiteX0" fmla="*/ 441671 w 441670"/>
                <a:gd name="connsiteY0" fmla="*/ 18168 h 198218"/>
                <a:gd name="connsiteX1" fmla="*/ 234762 w 441670"/>
                <a:gd name="connsiteY1" fmla="*/ 191852 h 198218"/>
                <a:gd name="connsiteX2" fmla="*/ 0 w 441670"/>
                <a:gd name="connsiteY2" fmla="*/ 198218 h 198218"/>
                <a:gd name="connsiteX3" fmla="*/ 279128 w 441670"/>
                <a:gd name="connsiteY3" fmla="*/ 5634 h 198218"/>
                <a:gd name="connsiteX4" fmla="*/ 441671 w 441670"/>
                <a:gd name="connsiteY4" fmla="*/ 18168 h 198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670" h="198218">
                  <a:moveTo>
                    <a:pt x="441671" y="18168"/>
                  </a:moveTo>
                  <a:cubicBezTo>
                    <a:pt x="441671" y="18168"/>
                    <a:pt x="238343" y="190857"/>
                    <a:pt x="234762" y="191852"/>
                  </a:cubicBezTo>
                  <a:cubicBezTo>
                    <a:pt x="230982" y="192847"/>
                    <a:pt x="68439" y="174941"/>
                    <a:pt x="0" y="198218"/>
                  </a:cubicBezTo>
                  <a:lnTo>
                    <a:pt x="279128" y="5634"/>
                  </a:lnTo>
                  <a:cubicBezTo>
                    <a:pt x="279128" y="5634"/>
                    <a:pt x="365075" y="-13266"/>
                    <a:pt x="441671" y="18168"/>
                  </a:cubicBezTo>
                  <a:close/>
                </a:path>
              </a:pathLst>
            </a:custGeom>
            <a:gradFill>
              <a:gsLst>
                <a:gs pos="222">
                  <a:srgbClr val="FFFFFF"/>
                </a:gs>
                <a:gs pos="100000">
                  <a:srgbClr val="FFFFFF"/>
                </a:gs>
              </a:gsLst>
              <a:lin ang="12274748" scaled="1"/>
            </a:gradFill>
            <a:ln w="198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4" name="任意多边形: 形状 853">
              <a:extLst>
                <a:ext uri="{FF2B5EF4-FFF2-40B4-BE49-F238E27FC236}">
                  <a16:creationId xmlns:a16="http://schemas.microsoft.com/office/drawing/2014/main" id="{51A93374-FE5D-CAE2-D928-1C5EA948C2F6}"/>
                </a:ext>
              </a:extLst>
            </p:cNvPr>
            <p:cNvSpPr/>
            <p:nvPr/>
          </p:nvSpPr>
          <p:spPr>
            <a:xfrm flipH="1">
              <a:off x="1194905" y="6266452"/>
              <a:ext cx="439681" cy="269180"/>
            </a:xfrm>
            <a:custGeom>
              <a:avLst/>
              <a:gdLst>
                <a:gd name="connsiteX0" fmla="*/ 0 w 439681"/>
                <a:gd name="connsiteY0" fmla="*/ 181244 h 269180"/>
                <a:gd name="connsiteX1" fmla="*/ 264406 w 439681"/>
                <a:gd name="connsiteY1" fmla="*/ 0 h 269180"/>
                <a:gd name="connsiteX2" fmla="*/ 439681 w 439681"/>
                <a:gd name="connsiteY2" fmla="*/ 75800 h 269180"/>
                <a:gd name="connsiteX3" fmla="*/ 208500 w 439681"/>
                <a:gd name="connsiteY3" fmla="*/ 269180 h 269180"/>
                <a:gd name="connsiteX4" fmla="*/ 0 w 439681"/>
                <a:gd name="connsiteY4" fmla="*/ 181244 h 26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681" h="269180">
                  <a:moveTo>
                    <a:pt x="0" y="181244"/>
                  </a:moveTo>
                  <a:lnTo>
                    <a:pt x="264406" y="0"/>
                  </a:lnTo>
                  <a:lnTo>
                    <a:pt x="439681" y="75800"/>
                  </a:lnTo>
                  <a:lnTo>
                    <a:pt x="208500" y="269180"/>
                  </a:lnTo>
                  <a:cubicBezTo>
                    <a:pt x="208500" y="269379"/>
                    <a:pt x="124344" y="207705"/>
                    <a:pt x="0" y="181244"/>
                  </a:cubicBezTo>
                  <a:close/>
                </a:path>
              </a:pathLst>
            </a:custGeom>
            <a:gradFill>
              <a:gsLst>
                <a:gs pos="222">
                  <a:srgbClr val="FFFFFF"/>
                </a:gs>
                <a:gs pos="100000">
                  <a:srgbClr val="FFFFFF"/>
                </a:gs>
              </a:gsLst>
              <a:lin ang="12274757" scaled="1"/>
            </a:gradFill>
            <a:ln w="198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1E387B1C-EB40-9922-8827-2E0D9D3A55C5}"/>
              </a:ext>
            </a:extLst>
          </p:cNvPr>
          <p:cNvSpPr txBox="1"/>
          <p:nvPr/>
        </p:nvSpPr>
        <p:spPr>
          <a:xfrm>
            <a:off x="3640525" y="518728"/>
            <a:ext cx="16113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目录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588C395-D49F-143E-B606-4D9B635AC7F9}"/>
              </a:ext>
            </a:extLst>
          </p:cNvPr>
          <p:cNvGrpSpPr/>
          <p:nvPr/>
        </p:nvGrpSpPr>
        <p:grpSpPr>
          <a:xfrm>
            <a:off x="4777312" y="2275248"/>
            <a:ext cx="2905869" cy="529352"/>
            <a:chOff x="2123331" y="3295948"/>
            <a:chExt cx="2905869" cy="529352"/>
          </a:xfrm>
        </p:grpSpPr>
        <p:sp>
          <p:nvSpPr>
            <p:cNvPr id="515" name="矩形: 圆角 514">
              <a:extLst>
                <a:ext uri="{FF2B5EF4-FFF2-40B4-BE49-F238E27FC236}">
                  <a16:creationId xmlns:a16="http://schemas.microsoft.com/office/drawing/2014/main" id="{17375CD2-A365-10F3-BE53-6A4C7DB27F83}"/>
                </a:ext>
              </a:extLst>
            </p:cNvPr>
            <p:cNvSpPr/>
            <p:nvPr/>
          </p:nvSpPr>
          <p:spPr>
            <a:xfrm>
              <a:off x="2123331" y="3295948"/>
              <a:ext cx="2905869" cy="529352"/>
            </a:xfrm>
            <a:prstGeom prst="roundRect">
              <a:avLst>
                <a:gd name="adj" fmla="val 50000"/>
              </a:avLst>
            </a:prstGeom>
            <a:blipFill dpi="0" rotWithShape="0">
              <a:blip r:embed="rId3">
                <a:alphaModFix amt="15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文本框 363">
              <a:extLst>
                <a:ext uri="{FF2B5EF4-FFF2-40B4-BE49-F238E27FC236}">
                  <a16:creationId xmlns:a16="http://schemas.microsoft.com/office/drawing/2014/main" id="{46C2B225-C728-768B-7F86-6DA12A8EA04A}"/>
                </a:ext>
              </a:extLst>
            </p:cNvPr>
            <p:cNvSpPr txBox="1"/>
            <p:nvPr/>
          </p:nvSpPr>
          <p:spPr>
            <a:xfrm>
              <a:off x="2531243" y="3349217"/>
              <a:ext cx="19960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blipFill dpi="0" rotWithShape="1"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个人简介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12006F20-2AB9-CFD1-35E7-47EC73DE48B8}"/>
              </a:ext>
            </a:extLst>
          </p:cNvPr>
          <p:cNvSpPr txBox="1"/>
          <p:nvPr/>
        </p:nvSpPr>
        <p:spPr>
          <a:xfrm>
            <a:off x="1330923" y="1451815"/>
            <a:ext cx="279435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01</a:t>
            </a:r>
            <a:endParaRPr lang="zh-CN" altLang="en-US" sz="19900" b="1" dirty="0">
              <a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302498F-21A7-6C05-331C-73ECEEA335C8}"/>
              </a:ext>
            </a:extLst>
          </p:cNvPr>
          <p:cNvSpPr txBox="1"/>
          <p:nvPr/>
        </p:nvSpPr>
        <p:spPr>
          <a:xfrm>
            <a:off x="4694176" y="2968961"/>
            <a:ext cx="3398172" cy="10842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60218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3AEF7-E4FA-4ABD-7F97-89E9E24F8F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ACE5D2C7-BB7C-FEA3-A70B-CF39DC5A91CE}"/>
              </a:ext>
            </a:extLst>
          </p:cNvPr>
          <p:cNvSpPr/>
          <p:nvPr/>
        </p:nvSpPr>
        <p:spPr>
          <a:xfrm>
            <a:off x="4866776" y="4207856"/>
            <a:ext cx="1382375" cy="816496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3 h 442760"/>
              <a:gd name="connsiteX8" fmla="*/ 511049 w 749618"/>
              <a:gd name="connsiteY8" fmla="*/ 377920 h 442760"/>
              <a:gd name="connsiteX9" fmla="*/ 354509 w 749618"/>
              <a:gd name="connsiteY9" fmla="*/ 442760 h 442760"/>
              <a:gd name="connsiteX10" fmla="*/ 197970 w 749618"/>
              <a:gd name="connsiteY10" fmla="*/ 377920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9" y="402067"/>
                  <a:pt x="558174" y="397848"/>
                  <a:pt x="540134" y="390217"/>
                </a:cubicBezTo>
                <a:lnTo>
                  <a:pt x="514438" y="372893"/>
                </a:lnTo>
                <a:lnTo>
                  <a:pt x="511049" y="377920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20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1" y="0"/>
                  <a:pt x="354509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035663D4-F042-2E3A-BD84-E696588525C7}"/>
              </a:ext>
            </a:extLst>
          </p:cNvPr>
          <p:cNvSpPr txBox="1"/>
          <p:nvPr/>
        </p:nvSpPr>
        <p:spPr>
          <a:xfrm>
            <a:off x="1633488" y="1725348"/>
            <a:ext cx="58913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幼儿园竞聘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6D902CD3-AD0F-DB03-FE4B-F44E7C4C5A98}"/>
              </a:ext>
            </a:extLst>
          </p:cNvPr>
          <p:cNvSpPr txBox="1"/>
          <p:nvPr/>
        </p:nvSpPr>
        <p:spPr>
          <a:xfrm>
            <a:off x="3640525" y="518728"/>
            <a:ext cx="16113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目录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04C1954-8526-F95D-0E36-B84ACC659F17}"/>
              </a:ext>
            </a:extLst>
          </p:cNvPr>
          <p:cNvGrpSpPr/>
          <p:nvPr/>
        </p:nvGrpSpPr>
        <p:grpSpPr>
          <a:xfrm>
            <a:off x="4643065" y="420469"/>
            <a:ext cx="2905869" cy="529352"/>
            <a:chOff x="2123331" y="3295948"/>
            <a:chExt cx="2905869" cy="529352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DCE6F6C0-E452-47F6-1491-6C4CC4AA25FC}"/>
                </a:ext>
              </a:extLst>
            </p:cNvPr>
            <p:cNvSpPr/>
            <p:nvPr/>
          </p:nvSpPr>
          <p:spPr>
            <a:xfrm>
              <a:off x="2123331" y="3295948"/>
              <a:ext cx="2905869" cy="529352"/>
            </a:xfrm>
            <a:prstGeom prst="roundRect">
              <a:avLst>
                <a:gd name="adj" fmla="val 50000"/>
              </a:avLst>
            </a:prstGeom>
            <a:blipFill dpi="0" rotWithShape="0">
              <a:blip r:embed="rId3">
                <a:alphaModFix amt="15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77E5EE8-432D-126C-23A0-478FC30F0336}"/>
                </a:ext>
              </a:extLst>
            </p:cNvPr>
            <p:cNvSpPr txBox="1"/>
            <p:nvPr/>
          </p:nvSpPr>
          <p:spPr>
            <a:xfrm>
              <a:off x="2578227" y="3349217"/>
              <a:ext cx="19960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blipFill dpi="0" rotWithShape="1"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个人简介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4CACC457-901C-CB9A-E2E2-2F97F7029521}"/>
              </a:ext>
            </a:extLst>
          </p:cNvPr>
          <p:cNvSpPr txBox="1"/>
          <p:nvPr/>
        </p:nvSpPr>
        <p:spPr>
          <a:xfrm>
            <a:off x="439774" y="242905"/>
            <a:ext cx="8146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01</a:t>
            </a:r>
            <a:endParaRPr lang="zh-CN" altLang="en-US" sz="4800" b="1" dirty="0">
              <a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2" name="任意多边形: 形状 1" descr="D:\51PPT模板网\51pptmoban.com\图片.jpg">
            <a:extLst>
              <a:ext uri="{FF2B5EF4-FFF2-40B4-BE49-F238E27FC236}">
                <a16:creationId xmlns:a16="http://schemas.microsoft.com/office/drawing/2014/main" id="{279C3007-F087-BC00-0590-5CE34D66047D}"/>
              </a:ext>
            </a:extLst>
          </p:cNvPr>
          <p:cNvSpPr/>
          <p:nvPr/>
        </p:nvSpPr>
        <p:spPr>
          <a:xfrm>
            <a:off x="847097" y="1833647"/>
            <a:ext cx="5402054" cy="3190705"/>
          </a:xfrm>
          <a:custGeom>
            <a:avLst/>
            <a:gdLst>
              <a:gd name="connsiteX0" fmla="*/ 625179 w 1321958"/>
              <a:gd name="connsiteY0" fmla="*/ 0 h 780810"/>
              <a:gd name="connsiteX1" fmla="*/ 948909 w 1321958"/>
              <a:gd name="connsiteY1" fmla="*/ 172126 h 780810"/>
              <a:gd name="connsiteX2" fmla="*/ 961500 w 1321958"/>
              <a:gd name="connsiteY2" fmla="*/ 195323 h 780810"/>
              <a:gd name="connsiteX3" fmla="*/ 1002447 w 1321958"/>
              <a:gd name="connsiteY3" fmla="*/ 182613 h 780810"/>
              <a:gd name="connsiteX4" fmla="*/ 1056039 w 1321958"/>
              <a:gd name="connsiteY4" fmla="*/ 177210 h 780810"/>
              <a:gd name="connsiteX5" fmla="*/ 1321958 w 1321958"/>
              <a:gd name="connsiteY5" fmla="*/ 443129 h 780810"/>
              <a:gd name="connsiteX6" fmla="*/ 1056039 w 1321958"/>
              <a:gd name="connsiteY6" fmla="*/ 709048 h 780810"/>
              <a:gd name="connsiteX7" fmla="*/ 907361 w 1321958"/>
              <a:gd name="connsiteY7" fmla="*/ 663633 h 780810"/>
              <a:gd name="connsiteX8" fmla="*/ 905107 w 1321958"/>
              <a:gd name="connsiteY8" fmla="*/ 661773 h 780810"/>
              <a:gd name="connsiteX9" fmla="*/ 901237 w 1321958"/>
              <a:gd name="connsiteY9" fmla="*/ 666463 h 780810"/>
              <a:gd name="connsiteX10" fmla="*/ 625179 w 1321958"/>
              <a:gd name="connsiteY10" fmla="*/ 780810 h 780810"/>
              <a:gd name="connsiteX11" fmla="*/ 349121 w 1321958"/>
              <a:gd name="connsiteY11" fmla="*/ 666463 h 780810"/>
              <a:gd name="connsiteX12" fmla="*/ 327096 w 1321958"/>
              <a:gd name="connsiteY12" fmla="*/ 639768 h 780810"/>
              <a:gd name="connsiteX13" fmla="*/ 278081 w 1321958"/>
              <a:gd name="connsiteY13" fmla="*/ 672815 h 780810"/>
              <a:gd name="connsiteX14" fmla="*/ 200167 w 1321958"/>
              <a:gd name="connsiteY14" fmla="*/ 688545 h 780810"/>
              <a:gd name="connsiteX15" fmla="*/ 0 w 1321958"/>
              <a:gd name="connsiteY15" fmla="*/ 488378 h 780810"/>
              <a:gd name="connsiteX16" fmla="*/ 200167 w 1321958"/>
              <a:gd name="connsiteY16" fmla="*/ 288211 h 780810"/>
              <a:gd name="connsiteX17" fmla="*/ 240508 w 1321958"/>
              <a:gd name="connsiteY17" fmla="*/ 292278 h 780810"/>
              <a:gd name="connsiteX18" fmla="*/ 248019 w 1321958"/>
              <a:gd name="connsiteY18" fmla="*/ 294609 h 780810"/>
              <a:gd name="connsiteX19" fmla="*/ 265454 w 1321958"/>
              <a:gd name="connsiteY19" fmla="*/ 238442 h 780810"/>
              <a:gd name="connsiteX20" fmla="*/ 625179 w 1321958"/>
              <a:gd name="connsiteY20" fmla="*/ 0 h 78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21958" h="780810">
                <a:moveTo>
                  <a:pt x="625179" y="0"/>
                </a:moveTo>
                <a:cubicBezTo>
                  <a:pt x="759938" y="0"/>
                  <a:pt x="878751" y="68277"/>
                  <a:pt x="948909" y="172126"/>
                </a:cubicBezTo>
                <a:lnTo>
                  <a:pt x="961500" y="195323"/>
                </a:lnTo>
                <a:lnTo>
                  <a:pt x="1002447" y="182613"/>
                </a:lnTo>
                <a:cubicBezTo>
                  <a:pt x="1019758" y="179070"/>
                  <a:pt x="1037681" y="177210"/>
                  <a:pt x="1056039" y="177210"/>
                </a:cubicBezTo>
                <a:cubicBezTo>
                  <a:pt x="1202902" y="177210"/>
                  <a:pt x="1321958" y="296266"/>
                  <a:pt x="1321958" y="443129"/>
                </a:cubicBezTo>
                <a:cubicBezTo>
                  <a:pt x="1321958" y="589992"/>
                  <a:pt x="1202902" y="709048"/>
                  <a:pt x="1056039" y="709048"/>
                </a:cubicBezTo>
                <a:cubicBezTo>
                  <a:pt x="1000965" y="709048"/>
                  <a:pt x="949802" y="692306"/>
                  <a:pt x="907361" y="663633"/>
                </a:cubicBezTo>
                <a:lnTo>
                  <a:pt x="905107" y="661773"/>
                </a:lnTo>
                <a:lnTo>
                  <a:pt x="901237" y="666463"/>
                </a:lnTo>
                <a:cubicBezTo>
                  <a:pt x="830588" y="737113"/>
                  <a:pt x="732987" y="780810"/>
                  <a:pt x="625179" y="780810"/>
                </a:cubicBezTo>
                <a:cubicBezTo>
                  <a:pt x="517372" y="780810"/>
                  <a:pt x="419770" y="737113"/>
                  <a:pt x="349121" y="666463"/>
                </a:cubicBezTo>
                <a:lnTo>
                  <a:pt x="327096" y="639768"/>
                </a:lnTo>
                <a:lnTo>
                  <a:pt x="278081" y="672815"/>
                </a:lnTo>
                <a:cubicBezTo>
                  <a:pt x="254133" y="682944"/>
                  <a:pt x="227804" y="688545"/>
                  <a:pt x="200167" y="688545"/>
                </a:cubicBezTo>
                <a:cubicBezTo>
                  <a:pt x="89618" y="688545"/>
                  <a:pt x="0" y="598927"/>
                  <a:pt x="0" y="488378"/>
                </a:cubicBezTo>
                <a:cubicBezTo>
                  <a:pt x="0" y="377829"/>
                  <a:pt x="89618" y="288211"/>
                  <a:pt x="200167" y="288211"/>
                </a:cubicBezTo>
                <a:cubicBezTo>
                  <a:pt x="213986" y="288211"/>
                  <a:pt x="227477" y="289611"/>
                  <a:pt x="240508" y="292278"/>
                </a:cubicBezTo>
                <a:lnTo>
                  <a:pt x="248019" y="294609"/>
                </a:lnTo>
                <a:lnTo>
                  <a:pt x="265454" y="238442"/>
                </a:lnTo>
                <a:cubicBezTo>
                  <a:pt x="324721" y="98319"/>
                  <a:pt x="463468" y="0"/>
                  <a:pt x="625179" y="0"/>
                </a:cubicBezTo>
                <a:close/>
              </a:path>
            </a:pathLst>
          </a:custGeom>
          <a:blipFill dpi="0" rotWithShape="1">
            <a:blip r:embed="rId5"/>
            <a:srcRect/>
            <a:tile tx="0" ty="-24130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4C3319C2-59A2-4B50-E0E3-B03E5A258D21}"/>
              </a:ext>
            </a:extLst>
          </p:cNvPr>
          <p:cNvSpPr/>
          <p:nvPr/>
        </p:nvSpPr>
        <p:spPr>
          <a:xfrm>
            <a:off x="643492" y="2106458"/>
            <a:ext cx="1804204" cy="1065648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3 h 442760"/>
              <a:gd name="connsiteX8" fmla="*/ 511049 w 749618"/>
              <a:gd name="connsiteY8" fmla="*/ 377920 h 442760"/>
              <a:gd name="connsiteX9" fmla="*/ 354509 w 749618"/>
              <a:gd name="connsiteY9" fmla="*/ 442760 h 442760"/>
              <a:gd name="connsiteX10" fmla="*/ 197970 w 749618"/>
              <a:gd name="connsiteY10" fmla="*/ 377920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9" y="402067"/>
                  <a:pt x="558174" y="397848"/>
                  <a:pt x="540134" y="390217"/>
                </a:cubicBezTo>
                <a:lnTo>
                  <a:pt x="514438" y="372893"/>
                </a:lnTo>
                <a:lnTo>
                  <a:pt x="511049" y="377920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20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1" y="0"/>
                  <a:pt x="354509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37ECD18-ADC3-C28D-9D0B-6F56C8A348C1}"/>
              </a:ext>
            </a:extLst>
          </p:cNvPr>
          <p:cNvSpPr txBox="1"/>
          <p:nvPr/>
        </p:nvSpPr>
        <p:spPr>
          <a:xfrm>
            <a:off x="6956124" y="2381193"/>
            <a:ext cx="3813476" cy="2643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95EF765-C345-D431-32EE-FA34DEB9E06C}"/>
              </a:ext>
            </a:extLst>
          </p:cNvPr>
          <p:cNvSpPr txBox="1"/>
          <p:nvPr/>
        </p:nvSpPr>
        <p:spPr>
          <a:xfrm>
            <a:off x="6956124" y="1948790"/>
            <a:ext cx="20717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blipFill dpi="0" rotWithShape="1"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71252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3F4DF3-211B-53B2-8C1D-D002C07DE7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8C11AB84-346C-DC7E-EBD1-F1A8E8AD358C}"/>
              </a:ext>
            </a:extLst>
          </p:cNvPr>
          <p:cNvSpPr txBox="1"/>
          <p:nvPr/>
        </p:nvSpPr>
        <p:spPr>
          <a:xfrm>
            <a:off x="1633488" y="1725348"/>
            <a:ext cx="58913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幼儿园竞聘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8811149C-3919-81AC-E404-D0E5D79C07A7}"/>
              </a:ext>
            </a:extLst>
          </p:cNvPr>
          <p:cNvSpPr txBox="1"/>
          <p:nvPr/>
        </p:nvSpPr>
        <p:spPr>
          <a:xfrm>
            <a:off x="3640525" y="518728"/>
            <a:ext cx="16113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目录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2488F0C-6C17-D833-844D-D53081B23EEC}"/>
              </a:ext>
            </a:extLst>
          </p:cNvPr>
          <p:cNvGrpSpPr/>
          <p:nvPr/>
        </p:nvGrpSpPr>
        <p:grpSpPr>
          <a:xfrm>
            <a:off x="4643065" y="420469"/>
            <a:ext cx="2905869" cy="529352"/>
            <a:chOff x="2123331" y="3295948"/>
            <a:chExt cx="2905869" cy="529352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0C21FC4E-DA4E-919C-7D85-3EFD34E7207F}"/>
                </a:ext>
              </a:extLst>
            </p:cNvPr>
            <p:cNvSpPr/>
            <p:nvPr/>
          </p:nvSpPr>
          <p:spPr>
            <a:xfrm>
              <a:off x="2123331" y="3295948"/>
              <a:ext cx="2905869" cy="529352"/>
            </a:xfrm>
            <a:prstGeom prst="roundRect">
              <a:avLst>
                <a:gd name="adj" fmla="val 50000"/>
              </a:avLst>
            </a:prstGeom>
            <a:blipFill dpi="0" rotWithShape="0">
              <a:blip r:embed="rId3">
                <a:alphaModFix amt="15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6106587-E21F-9A6E-E415-4E080E8E3DE7}"/>
                </a:ext>
              </a:extLst>
            </p:cNvPr>
            <p:cNvSpPr txBox="1"/>
            <p:nvPr/>
          </p:nvSpPr>
          <p:spPr>
            <a:xfrm>
              <a:off x="2578227" y="3349217"/>
              <a:ext cx="19960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blipFill dpi="0" rotWithShape="1"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个人简介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E2A6677E-8964-C58F-032F-3BFE253216DF}"/>
              </a:ext>
            </a:extLst>
          </p:cNvPr>
          <p:cNvSpPr txBox="1"/>
          <p:nvPr/>
        </p:nvSpPr>
        <p:spPr>
          <a:xfrm>
            <a:off x="439774" y="242905"/>
            <a:ext cx="8146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01</a:t>
            </a:r>
            <a:endParaRPr lang="zh-CN" altLang="en-US" sz="4800" b="1" dirty="0">
              <a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A5AC41C-7816-D207-E7A3-2C44BCD5B9F1}"/>
              </a:ext>
            </a:extLst>
          </p:cNvPr>
          <p:cNvGrpSpPr/>
          <p:nvPr/>
        </p:nvGrpSpPr>
        <p:grpSpPr>
          <a:xfrm>
            <a:off x="1254421" y="1456842"/>
            <a:ext cx="2928030" cy="4294341"/>
            <a:chOff x="874713" y="1456842"/>
            <a:chExt cx="2928030" cy="4294341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CDBA507C-9B8E-3454-D841-17888039C521}"/>
                </a:ext>
              </a:extLst>
            </p:cNvPr>
            <p:cNvSpPr/>
            <p:nvPr/>
          </p:nvSpPr>
          <p:spPr>
            <a:xfrm>
              <a:off x="1105401" y="4011946"/>
              <a:ext cx="2466654" cy="1310931"/>
            </a:xfrm>
            <a:prstGeom prst="roundRect">
              <a:avLst>
                <a:gd name="adj" fmla="val 7750"/>
              </a:avLst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78117C54-8DB7-C943-932B-25EDB6418973}"/>
                </a:ext>
              </a:extLst>
            </p:cNvPr>
            <p:cNvSpPr/>
            <p:nvPr/>
          </p:nvSpPr>
          <p:spPr>
            <a:xfrm>
              <a:off x="874713" y="1872340"/>
              <a:ext cx="2928030" cy="3878843"/>
            </a:xfrm>
            <a:prstGeom prst="roundRect">
              <a:avLst>
                <a:gd name="adj" fmla="val 6753"/>
              </a:avLst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A88E7F25-4A56-E5E6-925A-324085E4B73B}"/>
                </a:ext>
              </a:extLst>
            </p:cNvPr>
            <p:cNvSpPr/>
            <p:nvPr/>
          </p:nvSpPr>
          <p:spPr>
            <a:xfrm>
              <a:off x="1143237" y="1456842"/>
              <a:ext cx="1406926" cy="830997"/>
            </a:xfrm>
            <a:custGeom>
              <a:avLst/>
              <a:gdLst>
                <a:gd name="connsiteX0" fmla="*/ 354509 w 749618"/>
                <a:gd name="connsiteY0" fmla="*/ 0 h 442760"/>
                <a:gd name="connsiteX1" fmla="*/ 511049 w 749618"/>
                <a:gd name="connsiteY1" fmla="*/ 64841 h 442760"/>
                <a:gd name="connsiteX2" fmla="*/ 542719 w 749618"/>
                <a:gd name="connsiteY2" fmla="*/ 111815 h 442760"/>
                <a:gd name="connsiteX3" fmla="*/ 598828 w 749618"/>
                <a:gd name="connsiteY3" fmla="*/ 100487 h 442760"/>
                <a:gd name="connsiteX4" fmla="*/ 749618 w 749618"/>
                <a:gd name="connsiteY4" fmla="*/ 251277 h 442760"/>
                <a:gd name="connsiteX5" fmla="*/ 598828 w 749618"/>
                <a:gd name="connsiteY5" fmla="*/ 402067 h 442760"/>
                <a:gd name="connsiteX6" fmla="*/ 540134 w 749618"/>
                <a:gd name="connsiteY6" fmla="*/ 390217 h 442760"/>
                <a:gd name="connsiteX7" fmla="*/ 514438 w 749618"/>
                <a:gd name="connsiteY7" fmla="*/ 372893 h 442760"/>
                <a:gd name="connsiteX8" fmla="*/ 511049 w 749618"/>
                <a:gd name="connsiteY8" fmla="*/ 377920 h 442760"/>
                <a:gd name="connsiteX9" fmla="*/ 354509 w 749618"/>
                <a:gd name="connsiteY9" fmla="*/ 442760 h 442760"/>
                <a:gd name="connsiteX10" fmla="*/ 197970 w 749618"/>
                <a:gd name="connsiteY10" fmla="*/ 377920 h 442760"/>
                <a:gd name="connsiteX11" fmla="*/ 187050 w 749618"/>
                <a:gd name="connsiteY11" fmla="*/ 361723 h 442760"/>
                <a:gd name="connsiteX12" fmla="*/ 157686 w 749618"/>
                <a:gd name="connsiteY12" fmla="*/ 381520 h 442760"/>
                <a:gd name="connsiteX13" fmla="*/ 113505 w 749618"/>
                <a:gd name="connsiteY13" fmla="*/ 390440 h 442760"/>
                <a:gd name="connsiteX14" fmla="*/ 0 w 749618"/>
                <a:gd name="connsiteY14" fmla="*/ 276935 h 442760"/>
                <a:gd name="connsiteX15" fmla="*/ 113505 w 749618"/>
                <a:gd name="connsiteY15" fmla="*/ 163430 h 442760"/>
                <a:gd name="connsiteX16" fmla="*/ 143602 w 749618"/>
                <a:gd name="connsiteY16" fmla="*/ 169506 h 442760"/>
                <a:gd name="connsiteX17" fmla="*/ 150526 w 749618"/>
                <a:gd name="connsiteY17" fmla="*/ 135209 h 442760"/>
                <a:gd name="connsiteX18" fmla="*/ 354509 w 749618"/>
                <a:gd name="connsiteY18" fmla="*/ 0 h 442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49618" h="442760">
                  <a:moveTo>
                    <a:pt x="354509" y="0"/>
                  </a:moveTo>
                  <a:cubicBezTo>
                    <a:pt x="415642" y="0"/>
                    <a:pt x="470987" y="24779"/>
                    <a:pt x="511049" y="64841"/>
                  </a:cubicBezTo>
                  <a:lnTo>
                    <a:pt x="542719" y="111815"/>
                  </a:lnTo>
                  <a:lnTo>
                    <a:pt x="598828" y="100487"/>
                  </a:lnTo>
                  <a:cubicBezTo>
                    <a:pt x="682107" y="100487"/>
                    <a:pt x="749618" y="167998"/>
                    <a:pt x="749618" y="251277"/>
                  </a:cubicBezTo>
                  <a:cubicBezTo>
                    <a:pt x="749618" y="334556"/>
                    <a:pt x="682107" y="402067"/>
                    <a:pt x="598828" y="402067"/>
                  </a:cubicBezTo>
                  <a:cubicBezTo>
                    <a:pt x="578009" y="402067"/>
                    <a:pt x="558174" y="397848"/>
                    <a:pt x="540134" y="390217"/>
                  </a:cubicBezTo>
                  <a:lnTo>
                    <a:pt x="514438" y="372893"/>
                  </a:lnTo>
                  <a:lnTo>
                    <a:pt x="511049" y="377920"/>
                  </a:lnTo>
                  <a:cubicBezTo>
                    <a:pt x="470987" y="417981"/>
                    <a:pt x="415642" y="442760"/>
                    <a:pt x="354509" y="442760"/>
                  </a:cubicBezTo>
                  <a:cubicBezTo>
                    <a:pt x="293377" y="442760"/>
                    <a:pt x="238032" y="417981"/>
                    <a:pt x="197970" y="377920"/>
                  </a:cubicBezTo>
                  <a:lnTo>
                    <a:pt x="187050" y="361723"/>
                  </a:lnTo>
                  <a:lnTo>
                    <a:pt x="157686" y="381520"/>
                  </a:lnTo>
                  <a:cubicBezTo>
                    <a:pt x="144107" y="387264"/>
                    <a:pt x="129177" y="390440"/>
                    <a:pt x="113505" y="390440"/>
                  </a:cubicBezTo>
                  <a:cubicBezTo>
                    <a:pt x="50818" y="390440"/>
                    <a:pt x="0" y="339622"/>
                    <a:pt x="0" y="276935"/>
                  </a:cubicBezTo>
                  <a:cubicBezTo>
                    <a:pt x="0" y="214248"/>
                    <a:pt x="50818" y="163430"/>
                    <a:pt x="113505" y="163430"/>
                  </a:cubicBezTo>
                  <a:lnTo>
                    <a:pt x="143602" y="169506"/>
                  </a:lnTo>
                  <a:lnTo>
                    <a:pt x="150526" y="135209"/>
                  </a:lnTo>
                  <a:cubicBezTo>
                    <a:pt x="184134" y="55752"/>
                    <a:pt x="262811" y="0"/>
                    <a:pt x="354509" y="0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F669BE2-958F-D906-4555-6F67395B8687}"/>
                </a:ext>
              </a:extLst>
            </p:cNvPr>
            <p:cNvSpPr txBox="1"/>
            <p:nvPr/>
          </p:nvSpPr>
          <p:spPr>
            <a:xfrm>
              <a:off x="1568071" y="1658646"/>
              <a:ext cx="59824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rgbClr val="009547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sz="2800" b="1" dirty="0">
                <a:solidFill>
                  <a:srgbClr val="009547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7E6DEBA-8947-1043-7652-A0F92A72FE64}"/>
                </a:ext>
              </a:extLst>
            </p:cNvPr>
            <p:cNvGrpSpPr/>
            <p:nvPr/>
          </p:nvGrpSpPr>
          <p:grpSpPr>
            <a:xfrm>
              <a:off x="1359809" y="2574104"/>
              <a:ext cx="2235568" cy="1047355"/>
              <a:chOff x="283598" y="1906534"/>
              <a:chExt cx="2235568" cy="1047355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8AA6050-193B-5DA0-B122-58E17B85B11D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1986129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8EBC192-F535-EFFE-449E-3BD90E34FC0B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8BEA620-A65A-FFF2-202B-50B1996F836F}"/>
              </a:ext>
            </a:extLst>
          </p:cNvPr>
          <p:cNvGrpSpPr/>
          <p:nvPr/>
        </p:nvGrpSpPr>
        <p:grpSpPr>
          <a:xfrm>
            <a:off x="4679792" y="1456842"/>
            <a:ext cx="2928030" cy="4294341"/>
            <a:chOff x="874713" y="1456842"/>
            <a:chExt cx="2928030" cy="4294341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432F0FDF-54BD-244D-572D-0F1272392313}"/>
                </a:ext>
              </a:extLst>
            </p:cNvPr>
            <p:cNvSpPr/>
            <p:nvPr/>
          </p:nvSpPr>
          <p:spPr>
            <a:xfrm>
              <a:off x="1105401" y="4011946"/>
              <a:ext cx="2466654" cy="1310931"/>
            </a:xfrm>
            <a:prstGeom prst="roundRect">
              <a:avLst>
                <a:gd name="adj" fmla="val 7750"/>
              </a:avLst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5A42B5E5-5457-51F6-DC78-00B48DAA5F62}"/>
                </a:ext>
              </a:extLst>
            </p:cNvPr>
            <p:cNvSpPr/>
            <p:nvPr/>
          </p:nvSpPr>
          <p:spPr>
            <a:xfrm>
              <a:off x="874713" y="1872340"/>
              <a:ext cx="2928030" cy="3878843"/>
            </a:xfrm>
            <a:prstGeom prst="roundRect">
              <a:avLst>
                <a:gd name="adj" fmla="val 6753"/>
              </a:avLst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D770D7C6-21C4-CF7F-3A44-DB313CB71680}"/>
                </a:ext>
              </a:extLst>
            </p:cNvPr>
            <p:cNvSpPr/>
            <p:nvPr/>
          </p:nvSpPr>
          <p:spPr>
            <a:xfrm>
              <a:off x="1143237" y="1456842"/>
              <a:ext cx="1406926" cy="830997"/>
            </a:xfrm>
            <a:custGeom>
              <a:avLst/>
              <a:gdLst>
                <a:gd name="connsiteX0" fmla="*/ 354509 w 749618"/>
                <a:gd name="connsiteY0" fmla="*/ 0 h 442760"/>
                <a:gd name="connsiteX1" fmla="*/ 511049 w 749618"/>
                <a:gd name="connsiteY1" fmla="*/ 64841 h 442760"/>
                <a:gd name="connsiteX2" fmla="*/ 542719 w 749618"/>
                <a:gd name="connsiteY2" fmla="*/ 111815 h 442760"/>
                <a:gd name="connsiteX3" fmla="*/ 598828 w 749618"/>
                <a:gd name="connsiteY3" fmla="*/ 100487 h 442760"/>
                <a:gd name="connsiteX4" fmla="*/ 749618 w 749618"/>
                <a:gd name="connsiteY4" fmla="*/ 251277 h 442760"/>
                <a:gd name="connsiteX5" fmla="*/ 598828 w 749618"/>
                <a:gd name="connsiteY5" fmla="*/ 402067 h 442760"/>
                <a:gd name="connsiteX6" fmla="*/ 540134 w 749618"/>
                <a:gd name="connsiteY6" fmla="*/ 390217 h 442760"/>
                <a:gd name="connsiteX7" fmla="*/ 514438 w 749618"/>
                <a:gd name="connsiteY7" fmla="*/ 372893 h 442760"/>
                <a:gd name="connsiteX8" fmla="*/ 511049 w 749618"/>
                <a:gd name="connsiteY8" fmla="*/ 377920 h 442760"/>
                <a:gd name="connsiteX9" fmla="*/ 354509 w 749618"/>
                <a:gd name="connsiteY9" fmla="*/ 442760 h 442760"/>
                <a:gd name="connsiteX10" fmla="*/ 197970 w 749618"/>
                <a:gd name="connsiteY10" fmla="*/ 377920 h 442760"/>
                <a:gd name="connsiteX11" fmla="*/ 187050 w 749618"/>
                <a:gd name="connsiteY11" fmla="*/ 361723 h 442760"/>
                <a:gd name="connsiteX12" fmla="*/ 157686 w 749618"/>
                <a:gd name="connsiteY12" fmla="*/ 381520 h 442760"/>
                <a:gd name="connsiteX13" fmla="*/ 113505 w 749618"/>
                <a:gd name="connsiteY13" fmla="*/ 390440 h 442760"/>
                <a:gd name="connsiteX14" fmla="*/ 0 w 749618"/>
                <a:gd name="connsiteY14" fmla="*/ 276935 h 442760"/>
                <a:gd name="connsiteX15" fmla="*/ 113505 w 749618"/>
                <a:gd name="connsiteY15" fmla="*/ 163430 h 442760"/>
                <a:gd name="connsiteX16" fmla="*/ 143602 w 749618"/>
                <a:gd name="connsiteY16" fmla="*/ 169506 h 442760"/>
                <a:gd name="connsiteX17" fmla="*/ 150526 w 749618"/>
                <a:gd name="connsiteY17" fmla="*/ 135209 h 442760"/>
                <a:gd name="connsiteX18" fmla="*/ 354509 w 749618"/>
                <a:gd name="connsiteY18" fmla="*/ 0 h 442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49618" h="442760">
                  <a:moveTo>
                    <a:pt x="354509" y="0"/>
                  </a:moveTo>
                  <a:cubicBezTo>
                    <a:pt x="415642" y="0"/>
                    <a:pt x="470987" y="24779"/>
                    <a:pt x="511049" y="64841"/>
                  </a:cubicBezTo>
                  <a:lnTo>
                    <a:pt x="542719" y="111815"/>
                  </a:lnTo>
                  <a:lnTo>
                    <a:pt x="598828" y="100487"/>
                  </a:lnTo>
                  <a:cubicBezTo>
                    <a:pt x="682107" y="100487"/>
                    <a:pt x="749618" y="167998"/>
                    <a:pt x="749618" y="251277"/>
                  </a:cubicBezTo>
                  <a:cubicBezTo>
                    <a:pt x="749618" y="334556"/>
                    <a:pt x="682107" y="402067"/>
                    <a:pt x="598828" y="402067"/>
                  </a:cubicBezTo>
                  <a:cubicBezTo>
                    <a:pt x="578009" y="402067"/>
                    <a:pt x="558174" y="397848"/>
                    <a:pt x="540134" y="390217"/>
                  </a:cubicBezTo>
                  <a:lnTo>
                    <a:pt x="514438" y="372893"/>
                  </a:lnTo>
                  <a:lnTo>
                    <a:pt x="511049" y="377920"/>
                  </a:lnTo>
                  <a:cubicBezTo>
                    <a:pt x="470987" y="417981"/>
                    <a:pt x="415642" y="442760"/>
                    <a:pt x="354509" y="442760"/>
                  </a:cubicBezTo>
                  <a:cubicBezTo>
                    <a:pt x="293377" y="442760"/>
                    <a:pt x="238032" y="417981"/>
                    <a:pt x="197970" y="377920"/>
                  </a:cubicBezTo>
                  <a:lnTo>
                    <a:pt x="187050" y="361723"/>
                  </a:lnTo>
                  <a:lnTo>
                    <a:pt x="157686" y="381520"/>
                  </a:lnTo>
                  <a:cubicBezTo>
                    <a:pt x="144107" y="387264"/>
                    <a:pt x="129177" y="390440"/>
                    <a:pt x="113505" y="390440"/>
                  </a:cubicBezTo>
                  <a:cubicBezTo>
                    <a:pt x="50818" y="390440"/>
                    <a:pt x="0" y="339622"/>
                    <a:pt x="0" y="276935"/>
                  </a:cubicBezTo>
                  <a:cubicBezTo>
                    <a:pt x="0" y="214248"/>
                    <a:pt x="50818" y="163430"/>
                    <a:pt x="113505" y="163430"/>
                  </a:cubicBezTo>
                  <a:lnTo>
                    <a:pt x="143602" y="169506"/>
                  </a:lnTo>
                  <a:lnTo>
                    <a:pt x="150526" y="135209"/>
                  </a:lnTo>
                  <a:cubicBezTo>
                    <a:pt x="184134" y="55752"/>
                    <a:pt x="262811" y="0"/>
                    <a:pt x="354509" y="0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EB50DD6-E9B7-31ED-58D5-227974C0D59D}"/>
                </a:ext>
              </a:extLst>
            </p:cNvPr>
            <p:cNvSpPr txBox="1"/>
            <p:nvPr/>
          </p:nvSpPr>
          <p:spPr>
            <a:xfrm>
              <a:off x="1568071" y="1658646"/>
              <a:ext cx="6463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009547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defRPr>
              </a:lvl1pPr>
            </a:lstStyle>
            <a:p>
              <a:r>
                <a:rPr lang="en-US" altLang="zh-CN" dirty="0"/>
                <a:t>02</a:t>
              </a:r>
              <a:endParaRPr lang="zh-CN" altLang="en-US" dirty="0"/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EC84CD77-AF85-CCE1-E748-89E2AC60FAC8}"/>
                </a:ext>
              </a:extLst>
            </p:cNvPr>
            <p:cNvGrpSpPr/>
            <p:nvPr/>
          </p:nvGrpSpPr>
          <p:grpSpPr>
            <a:xfrm>
              <a:off x="1359809" y="2574104"/>
              <a:ext cx="2235568" cy="1047355"/>
              <a:chOff x="283598" y="1906534"/>
              <a:chExt cx="2235568" cy="1047355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DC32B7E4-1403-46B0-F3E0-0FFE312714F5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1986129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FD8000BC-C19E-64DB-EBF1-D15C087FE073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F03F0F2-FEBB-767A-21E9-209F56D5E240}"/>
              </a:ext>
            </a:extLst>
          </p:cNvPr>
          <p:cNvGrpSpPr/>
          <p:nvPr/>
        </p:nvGrpSpPr>
        <p:grpSpPr>
          <a:xfrm>
            <a:off x="8105163" y="1456842"/>
            <a:ext cx="2928030" cy="4294341"/>
            <a:chOff x="874713" y="1456842"/>
            <a:chExt cx="2928030" cy="4294341"/>
          </a:xfrm>
        </p:grpSpPr>
        <p:sp>
          <p:nvSpPr>
            <p:cNvPr id="25" name="矩形: 圆角 24" descr="D:\51PPT模板网\51pptmoban.com\图片.jpg">
              <a:extLst>
                <a:ext uri="{FF2B5EF4-FFF2-40B4-BE49-F238E27FC236}">
                  <a16:creationId xmlns:a16="http://schemas.microsoft.com/office/drawing/2014/main" id="{FAC6CBDC-1D8F-3B09-8A1F-2483E034958E}"/>
                </a:ext>
              </a:extLst>
            </p:cNvPr>
            <p:cNvSpPr/>
            <p:nvPr/>
          </p:nvSpPr>
          <p:spPr>
            <a:xfrm>
              <a:off x="1105401" y="4011946"/>
              <a:ext cx="2466654" cy="1310931"/>
            </a:xfrm>
            <a:prstGeom prst="roundRect">
              <a:avLst>
                <a:gd name="adj" fmla="val 7750"/>
              </a:avLst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446CE610-C39A-D1DA-0B1B-483FC02E8020}"/>
                </a:ext>
              </a:extLst>
            </p:cNvPr>
            <p:cNvSpPr/>
            <p:nvPr/>
          </p:nvSpPr>
          <p:spPr>
            <a:xfrm>
              <a:off x="874713" y="1872340"/>
              <a:ext cx="2928030" cy="3878843"/>
            </a:xfrm>
            <a:prstGeom prst="roundRect">
              <a:avLst>
                <a:gd name="adj" fmla="val 6753"/>
              </a:avLst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1087970-F54A-7D55-6CDC-9CB8AE016A58}"/>
                </a:ext>
              </a:extLst>
            </p:cNvPr>
            <p:cNvSpPr/>
            <p:nvPr/>
          </p:nvSpPr>
          <p:spPr>
            <a:xfrm>
              <a:off x="1143237" y="1456842"/>
              <a:ext cx="1406926" cy="830997"/>
            </a:xfrm>
            <a:custGeom>
              <a:avLst/>
              <a:gdLst>
                <a:gd name="connsiteX0" fmla="*/ 354509 w 749618"/>
                <a:gd name="connsiteY0" fmla="*/ 0 h 442760"/>
                <a:gd name="connsiteX1" fmla="*/ 511049 w 749618"/>
                <a:gd name="connsiteY1" fmla="*/ 64841 h 442760"/>
                <a:gd name="connsiteX2" fmla="*/ 542719 w 749618"/>
                <a:gd name="connsiteY2" fmla="*/ 111815 h 442760"/>
                <a:gd name="connsiteX3" fmla="*/ 598828 w 749618"/>
                <a:gd name="connsiteY3" fmla="*/ 100487 h 442760"/>
                <a:gd name="connsiteX4" fmla="*/ 749618 w 749618"/>
                <a:gd name="connsiteY4" fmla="*/ 251277 h 442760"/>
                <a:gd name="connsiteX5" fmla="*/ 598828 w 749618"/>
                <a:gd name="connsiteY5" fmla="*/ 402067 h 442760"/>
                <a:gd name="connsiteX6" fmla="*/ 540134 w 749618"/>
                <a:gd name="connsiteY6" fmla="*/ 390217 h 442760"/>
                <a:gd name="connsiteX7" fmla="*/ 514438 w 749618"/>
                <a:gd name="connsiteY7" fmla="*/ 372893 h 442760"/>
                <a:gd name="connsiteX8" fmla="*/ 511049 w 749618"/>
                <a:gd name="connsiteY8" fmla="*/ 377920 h 442760"/>
                <a:gd name="connsiteX9" fmla="*/ 354509 w 749618"/>
                <a:gd name="connsiteY9" fmla="*/ 442760 h 442760"/>
                <a:gd name="connsiteX10" fmla="*/ 197970 w 749618"/>
                <a:gd name="connsiteY10" fmla="*/ 377920 h 442760"/>
                <a:gd name="connsiteX11" fmla="*/ 187050 w 749618"/>
                <a:gd name="connsiteY11" fmla="*/ 361723 h 442760"/>
                <a:gd name="connsiteX12" fmla="*/ 157686 w 749618"/>
                <a:gd name="connsiteY12" fmla="*/ 381520 h 442760"/>
                <a:gd name="connsiteX13" fmla="*/ 113505 w 749618"/>
                <a:gd name="connsiteY13" fmla="*/ 390440 h 442760"/>
                <a:gd name="connsiteX14" fmla="*/ 0 w 749618"/>
                <a:gd name="connsiteY14" fmla="*/ 276935 h 442760"/>
                <a:gd name="connsiteX15" fmla="*/ 113505 w 749618"/>
                <a:gd name="connsiteY15" fmla="*/ 163430 h 442760"/>
                <a:gd name="connsiteX16" fmla="*/ 143602 w 749618"/>
                <a:gd name="connsiteY16" fmla="*/ 169506 h 442760"/>
                <a:gd name="connsiteX17" fmla="*/ 150526 w 749618"/>
                <a:gd name="connsiteY17" fmla="*/ 135209 h 442760"/>
                <a:gd name="connsiteX18" fmla="*/ 354509 w 749618"/>
                <a:gd name="connsiteY18" fmla="*/ 0 h 442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49618" h="442760">
                  <a:moveTo>
                    <a:pt x="354509" y="0"/>
                  </a:moveTo>
                  <a:cubicBezTo>
                    <a:pt x="415642" y="0"/>
                    <a:pt x="470987" y="24779"/>
                    <a:pt x="511049" y="64841"/>
                  </a:cubicBezTo>
                  <a:lnTo>
                    <a:pt x="542719" y="111815"/>
                  </a:lnTo>
                  <a:lnTo>
                    <a:pt x="598828" y="100487"/>
                  </a:lnTo>
                  <a:cubicBezTo>
                    <a:pt x="682107" y="100487"/>
                    <a:pt x="749618" y="167998"/>
                    <a:pt x="749618" y="251277"/>
                  </a:cubicBezTo>
                  <a:cubicBezTo>
                    <a:pt x="749618" y="334556"/>
                    <a:pt x="682107" y="402067"/>
                    <a:pt x="598828" y="402067"/>
                  </a:cubicBezTo>
                  <a:cubicBezTo>
                    <a:pt x="578009" y="402067"/>
                    <a:pt x="558174" y="397848"/>
                    <a:pt x="540134" y="390217"/>
                  </a:cubicBezTo>
                  <a:lnTo>
                    <a:pt x="514438" y="372893"/>
                  </a:lnTo>
                  <a:lnTo>
                    <a:pt x="511049" y="377920"/>
                  </a:lnTo>
                  <a:cubicBezTo>
                    <a:pt x="470987" y="417981"/>
                    <a:pt x="415642" y="442760"/>
                    <a:pt x="354509" y="442760"/>
                  </a:cubicBezTo>
                  <a:cubicBezTo>
                    <a:pt x="293377" y="442760"/>
                    <a:pt x="238032" y="417981"/>
                    <a:pt x="197970" y="377920"/>
                  </a:cubicBezTo>
                  <a:lnTo>
                    <a:pt x="187050" y="361723"/>
                  </a:lnTo>
                  <a:lnTo>
                    <a:pt x="157686" y="381520"/>
                  </a:lnTo>
                  <a:cubicBezTo>
                    <a:pt x="144107" y="387264"/>
                    <a:pt x="129177" y="390440"/>
                    <a:pt x="113505" y="390440"/>
                  </a:cubicBezTo>
                  <a:cubicBezTo>
                    <a:pt x="50818" y="390440"/>
                    <a:pt x="0" y="339622"/>
                    <a:pt x="0" y="276935"/>
                  </a:cubicBezTo>
                  <a:cubicBezTo>
                    <a:pt x="0" y="214248"/>
                    <a:pt x="50818" y="163430"/>
                    <a:pt x="113505" y="163430"/>
                  </a:cubicBezTo>
                  <a:lnTo>
                    <a:pt x="143602" y="169506"/>
                  </a:lnTo>
                  <a:lnTo>
                    <a:pt x="150526" y="135209"/>
                  </a:lnTo>
                  <a:cubicBezTo>
                    <a:pt x="184134" y="55752"/>
                    <a:pt x="262811" y="0"/>
                    <a:pt x="354509" y="0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9AE36F7-C2C9-440B-3EB8-80B6D7164991}"/>
                </a:ext>
              </a:extLst>
            </p:cNvPr>
            <p:cNvSpPr txBox="1"/>
            <p:nvPr/>
          </p:nvSpPr>
          <p:spPr>
            <a:xfrm>
              <a:off x="1568071" y="1658646"/>
              <a:ext cx="64953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009547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defRPr>
              </a:lvl1pPr>
            </a:lstStyle>
            <a:p>
              <a:r>
                <a:rPr lang="en-US" altLang="zh-CN" dirty="0"/>
                <a:t>03</a:t>
              </a:r>
              <a:endParaRPr lang="zh-CN" altLang="en-US" dirty="0"/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1E328B83-7663-98A9-0B59-C24D498A2950}"/>
                </a:ext>
              </a:extLst>
            </p:cNvPr>
            <p:cNvGrpSpPr/>
            <p:nvPr/>
          </p:nvGrpSpPr>
          <p:grpSpPr>
            <a:xfrm>
              <a:off x="1359809" y="2574104"/>
              <a:ext cx="2235568" cy="1047355"/>
              <a:chOff x="283598" y="1906534"/>
              <a:chExt cx="2235568" cy="1047355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33681A8C-D576-4CCA-F333-BFA614154660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1986129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B06C32E3-75E4-0158-92B8-CC7254ED6FBF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57194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8ACAEE-160E-005D-AA4D-F4A7625A27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10B647D8-9FE0-9CDB-73C6-53785FB98BCD}"/>
              </a:ext>
            </a:extLst>
          </p:cNvPr>
          <p:cNvSpPr txBox="1"/>
          <p:nvPr/>
        </p:nvSpPr>
        <p:spPr>
          <a:xfrm>
            <a:off x="1633488" y="1725348"/>
            <a:ext cx="58913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幼儿园竞聘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4B15A972-040E-CCD1-DBCD-D4C9E11B872D}"/>
              </a:ext>
            </a:extLst>
          </p:cNvPr>
          <p:cNvSpPr txBox="1"/>
          <p:nvPr/>
        </p:nvSpPr>
        <p:spPr>
          <a:xfrm>
            <a:off x="3640525" y="518728"/>
            <a:ext cx="16113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目录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AD9A4A4-F85C-FB8A-27F5-CB36DB8C148B}"/>
              </a:ext>
            </a:extLst>
          </p:cNvPr>
          <p:cNvGrpSpPr/>
          <p:nvPr/>
        </p:nvGrpSpPr>
        <p:grpSpPr>
          <a:xfrm>
            <a:off x="4643065" y="420469"/>
            <a:ext cx="2905869" cy="529352"/>
            <a:chOff x="2123331" y="3295948"/>
            <a:chExt cx="2905869" cy="529352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F4BBC980-DF9A-202E-2EF4-1190D90A51C0}"/>
                </a:ext>
              </a:extLst>
            </p:cNvPr>
            <p:cNvSpPr/>
            <p:nvPr/>
          </p:nvSpPr>
          <p:spPr>
            <a:xfrm>
              <a:off x="2123331" y="3295948"/>
              <a:ext cx="2905869" cy="529352"/>
            </a:xfrm>
            <a:prstGeom prst="roundRect">
              <a:avLst>
                <a:gd name="adj" fmla="val 50000"/>
              </a:avLst>
            </a:prstGeom>
            <a:blipFill dpi="0" rotWithShape="0">
              <a:blip r:embed="rId3">
                <a:alphaModFix amt="15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BEE5C9B-AB6E-A1FA-AC26-2DCFD539FC61}"/>
                </a:ext>
              </a:extLst>
            </p:cNvPr>
            <p:cNvSpPr txBox="1"/>
            <p:nvPr/>
          </p:nvSpPr>
          <p:spPr>
            <a:xfrm>
              <a:off x="2578227" y="3349217"/>
              <a:ext cx="19960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blipFill dpi="0" rotWithShape="1"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个人简介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F869044F-6AE0-95DA-D581-11F04C472B9A}"/>
              </a:ext>
            </a:extLst>
          </p:cNvPr>
          <p:cNvSpPr txBox="1"/>
          <p:nvPr/>
        </p:nvSpPr>
        <p:spPr>
          <a:xfrm>
            <a:off x="439774" y="242905"/>
            <a:ext cx="8146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01</a:t>
            </a:r>
            <a:endParaRPr lang="zh-CN" altLang="en-US" sz="4800" b="1" dirty="0">
              <a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CC11AA84-2A93-CC2A-B71E-0B79204A93AD}"/>
              </a:ext>
            </a:extLst>
          </p:cNvPr>
          <p:cNvGrpSpPr/>
          <p:nvPr/>
        </p:nvGrpSpPr>
        <p:grpSpPr>
          <a:xfrm>
            <a:off x="6435929" y="1179116"/>
            <a:ext cx="4245708" cy="3622026"/>
            <a:chOff x="4448567" y="421187"/>
            <a:chExt cx="7334388" cy="6256989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CD8F60A2-842A-8379-F3F5-7DFC88637185}"/>
                </a:ext>
              </a:extLst>
            </p:cNvPr>
            <p:cNvSpPr/>
            <p:nvPr/>
          </p:nvSpPr>
          <p:spPr>
            <a:xfrm>
              <a:off x="4912389" y="4184530"/>
              <a:ext cx="482289" cy="902367"/>
            </a:xfrm>
            <a:custGeom>
              <a:avLst/>
              <a:gdLst>
                <a:gd name="connsiteX0" fmla="*/ 121786 w 482289"/>
                <a:gd name="connsiteY0" fmla="*/ 0 h 902367"/>
                <a:gd name="connsiteX1" fmla="*/ 179053 w 482289"/>
                <a:gd name="connsiteY1" fmla="*/ 562737 h 902367"/>
                <a:gd name="connsiteX2" fmla="*/ 450643 w 482289"/>
                <a:gd name="connsiteY2" fmla="*/ 342455 h 902367"/>
                <a:gd name="connsiteX3" fmla="*/ 177180 w 482289"/>
                <a:gd name="connsiteY3" fmla="*/ 902367 h 902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289" h="902367">
                  <a:moveTo>
                    <a:pt x="121786" y="0"/>
                  </a:moveTo>
                  <a:cubicBezTo>
                    <a:pt x="121786" y="0"/>
                    <a:pt x="-187142" y="396208"/>
                    <a:pt x="179053" y="562737"/>
                  </a:cubicBezTo>
                  <a:cubicBezTo>
                    <a:pt x="545248" y="729266"/>
                    <a:pt x="497156" y="451326"/>
                    <a:pt x="450643" y="342455"/>
                  </a:cubicBezTo>
                  <a:cubicBezTo>
                    <a:pt x="404129" y="233585"/>
                    <a:pt x="-58120" y="350901"/>
                    <a:pt x="177180" y="902367"/>
                  </a:cubicBezTo>
                </a:path>
              </a:pathLst>
            </a:custGeom>
            <a:noFill/>
            <a:ln w="127000" cap="rnd">
              <a:solidFill>
                <a:srgbClr val="7FB01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B9718948-E3F6-D96D-72ED-3A2514CE1F75}"/>
                </a:ext>
              </a:extLst>
            </p:cNvPr>
            <p:cNvSpPr/>
            <p:nvPr/>
          </p:nvSpPr>
          <p:spPr>
            <a:xfrm>
              <a:off x="10671874" y="2313887"/>
              <a:ext cx="324857" cy="532444"/>
            </a:xfrm>
            <a:custGeom>
              <a:avLst/>
              <a:gdLst>
                <a:gd name="connsiteX0" fmla="*/ 292248 w 324857"/>
                <a:gd name="connsiteY0" fmla="*/ 532444 h 532444"/>
                <a:gd name="connsiteX1" fmla="*/ 174296 w 324857"/>
                <a:gd name="connsiteY1" fmla="*/ 203768 h 532444"/>
                <a:gd name="connsiteX2" fmla="*/ 44312 w 324857"/>
                <a:gd name="connsiteY2" fmla="*/ 376110 h 532444"/>
                <a:gd name="connsiteX3" fmla="*/ 124957 w 324857"/>
                <a:gd name="connsiteY3" fmla="*/ 0 h 532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857" h="532444">
                  <a:moveTo>
                    <a:pt x="292248" y="532444"/>
                  </a:moveTo>
                  <a:cubicBezTo>
                    <a:pt x="292248" y="532444"/>
                    <a:pt x="418454" y="249142"/>
                    <a:pt x="174296" y="203768"/>
                  </a:cubicBezTo>
                  <a:cubicBezTo>
                    <a:pt x="-69861" y="158394"/>
                    <a:pt x="242" y="317779"/>
                    <a:pt x="44312" y="376110"/>
                  </a:cubicBezTo>
                  <a:cubicBezTo>
                    <a:pt x="88380" y="434442"/>
                    <a:pt x="347905" y="295466"/>
                    <a:pt x="124957" y="0"/>
                  </a:cubicBezTo>
                </a:path>
              </a:pathLst>
            </a:custGeom>
            <a:noFill/>
            <a:ln w="127000" cap="rnd">
              <a:solidFill>
                <a:srgbClr val="AFC77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9948D46-6DA4-40BF-EADA-8392FE304ED0}"/>
                </a:ext>
              </a:extLst>
            </p:cNvPr>
            <p:cNvSpPr/>
            <p:nvPr/>
          </p:nvSpPr>
          <p:spPr>
            <a:xfrm>
              <a:off x="8958157" y="5523932"/>
              <a:ext cx="733170" cy="479400"/>
            </a:xfrm>
            <a:custGeom>
              <a:avLst/>
              <a:gdLst>
                <a:gd name="connsiteX0" fmla="*/ 0 w 733170"/>
                <a:gd name="connsiteY0" fmla="*/ 442409 h 479400"/>
                <a:gd name="connsiteX1" fmla="*/ 451485 w 733170"/>
                <a:gd name="connsiteY1" fmla="*/ 248226 h 479400"/>
                <a:gd name="connsiteX2" fmla="*/ 200628 w 733170"/>
                <a:gd name="connsiteY2" fmla="*/ 72204 h 479400"/>
                <a:gd name="connsiteX3" fmla="*/ 733171 w 733170"/>
                <a:gd name="connsiteY3" fmla="*/ 162247 h 4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3170" h="479400">
                  <a:moveTo>
                    <a:pt x="0" y="442409"/>
                  </a:moveTo>
                  <a:cubicBezTo>
                    <a:pt x="0" y="442409"/>
                    <a:pt x="405955" y="605064"/>
                    <a:pt x="451485" y="248226"/>
                  </a:cubicBezTo>
                  <a:cubicBezTo>
                    <a:pt x="497015" y="-108612"/>
                    <a:pt x="279050" y="4227"/>
                    <a:pt x="200628" y="72204"/>
                  </a:cubicBezTo>
                  <a:cubicBezTo>
                    <a:pt x="122206" y="140181"/>
                    <a:pt x="335915" y="506163"/>
                    <a:pt x="733171" y="162247"/>
                  </a:cubicBezTo>
                </a:path>
              </a:pathLst>
            </a:custGeom>
            <a:noFill/>
            <a:ln w="127000" cap="rnd">
              <a:solidFill>
                <a:srgbClr val="F49AC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4C3DFB50-CDBB-DFC2-6E7F-4A8086B95269}"/>
                </a:ext>
              </a:extLst>
            </p:cNvPr>
            <p:cNvSpPr/>
            <p:nvPr/>
          </p:nvSpPr>
          <p:spPr>
            <a:xfrm>
              <a:off x="5426351" y="1345541"/>
              <a:ext cx="281505" cy="769747"/>
            </a:xfrm>
            <a:custGeom>
              <a:avLst/>
              <a:gdLst>
                <a:gd name="connsiteX0" fmla="*/ 280289 w 281505"/>
                <a:gd name="connsiteY0" fmla="*/ 0 h 769747"/>
                <a:gd name="connsiteX1" fmla="*/ 122047 w 281505"/>
                <a:gd name="connsiteY1" fmla="*/ 228136 h 769747"/>
                <a:gd name="connsiteX2" fmla="*/ 81343 w 281505"/>
                <a:gd name="connsiteY2" fmla="*/ 522710 h 769747"/>
                <a:gd name="connsiteX3" fmla="*/ 0 w 281505"/>
                <a:gd name="connsiteY3" fmla="*/ 769747 h 769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505" h="769747">
                  <a:moveTo>
                    <a:pt x="280289" y="0"/>
                  </a:moveTo>
                  <a:cubicBezTo>
                    <a:pt x="280289" y="0"/>
                    <a:pt x="305911" y="177352"/>
                    <a:pt x="122047" y="228136"/>
                  </a:cubicBezTo>
                  <a:cubicBezTo>
                    <a:pt x="-61818" y="278921"/>
                    <a:pt x="22257" y="477942"/>
                    <a:pt x="81343" y="522710"/>
                  </a:cubicBezTo>
                  <a:cubicBezTo>
                    <a:pt x="140430" y="567477"/>
                    <a:pt x="188245" y="709609"/>
                    <a:pt x="0" y="769747"/>
                  </a:cubicBezTo>
                </a:path>
              </a:pathLst>
            </a:custGeom>
            <a:noFill/>
            <a:ln w="127000" cap="rnd">
              <a:solidFill>
                <a:srgbClr val="C4327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5B43333D-5F20-81E6-7724-883F98E48C4E}"/>
                </a:ext>
              </a:extLst>
            </p:cNvPr>
            <p:cNvSpPr/>
            <p:nvPr/>
          </p:nvSpPr>
          <p:spPr>
            <a:xfrm>
              <a:off x="6209559" y="5767268"/>
              <a:ext cx="645795" cy="513807"/>
            </a:xfrm>
            <a:custGeom>
              <a:avLst/>
              <a:gdLst>
                <a:gd name="connsiteX0" fmla="*/ 645795 w 645795"/>
                <a:gd name="connsiteY0" fmla="*/ 0 h 513807"/>
                <a:gd name="connsiteX1" fmla="*/ 390652 w 645795"/>
                <a:gd name="connsiteY1" fmla="*/ 109506 h 513807"/>
                <a:gd name="connsiteX2" fmla="*/ 199930 w 645795"/>
                <a:gd name="connsiteY2" fmla="*/ 337693 h 513807"/>
                <a:gd name="connsiteX3" fmla="*/ 0 w 645795"/>
                <a:gd name="connsiteY3" fmla="*/ 503999 h 513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5795" h="513807">
                  <a:moveTo>
                    <a:pt x="645795" y="0"/>
                  </a:moveTo>
                  <a:cubicBezTo>
                    <a:pt x="645795" y="0"/>
                    <a:pt x="573469" y="163957"/>
                    <a:pt x="390652" y="109506"/>
                  </a:cubicBezTo>
                  <a:cubicBezTo>
                    <a:pt x="207836" y="55054"/>
                    <a:pt x="173577" y="268383"/>
                    <a:pt x="199930" y="337693"/>
                  </a:cubicBezTo>
                  <a:cubicBezTo>
                    <a:pt x="226282" y="407003"/>
                    <a:pt x="191484" y="552831"/>
                    <a:pt x="0" y="503999"/>
                  </a:cubicBezTo>
                </a:path>
              </a:pathLst>
            </a:custGeom>
            <a:noFill/>
            <a:ln w="127000" cap="rnd">
              <a:solidFill>
                <a:srgbClr val="FFCA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1C17A99-68D5-ACAE-AF03-9048DD7AC05F}"/>
                </a:ext>
              </a:extLst>
            </p:cNvPr>
            <p:cNvSpPr/>
            <p:nvPr/>
          </p:nvSpPr>
          <p:spPr>
            <a:xfrm>
              <a:off x="7017407" y="865284"/>
              <a:ext cx="708850" cy="410565"/>
            </a:xfrm>
            <a:custGeom>
              <a:avLst/>
              <a:gdLst>
                <a:gd name="connsiteX0" fmla="*/ 708851 w 708850"/>
                <a:gd name="connsiteY0" fmla="*/ 410566 h 410565"/>
                <a:gd name="connsiteX1" fmla="*/ 511905 w 708850"/>
                <a:gd name="connsiteY1" fmla="*/ 214859 h 410565"/>
                <a:gd name="connsiteX2" fmla="*/ 228981 w 708850"/>
                <a:gd name="connsiteY2" fmla="*/ 123282 h 410565"/>
                <a:gd name="connsiteX3" fmla="*/ 0 w 708850"/>
                <a:gd name="connsiteY3" fmla="*/ 0 h 410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850" h="410565">
                  <a:moveTo>
                    <a:pt x="708851" y="410566"/>
                  </a:moveTo>
                  <a:cubicBezTo>
                    <a:pt x="708851" y="410566"/>
                    <a:pt x="529749" y="404771"/>
                    <a:pt x="511905" y="214859"/>
                  </a:cubicBezTo>
                  <a:cubicBezTo>
                    <a:pt x="494062" y="24946"/>
                    <a:pt x="283401" y="72936"/>
                    <a:pt x="228981" y="123282"/>
                  </a:cubicBezTo>
                  <a:cubicBezTo>
                    <a:pt x="174561" y="173628"/>
                    <a:pt x="26289" y="195863"/>
                    <a:pt x="0" y="0"/>
                  </a:cubicBezTo>
                </a:path>
              </a:pathLst>
            </a:custGeom>
            <a:noFill/>
            <a:ln w="127000" cap="rnd">
              <a:solidFill>
                <a:srgbClr val="DF6D2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BA986E05-F7E5-4986-1287-12381AE5F3A3}"/>
                </a:ext>
              </a:extLst>
            </p:cNvPr>
            <p:cNvSpPr/>
            <p:nvPr/>
          </p:nvSpPr>
          <p:spPr>
            <a:xfrm>
              <a:off x="9450599" y="1162953"/>
              <a:ext cx="814959" cy="254663"/>
            </a:xfrm>
            <a:custGeom>
              <a:avLst/>
              <a:gdLst>
                <a:gd name="connsiteX0" fmla="*/ 0 w 814959"/>
                <a:gd name="connsiteY0" fmla="*/ 154394 h 254663"/>
                <a:gd name="connsiteX1" fmla="*/ 274320 w 814959"/>
                <a:gd name="connsiteY1" fmla="*/ 197431 h 254663"/>
                <a:gd name="connsiteX2" fmla="*/ 557181 w 814959"/>
                <a:gd name="connsiteY2" fmla="*/ 105709 h 254663"/>
                <a:gd name="connsiteX3" fmla="*/ 814960 w 814959"/>
                <a:gd name="connsiteY3" fmla="*/ 71282 h 254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4959" h="254663">
                  <a:moveTo>
                    <a:pt x="0" y="154394"/>
                  </a:moveTo>
                  <a:cubicBezTo>
                    <a:pt x="0" y="154394"/>
                    <a:pt x="148495" y="54064"/>
                    <a:pt x="274320" y="197431"/>
                  </a:cubicBezTo>
                  <a:cubicBezTo>
                    <a:pt x="400145" y="340798"/>
                    <a:pt x="542640" y="178403"/>
                    <a:pt x="557181" y="105709"/>
                  </a:cubicBezTo>
                  <a:cubicBezTo>
                    <a:pt x="571722" y="33014"/>
                    <a:pt x="678815" y="-71952"/>
                    <a:pt x="814960" y="71282"/>
                  </a:cubicBezTo>
                </a:path>
              </a:pathLst>
            </a:custGeom>
            <a:noFill/>
            <a:ln w="127000" cap="rnd">
              <a:solidFill>
                <a:srgbClr val="F68E5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B197EB04-67E0-A1A7-EC8E-2DF9284E1C95}"/>
                </a:ext>
              </a:extLst>
            </p:cNvPr>
            <p:cNvSpPr/>
            <p:nvPr/>
          </p:nvSpPr>
          <p:spPr>
            <a:xfrm>
              <a:off x="10301881" y="5457071"/>
              <a:ext cx="461581" cy="676783"/>
            </a:xfrm>
            <a:custGeom>
              <a:avLst/>
              <a:gdLst>
                <a:gd name="connsiteX0" fmla="*/ 461581 w 461581"/>
                <a:gd name="connsiteY0" fmla="*/ 0 h 676783"/>
                <a:gd name="connsiteX1" fmla="*/ 251937 w 461581"/>
                <a:gd name="connsiteY1" fmla="*/ 182023 h 676783"/>
                <a:gd name="connsiteX2" fmla="*/ 139795 w 461581"/>
                <a:gd name="connsiteY2" fmla="*/ 457454 h 676783"/>
                <a:gd name="connsiteX3" fmla="*/ 0 w 461581"/>
                <a:gd name="connsiteY3" fmla="*/ 676783 h 676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1581" h="676783">
                  <a:moveTo>
                    <a:pt x="461581" y="0"/>
                  </a:moveTo>
                  <a:cubicBezTo>
                    <a:pt x="461581" y="0"/>
                    <a:pt x="442626" y="178181"/>
                    <a:pt x="251937" y="182023"/>
                  </a:cubicBezTo>
                  <a:cubicBezTo>
                    <a:pt x="61246" y="185864"/>
                    <a:pt x="93567" y="399478"/>
                    <a:pt x="139795" y="457454"/>
                  </a:cubicBezTo>
                  <a:cubicBezTo>
                    <a:pt x="186024" y="515429"/>
                    <a:pt x="197262" y="664940"/>
                    <a:pt x="0" y="676783"/>
                  </a:cubicBezTo>
                </a:path>
              </a:pathLst>
            </a:custGeom>
            <a:noFill/>
            <a:ln w="127000" cap="rnd">
              <a:solidFill>
                <a:srgbClr val="005E6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B668C68-CFCD-32E5-DF26-C063718A7D0F}"/>
                </a:ext>
              </a:extLst>
            </p:cNvPr>
            <p:cNvSpPr/>
            <p:nvPr/>
          </p:nvSpPr>
          <p:spPr>
            <a:xfrm>
              <a:off x="10738284" y="4077533"/>
              <a:ext cx="428085" cy="464534"/>
            </a:xfrm>
            <a:custGeom>
              <a:avLst/>
              <a:gdLst>
                <a:gd name="connsiteX0" fmla="*/ 428086 w 428085"/>
                <a:gd name="connsiteY0" fmla="*/ 0 h 464534"/>
                <a:gd name="connsiteX1" fmla="*/ 171736 w 428085"/>
                <a:gd name="connsiteY1" fmla="*/ 298609 h 464534"/>
                <a:gd name="connsiteX2" fmla="*/ 409353 w 428085"/>
                <a:gd name="connsiteY2" fmla="*/ 297021 h 464534"/>
                <a:gd name="connsiteX3" fmla="*/ 0 w 428085"/>
                <a:gd name="connsiteY3" fmla="*/ 464534 h 464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8085" h="464534">
                  <a:moveTo>
                    <a:pt x="428086" y="0"/>
                  </a:moveTo>
                  <a:cubicBezTo>
                    <a:pt x="428086" y="0"/>
                    <a:pt x="84519" y="73279"/>
                    <a:pt x="171736" y="298609"/>
                  </a:cubicBezTo>
                  <a:cubicBezTo>
                    <a:pt x="258953" y="523939"/>
                    <a:pt x="376301" y="368713"/>
                    <a:pt x="409353" y="297021"/>
                  </a:cubicBezTo>
                  <a:cubicBezTo>
                    <a:pt x="442405" y="225330"/>
                    <a:pt x="167545" y="101632"/>
                    <a:pt x="0" y="464534"/>
                  </a:cubicBezTo>
                </a:path>
              </a:pathLst>
            </a:custGeom>
            <a:noFill/>
            <a:ln w="127000" cap="rnd">
              <a:solidFill>
                <a:srgbClr val="AFD7F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4B2F40D-A22D-E2DC-D40B-D9A091B08F6C}"/>
                </a:ext>
              </a:extLst>
            </p:cNvPr>
            <p:cNvSpPr/>
            <p:nvPr/>
          </p:nvSpPr>
          <p:spPr>
            <a:xfrm>
              <a:off x="5334530" y="3376176"/>
              <a:ext cx="165100" cy="165100"/>
            </a:xfrm>
            <a:custGeom>
              <a:avLst/>
              <a:gdLst>
                <a:gd name="connsiteX0" fmla="*/ 165100 w 165100"/>
                <a:gd name="connsiteY0" fmla="*/ 82550 h 165100"/>
                <a:gd name="connsiteX1" fmla="*/ 82550 w 165100"/>
                <a:gd name="connsiteY1" fmla="*/ 165100 h 165100"/>
                <a:gd name="connsiteX2" fmla="*/ 0 w 165100"/>
                <a:gd name="connsiteY2" fmla="*/ 82550 h 165100"/>
                <a:gd name="connsiteX3" fmla="*/ 82550 w 165100"/>
                <a:gd name="connsiteY3" fmla="*/ 0 h 165100"/>
                <a:gd name="connsiteX4" fmla="*/ 165100 w 165100"/>
                <a:gd name="connsiteY4" fmla="*/ 82550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100" h="165100">
                  <a:moveTo>
                    <a:pt x="165100" y="82550"/>
                  </a:moveTo>
                  <a:cubicBezTo>
                    <a:pt x="165100" y="128141"/>
                    <a:pt x="128141" y="165100"/>
                    <a:pt x="82550" y="165100"/>
                  </a:cubicBezTo>
                  <a:cubicBezTo>
                    <a:pt x="36959" y="165100"/>
                    <a:pt x="0" y="128141"/>
                    <a:pt x="0" y="82550"/>
                  </a:cubicBezTo>
                  <a:cubicBezTo>
                    <a:pt x="0" y="36959"/>
                    <a:pt x="36959" y="0"/>
                    <a:pt x="82550" y="0"/>
                  </a:cubicBezTo>
                  <a:cubicBezTo>
                    <a:pt x="128141" y="0"/>
                    <a:pt x="165100" y="36959"/>
                    <a:pt x="165100" y="82550"/>
                  </a:cubicBezTo>
                  <a:close/>
                </a:path>
              </a:pathLst>
            </a:custGeom>
            <a:solidFill>
              <a:srgbClr val="00ADBC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E730423-668D-2E9C-08CD-424EBDF886F0}"/>
                </a:ext>
              </a:extLst>
            </p:cNvPr>
            <p:cNvSpPr/>
            <p:nvPr/>
          </p:nvSpPr>
          <p:spPr>
            <a:xfrm>
              <a:off x="7290330" y="461526"/>
              <a:ext cx="165100" cy="165100"/>
            </a:xfrm>
            <a:custGeom>
              <a:avLst/>
              <a:gdLst>
                <a:gd name="connsiteX0" fmla="*/ 165100 w 165100"/>
                <a:gd name="connsiteY0" fmla="*/ 82550 h 165100"/>
                <a:gd name="connsiteX1" fmla="*/ 82550 w 165100"/>
                <a:gd name="connsiteY1" fmla="*/ 165100 h 165100"/>
                <a:gd name="connsiteX2" fmla="*/ 0 w 165100"/>
                <a:gd name="connsiteY2" fmla="*/ 82550 h 165100"/>
                <a:gd name="connsiteX3" fmla="*/ 82550 w 165100"/>
                <a:gd name="connsiteY3" fmla="*/ 0 h 165100"/>
                <a:gd name="connsiteX4" fmla="*/ 165100 w 165100"/>
                <a:gd name="connsiteY4" fmla="*/ 82550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100" h="165100">
                  <a:moveTo>
                    <a:pt x="165100" y="82550"/>
                  </a:moveTo>
                  <a:cubicBezTo>
                    <a:pt x="165100" y="128141"/>
                    <a:pt x="128141" y="165100"/>
                    <a:pt x="82550" y="165100"/>
                  </a:cubicBezTo>
                  <a:cubicBezTo>
                    <a:pt x="36959" y="165100"/>
                    <a:pt x="0" y="128141"/>
                    <a:pt x="0" y="82550"/>
                  </a:cubicBezTo>
                  <a:cubicBezTo>
                    <a:pt x="0" y="36959"/>
                    <a:pt x="36959" y="0"/>
                    <a:pt x="82550" y="0"/>
                  </a:cubicBezTo>
                  <a:cubicBezTo>
                    <a:pt x="128141" y="0"/>
                    <a:pt x="165100" y="36959"/>
                    <a:pt x="165100" y="82550"/>
                  </a:cubicBezTo>
                  <a:close/>
                </a:path>
              </a:pathLst>
            </a:custGeom>
            <a:solidFill>
              <a:srgbClr val="00ADBC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DCCFCE1-B22E-F262-F0D4-5D9EBA03CC4B}"/>
                </a:ext>
              </a:extLst>
            </p:cNvPr>
            <p:cNvSpPr/>
            <p:nvPr/>
          </p:nvSpPr>
          <p:spPr>
            <a:xfrm>
              <a:off x="9776355" y="1674376"/>
              <a:ext cx="165100" cy="165100"/>
            </a:xfrm>
            <a:custGeom>
              <a:avLst/>
              <a:gdLst>
                <a:gd name="connsiteX0" fmla="*/ 165100 w 165100"/>
                <a:gd name="connsiteY0" fmla="*/ 82550 h 165100"/>
                <a:gd name="connsiteX1" fmla="*/ 82550 w 165100"/>
                <a:gd name="connsiteY1" fmla="*/ 165100 h 165100"/>
                <a:gd name="connsiteX2" fmla="*/ 0 w 165100"/>
                <a:gd name="connsiteY2" fmla="*/ 82550 h 165100"/>
                <a:gd name="connsiteX3" fmla="*/ 82550 w 165100"/>
                <a:gd name="connsiteY3" fmla="*/ 0 h 165100"/>
                <a:gd name="connsiteX4" fmla="*/ 165100 w 165100"/>
                <a:gd name="connsiteY4" fmla="*/ 82550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100" h="165100">
                  <a:moveTo>
                    <a:pt x="165100" y="82550"/>
                  </a:moveTo>
                  <a:cubicBezTo>
                    <a:pt x="165100" y="128141"/>
                    <a:pt x="128141" y="165100"/>
                    <a:pt x="82550" y="165100"/>
                  </a:cubicBezTo>
                  <a:cubicBezTo>
                    <a:pt x="36959" y="165100"/>
                    <a:pt x="0" y="128141"/>
                    <a:pt x="0" y="82550"/>
                  </a:cubicBezTo>
                  <a:cubicBezTo>
                    <a:pt x="0" y="36959"/>
                    <a:pt x="36959" y="0"/>
                    <a:pt x="82550" y="0"/>
                  </a:cubicBezTo>
                  <a:cubicBezTo>
                    <a:pt x="128141" y="0"/>
                    <a:pt x="165100" y="36959"/>
                    <a:pt x="165100" y="82550"/>
                  </a:cubicBezTo>
                  <a:close/>
                </a:path>
              </a:pathLst>
            </a:custGeom>
            <a:solidFill>
              <a:srgbClr val="00ADBC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D7DCF0D-8585-5CED-437A-0ADACA27081A}"/>
                </a:ext>
              </a:extLst>
            </p:cNvPr>
            <p:cNvSpPr/>
            <p:nvPr/>
          </p:nvSpPr>
          <p:spPr>
            <a:xfrm>
              <a:off x="10589155" y="3376176"/>
              <a:ext cx="165100" cy="165100"/>
            </a:xfrm>
            <a:custGeom>
              <a:avLst/>
              <a:gdLst>
                <a:gd name="connsiteX0" fmla="*/ 165100 w 165100"/>
                <a:gd name="connsiteY0" fmla="*/ 82550 h 165100"/>
                <a:gd name="connsiteX1" fmla="*/ 82550 w 165100"/>
                <a:gd name="connsiteY1" fmla="*/ 165100 h 165100"/>
                <a:gd name="connsiteX2" fmla="*/ 0 w 165100"/>
                <a:gd name="connsiteY2" fmla="*/ 82550 h 165100"/>
                <a:gd name="connsiteX3" fmla="*/ 82550 w 165100"/>
                <a:gd name="connsiteY3" fmla="*/ 0 h 165100"/>
                <a:gd name="connsiteX4" fmla="*/ 165100 w 165100"/>
                <a:gd name="connsiteY4" fmla="*/ 82550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100" h="165100">
                  <a:moveTo>
                    <a:pt x="165100" y="82550"/>
                  </a:moveTo>
                  <a:cubicBezTo>
                    <a:pt x="165100" y="128141"/>
                    <a:pt x="128141" y="165100"/>
                    <a:pt x="82550" y="165100"/>
                  </a:cubicBezTo>
                  <a:cubicBezTo>
                    <a:pt x="36959" y="165100"/>
                    <a:pt x="0" y="128141"/>
                    <a:pt x="0" y="82550"/>
                  </a:cubicBezTo>
                  <a:cubicBezTo>
                    <a:pt x="0" y="36959"/>
                    <a:pt x="36959" y="0"/>
                    <a:pt x="82550" y="0"/>
                  </a:cubicBezTo>
                  <a:cubicBezTo>
                    <a:pt x="128141" y="0"/>
                    <a:pt x="165100" y="36959"/>
                    <a:pt x="165100" y="82550"/>
                  </a:cubicBezTo>
                  <a:close/>
                </a:path>
              </a:pathLst>
            </a:custGeom>
            <a:solidFill>
              <a:srgbClr val="00ADBC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814C7AEA-C4B4-0FFA-70BB-5488395AF9B3}"/>
                </a:ext>
              </a:extLst>
            </p:cNvPr>
            <p:cNvSpPr/>
            <p:nvPr/>
          </p:nvSpPr>
          <p:spPr>
            <a:xfrm>
              <a:off x="10868555" y="5795526"/>
              <a:ext cx="165100" cy="165100"/>
            </a:xfrm>
            <a:custGeom>
              <a:avLst/>
              <a:gdLst>
                <a:gd name="connsiteX0" fmla="*/ 165100 w 165100"/>
                <a:gd name="connsiteY0" fmla="*/ 82550 h 165100"/>
                <a:gd name="connsiteX1" fmla="*/ 82550 w 165100"/>
                <a:gd name="connsiteY1" fmla="*/ 165100 h 165100"/>
                <a:gd name="connsiteX2" fmla="*/ 0 w 165100"/>
                <a:gd name="connsiteY2" fmla="*/ 82550 h 165100"/>
                <a:gd name="connsiteX3" fmla="*/ 82550 w 165100"/>
                <a:gd name="connsiteY3" fmla="*/ 0 h 165100"/>
                <a:gd name="connsiteX4" fmla="*/ 165100 w 165100"/>
                <a:gd name="connsiteY4" fmla="*/ 82550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100" h="165100">
                  <a:moveTo>
                    <a:pt x="165100" y="82550"/>
                  </a:moveTo>
                  <a:cubicBezTo>
                    <a:pt x="165100" y="128141"/>
                    <a:pt x="128141" y="165100"/>
                    <a:pt x="82550" y="165100"/>
                  </a:cubicBezTo>
                  <a:cubicBezTo>
                    <a:pt x="36959" y="165100"/>
                    <a:pt x="0" y="128141"/>
                    <a:pt x="0" y="82550"/>
                  </a:cubicBezTo>
                  <a:cubicBezTo>
                    <a:pt x="0" y="36959"/>
                    <a:pt x="36959" y="0"/>
                    <a:pt x="82550" y="0"/>
                  </a:cubicBezTo>
                  <a:cubicBezTo>
                    <a:pt x="128141" y="0"/>
                    <a:pt x="165100" y="36959"/>
                    <a:pt x="165100" y="82550"/>
                  </a:cubicBezTo>
                  <a:close/>
                </a:path>
              </a:pathLst>
            </a:custGeom>
            <a:solidFill>
              <a:srgbClr val="00ADBC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4E5405A-488A-F77F-D314-6C9ADFB8440C}"/>
                </a:ext>
              </a:extLst>
            </p:cNvPr>
            <p:cNvSpPr/>
            <p:nvPr/>
          </p:nvSpPr>
          <p:spPr>
            <a:xfrm>
              <a:off x="11217805" y="5046226"/>
              <a:ext cx="165100" cy="165100"/>
            </a:xfrm>
            <a:custGeom>
              <a:avLst/>
              <a:gdLst>
                <a:gd name="connsiteX0" fmla="*/ 165100 w 165100"/>
                <a:gd name="connsiteY0" fmla="*/ 82550 h 165100"/>
                <a:gd name="connsiteX1" fmla="*/ 82550 w 165100"/>
                <a:gd name="connsiteY1" fmla="*/ 165100 h 165100"/>
                <a:gd name="connsiteX2" fmla="*/ 0 w 165100"/>
                <a:gd name="connsiteY2" fmla="*/ 82550 h 165100"/>
                <a:gd name="connsiteX3" fmla="*/ 82550 w 165100"/>
                <a:gd name="connsiteY3" fmla="*/ 0 h 165100"/>
                <a:gd name="connsiteX4" fmla="*/ 165100 w 165100"/>
                <a:gd name="connsiteY4" fmla="*/ 82550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100" h="165100">
                  <a:moveTo>
                    <a:pt x="165100" y="82550"/>
                  </a:moveTo>
                  <a:cubicBezTo>
                    <a:pt x="165100" y="128141"/>
                    <a:pt x="128141" y="165100"/>
                    <a:pt x="82550" y="165100"/>
                  </a:cubicBezTo>
                  <a:cubicBezTo>
                    <a:pt x="36959" y="165100"/>
                    <a:pt x="0" y="128141"/>
                    <a:pt x="0" y="82550"/>
                  </a:cubicBezTo>
                  <a:cubicBezTo>
                    <a:pt x="0" y="36959"/>
                    <a:pt x="36959" y="0"/>
                    <a:pt x="82550" y="0"/>
                  </a:cubicBezTo>
                  <a:cubicBezTo>
                    <a:pt x="128141" y="0"/>
                    <a:pt x="165100" y="36959"/>
                    <a:pt x="165100" y="82550"/>
                  </a:cubicBezTo>
                  <a:close/>
                </a:path>
              </a:pathLst>
            </a:custGeom>
            <a:solidFill>
              <a:srgbClr val="00ADBC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CEF562F-BD37-0DEA-86B9-0129802444E5}"/>
                </a:ext>
              </a:extLst>
            </p:cNvPr>
            <p:cNvSpPr/>
            <p:nvPr/>
          </p:nvSpPr>
          <p:spPr>
            <a:xfrm>
              <a:off x="8385705" y="5976501"/>
              <a:ext cx="165100" cy="165100"/>
            </a:xfrm>
            <a:custGeom>
              <a:avLst/>
              <a:gdLst>
                <a:gd name="connsiteX0" fmla="*/ 165100 w 165100"/>
                <a:gd name="connsiteY0" fmla="*/ 82550 h 165100"/>
                <a:gd name="connsiteX1" fmla="*/ 82550 w 165100"/>
                <a:gd name="connsiteY1" fmla="*/ 165100 h 165100"/>
                <a:gd name="connsiteX2" fmla="*/ 0 w 165100"/>
                <a:gd name="connsiteY2" fmla="*/ 82550 h 165100"/>
                <a:gd name="connsiteX3" fmla="*/ 82550 w 165100"/>
                <a:gd name="connsiteY3" fmla="*/ 0 h 165100"/>
                <a:gd name="connsiteX4" fmla="*/ 165100 w 165100"/>
                <a:gd name="connsiteY4" fmla="*/ 82550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100" h="165100">
                  <a:moveTo>
                    <a:pt x="165100" y="82550"/>
                  </a:moveTo>
                  <a:cubicBezTo>
                    <a:pt x="165100" y="128141"/>
                    <a:pt x="128141" y="165100"/>
                    <a:pt x="82550" y="165100"/>
                  </a:cubicBezTo>
                  <a:cubicBezTo>
                    <a:pt x="36959" y="165100"/>
                    <a:pt x="0" y="128141"/>
                    <a:pt x="0" y="82550"/>
                  </a:cubicBezTo>
                  <a:cubicBezTo>
                    <a:pt x="0" y="36959"/>
                    <a:pt x="36959" y="0"/>
                    <a:pt x="82550" y="0"/>
                  </a:cubicBezTo>
                  <a:cubicBezTo>
                    <a:pt x="128141" y="0"/>
                    <a:pt x="165100" y="36959"/>
                    <a:pt x="165100" y="82550"/>
                  </a:cubicBezTo>
                  <a:close/>
                </a:path>
              </a:pathLst>
            </a:custGeom>
            <a:solidFill>
              <a:srgbClr val="00ADBC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1D78D88-DAF9-6532-2F2C-0E039490F6C2}"/>
                </a:ext>
              </a:extLst>
            </p:cNvPr>
            <p:cNvSpPr/>
            <p:nvPr/>
          </p:nvSpPr>
          <p:spPr>
            <a:xfrm>
              <a:off x="7010930" y="5919351"/>
              <a:ext cx="165100" cy="165100"/>
            </a:xfrm>
            <a:custGeom>
              <a:avLst/>
              <a:gdLst>
                <a:gd name="connsiteX0" fmla="*/ 165100 w 165100"/>
                <a:gd name="connsiteY0" fmla="*/ 82550 h 165100"/>
                <a:gd name="connsiteX1" fmla="*/ 82550 w 165100"/>
                <a:gd name="connsiteY1" fmla="*/ 165100 h 165100"/>
                <a:gd name="connsiteX2" fmla="*/ 0 w 165100"/>
                <a:gd name="connsiteY2" fmla="*/ 82550 h 165100"/>
                <a:gd name="connsiteX3" fmla="*/ 82550 w 165100"/>
                <a:gd name="connsiteY3" fmla="*/ 0 h 165100"/>
                <a:gd name="connsiteX4" fmla="*/ 165100 w 165100"/>
                <a:gd name="connsiteY4" fmla="*/ 82550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100" h="165100">
                  <a:moveTo>
                    <a:pt x="165100" y="82550"/>
                  </a:moveTo>
                  <a:cubicBezTo>
                    <a:pt x="165100" y="128141"/>
                    <a:pt x="128141" y="165100"/>
                    <a:pt x="82550" y="165100"/>
                  </a:cubicBezTo>
                  <a:cubicBezTo>
                    <a:pt x="36959" y="165100"/>
                    <a:pt x="0" y="128141"/>
                    <a:pt x="0" y="82550"/>
                  </a:cubicBezTo>
                  <a:cubicBezTo>
                    <a:pt x="0" y="36959"/>
                    <a:pt x="36959" y="0"/>
                    <a:pt x="82550" y="0"/>
                  </a:cubicBezTo>
                  <a:cubicBezTo>
                    <a:pt x="128141" y="0"/>
                    <a:pt x="165100" y="36959"/>
                    <a:pt x="165100" y="82550"/>
                  </a:cubicBezTo>
                  <a:close/>
                </a:path>
              </a:pathLst>
            </a:custGeom>
            <a:solidFill>
              <a:srgbClr val="00ADBC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B77CC21-BEDF-54FC-ED08-CEE2A19481C0}"/>
                </a:ext>
              </a:extLst>
            </p:cNvPr>
            <p:cNvSpPr/>
            <p:nvPr/>
          </p:nvSpPr>
          <p:spPr>
            <a:xfrm>
              <a:off x="4823858" y="2865502"/>
              <a:ext cx="306966" cy="306969"/>
            </a:xfrm>
            <a:custGeom>
              <a:avLst/>
              <a:gdLst>
                <a:gd name="connsiteX0" fmla="*/ 200157 w 306966"/>
                <a:gd name="connsiteY0" fmla="*/ 13408 h 306969"/>
                <a:gd name="connsiteX1" fmla="*/ 301122 w 306966"/>
                <a:gd name="connsiteY1" fmla="*/ 155886 h 306969"/>
                <a:gd name="connsiteX2" fmla="*/ 293567 w 306966"/>
                <a:gd name="connsiteY2" fmla="*/ 200147 h 306969"/>
                <a:gd name="connsiteX3" fmla="*/ 293565 w 306966"/>
                <a:gd name="connsiteY3" fmla="*/ 200149 h 306969"/>
                <a:gd name="connsiteX4" fmla="*/ 151084 w 306966"/>
                <a:gd name="connsiteY4" fmla="*/ 301123 h 306969"/>
                <a:gd name="connsiteX5" fmla="*/ 106822 w 306966"/>
                <a:gd name="connsiteY5" fmla="*/ 293574 h 306969"/>
                <a:gd name="connsiteX6" fmla="*/ 106821 w 306966"/>
                <a:gd name="connsiteY6" fmla="*/ 293573 h 306969"/>
                <a:gd name="connsiteX7" fmla="*/ 5847 w 306966"/>
                <a:gd name="connsiteY7" fmla="*/ 151085 h 306969"/>
                <a:gd name="connsiteX8" fmla="*/ 13396 w 306966"/>
                <a:gd name="connsiteY8" fmla="*/ 106823 h 306969"/>
                <a:gd name="connsiteX9" fmla="*/ 13397 w 306966"/>
                <a:gd name="connsiteY9" fmla="*/ 106823 h 306969"/>
                <a:gd name="connsiteX10" fmla="*/ 155885 w 306966"/>
                <a:gd name="connsiteY10" fmla="*/ 5848 h 306969"/>
                <a:gd name="connsiteX11" fmla="*/ 200147 w 306966"/>
                <a:gd name="connsiteY11" fmla="*/ 13394 h 306969"/>
                <a:gd name="connsiteX12" fmla="*/ 200157 w 306966"/>
                <a:gd name="connsiteY12" fmla="*/ 13408 h 30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6966" h="306969">
                  <a:moveTo>
                    <a:pt x="200157" y="13408"/>
                  </a:moveTo>
                  <a:lnTo>
                    <a:pt x="301122" y="155886"/>
                  </a:lnTo>
                  <a:cubicBezTo>
                    <a:pt x="311258" y="170194"/>
                    <a:pt x="307876" y="190011"/>
                    <a:pt x="293567" y="200147"/>
                  </a:cubicBezTo>
                  <a:cubicBezTo>
                    <a:pt x="293567" y="200148"/>
                    <a:pt x="293566" y="200148"/>
                    <a:pt x="293565" y="200149"/>
                  </a:cubicBezTo>
                  <a:lnTo>
                    <a:pt x="151084" y="301123"/>
                  </a:lnTo>
                  <a:cubicBezTo>
                    <a:pt x="136777" y="311261"/>
                    <a:pt x="116960" y="307881"/>
                    <a:pt x="106822" y="293574"/>
                  </a:cubicBezTo>
                  <a:cubicBezTo>
                    <a:pt x="106822" y="293574"/>
                    <a:pt x="106822" y="293573"/>
                    <a:pt x="106821" y="293573"/>
                  </a:cubicBezTo>
                  <a:lnTo>
                    <a:pt x="5847" y="151085"/>
                  </a:lnTo>
                  <a:cubicBezTo>
                    <a:pt x="-4291" y="136778"/>
                    <a:pt x="-911" y="116961"/>
                    <a:pt x="13396" y="106823"/>
                  </a:cubicBezTo>
                  <a:cubicBezTo>
                    <a:pt x="13396" y="106823"/>
                    <a:pt x="13397" y="106823"/>
                    <a:pt x="13397" y="106823"/>
                  </a:cubicBezTo>
                  <a:lnTo>
                    <a:pt x="155885" y="5848"/>
                  </a:lnTo>
                  <a:cubicBezTo>
                    <a:pt x="170191" y="-4291"/>
                    <a:pt x="190008" y="-912"/>
                    <a:pt x="200147" y="13394"/>
                  </a:cubicBezTo>
                  <a:cubicBezTo>
                    <a:pt x="200150" y="13399"/>
                    <a:pt x="200154" y="13403"/>
                    <a:pt x="200157" y="13408"/>
                  </a:cubicBezTo>
                  <a:close/>
                </a:path>
              </a:pathLst>
            </a:custGeom>
            <a:solidFill>
              <a:srgbClr val="F26E79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D508C596-556B-C07A-7791-7B5DABA47A17}"/>
                </a:ext>
              </a:extLst>
            </p:cNvPr>
            <p:cNvSpPr/>
            <p:nvPr/>
          </p:nvSpPr>
          <p:spPr>
            <a:xfrm>
              <a:off x="8078235" y="1011312"/>
              <a:ext cx="306964" cy="306956"/>
            </a:xfrm>
            <a:custGeom>
              <a:avLst/>
              <a:gdLst>
                <a:gd name="connsiteX0" fmla="*/ 200155 w 306964"/>
                <a:gd name="connsiteY0" fmla="*/ 13395 h 306956"/>
                <a:gd name="connsiteX1" fmla="*/ 301120 w 306964"/>
                <a:gd name="connsiteY1" fmla="*/ 155874 h 306956"/>
                <a:gd name="connsiteX2" fmla="*/ 293565 w 306964"/>
                <a:gd name="connsiteY2" fmla="*/ 200135 h 306956"/>
                <a:gd name="connsiteX3" fmla="*/ 293563 w 306964"/>
                <a:gd name="connsiteY3" fmla="*/ 200136 h 306956"/>
                <a:gd name="connsiteX4" fmla="*/ 151069 w 306964"/>
                <a:gd name="connsiteY4" fmla="*/ 301111 h 306956"/>
                <a:gd name="connsiteX5" fmla="*/ 106810 w 306964"/>
                <a:gd name="connsiteY5" fmla="*/ 293561 h 306956"/>
                <a:gd name="connsiteX6" fmla="*/ 5845 w 306964"/>
                <a:gd name="connsiteY6" fmla="*/ 151073 h 306956"/>
                <a:gd name="connsiteX7" fmla="*/ 13399 w 306964"/>
                <a:gd name="connsiteY7" fmla="*/ 106812 h 306956"/>
                <a:gd name="connsiteX8" fmla="*/ 13401 w 306964"/>
                <a:gd name="connsiteY8" fmla="*/ 106810 h 306956"/>
                <a:gd name="connsiteX9" fmla="*/ 155895 w 306964"/>
                <a:gd name="connsiteY9" fmla="*/ 5845 h 306956"/>
                <a:gd name="connsiteX10" fmla="*/ 200155 w 306964"/>
                <a:gd name="connsiteY10" fmla="*/ 13395 h 30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6964" h="306956">
                  <a:moveTo>
                    <a:pt x="200155" y="13395"/>
                  </a:moveTo>
                  <a:lnTo>
                    <a:pt x="301120" y="155874"/>
                  </a:lnTo>
                  <a:cubicBezTo>
                    <a:pt x="311256" y="170182"/>
                    <a:pt x="307874" y="189999"/>
                    <a:pt x="293565" y="200135"/>
                  </a:cubicBezTo>
                  <a:cubicBezTo>
                    <a:pt x="293564" y="200135"/>
                    <a:pt x="293564" y="200136"/>
                    <a:pt x="293563" y="200136"/>
                  </a:cubicBezTo>
                  <a:lnTo>
                    <a:pt x="151069" y="301111"/>
                  </a:lnTo>
                  <a:cubicBezTo>
                    <a:pt x="136762" y="311247"/>
                    <a:pt x="116947" y="307867"/>
                    <a:pt x="106810" y="293561"/>
                  </a:cubicBezTo>
                  <a:lnTo>
                    <a:pt x="5845" y="151073"/>
                  </a:lnTo>
                  <a:cubicBezTo>
                    <a:pt x="-4291" y="136765"/>
                    <a:pt x="-909" y="116948"/>
                    <a:pt x="13399" y="106812"/>
                  </a:cubicBezTo>
                  <a:cubicBezTo>
                    <a:pt x="13400" y="106811"/>
                    <a:pt x="13401" y="106811"/>
                    <a:pt x="13401" y="106810"/>
                  </a:cubicBezTo>
                  <a:lnTo>
                    <a:pt x="155895" y="5845"/>
                  </a:lnTo>
                  <a:cubicBezTo>
                    <a:pt x="170202" y="-4291"/>
                    <a:pt x="190017" y="-910"/>
                    <a:pt x="200155" y="13395"/>
                  </a:cubicBezTo>
                  <a:close/>
                </a:path>
              </a:pathLst>
            </a:custGeom>
            <a:solidFill>
              <a:srgbClr val="F26E79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062C5ED-B246-54B0-EB8F-8CD66D0427ED}"/>
                </a:ext>
              </a:extLst>
            </p:cNvPr>
            <p:cNvSpPr/>
            <p:nvPr/>
          </p:nvSpPr>
          <p:spPr>
            <a:xfrm>
              <a:off x="10332485" y="1395487"/>
              <a:ext cx="306964" cy="306956"/>
            </a:xfrm>
            <a:custGeom>
              <a:avLst/>
              <a:gdLst>
                <a:gd name="connsiteX0" fmla="*/ 200155 w 306964"/>
                <a:gd name="connsiteY0" fmla="*/ 13395 h 306956"/>
                <a:gd name="connsiteX1" fmla="*/ 301120 w 306964"/>
                <a:gd name="connsiteY1" fmla="*/ 155874 h 306956"/>
                <a:gd name="connsiteX2" fmla="*/ 293565 w 306964"/>
                <a:gd name="connsiteY2" fmla="*/ 200135 h 306956"/>
                <a:gd name="connsiteX3" fmla="*/ 293563 w 306964"/>
                <a:gd name="connsiteY3" fmla="*/ 200136 h 306956"/>
                <a:gd name="connsiteX4" fmla="*/ 151069 w 306964"/>
                <a:gd name="connsiteY4" fmla="*/ 301111 h 306956"/>
                <a:gd name="connsiteX5" fmla="*/ 106810 w 306964"/>
                <a:gd name="connsiteY5" fmla="*/ 293561 h 306956"/>
                <a:gd name="connsiteX6" fmla="*/ 5845 w 306964"/>
                <a:gd name="connsiteY6" fmla="*/ 151073 h 306956"/>
                <a:gd name="connsiteX7" fmla="*/ 13399 w 306964"/>
                <a:gd name="connsiteY7" fmla="*/ 106812 h 306956"/>
                <a:gd name="connsiteX8" fmla="*/ 13402 w 306964"/>
                <a:gd name="connsiteY8" fmla="*/ 106810 h 306956"/>
                <a:gd name="connsiteX9" fmla="*/ 155895 w 306964"/>
                <a:gd name="connsiteY9" fmla="*/ 5845 h 306956"/>
                <a:gd name="connsiteX10" fmla="*/ 200155 w 306964"/>
                <a:gd name="connsiteY10" fmla="*/ 13395 h 30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6964" h="306956">
                  <a:moveTo>
                    <a:pt x="200155" y="13395"/>
                  </a:moveTo>
                  <a:lnTo>
                    <a:pt x="301120" y="155874"/>
                  </a:lnTo>
                  <a:cubicBezTo>
                    <a:pt x="311256" y="170182"/>
                    <a:pt x="307874" y="189999"/>
                    <a:pt x="293565" y="200135"/>
                  </a:cubicBezTo>
                  <a:cubicBezTo>
                    <a:pt x="293564" y="200135"/>
                    <a:pt x="293564" y="200136"/>
                    <a:pt x="293563" y="200136"/>
                  </a:cubicBezTo>
                  <a:lnTo>
                    <a:pt x="151069" y="301111"/>
                  </a:lnTo>
                  <a:cubicBezTo>
                    <a:pt x="136762" y="311247"/>
                    <a:pt x="116947" y="307867"/>
                    <a:pt x="106810" y="293561"/>
                  </a:cubicBezTo>
                  <a:lnTo>
                    <a:pt x="5845" y="151073"/>
                  </a:lnTo>
                  <a:cubicBezTo>
                    <a:pt x="-4292" y="136765"/>
                    <a:pt x="-909" y="116948"/>
                    <a:pt x="13399" y="106812"/>
                  </a:cubicBezTo>
                  <a:cubicBezTo>
                    <a:pt x="13400" y="106811"/>
                    <a:pt x="13401" y="106811"/>
                    <a:pt x="13402" y="106810"/>
                  </a:cubicBezTo>
                  <a:lnTo>
                    <a:pt x="155895" y="5845"/>
                  </a:lnTo>
                  <a:cubicBezTo>
                    <a:pt x="170202" y="-4291"/>
                    <a:pt x="190017" y="-910"/>
                    <a:pt x="200155" y="13395"/>
                  </a:cubicBezTo>
                  <a:close/>
                </a:path>
              </a:pathLst>
            </a:custGeom>
            <a:solidFill>
              <a:srgbClr val="F26E79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119346D4-4E0C-92F6-781D-07B9B20BA966}"/>
                </a:ext>
              </a:extLst>
            </p:cNvPr>
            <p:cNvSpPr/>
            <p:nvPr/>
          </p:nvSpPr>
          <p:spPr>
            <a:xfrm>
              <a:off x="7840111" y="6348546"/>
              <a:ext cx="306961" cy="306961"/>
            </a:xfrm>
            <a:custGeom>
              <a:avLst/>
              <a:gdLst>
                <a:gd name="connsiteX0" fmla="*/ 200153 w 306961"/>
                <a:gd name="connsiteY0" fmla="*/ 13400 h 306961"/>
                <a:gd name="connsiteX1" fmla="*/ 301118 w 306961"/>
                <a:gd name="connsiteY1" fmla="*/ 155894 h 306961"/>
                <a:gd name="connsiteX2" fmla="*/ 293562 w 306961"/>
                <a:gd name="connsiteY2" fmla="*/ 200153 h 306961"/>
                <a:gd name="connsiteX3" fmla="*/ 151068 w 306961"/>
                <a:gd name="connsiteY3" fmla="*/ 301118 h 306961"/>
                <a:gd name="connsiteX4" fmla="*/ 106808 w 306961"/>
                <a:gd name="connsiteY4" fmla="*/ 293562 h 306961"/>
                <a:gd name="connsiteX5" fmla="*/ 5843 w 306961"/>
                <a:gd name="connsiteY5" fmla="*/ 151068 h 306961"/>
                <a:gd name="connsiteX6" fmla="*/ 13400 w 306961"/>
                <a:gd name="connsiteY6" fmla="*/ 106808 h 306961"/>
                <a:gd name="connsiteX7" fmla="*/ 155894 w 306961"/>
                <a:gd name="connsiteY7" fmla="*/ 5843 h 306961"/>
                <a:gd name="connsiteX8" fmla="*/ 200153 w 306961"/>
                <a:gd name="connsiteY8" fmla="*/ 13400 h 306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6961" h="306961">
                  <a:moveTo>
                    <a:pt x="200153" y="13400"/>
                  </a:moveTo>
                  <a:lnTo>
                    <a:pt x="301118" y="155894"/>
                  </a:lnTo>
                  <a:cubicBezTo>
                    <a:pt x="311253" y="170203"/>
                    <a:pt x="307870" y="190018"/>
                    <a:pt x="293562" y="200153"/>
                  </a:cubicBezTo>
                  <a:lnTo>
                    <a:pt x="151068" y="301118"/>
                  </a:lnTo>
                  <a:cubicBezTo>
                    <a:pt x="136759" y="311253"/>
                    <a:pt x="116944" y="307870"/>
                    <a:pt x="106808" y="293562"/>
                  </a:cubicBezTo>
                  <a:lnTo>
                    <a:pt x="5843" y="151068"/>
                  </a:lnTo>
                  <a:cubicBezTo>
                    <a:pt x="-4291" y="136759"/>
                    <a:pt x="-908" y="116944"/>
                    <a:pt x="13400" y="106808"/>
                  </a:cubicBezTo>
                  <a:lnTo>
                    <a:pt x="155894" y="5843"/>
                  </a:lnTo>
                  <a:cubicBezTo>
                    <a:pt x="170203" y="-4291"/>
                    <a:pt x="190018" y="-908"/>
                    <a:pt x="200153" y="13400"/>
                  </a:cubicBezTo>
                  <a:close/>
                </a:path>
              </a:pathLst>
            </a:custGeom>
            <a:solidFill>
              <a:srgbClr val="F26E79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56B7074-79DC-ECE8-24C3-DBEEE7E4C735}"/>
                </a:ext>
              </a:extLst>
            </p:cNvPr>
            <p:cNvSpPr/>
            <p:nvPr/>
          </p:nvSpPr>
          <p:spPr>
            <a:xfrm>
              <a:off x="5798585" y="817636"/>
              <a:ext cx="306964" cy="306956"/>
            </a:xfrm>
            <a:custGeom>
              <a:avLst/>
              <a:gdLst>
                <a:gd name="connsiteX0" fmla="*/ 200155 w 306964"/>
                <a:gd name="connsiteY0" fmla="*/ 13396 h 306956"/>
                <a:gd name="connsiteX1" fmla="*/ 301120 w 306964"/>
                <a:gd name="connsiteY1" fmla="*/ 155874 h 306956"/>
                <a:gd name="connsiteX2" fmla="*/ 293565 w 306964"/>
                <a:gd name="connsiteY2" fmla="*/ 200135 h 306956"/>
                <a:gd name="connsiteX3" fmla="*/ 293563 w 306964"/>
                <a:gd name="connsiteY3" fmla="*/ 200136 h 306956"/>
                <a:gd name="connsiteX4" fmla="*/ 151069 w 306964"/>
                <a:gd name="connsiteY4" fmla="*/ 301111 h 306956"/>
                <a:gd name="connsiteX5" fmla="*/ 106810 w 306964"/>
                <a:gd name="connsiteY5" fmla="*/ 293561 h 306956"/>
                <a:gd name="connsiteX6" fmla="*/ 5845 w 306964"/>
                <a:gd name="connsiteY6" fmla="*/ 151073 h 306956"/>
                <a:gd name="connsiteX7" fmla="*/ 13399 w 306964"/>
                <a:gd name="connsiteY7" fmla="*/ 106812 h 306956"/>
                <a:gd name="connsiteX8" fmla="*/ 13401 w 306964"/>
                <a:gd name="connsiteY8" fmla="*/ 106810 h 306956"/>
                <a:gd name="connsiteX9" fmla="*/ 155895 w 306964"/>
                <a:gd name="connsiteY9" fmla="*/ 5845 h 306956"/>
                <a:gd name="connsiteX10" fmla="*/ 200155 w 306964"/>
                <a:gd name="connsiteY10" fmla="*/ 13396 h 30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6964" h="306956">
                  <a:moveTo>
                    <a:pt x="200155" y="13396"/>
                  </a:moveTo>
                  <a:lnTo>
                    <a:pt x="301120" y="155874"/>
                  </a:lnTo>
                  <a:cubicBezTo>
                    <a:pt x="311256" y="170182"/>
                    <a:pt x="307874" y="189999"/>
                    <a:pt x="293565" y="200135"/>
                  </a:cubicBezTo>
                  <a:cubicBezTo>
                    <a:pt x="293564" y="200135"/>
                    <a:pt x="293564" y="200136"/>
                    <a:pt x="293563" y="200136"/>
                  </a:cubicBezTo>
                  <a:lnTo>
                    <a:pt x="151069" y="301111"/>
                  </a:lnTo>
                  <a:cubicBezTo>
                    <a:pt x="136762" y="311247"/>
                    <a:pt x="116947" y="307867"/>
                    <a:pt x="106810" y="293561"/>
                  </a:cubicBezTo>
                  <a:lnTo>
                    <a:pt x="5845" y="151073"/>
                  </a:lnTo>
                  <a:cubicBezTo>
                    <a:pt x="-4291" y="136765"/>
                    <a:pt x="-909" y="116948"/>
                    <a:pt x="13399" y="106812"/>
                  </a:cubicBezTo>
                  <a:cubicBezTo>
                    <a:pt x="13400" y="106811"/>
                    <a:pt x="13401" y="106811"/>
                    <a:pt x="13401" y="106810"/>
                  </a:cubicBezTo>
                  <a:lnTo>
                    <a:pt x="155895" y="5845"/>
                  </a:lnTo>
                  <a:cubicBezTo>
                    <a:pt x="170202" y="-4291"/>
                    <a:pt x="190017" y="-910"/>
                    <a:pt x="200155" y="13396"/>
                  </a:cubicBezTo>
                  <a:close/>
                </a:path>
              </a:pathLst>
            </a:custGeom>
            <a:solidFill>
              <a:srgbClr val="F26E79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9692329-07AB-F30C-3A8D-973014E707A4}"/>
                </a:ext>
              </a:extLst>
            </p:cNvPr>
            <p:cNvSpPr/>
            <p:nvPr/>
          </p:nvSpPr>
          <p:spPr>
            <a:xfrm>
              <a:off x="11300860" y="3075062"/>
              <a:ext cx="306964" cy="306944"/>
            </a:xfrm>
            <a:custGeom>
              <a:avLst/>
              <a:gdLst>
                <a:gd name="connsiteX0" fmla="*/ 200155 w 306964"/>
                <a:gd name="connsiteY0" fmla="*/ 13395 h 306944"/>
                <a:gd name="connsiteX1" fmla="*/ 301120 w 306964"/>
                <a:gd name="connsiteY1" fmla="*/ 155874 h 306944"/>
                <a:gd name="connsiteX2" fmla="*/ 293565 w 306964"/>
                <a:gd name="connsiteY2" fmla="*/ 200135 h 306944"/>
                <a:gd name="connsiteX3" fmla="*/ 293563 w 306964"/>
                <a:gd name="connsiteY3" fmla="*/ 200136 h 306944"/>
                <a:gd name="connsiteX4" fmla="*/ 151069 w 306964"/>
                <a:gd name="connsiteY4" fmla="*/ 301101 h 306944"/>
                <a:gd name="connsiteX5" fmla="*/ 106810 w 306964"/>
                <a:gd name="connsiteY5" fmla="*/ 293545 h 306944"/>
                <a:gd name="connsiteX6" fmla="*/ 5845 w 306964"/>
                <a:gd name="connsiteY6" fmla="*/ 151073 h 306944"/>
                <a:gd name="connsiteX7" fmla="*/ 13399 w 306964"/>
                <a:gd name="connsiteY7" fmla="*/ 106812 h 306944"/>
                <a:gd name="connsiteX8" fmla="*/ 13402 w 306964"/>
                <a:gd name="connsiteY8" fmla="*/ 106810 h 306944"/>
                <a:gd name="connsiteX9" fmla="*/ 155895 w 306964"/>
                <a:gd name="connsiteY9" fmla="*/ 5845 h 306944"/>
                <a:gd name="connsiteX10" fmla="*/ 200155 w 306964"/>
                <a:gd name="connsiteY10" fmla="*/ 13395 h 30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6964" h="306944">
                  <a:moveTo>
                    <a:pt x="200155" y="13395"/>
                  </a:moveTo>
                  <a:lnTo>
                    <a:pt x="301120" y="155874"/>
                  </a:lnTo>
                  <a:cubicBezTo>
                    <a:pt x="311256" y="170182"/>
                    <a:pt x="307874" y="189998"/>
                    <a:pt x="293565" y="200135"/>
                  </a:cubicBezTo>
                  <a:cubicBezTo>
                    <a:pt x="293564" y="200135"/>
                    <a:pt x="293564" y="200136"/>
                    <a:pt x="293563" y="200136"/>
                  </a:cubicBezTo>
                  <a:lnTo>
                    <a:pt x="151069" y="301101"/>
                  </a:lnTo>
                  <a:cubicBezTo>
                    <a:pt x="136761" y="311236"/>
                    <a:pt x="116945" y="307853"/>
                    <a:pt x="106810" y="293545"/>
                  </a:cubicBezTo>
                  <a:lnTo>
                    <a:pt x="5845" y="151073"/>
                  </a:lnTo>
                  <a:cubicBezTo>
                    <a:pt x="-4292" y="136765"/>
                    <a:pt x="-909" y="116948"/>
                    <a:pt x="13399" y="106812"/>
                  </a:cubicBezTo>
                  <a:cubicBezTo>
                    <a:pt x="13400" y="106811"/>
                    <a:pt x="13401" y="106811"/>
                    <a:pt x="13402" y="106810"/>
                  </a:cubicBezTo>
                  <a:lnTo>
                    <a:pt x="155895" y="5845"/>
                  </a:lnTo>
                  <a:cubicBezTo>
                    <a:pt x="170202" y="-4291"/>
                    <a:pt x="190017" y="-910"/>
                    <a:pt x="200155" y="13395"/>
                  </a:cubicBezTo>
                  <a:close/>
                </a:path>
              </a:pathLst>
            </a:custGeom>
            <a:solidFill>
              <a:srgbClr val="F26E79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DA5B2FCC-DAFA-15EB-2CD4-D3FCE61A564B}"/>
                </a:ext>
              </a:extLst>
            </p:cNvPr>
            <p:cNvSpPr/>
            <p:nvPr/>
          </p:nvSpPr>
          <p:spPr>
            <a:xfrm>
              <a:off x="5905895" y="5094788"/>
              <a:ext cx="218109" cy="364195"/>
            </a:xfrm>
            <a:custGeom>
              <a:avLst/>
              <a:gdLst>
                <a:gd name="connsiteX0" fmla="*/ 6484 w 218109"/>
                <a:gd name="connsiteY0" fmla="*/ 199087 h 364195"/>
                <a:gd name="connsiteX1" fmla="*/ 57284 w 218109"/>
                <a:gd name="connsiteY1" fmla="*/ 332437 h 364195"/>
                <a:gd name="connsiteX2" fmla="*/ 200159 w 218109"/>
                <a:gd name="connsiteY2" fmla="*/ 205437 h 364195"/>
                <a:gd name="connsiteX3" fmla="*/ 120784 w 218109"/>
                <a:gd name="connsiteY3" fmla="*/ 14937 h 364195"/>
                <a:gd name="connsiteX4" fmla="*/ 6484 w 218109"/>
                <a:gd name="connsiteY4" fmla="*/ 199087 h 36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109" h="364195">
                  <a:moveTo>
                    <a:pt x="6484" y="199087"/>
                  </a:moveTo>
                  <a:cubicBezTo>
                    <a:pt x="6484" y="199087"/>
                    <a:pt x="40520" y="202167"/>
                    <a:pt x="57284" y="332437"/>
                  </a:cubicBezTo>
                  <a:cubicBezTo>
                    <a:pt x="74048" y="462707"/>
                    <a:pt x="124436" y="146255"/>
                    <a:pt x="200159" y="205437"/>
                  </a:cubicBezTo>
                  <a:cubicBezTo>
                    <a:pt x="275883" y="264619"/>
                    <a:pt x="85288" y="82914"/>
                    <a:pt x="120784" y="14937"/>
                  </a:cubicBezTo>
                  <a:cubicBezTo>
                    <a:pt x="156281" y="-53040"/>
                    <a:pt x="-37299" y="129046"/>
                    <a:pt x="6484" y="199087"/>
                  </a:cubicBezTo>
                  <a:close/>
                </a:path>
              </a:pathLst>
            </a:custGeom>
            <a:solidFill>
              <a:srgbClr val="9492CD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7E3B5DE-3B46-3F90-AB1B-09A925CE0C16}"/>
                </a:ext>
              </a:extLst>
            </p:cNvPr>
            <p:cNvSpPr/>
            <p:nvPr/>
          </p:nvSpPr>
          <p:spPr>
            <a:xfrm>
              <a:off x="4448567" y="4612188"/>
              <a:ext cx="218113" cy="364195"/>
            </a:xfrm>
            <a:custGeom>
              <a:avLst/>
              <a:gdLst>
                <a:gd name="connsiteX0" fmla="*/ 6487 w 218113"/>
                <a:gd name="connsiteY0" fmla="*/ 199087 h 364195"/>
                <a:gd name="connsiteX1" fmla="*/ 57287 w 218113"/>
                <a:gd name="connsiteY1" fmla="*/ 332437 h 364195"/>
                <a:gd name="connsiteX2" fmla="*/ 200162 w 218113"/>
                <a:gd name="connsiteY2" fmla="*/ 205437 h 364195"/>
                <a:gd name="connsiteX3" fmla="*/ 120787 w 218113"/>
                <a:gd name="connsiteY3" fmla="*/ 14937 h 364195"/>
                <a:gd name="connsiteX4" fmla="*/ 6487 w 218113"/>
                <a:gd name="connsiteY4" fmla="*/ 199087 h 36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113" h="364195">
                  <a:moveTo>
                    <a:pt x="6487" y="199087"/>
                  </a:moveTo>
                  <a:cubicBezTo>
                    <a:pt x="6487" y="199087"/>
                    <a:pt x="40514" y="202167"/>
                    <a:pt x="57287" y="332437"/>
                  </a:cubicBezTo>
                  <a:cubicBezTo>
                    <a:pt x="74061" y="462707"/>
                    <a:pt x="124435" y="146255"/>
                    <a:pt x="200162" y="205437"/>
                  </a:cubicBezTo>
                  <a:cubicBezTo>
                    <a:pt x="275889" y="264619"/>
                    <a:pt x="85288" y="82914"/>
                    <a:pt x="120787" y="14937"/>
                  </a:cubicBezTo>
                  <a:cubicBezTo>
                    <a:pt x="156287" y="-53040"/>
                    <a:pt x="-37309" y="129046"/>
                    <a:pt x="6487" y="199087"/>
                  </a:cubicBezTo>
                  <a:close/>
                </a:path>
              </a:pathLst>
            </a:custGeom>
            <a:solidFill>
              <a:srgbClr val="9492CD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1EACB529-4A73-F676-03C1-1499BCD442FF}"/>
                </a:ext>
              </a:extLst>
            </p:cNvPr>
            <p:cNvSpPr/>
            <p:nvPr/>
          </p:nvSpPr>
          <p:spPr>
            <a:xfrm>
              <a:off x="4702567" y="2116637"/>
              <a:ext cx="218113" cy="364196"/>
            </a:xfrm>
            <a:custGeom>
              <a:avLst/>
              <a:gdLst>
                <a:gd name="connsiteX0" fmla="*/ 6487 w 218113"/>
                <a:gd name="connsiteY0" fmla="*/ 199089 h 364196"/>
                <a:gd name="connsiteX1" fmla="*/ 57287 w 218113"/>
                <a:gd name="connsiteY1" fmla="*/ 332439 h 364196"/>
                <a:gd name="connsiteX2" fmla="*/ 200162 w 218113"/>
                <a:gd name="connsiteY2" fmla="*/ 205439 h 364196"/>
                <a:gd name="connsiteX3" fmla="*/ 120787 w 218113"/>
                <a:gd name="connsiteY3" fmla="*/ 14939 h 364196"/>
                <a:gd name="connsiteX4" fmla="*/ 6487 w 218113"/>
                <a:gd name="connsiteY4" fmla="*/ 199089 h 36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113" h="364196">
                  <a:moveTo>
                    <a:pt x="6487" y="199089"/>
                  </a:moveTo>
                  <a:cubicBezTo>
                    <a:pt x="6487" y="199089"/>
                    <a:pt x="40514" y="202168"/>
                    <a:pt x="57287" y="332439"/>
                  </a:cubicBezTo>
                  <a:cubicBezTo>
                    <a:pt x="74061" y="462709"/>
                    <a:pt x="124435" y="146247"/>
                    <a:pt x="200162" y="205439"/>
                  </a:cubicBezTo>
                  <a:cubicBezTo>
                    <a:pt x="275889" y="264630"/>
                    <a:pt x="85288" y="82919"/>
                    <a:pt x="120787" y="14939"/>
                  </a:cubicBezTo>
                  <a:cubicBezTo>
                    <a:pt x="156287" y="-53041"/>
                    <a:pt x="-37309" y="129039"/>
                    <a:pt x="6487" y="199089"/>
                  </a:cubicBezTo>
                  <a:close/>
                </a:path>
              </a:pathLst>
            </a:custGeom>
            <a:solidFill>
              <a:srgbClr val="9492CD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C9A93FBF-9A3B-5439-0502-39D72E35F4BC}"/>
                </a:ext>
              </a:extLst>
            </p:cNvPr>
            <p:cNvSpPr/>
            <p:nvPr/>
          </p:nvSpPr>
          <p:spPr>
            <a:xfrm>
              <a:off x="6210534" y="1601465"/>
              <a:ext cx="322920" cy="223818"/>
            </a:xfrm>
            <a:custGeom>
              <a:avLst/>
              <a:gdLst>
                <a:gd name="connsiteX0" fmla="*/ 93641 w 322920"/>
                <a:gd name="connsiteY0" fmla="*/ 45225 h 223818"/>
                <a:gd name="connsiteX1" fmla="*/ 18869 w 322920"/>
                <a:gd name="connsiteY1" fmla="*/ 166757 h 223818"/>
                <a:gd name="connsiteX2" fmla="*/ 206639 w 322920"/>
                <a:gd name="connsiteY2" fmla="*/ 202667 h 223818"/>
                <a:gd name="connsiteX3" fmla="*/ 309318 w 322920"/>
                <a:gd name="connsiteY3" fmla="*/ 23657 h 223818"/>
                <a:gd name="connsiteX4" fmla="*/ 93641 w 322920"/>
                <a:gd name="connsiteY4" fmla="*/ 45225 h 223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920" h="223818">
                  <a:moveTo>
                    <a:pt x="93641" y="45225"/>
                  </a:moveTo>
                  <a:cubicBezTo>
                    <a:pt x="93641" y="45225"/>
                    <a:pt x="111961" y="74082"/>
                    <a:pt x="18869" y="166757"/>
                  </a:cubicBezTo>
                  <a:cubicBezTo>
                    <a:pt x="-74221" y="259433"/>
                    <a:pt x="207433" y="106553"/>
                    <a:pt x="206639" y="202667"/>
                  </a:cubicBezTo>
                  <a:cubicBezTo>
                    <a:pt x="205845" y="298780"/>
                    <a:pt x="233785" y="36932"/>
                    <a:pt x="309318" y="23657"/>
                  </a:cubicBezTo>
                  <a:cubicBezTo>
                    <a:pt x="384852" y="10382"/>
                    <a:pt x="122501" y="-32194"/>
                    <a:pt x="93641" y="45225"/>
                  </a:cubicBezTo>
                  <a:close/>
                </a:path>
              </a:pathLst>
            </a:custGeom>
            <a:solidFill>
              <a:srgbClr val="9492CD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6DB505FE-E072-DE62-688B-B5D6F14EE491}"/>
                </a:ext>
              </a:extLst>
            </p:cNvPr>
            <p:cNvSpPr/>
            <p:nvPr/>
          </p:nvSpPr>
          <p:spPr>
            <a:xfrm>
              <a:off x="8990668" y="915388"/>
              <a:ext cx="216961" cy="301671"/>
            </a:xfrm>
            <a:custGeom>
              <a:avLst/>
              <a:gdLst>
                <a:gd name="connsiteX0" fmla="*/ 21782 w 216961"/>
                <a:gd name="connsiteY0" fmla="*/ 125670 h 301671"/>
                <a:gd name="connsiteX1" fmla="*/ 6637 w 216961"/>
                <a:gd name="connsiteY1" fmla="*/ 267561 h 301671"/>
                <a:gd name="connsiteX2" fmla="*/ 191550 w 216961"/>
                <a:gd name="connsiteY2" fmla="*/ 219104 h 301671"/>
                <a:gd name="connsiteX3" fmla="*/ 207107 w 216961"/>
                <a:gd name="connsiteY3" fmla="*/ 13316 h 301671"/>
                <a:gd name="connsiteX4" fmla="*/ 21782 w 216961"/>
                <a:gd name="connsiteY4" fmla="*/ 125670 h 301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961" h="301671">
                  <a:moveTo>
                    <a:pt x="21782" y="125670"/>
                  </a:moveTo>
                  <a:cubicBezTo>
                    <a:pt x="21782" y="125670"/>
                    <a:pt x="50706" y="143834"/>
                    <a:pt x="6637" y="267561"/>
                  </a:cubicBezTo>
                  <a:cubicBezTo>
                    <a:pt x="-37432" y="391287"/>
                    <a:pt x="150878" y="132017"/>
                    <a:pt x="191550" y="219104"/>
                  </a:cubicBezTo>
                  <a:cubicBezTo>
                    <a:pt x="232221" y="306191"/>
                    <a:pt x="144655" y="57814"/>
                    <a:pt x="207107" y="13316"/>
                  </a:cubicBezTo>
                  <a:cubicBezTo>
                    <a:pt x="269559" y="-31182"/>
                    <a:pt x="14480" y="43377"/>
                    <a:pt x="21782" y="125670"/>
                  </a:cubicBezTo>
                  <a:close/>
                </a:path>
              </a:pathLst>
            </a:custGeom>
            <a:solidFill>
              <a:srgbClr val="9492CD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6D0A1EF-AC81-ABBF-2BB6-CD78F723345B}"/>
                </a:ext>
              </a:extLst>
            </p:cNvPr>
            <p:cNvSpPr/>
            <p:nvPr/>
          </p:nvSpPr>
          <p:spPr>
            <a:xfrm>
              <a:off x="8471295" y="421187"/>
              <a:ext cx="218109" cy="364196"/>
            </a:xfrm>
            <a:custGeom>
              <a:avLst/>
              <a:gdLst>
                <a:gd name="connsiteX0" fmla="*/ 6484 w 218109"/>
                <a:gd name="connsiteY0" fmla="*/ 199089 h 364196"/>
                <a:gd name="connsiteX1" fmla="*/ 57284 w 218109"/>
                <a:gd name="connsiteY1" fmla="*/ 332439 h 364196"/>
                <a:gd name="connsiteX2" fmla="*/ 200159 w 218109"/>
                <a:gd name="connsiteY2" fmla="*/ 205439 h 364196"/>
                <a:gd name="connsiteX3" fmla="*/ 120784 w 218109"/>
                <a:gd name="connsiteY3" fmla="*/ 14939 h 364196"/>
                <a:gd name="connsiteX4" fmla="*/ 6484 w 218109"/>
                <a:gd name="connsiteY4" fmla="*/ 199089 h 36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109" h="364196">
                  <a:moveTo>
                    <a:pt x="6484" y="199089"/>
                  </a:moveTo>
                  <a:cubicBezTo>
                    <a:pt x="6484" y="199089"/>
                    <a:pt x="40520" y="202168"/>
                    <a:pt x="57284" y="332439"/>
                  </a:cubicBezTo>
                  <a:cubicBezTo>
                    <a:pt x="74048" y="462709"/>
                    <a:pt x="124435" y="146247"/>
                    <a:pt x="200159" y="205439"/>
                  </a:cubicBezTo>
                  <a:cubicBezTo>
                    <a:pt x="275883" y="264630"/>
                    <a:pt x="85288" y="82919"/>
                    <a:pt x="120784" y="14939"/>
                  </a:cubicBezTo>
                  <a:cubicBezTo>
                    <a:pt x="156281" y="-53041"/>
                    <a:pt x="-37299" y="129039"/>
                    <a:pt x="6484" y="199089"/>
                  </a:cubicBezTo>
                  <a:close/>
                </a:path>
              </a:pathLst>
            </a:custGeom>
            <a:solidFill>
              <a:srgbClr val="9492CD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3DDCDF2-4F54-0FA2-7F11-43BBFE1024B0}"/>
                </a:ext>
              </a:extLst>
            </p:cNvPr>
            <p:cNvSpPr/>
            <p:nvPr/>
          </p:nvSpPr>
          <p:spPr>
            <a:xfrm>
              <a:off x="10862070" y="1189537"/>
              <a:ext cx="218109" cy="364196"/>
            </a:xfrm>
            <a:custGeom>
              <a:avLst/>
              <a:gdLst>
                <a:gd name="connsiteX0" fmla="*/ 6484 w 218109"/>
                <a:gd name="connsiteY0" fmla="*/ 199089 h 364196"/>
                <a:gd name="connsiteX1" fmla="*/ 57284 w 218109"/>
                <a:gd name="connsiteY1" fmla="*/ 332439 h 364196"/>
                <a:gd name="connsiteX2" fmla="*/ 200159 w 218109"/>
                <a:gd name="connsiteY2" fmla="*/ 205439 h 364196"/>
                <a:gd name="connsiteX3" fmla="*/ 120784 w 218109"/>
                <a:gd name="connsiteY3" fmla="*/ 14939 h 364196"/>
                <a:gd name="connsiteX4" fmla="*/ 6484 w 218109"/>
                <a:gd name="connsiteY4" fmla="*/ 199089 h 36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109" h="364196">
                  <a:moveTo>
                    <a:pt x="6484" y="199089"/>
                  </a:moveTo>
                  <a:cubicBezTo>
                    <a:pt x="6484" y="199089"/>
                    <a:pt x="40520" y="202168"/>
                    <a:pt x="57284" y="332439"/>
                  </a:cubicBezTo>
                  <a:cubicBezTo>
                    <a:pt x="74048" y="462709"/>
                    <a:pt x="124435" y="146247"/>
                    <a:pt x="200159" y="205439"/>
                  </a:cubicBezTo>
                  <a:cubicBezTo>
                    <a:pt x="275883" y="264630"/>
                    <a:pt x="85288" y="82919"/>
                    <a:pt x="120784" y="14939"/>
                  </a:cubicBezTo>
                  <a:cubicBezTo>
                    <a:pt x="156281" y="-53041"/>
                    <a:pt x="-37299" y="129039"/>
                    <a:pt x="6484" y="199089"/>
                  </a:cubicBezTo>
                  <a:close/>
                </a:path>
              </a:pathLst>
            </a:custGeom>
            <a:solidFill>
              <a:srgbClr val="9492CD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E0F11C99-F30C-79A4-297B-A28437AB8B2C}"/>
                </a:ext>
              </a:extLst>
            </p:cNvPr>
            <p:cNvSpPr/>
            <p:nvPr/>
          </p:nvSpPr>
          <p:spPr>
            <a:xfrm>
              <a:off x="10366770" y="4945563"/>
              <a:ext cx="218109" cy="364195"/>
            </a:xfrm>
            <a:custGeom>
              <a:avLst/>
              <a:gdLst>
                <a:gd name="connsiteX0" fmla="*/ 6484 w 218109"/>
                <a:gd name="connsiteY0" fmla="*/ 199087 h 364195"/>
                <a:gd name="connsiteX1" fmla="*/ 57284 w 218109"/>
                <a:gd name="connsiteY1" fmla="*/ 332437 h 364195"/>
                <a:gd name="connsiteX2" fmla="*/ 200159 w 218109"/>
                <a:gd name="connsiteY2" fmla="*/ 205437 h 364195"/>
                <a:gd name="connsiteX3" fmla="*/ 120784 w 218109"/>
                <a:gd name="connsiteY3" fmla="*/ 14937 h 364195"/>
                <a:gd name="connsiteX4" fmla="*/ 6484 w 218109"/>
                <a:gd name="connsiteY4" fmla="*/ 199087 h 36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109" h="364195">
                  <a:moveTo>
                    <a:pt x="6484" y="199087"/>
                  </a:moveTo>
                  <a:cubicBezTo>
                    <a:pt x="6484" y="199087"/>
                    <a:pt x="40520" y="202167"/>
                    <a:pt x="57284" y="332437"/>
                  </a:cubicBezTo>
                  <a:cubicBezTo>
                    <a:pt x="74048" y="462707"/>
                    <a:pt x="124435" y="146255"/>
                    <a:pt x="200159" y="205437"/>
                  </a:cubicBezTo>
                  <a:cubicBezTo>
                    <a:pt x="275883" y="264619"/>
                    <a:pt x="85288" y="82914"/>
                    <a:pt x="120784" y="14937"/>
                  </a:cubicBezTo>
                  <a:cubicBezTo>
                    <a:pt x="156281" y="-53040"/>
                    <a:pt x="-37299" y="129046"/>
                    <a:pt x="6484" y="199087"/>
                  </a:cubicBezTo>
                  <a:close/>
                </a:path>
              </a:pathLst>
            </a:custGeom>
            <a:solidFill>
              <a:srgbClr val="9492CD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56AC6D7B-D222-BB47-01E2-BE738209C72A}"/>
                </a:ext>
              </a:extLst>
            </p:cNvPr>
            <p:cNvSpPr/>
            <p:nvPr/>
          </p:nvSpPr>
          <p:spPr>
            <a:xfrm>
              <a:off x="11424045" y="2246812"/>
              <a:ext cx="218109" cy="364196"/>
            </a:xfrm>
            <a:custGeom>
              <a:avLst/>
              <a:gdLst>
                <a:gd name="connsiteX0" fmla="*/ 6484 w 218109"/>
                <a:gd name="connsiteY0" fmla="*/ 199089 h 364196"/>
                <a:gd name="connsiteX1" fmla="*/ 57284 w 218109"/>
                <a:gd name="connsiteY1" fmla="*/ 332439 h 364196"/>
                <a:gd name="connsiteX2" fmla="*/ 200159 w 218109"/>
                <a:gd name="connsiteY2" fmla="*/ 205439 h 364196"/>
                <a:gd name="connsiteX3" fmla="*/ 120784 w 218109"/>
                <a:gd name="connsiteY3" fmla="*/ 14939 h 364196"/>
                <a:gd name="connsiteX4" fmla="*/ 6484 w 218109"/>
                <a:gd name="connsiteY4" fmla="*/ 199089 h 36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109" h="364196">
                  <a:moveTo>
                    <a:pt x="6484" y="199089"/>
                  </a:moveTo>
                  <a:cubicBezTo>
                    <a:pt x="6484" y="199089"/>
                    <a:pt x="40520" y="202168"/>
                    <a:pt x="57284" y="332439"/>
                  </a:cubicBezTo>
                  <a:cubicBezTo>
                    <a:pt x="74048" y="462709"/>
                    <a:pt x="124435" y="146247"/>
                    <a:pt x="200159" y="205439"/>
                  </a:cubicBezTo>
                  <a:cubicBezTo>
                    <a:pt x="275883" y="264630"/>
                    <a:pt x="85288" y="82919"/>
                    <a:pt x="120784" y="14939"/>
                  </a:cubicBezTo>
                  <a:cubicBezTo>
                    <a:pt x="156281" y="-53041"/>
                    <a:pt x="-37299" y="129039"/>
                    <a:pt x="6484" y="199089"/>
                  </a:cubicBezTo>
                  <a:close/>
                </a:path>
              </a:pathLst>
            </a:custGeom>
            <a:solidFill>
              <a:srgbClr val="9492CD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10D3B0A-EC1B-9696-61BC-9475F0CE7C83}"/>
                </a:ext>
              </a:extLst>
            </p:cNvPr>
            <p:cNvSpPr/>
            <p:nvPr/>
          </p:nvSpPr>
          <p:spPr>
            <a:xfrm>
              <a:off x="9884170" y="6142538"/>
              <a:ext cx="218109" cy="364195"/>
            </a:xfrm>
            <a:custGeom>
              <a:avLst/>
              <a:gdLst>
                <a:gd name="connsiteX0" fmla="*/ 6484 w 218109"/>
                <a:gd name="connsiteY0" fmla="*/ 199087 h 364195"/>
                <a:gd name="connsiteX1" fmla="*/ 57284 w 218109"/>
                <a:gd name="connsiteY1" fmla="*/ 332437 h 364195"/>
                <a:gd name="connsiteX2" fmla="*/ 200159 w 218109"/>
                <a:gd name="connsiteY2" fmla="*/ 205437 h 364195"/>
                <a:gd name="connsiteX3" fmla="*/ 120784 w 218109"/>
                <a:gd name="connsiteY3" fmla="*/ 14937 h 364195"/>
                <a:gd name="connsiteX4" fmla="*/ 6484 w 218109"/>
                <a:gd name="connsiteY4" fmla="*/ 199087 h 36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109" h="364195">
                  <a:moveTo>
                    <a:pt x="6484" y="199087"/>
                  </a:moveTo>
                  <a:cubicBezTo>
                    <a:pt x="6484" y="199087"/>
                    <a:pt x="40520" y="202167"/>
                    <a:pt x="57284" y="332437"/>
                  </a:cubicBezTo>
                  <a:cubicBezTo>
                    <a:pt x="74048" y="462707"/>
                    <a:pt x="124435" y="146255"/>
                    <a:pt x="200159" y="205437"/>
                  </a:cubicBezTo>
                  <a:cubicBezTo>
                    <a:pt x="275883" y="264619"/>
                    <a:pt x="85288" y="82914"/>
                    <a:pt x="120784" y="14937"/>
                  </a:cubicBezTo>
                  <a:cubicBezTo>
                    <a:pt x="156281" y="-53040"/>
                    <a:pt x="-37299" y="129046"/>
                    <a:pt x="6484" y="199087"/>
                  </a:cubicBezTo>
                  <a:close/>
                </a:path>
              </a:pathLst>
            </a:custGeom>
            <a:solidFill>
              <a:srgbClr val="9492CD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1D957AC1-2381-0167-4B38-EDD10EE52743}"/>
                </a:ext>
              </a:extLst>
            </p:cNvPr>
            <p:cNvSpPr/>
            <p:nvPr/>
          </p:nvSpPr>
          <p:spPr>
            <a:xfrm>
              <a:off x="7233045" y="6266363"/>
              <a:ext cx="218109" cy="364195"/>
            </a:xfrm>
            <a:custGeom>
              <a:avLst/>
              <a:gdLst>
                <a:gd name="connsiteX0" fmla="*/ 6484 w 218109"/>
                <a:gd name="connsiteY0" fmla="*/ 199087 h 364195"/>
                <a:gd name="connsiteX1" fmla="*/ 57284 w 218109"/>
                <a:gd name="connsiteY1" fmla="*/ 332437 h 364195"/>
                <a:gd name="connsiteX2" fmla="*/ 200159 w 218109"/>
                <a:gd name="connsiteY2" fmla="*/ 205437 h 364195"/>
                <a:gd name="connsiteX3" fmla="*/ 120784 w 218109"/>
                <a:gd name="connsiteY3" fmla="*/ 14937 h 364195"/>
                <a:gd name="connsiteX4" fmla="*/ 6484 w 218109"/>
                <a:gd name="connsiteY4" fmla="*/ 199087 h 36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109" h="364195">
                  <a:moveTo>
                    <a:pt x="6484" y="199087"/>
                  </a:moveTo>
                  <a:cubicBezTo>
                    <a:pt x="6484" y="199087"/>
                    <a:pt x="40520" y="202167"/>
                    <a:pt x="57284" y="332437"/>
                  </a:cubicBezTo>
                  <a:cubicBezTo>
                    <a:pt x="74048" y="462707"/>
                    <a:pt x="124436" y="146255"/>
                    <a:pt x="200159" y="205437"/>
                  </a:cubicBezTo>
                  <a:cubicBezTo>
                    <a:pt x="275883" y="264619"/>
                    <a:pt x="85288" y="82914"/>
                    <a:pt x="120784" y="14937"/>
                  </a:cubicBezTo>
                  <a:cubicBezTo>
                    <a:pt x="156281" y="-53040"/>
                    <a:pt x="-37299" y="129046"/>
                    <a:pt x="6484" y="199087"/>
                  </a:cubicBezTo>
                  <a:close/>
                </a:path>
              </a:pathLst>
            </a:custGeom>
            <a:solidFill>
              <a:srgbClr val="9492CD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3F2E5100-2EE1-5603-9C0D-8D617AC80FAB}"/>
                </a:ext>
              </a:extLst>
            </p:cNvPr>
            <p:cNvSpPr/>
            <p:nvPr/>
          </p:nvSpPr>
          <p:spPr>
            <a:xfrm>
              <a:off x="6382280" y="823476"/>
              <a:ext cx="352425" cy="352425"/>
            </a:xfrm>
            <a:custGeom>
              <a:avLst/>
              <a:gdLst>
                <a:gd name="connsiteX0" fmla="*/ 352425 w 352425"/>
                <a:gd name="connsiteY0" fmla="*/ 176213 h 352425"/>
                <a:gd name="connsiteX1" fmla="*/ 176213 w 352425"/>
                <a:gd name="connsiteY1" fmla="*/ 352425 h 352425"/>
                <a:gd name="connsiteX2" fmla="*/ 0 w 352425"/>
                <a:gd name="connsiteY2" fmla="*/ 176213 h 352425"/>
                <a:gd name="connsiteX3" fmla="*/ 176213 w 352425"/>
                <a:gd name="connsiteY3" fmla="*/ 0 h 352425"/>
                <a:gd name="connsiteX4" fmla="*/ 352425 w 352425"/>
                <a:gd name="connsiteY4" fmla="*/ 176213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352425">
                  <a:moveTo>
                    <a:pt x="352425" y="176213"/>
                  </a:moveTo>
                  <a:cubicBezTo>
                    <a:pt x="352425" y="273532"/>
                    <a:pt x="273532" y="352425"/>
                    <a:pt x="176213" y="352425"/>
                  </a:cubicBezTo>
                  <a:cubicBezTo>
                    <a:pt x="78893" y="352425"/>
                    <a:pt x="0" y="273532"/>
                    <a:pt x="0" y="176213"/>
                  </a:cubicBezTo>
                  <a:cubicBezTo>
                    <a:pt x="0" y="78893"/>
                    <a:pt x="78893" y="0"/>
                    <a:pt x="176213" y="0"/>
                  </a:cubicBezTo>
                  <a:cubicBezTo>
                    <a:pt x="273532" y="0"/>
                    <a:pt x="352425" y="78893"/>
                    <a:pt x="352425" y="176213"/>
                  </a:cubicBezTo>
                  <a:close/>
                </a:path>
              </a:pathLst>
            </a:custGeom>
            <a:solidFill>
              <a:srgbClr val="FFCA00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500850B7-A5F2-30FE-EE3A-E64333E6321A}"/>
                </a:ext>
              </a:extLst>
            </p:cNvPr>
            <p:cNvSpPr/>
            <p:nvPr/>
          </p:nvSpPr>
          <p:spPr>
            <a:xfrm>
              <a:off x="9589030" y="604401"/>
              <a:ext cx="352425" cy="352425"/>
            </a:xfrm>
            <a:custGeom>
              <a:avLst/>
              <a:gdLst>
                <a:gd name="connsiteX0" fmla="*/ 352425 w 352425"/>
                <a:gd name="connsiteY0" fmla="*/ 176213 h 352425"/>
                <a:gd name="connsiteX1" fmla="*/ 176213 w 352425"/>
                <a:gd name="connsiteY1" fmla="*/ 352425 h 352425"/>
                <a:gd name="connsiteX2" fmla="*/ 0 w 352425"/>
                <a:gd name="connsiteY2" fmla="*/ 176213 h 352425"/>
                <a:gd name="connsiteX3" fmla="*/ 176213 w 352425"/>
                <a:gd name="connsiteY3" fmla="*/ 0 h 352425"/>
                <a:gd name="connsiteX4" fmla="*/ 352425 w 352425"/>
                <a:gd name="connsiteY4" fmla="*/ 176213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352425">
                  <a:moveTo>
                    <a:pt x="352425" y="176213"/>
                  </a:moveTo>
                  <a:cubicBezTo>
                    <a:pt x="352425" y="273532"/>
                    <a:pt x="273532" y="352425"/>
                    <a:pt x="176213" y="352425"/>
                  </a:cubicBezTo>
                  <a:cubicBezTo>
                    <a:pt x="78893" y="352425"/>
                    <a:pt x="0" y="273532"/>
                    <a:pt x="0" y="176213"/>
                  </a:cubicBezTo>
                  <a:cubicBezTo>
                    <a:pt x="0" y="78893"/>
                    <a:pt x="78893" y="0"/>
                    <a:pt x="176213" y="0"/>
                  </a:cubicBezTo>
                  <a:cubicBezTo>
                    <a:pt x="273532" y="0"/>
                    <a:pt x="352425" y="78893"/>
                    <a:pt x="352425" y="176213"/>
                  </a:cubicBezTo>
                  <a:close/>
                </a:path>
              </a:pathLst>
            </a:custGeom>
            <a:solidFill>
              <a:srgbClr val="FFCA00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A1738ACF-38E9-22EC-D6C8-A0F880508FF3}"/>
                </a:ext>
              </a:extLst>
            </p:cNvPr>
            <p:cNvSpPr/>
            <p:nvPr/>
          </p:nvSpPr>
          <p:spPr>
            <a:xfrm>
              <a:off x="11430530" y="3725426"/>
              <a:ext cx="352425" cy="352425"/>
            </a:xfrm>
            <a:custGeom>
              <a:avLst/>
              <a:gdLst>
                <a:gd name="connsiteX0" fmla="*/ 352425 w 352425"/>
                <a:gd name="connsiteY0" fmla="*/ 176213 h 352425"/>
                <a:gd name="connsiteX1" fmla="*/ 176213 w 352425"/>
                <a:gd name="connsiteY1" fmla="*/ 352425 h 352425"/>
                <a:gd name="connsiteX2" fmla="*/ 0 w 352425"/>
                <a:gd name="connsiteY2" fmla="*/ 176213 h 352425"/>
                <a:gd name="connsiteX3" fmla="*/ 176213 w 352425"/>
                <a:gd name="connsiteY3" fmla="*/ 0 h 352425"/>
                <a:gd name="connsiteX4" fmla="*/ 352425 w 352425"/>
                <a:gd name="connsiteY4" fmla="*/ 176213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352425">
                  <a:moveTo>
                    <a:pt x="352425" y="176213"/>
                  </a:moveTo>
                  <a:cubicBezTo>
                    <a:pt x="352425" y="273532"/>
                    <a:pt x="273532" y="352425"/>
                    <a:pt x="176213" y="352425"/>
                  </a:cubicBezTo>
                  <a:cubicBezTo>
                    <a:pt x="78893" y="352425"/>
                    <a:pt x="0" y="273532"/>
                    <a:pt x="0" y="176213"/>
                  </a:cubicBezTo>
                  <a:cubicBezTo>
                    <a:pt x="0" y="78893"/>
                    <a:pt x="78893" y="0"/>
                    <a:pt x="176213" y="0"/>
                  </a:cubicBezTo>
                  <a:cubicBezTo>
                    <a:pt x="273532" y="0"/>
                    <a:pt x="352425" y="78893"/>
                    <a:pt x="352425" y="176213"/>
                  </a:cubicBezTo>
                  <a:close/>
                </a:path>
              </a:pathLst>
            </a:custGeom>
            <a:solidFill>
              <a:srgbClr val="FFCA00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58D5A8AA-4EAF-AF74-E3DC-BE63D7C3A631}"/>
                </a:ext>
              </a:extLst>
            </p:cNvPr>
            <p:cNvSpPr/>
            <p:nvPr/>
          </p:nvSpPr>
          <p:spPr>
            <a:xfrm>
              <a:off x="4470930" y="3550801"/>
              <a:ext cx="352425" cy="352425"/>
            </a:xfrm>
            <a:custGeom>
              <a:avLst/>
              <a:gdLst>
                <a:gd name="connsiteX0" fmla="*/ 352425 w 352425"/>
                <a:gd name="connsiteY0" fmla="*/ 176213 h 352425"/>
                <a:gd name="connsiteX1" fmla="*/ 176213 w 352425"/>
                <a:gd name="connsiteY1" fmla="*/ 352425 h 352425"/>
                <a:gd name="connsiteX2" fmla="*/ 0 w 352425"/>
                <a:gd name="connsiteY2" fmla="*/ 176213 h 352425"/>
                <a:gd name="connsiteX3" fmla="*/ 176213 w 352425"/>
                <a:gd name="connsiteY3" fmla="*/ 0 h 352425"/>
                <a:gd name="connsiteX4" fmla="*/ 352425 w 352425"/>
                <a:gd name="connsiteY4" fmla="*/ 176213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352425">
                  <a:moveTo>
                    <a:pt x="352425" y="176213"/>
                  </a:moveTo>
                  <a:cubicBezTo>
                    <a:pt x="352425" y="273532"/>
                    <a:pt x="273532" y="352425"/>
                    <a:pt x="176213" y="352425"/>
                  </a:cubicBezTo>
                  <a:cubicBezTo>
                    <a:pt x="78893" y="352425"/>
                    <a:pt x="0" y="273532"/>
                    <a:pt x="0" y="176213"/>
                  </a:cubicBezTo>
                  <a:cubicBezTo>
                    <a:pt x="0" y="78893"/>
                    <a:pt x="78893" y="0"/>
                    <a:pt x="176213" y="0"/>
                  </a:cubicBezTo>
                  <a:cubicBezTo>
                    <a:pt x="273532" y="0"/>
                    <a:pt x="352425" y="78893"/>
                    <a:pt x="352425" y="176213"/>
                  </a:cubicBezTo>
                  <a:close/>
                </a:path>
              </a:pathLst>
            </a:custGeom>
            <a:solidFill>
              <a:srgbClr val="FFCA00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1A8BC5F-EB2B-1522-DBDB-52424ECE1333}"/>
                </a:ext>
              </a:extLst>
            </p:cNvPr>
            <p:cNvSpPr/>
            <p:nvPr/>
          </p:nvSpPr>
          <p:spPr>
            <a:xfrm>
              <a:off x="10122430" y="1963301"/>
              <a:ext cx="352425" cy="352425"/>
            </a:xfrm>
            <a:custGeom>
              <a:avLst/>
              <a:gdLst>
                <a:gd name="connsiteX0" fmla="*/ 352425 w 352425"/>
                <a:gd name="connsiteY0" fmla="*/ 176213 h 352425"/>
                <a:gd name="connsiteX1" fmla="*/ 176213 w 352425"/>
                <a:gd name="connsiteY1" fmla="*/ 352425 h 352425"/>
                <a:gd name="connsiteX2" fmla="*/ 0 w 352425"/>
                <a:gd name="connsiteY2" fmla="*/ 176213 h 352425"/>
                <a:gd name="connsiteX3" fmla="*/ 176213 w 352425"/>
                <a:gd name="connsiteY3" fmla="*/ 0 h 352425"/>
                <a:gd name="connsiteX4" fmla="*/ 352425 w 352425"/>
                <a:gd name="connsiteY4" fmla="*/ 176213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352425">
                  <a:moveTo>
                    <a:pt x="352425" y="176213"/>
                  </a:moveTo>
                  <a:cubicBezTo>
                    <a:pt x="352425" y="273532"/>
                    <a:pt x="273532" y="352425"/>
                    <a:pt x="176213" y="352425"/>
                  </a:cubicBezTo>
                  <a:cubicBezTo>
                    <a:pt x="78893" y="352425"/>
                    <a:pt x="0" y="273532"/>
                    <a:pt x="0" y="176213"/>
                  </a:cubicBezTo>
                  <a:cubicBezTo>
                    <a:pt x="0" y="78893"/>
                    <a:pt x="78893" y="0"/>
                    <a:pt x="176213" y="0"/>
                  </a:cubicBezTo>
                  <a:cubicBezTo>
                    <a:pt x="273532" y="0"/>
                    <a:pt x="352425" y="78893"/>
                    <a:pt x="352425" y="176213"/>
                  </a:cubicBezTo>
                  <a:close/>
                </a:path>
              </a:pathLst>
            </a:custGeom>
            <a:solidFill>
              <a:srgbClr val="FFCA00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9B09E8DA-BED6-7697-BAE4-8A16C4549BCF}"/>
                </a:ext>
              </a:extLst>
            </p:cNvPr>
            <p:cNvSpPr/>
            <p:nvPr/>
          </p:nvSpPr>
          <p:spPr>
            <a:xfrm>
              <a:off x="9096905" y="6325751"/>
              <a:ext cx="352425" cy="352425"/>
            </a:xfrm>
            <a:custGeom>
              <a:avLst/>
              <a:gdLst>
                <a:gd name="connsiteX0" fmla="*/ 352425 w 352425"/>
                <a:gd name="connsiteY0" fmla="*/ 176213 h 352425"/>
                <a:gd name="connsiteX1" fmla="*/ 176213 w 352425"/>
                <a:gd name="connsiteY1" fmla="*/ 352425 h 352425"/>
                <a:gd name="connsiteX2" fmla="*/ 0 w 352425"/>
                <a:gd name="connsiteY2" fmla="*/ 176213 h 352425"/>
                <a:gd name="connsiteX3" fmla="*/ 176213 w 352425"/>
                <a:gd name="connsiteY3" fmla="*/ 0 h 352425"/>
                <a:gd name="connsiteX4" fmla="*/ 352425 w 352425"/>
                <a:gd name="connsiteY4" fmla="*/ 176213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352425">
                  <a:moveTo>
                    <a:pt x="352425" y="176213"/>
                  </a:moveTo>
                  <a:cubicBezTo>
                    <a:pt x="352425" y="273532"/>
                    <a:pt x="273532" y="352425"/>
                    <a:pt x="176213" y="352425"/>
                  </a:cubicBezTo>
                  <a:cubicBezTo>
                    <a:pt x="78893" y="352425"/>
                    <a:pt x="0" y="273532"/>
                    <a:pt x="0" y="176213"/>
                  </a:cubicBezTo>
                  <a:cubicBezTo>
                    <a:pt x="0" y="78893"/>
                    <a:pt x="78893" y="0"/>
                    <a:pt x="176213" y="0"/>
                  </a:cubicBezTo>
                  <a:cubicBezTo>
                    <a:pt x="273532" y="0"/>
                    <a:pt x="352425" y="78893"/>
                    <a:pt x="352425" y="176213"/>
                  </a:cubicBezTo>
                  <a:close/>
                </a:path>
              </a:pathLst>
            </a:custGeom>
            <a:solidFill>
              <a:srgbClr val="FFCA00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F7C37E08-866B-EC3F-2A9A-272B190FDF64}"/>
                </a:ext>
              </a:extLst>
            </p:cNvPr>
            <p:cNvSpPr/>
            <p:nvPr/>
          </p:nvSpPr>
          <p:spPr>
            <a:xfrm>
              <a:off x="5239280" y="5522476"/>
              <a:ext cx="352425" cy="352425"/>
            </a:xfrm>
            <a:custGeom>
              <a:avLst/>
              <a:gdLst>
                <a:gd name="connsiteX0" fmla="*/ 352425 w 352425"/>
                <a:gd name="connsiteY0" fmla="*/ 176213 h 352425"/>
                <a:gd name="connsiteX1" fmla="*/ 176213 w 352425"/>
                <a:gd name="connsiteY1" fmla="*/ 352425 h 352425"/>
                <a:gd name="connsiteX2" fmla="*/ 0 w 352425"/>
                <a:gd name="connsiteY2" fmla="*/ 176213 h 352425"/>
                <a:gd name="connsiteX3" fmla="*/ 176213 w 352425"/>
                <a:gd name="connsiteY3" fmla="*/ 0 h 352425"/>
                <a:gd name="connsiteX4" fmla="*/ 352425 w 352425"/>
                <a:gd name="connsiteY4" fmla="*/ 176213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352425">
                  <a:moveTo>
                    <a:pt x="352425" y="176213"/>
                  </a:moveTo>
                  <a:cubicBezTo>
                    <a:pt x="352425" y="273532"/>
                    <a:pt x="273532" y="352425"/>
                    <a:pt x="176213" y="352425"/>
                  </a:cubicBezTo>
                  <a:cubicBezTo>
                    <a:pt x="78893" y="352425"/>
                    <a:pt x="0" y="273532"/>
                    <a:pt x="0" y="176213"/>
                  </a:cubicBezTo>
                  <a:cubicBezTo>
                    <a:pt x="0" y="78893"/>
                    <a:pt x="78893" y="0"/>
                    <a:pt x="176213" y="0"/>
                  </a:cubicBezTo>
                  <a:cubicBezTo>
                    <a:pt x="273532" y="0"/>
                    <a:pt x="352425" y="78893"/>
                    <a:pt x="352425" y="176213"/>
                  </a:cubicBezTo>
                  <a:close/>
                </a:path>
              </a:pathLst>
            </a:custGeom>
            <a:solidFill>
              <a:srgbClr val="FFCA00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B9FD1BD4-770B-E4FB-05BC-3B69E2AF8B11}"/>
                </a:ext>
              </a:extLst>
            </p:cNvPr>
            <p:cNvSpPr/>
            <p:nvPr/>
          </p:nvSpPr>
          <p:spPr>
            <a:xfrm>
              <a:off x="5413905" y="2579251"/>
              <a:ext cx="352425" cy="352425"/>
            </a:xfrm>
            <a:custGeom>
              <a:avLst/>
              <a:gdLst>
                <a:gd name="connsiteX0" fmla="*/ 352425 w 352425"/>
                <a:gd name="connsiteY0" fmla="*/ 176213 h 352425"/>
                <a:gd name="connsiteX1" fmla="*/ 176213 w 352425"/>
                <a:gd name="connsiteY1" fmla="*/ 352425 h 352425"/>
                <a:gd name="connsiteX2" fmla="*/ 0 w 352425"/>
                <a:gd name="connsiteY2" fmla="*/ 176213 h 352425"/>
                <a:gd name="connsiteX3" fmla="*/ 176213 w 352425"/>
                <a:gd name="connsiteY3" fmla="*/ 0 h 352425"/>
                <a:gd name="connsiteX4" fmla="*/ 352425 w 352425"/>
                <a:gd name="connsiteY4" fmla="*/ 176213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352425">
                  <a:moveTo>
                    <a:pt x="352425" y="176213"/>
                  </a:moveTo>
                  <a:cubicBezTo>
                    <a:pt x="352425" y="273532"/>
                    <a:pt x="273532" y="352425"/>
                    <a:pt x="176213" y="352425"/>
                  </a:cubicBezTo>
                  <a:cubicBezTo>
                    <a:pt x="78893" y="352425"/>
                    <a:pt x="0" y="273532"/>
                    <a:pt x="0" y="176213"/>
                  </a:cubicBezTo>
                  <a:cubicBezTo>
                    <a:pt x="0" y="78893"/>
                    <a:pt x="78893" y="0"/>
                    <a:pt x="176213" y="0"/>
                  </a:cubicBezTo>
                  <a:cubicBezTo>
                    <a:pt x="273532" y="0"/>
                    <a:pt x="352425" y="78893"/>
                    <a:pt x="352425" y="176213"/>
                  </a:cubicBezTo>
                  <a:close/>
                </a:path>
              </a:pathLst>
            </a:custGeom>
            <a:solidFill>
              <a:srgbClr val="FFCA00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8" name="组合 157" descr="D:\51PPT模板网\51pptmoban.com\图片.jpg">
            <a:extLst>
              <a:ext uri="{FF2B5EF4-FFF2-40B4-BE49-F238E27FC236}">
                <a16:creationId xmlns:a16="http://schemas.microsoft.com/office/drawing/2014/main" id="{6BEB7750-F200-E091-3D70-7B700FC969FE}"/>
              </a:ext>
            </a:extLst>
          </p:cNvPr>
          <p:cNvGrpSpPr/>
          <p:nvPr/>
        </p:nvGrpSpPr>
        <p:grpSpPr>
          <a:xfrm>
            <a:off x="7249051" y="1596093"/>
            <a:ext cx="2651917" cy="6831623"/>
            <a:chOff x="8644473" y="-1774166"/>
            <a:chExt cx="2651917" cy="6831623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19D8717E-22B1-CFFF-3B12-8F356C42C5CA}"/>
                </a:ext>
              </a:extLst>
            </p:cNvPr>
            <p:cNvSpPr/>
            <p:nvPr/>
          </p:nvSpPr>
          <p:spPr>
            <a:xfrm>
              <a:off x="9407037" y="-993143"/>
              <a:ext cx="353603" cy="159812"/>
            </a:xfrm>
            <a:custGeom>
              <a:avLst/>
              <a:gdLst>
                <a:gd name="connsiteX0" fmla="*/ 0 w 353603"/>
                <a:gd name="connsiteY0" fmla="*/ 0 h 159812"/>
                <a:gd name="connsiteX1" fmla="*/ 353603 w 353603"/>
                <a:gd name="connsiteY1" fmla="*/ 0 h 159812"/>
                <a:gd name="connsiteX2" fmla="*/ 353603 w 353603"/>
                <a:gd name="connsiteY2" fmla="*/ 159812 h 159812"/>
                <a:gd name="connsiteX3" fmla="*/ 0 w 353603"/>
                <a:gd name="connsiteY3" fmla="*/ 159812 h 159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603" h="159812">
                  <a:moveTo>
                    <a:pt x="0" y="0"/>
                  </a:moveTo>
                  <a:lnTo>
                    <a:pt x="353603" y="0"/>
                  </a:lnTo>
                  <a:lnTo>
                    <a:pt x="353603" y="159812"/>
                  </a:lnTo>
                  <a:lnTo>
                    <a:pt x="0" y="159812"/>
                  </a:lnTo>
                  <a:close/>
                </a:path>
              </a:pathLst>
            </a:custGeom>
            <a:solidFill>
              <a:srgbClr val="B4DBD1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22E8CE11-4655-1C89-8064-7DB82FA1AB81}"/>
                </a:ext>
              </a:extLst>
            </p:cNvPr>
            <p:cNvSpPr/>
            <p:nvPr/>
          </p:nvSpPr>
          <p:spPr>
            <a:xfrm>
              <a:off x="9839641" y="-993143"/>
              <a:ext cx="353603" cy="159812"/>
            </a:xfrm>
            <a:custGeom>
              <a:avLst/>
              <a:gdLst>
                <a:gd name="connsiteX0" fmla="*/ 0 w 353603"/>
                <a:gd name="connsiteY0" fmla="*/ 0 h 159812"/>
                <a:gd name="connsiteX1" fmla="*/ 353603 w 353603"/>
                <a:gd name="connsiteY1" fmla="*/ 0 h 159812"/>
                <a:gd name="connsiteX2" fmla="*/ 353603 w 353603"/>
                <a:gd name="connsiteY2" fmla="*/ 159812 h 159812"/>
                <a:gd name="connsiteX3" fmla="*/ 0 w 353603"/>
                <a:gd name="connsiteY3" fmla="*/ 159812 h 159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603" h="159812">
                  <a:moveTo>
                    <a:pt x="0" y="0"/>
                  </a:moveTo>
                  <a:lnTo>
                    <a:pt x="353603" y="0"/>
                  </a:lnTo>
                  <a:lnTo>
                    <a:pt x="353603" y="159812"/>
                  </a:lnTo>
                  <a:lnTo>
                    <a:pt x="0" y="159812"/>
                  </a:lnTo>
                  <a:close/>
                </a:path>
              </a:pathLst>
            </a:custGeom>
            <a:solidFill>
              <a:srgbClr val="B4DBD1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E11958A6-F5CC-3AEF-6332-7EEF25D4BDA2}"/>
                </a:ext>
              </a:extLst>
            </p:cNvPr>
            <p:cNvSpPr/>
            <p:nvPr/>
          </p:nvSpPr>
          <p:spPr>
            <a:xfrm>
              <a:off x="10272187" y="-993143"/>
              <a:ext cx="353659" cy="159812"/>
            </a:xfrm>
            <a:custGeom>
              <a:avLst/>
              <a:gdLst>
                <a:gd name="connsiteX0" fmla="*/ 0 w 353659"/>
                <a:gd name="connsiteY0" fmla="*/ 0 h 159812"/>
                <a:gd name="connsiteX1" fmla="*/ 353660 w 353659"/>
                <a:gd name="connsiteY1" fmla="*/ 0 h 159812"/>
                <a:gd name="connsiteX2" fmla="*/ 353660 w 353659"/>
                <a:gd name="connsiteY2" fmla="*/ 159812 h 159812"/>
                <a:gd name="connsiteX3" fmla="*/ 0 w 353659"/>
                <a:gd name="connsiteY3" fmla="*/ 159812 h 159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659" h="159812">
                  <a:moveTo>
                    <a:pt x="0" y="0"/>
                  </a:moveTo>
                  <a:lnTo>
                    <a:pt x="353660" y="0"/>
                  </a:lnTo>
                  <a:lnTo>
                    <a:pt x="353660" y="159812"/>
                  </a:lnTo>
                  <a:lnTo>
                    <a:pt x="0" y="159812"/>
                  </a:lnTo>
                  <a:close/>
                </a:path>
              </a:pathLst>
            </a:custGeom>
            <a:solidFill>
              <a:srgbClr val="B4DBD1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460E4112-EC09-CA4F-272C-35DB73DCB55A}"/>
                </a:ext>
              </a:extLst>
            </p:cNvPr>
            <p:cNvSpPr/>
            <p:nvPr/>
          </p:nvSpPr>
          <p:spPr>
            <a:xfrm>
              <a:off x="9404715" y="-730659"/>
              <a:ext cx="353603" cy="159812"/>
            </a:xfrm>
            <a:custGeom>
              <a:avLst/>
              <a:gdLst>
                <a:gd name="connsiteX0" fmla="*/ 0 w 353603"/>
                <a:gd name="connsiteY0" fmla="*/ 0 h 159812"/>
                <a:gd name="connsiteX1" fmla="*/ 353603 w 353603"/>
                <a:gd name="connsiteY1" fmla="*/ 0 h 159812"/>
                <a:gd name="connsiteX2" fmla="*/ 353603 w 353603"/>
                <a:gd name="connsiteY2" fmla="*/ 159812 h 159812"/>
                <a:gd name="connsiteX3" fmla="*/ 0 w 353603"/>
                <a:gd name="connsiteY3" fmla="*/ 159812 h 159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603" h="159812">
                  <a:moveTo>
                    <a:pt x="0" y="0"/>
                  </a:moveTo>
                  <a:lnTo>
                    <a:pt x="353603" y="0"/>
                  </a:lnTo>
                  <a:lnTo>
                    <a:pt x="353603" y="159812"/>
                  </a:lnTo>
                  <a:lnTo>
                    <a:pt x="0" y="159812"/>
                  </a:lnTo>
                  <a:close/>
                </a:path>
              </a:pathLst>
            </a:custGeom>
            <a:solidFill>
              <a:srgbClr val="B4DBD1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ACF54A22-363F-CAE7-E3AA-D238AA825666}"/>
                </a:ext>
              </a:extLst>
            </p:cNvPr>
            <p:cNvSpPr/>
            <p:nvPr/>
          </p:nvSpPr>
          <p:spPr>
            <a:xfrm>
              <a:off x="9837319" y="-730659"/>
              <a:ext cx="353546" cy="159812"/>
            </a:xfrm>
            <a:custGeom>
              <a:avLst/>
              <a:gdLst>
                <a:gd name="connsiteX0" fmla="*/ 0 w 353546"/>
                <a:gd name="connsiteY0" fmla="*/ 0 h 159812"/>
                <a:gd name="connsiteX1" fmla="*/ 353547 w 353546"/>
                <a:gd name="connsiteY1" fmla="*/ 0 h 159812"/>
                <a:gd name="connsiteX2" fmla="*/ 353547 w 353546"/>
                <a:gd name="connsiteY2" fmla="*/ 159812 h 159812"/>
                <a:gd name="connsiteX3" fmla="*/ 0 w 353546"/>
                <a:gd name="connsiteY3" fmla="*/ 159812 h 159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546" h="159812">
                  <a:moveTo>
                    <a:pt x="0" y="0"/>
                  </a:moveTo>
                  <a:lnTo>
                    <a:pt x="353547" y="0"/>
                  </a:lnTo>
                  <a:lnTo>
                    <a:pt x="353547" y="159812"/>
                  </a:lnTo>
                  <a:lnTo>
                    <a:pt x="0" y="159812"/>
                  </a:lnTo>
                  <a:close/>
                </a:path>
              </a:pathLst>
            </a:custGeom>
            <a:solidFill>
              <a:srgbClr val="B4DBD1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C3171BC6-0B6A-E444-A3BF-E03482B8AAEE}"/>
                </a:ext>
              </a:extLst>
            </p:cNvPr>
            <p:cNvSpPr/>
            <p:nvPr/>
          </p:nvSpPr>
          <p:spPr>
            <a:xfrm>
              <a:off x="10269922" y="-730659"/>
              <a:ext cx="353546" cy="159812"/>
            </a:xfrm>
            <a:custGeom>
              <a:avLst/>
              <a:gdLst>
                <a:gd name="connsiteX0" fmla="*/ 0 w 353546"/>
                <a:gd name="connsiteY0" fmla="*/ 0 h 159812"/>
                <a:gd name="connsiteX1" fmla="*/ 353547 w 353546"/>
                <a:gd name="connsiteY1" fmla="*/ 0 h 159812"/>
                <a:gd name="connsiteX2" fmla="*/ 353547 w 353546"/>
                <a:gd name="connsiteY2" fmla="*/ 159812 h 159812"/>
                <a:gd name="connsiteX3" fmla="*/ 0 w 353546"/>
                <a:gd name="connsiteY3" fmla="*/ 159812 h 159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546" h="159812">
                  <a:moveTo>
                    <a:pt x="0" y="0"/>
                  </a:moveTo>
                  <a:lnTo>
                    <a:pt x="353547" y="0"/>
                  </a:lnTo>
                  <a:lnTo>
                    <a:pt x="353547" y="159812"/>
                  </a:lnTo>
                  <a:lnTo>
                    <a:pt x="0" y="159812"/>
                  </a:lnTo>
                  <a:close/>
                </a:path>
              </a:pathLst>
            </a:custGeom>
            <a:solidFill>
              <a:srgbClr val="B4DBD1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AE9AA0A8-E9CE-740A-6548-94DF7EAF3FD4}"/>
                </a:ext>
              </a:extLst>
            </p:cNvPr>
            <p:cNvSpPr/>
            <p:nvPr/>
          </p:nvSpPr>
          <p:spPr>
            <a:xfrm>
              <a:off x="9402450" y="-468175"/>
              <a:ext cx="353603" cy="159755"/>
            </a:xfrm>
            <a:custGeom>
              <a:avLst/>
              <a:gdLst>
                <a:gd name="connsiteX0" fmla="*/ 0 w 353603"/>
                <a:gd name="connsiteY0" fmla="*/ 0 h 159755"/>
                <a:gd name="connsiteX1" fmla="*/ 353603 w 353603"/>
                <a:gd name="connsiteY1" fmla="*/ 0 h 159755"/>
                <a:gd name="connsiteX2" fmla="*/ 353603 w 353603"/>
                <a:gd name="connsiteY2" fmla="*/ 159756 h 159755"/>
                <a:gd name="connsiteX3" fmla="*/ 0 w 353603"/>
                <a:gd name="connsiteY3" fmla="*/ 159756 h 159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603" h="159755">
                  <a:moveTo>
                    <a:pt x="0" y="0"/>
                  </a:moveTo>
                  <a:lnTo>
                    <a:pt x="353603" y="0"/>
                  </a:lnTo>
                  <a:lnTo>
                    <a:pt x="353603" y="159756"/>
                  </a:lnTo>
                  <a:lnTo>
                    <a:pt x="0" y="159756"/>
                  </a:lnTo>
                  <a:close/>
                </a:path>
              </a:pathLst>
            </a:custGeom>
            <a:solidFill>
              <a:srgbClr val="B4DBD1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E9B3DDA2-FAE3-5369-C374-78576514C26F}"/>
                </a:ext>
              </a:extLst>
            </p:cNvPr>
            <p:cNvSpPr/>
            <p:nvPr/>
          </p:nvSpPr>
          <p:spPr>
            <a:xfrm>
              <a:off x="9835054" y="-468175"/>
              <a:ext cx="353546" cy="159755"/>
            </a:xfrm>
            <a:custGeom>
              <a:avLst/>
              <a:gdLst>
                <a:gd name="connsiteX0" fmla="*/ 0 w 353546"/>
                <a:gd name="connsiteY0" fmla="*/ 0 h 159755"/>
                <a:gd name="connsiteX1" fmla="*/ 353546 w 353546"/>
                <a:gd name="connsiteY1" fmla="*/ 0 h 159755"/>
                <a:gd name="connsiteX2" fmla="*/ 353546 w 353546"/>
                <a:gd name="connsiteY2" fmla="*/ 159756 h 159755"/>
                <a:gd name="connsiteX3" fmla="*/ 0 w 353546"/>
                <a:gd name="connsiteY3" fmla="*/ 159756 h 159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546" h="159755">
                  <a:moveTo>
                    <a:pt x="0" y="0"/>
                  </a:moveTo>
                  <a:lnTo>
                    <a:pt x="353546" y="0"/>
                  </a:lnTo>
                  <a:lnTo>
                    <a:pt x="353546" y="159756"/>
                  </a:lnTo>
                  <a:lnTo>
                    <a:pt x="0" y="159756"/>
                  </a:lnTo>
                  <a:close/>
                </a:path>
              </a:pathLst>
            </a:custGeom>
            <a:solidFill>
              <a:srgbClr val="B4DBD1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34175903-C6A4-442B-380F-29AD8CB4C263}"/>
                </a:ext>
              </a:extLst>
            </p:cNvPr>
            <p:cNvSpPr/>
            <p:nvPr/>
          </p:nvSpPr>
          <p:spPr>
            <a:xfrm>
              <a:off x="10267600" y="-468175"/>
              <a:ext cx="353603" cy="159755"/>
            </a:xfrm>
            <a:custGeom>
              <a:avLst/>
              <a:gdLst>
                <a:gd name="connsiteX0" fmla="*/ 0 w 353603"/>
                <a:gd name="connsiteY0" fmla="*/ 0 h 159755"/>
                <a:gd name="connsiteX1" fmla="*/ 353603 w 353603"/>
                <a:gd name="connsiteY1" fmla="*/ 0 h 159755"/>
                <a:gd name="connsiteX2" fmla="*/ 353603 w 353603"/>
                <a:gd name="connsiteY2" fmla="*/ 159756 h 159755"/>
                <a:gd name="connsiteX3" fmla="*/ 0 w 353603"/>
                <a:gd name="connsiteY3" fmla="*/ 159756 h 159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603" h="159755">
                  <a:moveTo>
                    <a:pt x="0" y="0"/>
                  </a:moveTo>
                  <a:lnTo>
                    <a:pt x="353603" y="0"/>
                  </a:lnTo>
                  <a:lnTo>
                    <a:pt x="353603" y="159756"/>
                  </a:lnTo>
                  <a:lnTo>
                    <a:pt x="0" y="159756"/>
                  </a:lnTo>
                  <a:close/>
                </a:path>
              </a:pathLst>
            </a:custGeom>
            <a:solidFill>
              <a:srgbClr val="B4DBD1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CB49332-425C-0AF5-3FDF-0AF02EEE85D2}"/>
                </a:ext>
              </a:extLst>
            </p:cNvPr>
            <p:cNvSpPr/>
            <p:nvPr/>
          </p:nvSpPr>
          <p:spPr>
            <a:xfrm>
              <a:off x="9400185" y="-205747"/>
              <a:ext cx="353546" cy="159812"/>
            </a:xfrm>
            <a:custGeom>
              <a:avLst/>
              <a:gdLst>
                <a:gd name="connsiteX0" fmla="*/ 0 w 353546"/>
                <a:gd name="connsiteY0" fmla="*/ 0 h 159812"/>
                <a:gd name="connsiteX1" fmla="*/ 353547 w 353546"/>
                <a:gd name="connsiteY1" fmla="*/ 0 h 159812"/>
                <a:gd name="connsiteX2" fmla="*/ 353547 w 353546"/>
                <a:gd name="connsiteY2" fmla="*/ 159812 h 159812"/>
                <a:gd name="connsiteX3" fmla="*/ 0 w 353546"/>
                <a:gd name="connsiteY3" fmla="*/ 159812 h 159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546" h="159812">
                  <a:moveTo>
                    <a:pt x="0" y="0"/>
                  </a:moveTo>
                  <a:lnTo>
                    <a:pt x="353547" y="0"/>
                  </a:lnTo>
                  <a:lnTo>
                    <a:pt x="353547" y="159812"/>
                  </a:lnTo>
                  <a:lnTo>
                    <a:pt x="0" y="159812"/>
                  </a:lnTo>
                  <a:close/>
                </a:path>
              </a:pathLst>
            </a:custGeom>
            <a:solidFill>
              <a:srgbClr val="B4DBD1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7B2C7DF2-3593-888A-A314-22E1E2597D0E}"/>
                </a:ext>
              </a:extLst>
            </p:cNvPr>
            <p:cNvSpPr/>
            <p:nvPr/>
          </p:nvSpPr>
          <p:spPr>
            <a:xfrm>
              <a:off x="9832732" y="-205747"/>
              <a:ext cx="353603" cy="159812"/>
            </a:xfrm>
            <a:custGeom>
              <a:avLst/>
              <a:gdLst>
                <a:gd name="connsiteX0" fmla="*/ 0 w 353603"/>
                <a:gd name="connsiteY0" fmla="*/ 0 h 159812"/>
                <a:gd name="connsiteX1" fmla="*/ 353603 w 353603"/>
                <a:gd name="connsiteY1" fmla="*/ 0 h 159812"/>
                <a:gd name="connsiteX2" fmla="*/ 353603 w 353603"/>
                <a:gd name="connsiteY2" fmla="*/ 159812 h 159812"/>
                <a:gd name="connsiteX3" fmla="*/ 0 w 353603"/>
                <a:gd name="connsiteY3" fmla="*/ 159812 h 159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603" h="159812">
                  <a:moveTo>
                    <a:pt x="0" y="0"/>
                  </a:moveTo>
                  <a:lnTo>
                    <a:pt x="353603" y="0"/>
                  </a:lnTo>
                  <a:lnTo>
                    <a:pt x="353603" y="159812"/>
                  </a:lnTo>
                  <a:lnTo>
                    <a:pt x="0" y="159812"/>
                  </a:lnTo>
                  <a:close/>
                </a:path>
              </a:pathLst>
            </a:custGeom>
            <a:solidFill>
              <a:srgbClr val="B4DBD1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006BB559-F787-B708-776B-B2CCC9913E73}"/>
                </a:ext>
              </a:extLst>
            </p:cNvPr>
            <p:cNvSpPr/>
            <p:nvPr/>
          </p:nvSpPr>
          <p:spPr>
            <a:xfrm>
              <a:off x="10265335" y="-205747"/>
              <a:ext cx="353603" cy="159812"/>
            </a:xfrm>
            <a:custGeom>
              <a:avLst/>
              <a:gdLst>
                <a:gd name="connsiteX0" fmla="*/ 0 w 353603"/>
                <a:gd name="connsiteY0" fmla="*/ 0 h 159812"/>
                <a:gd name="connsiteX1" fmla="*/ 353603 w 353603"/>
                <a:gd name="connsiteY1" fmla="*/ 0 h 159812"/>
                <a:gd name="connsiteX2" fmla="*/ 353603 w 353603"/>
                <a:gd name="connsiteY2" fmla="*/ 159812 h 159812"/>
                <a:gd name="connsiteX3" fmla="*/ 0 w 353603"/>
                <a:gd name="connsiteY3" fmla="*/ 159812 h 159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603" h="159812">
                  <a:moveTo>
                    <a:pt x="0" y="0"/>
                  </a:moveTo>
                  <a:lnTo>
                    <a:pt x="353603" y="0"/>
                  </a:lnTo>
                  <a:lnTo>
                    <a:pt x="353603" y="159812"/>
                  </a:lnTo>
                  <a:lnTo>
                    <a:pt x="0" y="159812"/>
                  </a:lnTo>
                  <a:close/>
                </a:path>
              </a:pathLst>
            </a:custGeom>
            <a:solidFill>
              <a:srgbClr val="B4DBD1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2CCB8459-4C01-5E15-A574-00D7838BA2E5}"/>
                </a:ext>
              </a:extLst>
            </p:cNvPr>
            <p:cNvSpPr/>
            <p:nvPr/>
          </p:nvSpPr>
          <p:spPr>
            <a:xfrm>
              <a:off x="9282866" y="1070390"/>
              <a:ext cx="1324919" cy="643440"/>
            </a:xfrm>
            <a:custGeom>
              <a:avLst/>
              <a:gdLst>
                <a:gd name="connsiteX0" fmla="*/ 600041 w 1324919"/>
                <a:gd name="connsiteY0" fmla="*/ 2304 h 643440"/>
                <a:gd name="connsiteX1" fmla="*/ 263 w 1324919"/>
                <a:gd name="connsiteY1" fmla="*/ 383939 h 643440"/>
                <a:gd name="connsiteX2" fmla="*/ 773275 w 1324919"/>
                <a:gd name="connsiteY2" fmla="*/ 573483 h 643440"/>
                <a:gd name="connsiteX3" fmla="*/ 1318177 w 1324919"/>
                <a:gd name="connsiteY3" fmla="*/ 531123 h 643440"/>
                <a:gd name="connsiteX4" fmla="*/ 1238214 w 1324919"/>
                <a:gd name="connsiteY4" fmla="*/ 72469 h 643440"/>
                <a:gd name="connsiteX5" fmla="*/ 600041 w 1324919"/>
                <a:gd name="connsiteY5" fmla="*/ 2304 h 643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24919" h="643440">
                  <a:moveTo>
                    <a:pt x="600041" y="2304"/>
                  </a:moveTo>
                  <a:cubicBezTo>
                    <a:pt x="600041" y="2304"/>
                    <a:pt x="17026" y="-53478"/>
                    <a:pt x="263" y="383939"/>
                  </a:cubicBezTo>
                  <a:cubicBezTo>
                    <a:pt x="-16500" y="821356"/>
                    <a:pt x="773275" y="573483"/>
                    <a:pt x="773275" y="573483"/>
                  </a:cubicBezTo>
                  <a:lnTo>
                    <a:pt x="1318177" y="531123"/>
                  </a:lnTo>
                  <a:cubicBezTo>
                    <a:pt x="1318177" y="531123"/>
                    <a:pt x="1359348" y="164211"/>
                    <a:pt x="1238214" y="72469"/>
                  </a:cubicBezTo>
                  <a:cubicBezTo>
                    <a:pt x="1117081" y="-19216"/>
                    <a:pt x="600041" y="2304"/>
                    <a:pt x="600041" y="2304"/>
                  </a:cubicBezTo>
                  <a:close/>
                </a:path>
              </a:pathLst>
            </a:custGeom>
            <a:solidFill>
              <a:srgbClr val="23365F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7C072DA6-A441-8C88-92F0-925476D0D834}"/>
                </a:ext>
              </a:extLst>
            </p:cNvPr>
            <p:cNvSpPr/>
            <p:nvPr/>
          </p:nvSpPr>
          <p:spPr>
            <a:xfrm>
              <a:off x="8955236" y="1287891"/>
              <a:ext cx="483127" cy="757211"/>
            </a:xfrm>
            <a:custGeom>
              <a:avLst/>
              <a:gdLst>
                <a:gd name="connsiteX0" fmla="*/ 372405 w 483127"/>
                <a:gd name="connsiteY0" fmla="*/ 757212 h 757211"/>
                <a:gd name="connsiteX1" fmla="*/ 476152 w 483127"/>
                <a:gd name="connsiteY1" fmla="*/ 651595 h 757211"/>
                <a:gd name="connsiteX2" fmla="*/ 401060 w 483127"/>
                <a:gd name="connsiteY2" fmla="*/ 0 h 757211"/>
                <a:gd name="connsiteX3" fmla="*/ 0 w 483127"/>
                <a:gd name="connsiteY3" fmla="*/ 367252 h 757211"/>
                <a:gd name="connsiteX4" fmla="*/ 372405 w 483127"/>
                <a:gd name="connsiteY4" fmla="*/ 757212 h 757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127" h="757211">
                  <a:moveTo>
                    <a:pt x="372405" y="757212"/>
                  </a:moveTo>
                  <a:cubicBezTo>
                    <a:pt x="400494" y="737051"/>
                    <a:pt x="467035" y="674757"/>
                    <a:pt x="476152" y="651595"/>
                  </a:cubicBezTo>
                  <a:cubicBezTo>
                    <a:pt x="511490" y="561892"/>
                    <a:pt x="401060" y="0"/>
                    <a:pt x="401060" y="0"/>
                  </a:cubicBezTo>
                  <a:cubicBezTo>
                    <a:pt x="401060" y="0"/>
                    <a:pt x="262371" y="113"/>
                    <a:pt x="0" y="367252"/>
                  </a:cubicBezTo>
                  <a:lnTo>
                    <a:pt x="372405" y="757212"/>
                  </a:lnTo>
                  <a:close/>
                </a:path>
              </a:pathLst>
            </a:custGeom>
            <a:solidFill>
              <a:srgbClr val="E3EFF7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A63855F0-FFE2-0BF7-8EF9-D5F472D5FD91}"/>
                </a:ext>
              </a:extLst>
            </p:cNvPr>
            <p:cNvSpPr/>
            <p:nvPr/>
          </p:nvSpPr>
          <p:spPr>
            <a:xfrm>
              <a:off x="10475086" y="1287891"/>
              <a:ext cx="483127" cy="757211"/>
            </a:xfrm>
            <a:custGeom>
              <a:avLst/>
              <a:gdLst>
                <a:gd name="connsiteX0" fmla="*/ 110723 w 483127"/>
                <a:gd name="connsiteY0" fmla="*/ 757212 h 757211"/>
                <a:gd name="connsiteX1" fmla="*/ 6975 w 483127"/>
                <a:gd name="connsiteY1" fmla="*/ 651595 h 757211"/>
                <a:gd name="connsiteX2" fmla="*/ 82068 w 483127"/>
                <a:gd name="connsiteY2" fmla="*/ 0 h 757211"/>
                <a:gd name="connsiteX3" fmla="*/ 483128 w 483127"/>
                <a:gd name="connsiteY3" fmla="*/ 367252 h 757211"/>
                <a:gd name="connsiteX4" fmla="*/ 110723 w 483127"/>
                <a:gd name="connsiteY4" fmla="*/ 757212 h 757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127" h="757211">
                  <a:moveTo>
                    <a:pt x="110723" y="757212"/>
                  </a:moveTo>
                  <a:cubicBezTo>
                    <a:pt x="82634" y="737051"/>
                    <a:pt x="16093" y="674757"/>
                    <a:pt x="6975" y="651595"/>
                  </a:cubicBezTo>
                  <a:cubicBezTo>
                    <a:pt x="-28363" y="561892"/>
                    <a:pt x="82068" y="0"/>
                    <a:pt x="82068" y="0"/>
                  </a:cubicBezTo>
                  <a:cubicBezTo>
                    <a:pt x="82068" y="0"/>
                    <a:pt x="220813" y="113"/>
                    <a:pt x="483128" y="367252"/>
                  </a:cubicBezTo>
                  <a:lnTo>
                    <a:pt x="110723" y="757212"/>
                  </a:lnTo>
                  <a:close/>
                </a:path>
              </a:pathLst>
            </a:custGeom>
            <a:solidFill>
              <a:srgbClr val="E3EFF7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7E3FA0B-B588-199B-8268-2A7A014C5784}"/>
                </a:ext>
              </a:extLst>
            </p:cNvPr>
            <p:cNvSpPr/>
            <p:nvPr/>
          </p:nvSpPr>
          <p:spPr>
            <a:xfrm>
              <a:off x="8921721" y="1643938"/>
              <a:ext cx="479932" cy="417429"/>
            </a:xfrm>
            <a:custGeom>
              <a:avLst/>
              <a:gdLst>
                <a:gd name="connsiteX0" fmla="*/ 33458 w 479932"/>
                <a:gd name="connsiteY0" fmla="*/ 11261 h 417429"/>
                <a:gd name="connsiteX1" fmla="*/ 143379 w 479932"/>
                <a:gd name="connsiteY1" fmla="*/ 324769 h 417429"/>
                <a:gd name="connsiteX2" fmla="*/ 405863 w 479932"/>
                <a:gd name="connsiteY2" fmla="*/ 401221 h 417429"/>
                <a:gd name="connsiteX3" fmla="*/ 461928 w 479932"/>
                <a:gd name="connsiteY3" fmla="*/ 266440 h 417429"/>
                <a:gd name="connsiteX4" fmla="*/ 33458 w 479932"/>
                <a:gd name="connsiteY4" fmla="*/ 11261 h 417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932" h="417429">
                  <a:moveTo>
                    <a:pt x="33458" y="11261"/>
                  </a:moveTo>
                  <a:cubicBezTo>
                    <a:pt x="33458" y="11261"/>
                    <a:pt x="-92149" y="127354"/>
                    <a:pt x="143379" y="324769"/>
                  </a:cubicBezTo>
                  <a:cubicBezTo>
                    <a:pt x="143379" y="324769"/>
                    <a:pt x="300417" y="463855"/>
                    <a:pt x="405863" y="401221"/>
                  </a:cubicBezTo>
                  <a:cubicBezTo>
                    <a:pt x="528412" y="328394"/>
                    <a:pt x="461928" y="266440"/>
                    <a:pt x="461928" y="266440"/>
                  </a:cubicBezTo>
                  <a:cubicBezTo>
                    <a:pt x="461928" y="266440"/>
                    <a:pt x="322899" y="-64455"/>
                    <a:pt x="33458" y="11261"/>
                  </a:cubicBezTo>
                  <a:close/>
                </a:path>
              </a:pathLst>
            </a:custGeom>
            <a:solidFill>
              <a:srgbClr val="E3EFF7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FA285488-10C8-C18E-EC51-EC47856E683C}"/>
                </a:ext>
              </a:extLst>
            </p:cNvPr>
            <p:cNvSpPr/>
            <p:nvPr/>
          </p:nvSpPr>
          <p:spPr>
            <a:xfrm>
              <a:off x="9180775" y="4227317"/>
              <a:ext cx="727856" cy="745385"/>
            </a:xfrm>
            <a:custGeom>
              <a:avLst/>
              <a:gdLst>
                <a:gd name="connsiteX0" fmla="*/ 670078 w 727856"/>
                <a:gd name="connsiteY0" fmla="*/ 118302 h 745385"/>
                <a:gd name="connsiteX1" fmla="*/ 720140 w 727856"/>
                <a:gd name="connsiteY1" fmla="*/ 452481 h 745385"/>
                <a:gd name="connsiteX2" fmla="*/ 571314 w 727856"/>
                <a:gd name="connsiteY2" fmla="*/ 610991 h 745385"/>
                <a:gd name="connsiteX3" fmla="*/ 93859 w 727856"/>
                <a:gd name="connsiteY3" fmla="*/ 707886 h 745385"/>
                <a:gd name="connsiteX4" fmla="*/ 1438 w 727856"/>
                <a:gd name="connsiteY4" fmla="*/ 506337 h 745385"/>
                <a:gd name="connsiteX5" fmla="*/ 228641 w 727856"/>
                <a:gd name="connsiteY5" fmla="*/ 212536 h 745385"/>
                <a:gd name="connsiteX6" fmla="*/ 314550 w 727856"/>
                <a:gd name="connsiteY6" fmla="*/ 0 h 745385"/>
                <a:gd name="connsiteX7" fmla="*/ 670078 w 727856"/>
                <a:gd name="connsiteY7" fmla="*/ 118302 h 745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7856" h="745385">
                  <a:moveTo>
                    <a:pt x="670078" y="118302"/>
                  </a:moveTo>
                  <a:cubicBezTo>
                    <a:pt x="670078" y="118302"/>
                    <a:pt x="753043" y="296122"/>
                    <a:pt x="720140" y="452481"/>
                  </a:cubicBezTo>
                  <a:cubicBezTo>
                    <a:pt x="720140" y="452481"/>
                    <a:pt x="640517" y="519135"/>
                    <a:pt x="571314" y="610991"/>
                  </a:cubicBezTo>
                  <a:cubicBezTo>
                    <a:pt x="571314" y="610991"/>
                    <a:pt x="373616" y="831172"/>
                    <a:pt x="93859" y="707886"/>
                  </a:cubicBezTo>
                  <a:cubicBezTo>
                    <a:pt x="93859" y="707886"/>
                    <a:pt x="-13570" y="672095"/>
                    <a:pt x="1438" y="506337"/>
                  </a:cubicBezTo>
                  <a:cubicBezTo>
                    <a:pt x="1438" y="506337"/>
                    <a:pt x="22391" y="318322"/>
                    <a:pt x="228641" y="212536"/>
                  </a:cubicBezTo>
                  <a:cubicBezTo>
                    <a:pt x="228641" y="212536"/>
                    <a:pt x="308604" y="88344"/>
                    <a:pt x="314550" y="0"/>
                  </a:cubicBezTo>
                  <a:lnTo>
                    <a:pt x="670078" y="118302"/>
                  </a:lnTo>
                </a:path>
              </a:pathLst>
            </a:custGeom>
            <a:solidFill>
              <a:srgbClr val="E3EFF7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FE4B55F9-7822-5494-1FE2-94AB59C97A97}"/>
                </a:ext>
              </a:extLst>
            </p:cNvPr>
            <p:cNvSpPr/>
            <p:nvPr/>
          </p:nvSpPr>
          <p:spPr>
            <a:xfrm>
              <a:off x="9180797" y="4675154"/>
              <a:ext cx="721080" cy="88117"/>
            </a:xfrm>
            <a:custGeom>
              <a:avLst/>
              <a:gdLst>
                <a:gd name="connsiteX0" fmla="*/ 1472 w 721080"/>
                <a:gd name="connsiteY0" fmla="*/ 58500 h 88117"/>
                <a:gd name="connsiteX1" fmla="*/ 1472 w 721080"/>
                <a:gd name="connsiteY1" fmla="*/ 58500 h 88117"/>
                <a:gd name="connsiteX2" fmla="*/ 0 w 721080"/>
                <a:gd name="connsiteY2" fmla="*/ 88118 h 88117"/>
                <a:gd name="connsiteX3" fmla="*/ 1472 w 721080"/>
                <a:gd name="connsiteY3" fmla="*/ 58500 h 88117"/>
                <a:gd name="connsiteX4" fmla="*/ 1472 w 721080"/>
                <a:gd name="connsiteY4" fmla="*/ 58500 h 88117"/>
                <a:gd name="connsiteX5" fmla="*/ 1472 w 721080"/>
                <a:gd name="connsiteY5" fmla="*/ 58387 h 88117"/>
                <a:gd name="connsiteX6" fmla="*/ 1472 w 721080"/>
                <a:gd name="connsiteY6" fmla="*/ 58387 h 88117"/>
                <a:gd name="connsiteX7" fmla="*/ 1472 w 721080"/>
                <a:gd name="connsiteY7" fmla="*/ 58387 h 88117"/>
                <a:gd name="connsiteX8" fmla="*/ 5040 w 721080"/>
                <a:gd name="connsiteY8" fmla="*/ 39359 h 88117"/>
                <a:gd name="connsiteX9" fmla="*/ 4983 w 721080"/>
                <a:gd name="connsiteY9" fmla="*/ 39528 h 88117"/>
                <a:gd name="connsiteX10" fmla="*/ 5040 w 721080"/>
                <a:gd name="connsiteY10" fmla="*/ 39359 h 88117"/>
                <a:gd name="connsiteX11" fmla="*/ 14497 w 721080"/>
                <a:gd name="connsiteY11" fmla="*/ 5833 h 88117"/>
                <a:gd name="connsiteX12" fmla="*/ 5097 w 721080"/>
                <a:gd name="connsiteY12" fmla="*/ 38849 h 88117"/>
                <a:gd name="connsiteX13" fmla="*/ 14497 w 721080"/>
                <a:gd name="connsiteY13" fmla="*/ 5947 h 88117"/>
                <a:gd name="connsiteX14" fmla="*/ 14497 w 721080"/>
                <a:gd name="connsiteY14" fmla="*/ 5833 h 88117"/>
                <a:gd name="connsiteX15" fmla="*/ 720628 w 721080"/>
                <a:gd name="connsiteY15" fmla="*/ 2152 h 88117"/>
                <a:gd name="connsiteX16" fmla="*/ 720571 w 721080"/>
                <a:gd name="connsiteY16" fmla="*/ 2435 h 88117"/>
                <a:gd name="connsiteX17" fmla="*/ 720628 w 721080"/>
                <a:gd name="connsiteY17" fmla="*/ 2152 h 88117"/>
                <a:gd name="connsiteX18" fmla="*/ 721081 w 721080"/>
                <a:gd name="connsiteY18" fmla="*/ 0 h 88117"/>
                <a:gd name="connsiteX19" fmla="*/ 721081 w 721080"/>
                <a:gd name="connsiteY19" fmla="*/ 0 h 88117"/>
                <a:gd name="connsiteX20" fmla="*/ 721081 w 721080"/>
                <a:gd name="connsiteY20" fmla="*/ 0 h 88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21080" h="88117">
                  <a:moveTo>
                    <a:pt x="1472" y="58500"/>
                  </a:moveTo>
                  <a:cubicBezTo>
                    <a:pt x="1472" y="58556"/>
                    <a:pt x="1472" y="58556"/>
                    <a:pt x="1472" y="58500"/>
                  </a:cubicBezTo>
                  <a:cubicBezTo>
                    <a:pt x="510" y="68920"/>
                    <a:pt x="57" y="78774"/>
                    <a:pt x="0" y="88118"/>
                  </a:cubicBezTo>
                  <a:cubicBezTo>
                    <a:pt x="57" y="78774"/>
                    <a:pt x="510" y="68920"/>
                    <a:pt x="1472" y="58500"/>
                  </a:cubicBezTo>
                  <a:cubicBezTo>
                    <a:pt x="1472" y="58556"/>
                    <a:pt x="1472" y="58556"/>
                    <a:pt x="1472" y="58500"/>
                  </a:cubicBezTo>
                  <a:moveTo>
                    <a:pt x="1472" y="58387"/>
                  </a:moveTo>
                  <a:cubicBezTo>
                    <a:pt x="1472" y="58387"/>
                    <a:pt x="1472" y="58443"/>
                    <a:pt x="1472" y="58387"/>
                  </a:cubicBezTo>
                  <a:cubicBezTo>
                    <a:pt x="1472" y="58443"/>
                    <a:pt x="1472" y="58387"/>
                    <a:pt x="1472" y="58387"/>
                  </a:cubicBezTo>
                  <a:moveTo>
                    <a:pt x="5040" y="39359"/>
                  </a:moveTo>
                  <a:cubicBezTo>
                    <a:pt x="5040" y="39415"/>
                    <a:pt x="4983" y="39472"/>
                    <a:pt x="4983" y="39528"/>
                  </a:cubicBezTo>
                  <a:cubicBezTo>
                    <a:pt x="4983" y="39472"/>
                    <a:pt x="4983" y="39415"/>
                    <a:pt x="5040" y="39359"/>
                  </a:cubicBezTo>
                  <a:moveTo>
                    <a:pt x="14497" y="5833"/>
                  </a:moveTo>
                  <a:cubicBezTo>
                    <a:pt x="10080" y="18915"/>
                    <a:pt x="7135" y="30128"/>
                    <a:pt x="5097" y="38849"/>
                  </a:cubicBezTo>
                  <a:cubicBezTo>
                    <a:pt x="7079" y="30185"/>
                    <a:pt x="10080" y="18971"/>
                    <a:pt x="14497" y="5947"/>
                  </a:cubicBezTo>
                  <a:cubicBezTo>
                    <a:pt x="14497" y="5890"/>
                    <a:pt x="14497" y="5890"/>
                    <a:pt x="14497" y="5833"/>
                  </a:cubicBezTo>
                  <a:moveTo>
                    <a:pt x="720628" y="2152"/>
                  </a:moveTo>
                  <a:cubicBezTo>
                    <a:pt x="720628" y="2265"/>
                    <a:pt x="720571" y="2322"/>
                    <a:pt x="720571" y="2435"/>
                  </a:cubicBezTo>
                  <a:cubicBezTo>
                    <a:pt x="720571" y="2322"/>
                    <a:pt x="720628" y="2265"/>
                    <a:pt x="720628" y="2152"/>
                  </a:cubicBezTo>
                  <a:moveTo>
                    <a:pt x="721081" y="0"/>
                  </a:moveTo>
                  <a:cubicBezTo>
                    <a:pt x="721081" y="0"/>
                    <a:pt x="721081" y="0"/>
                    <a:pt x="721081" y="0"/>
                  </a:cubicBezTo>
                  <a:cubicBezTo>
                    <a:pt x="721081" y="0"/>
                    <a:pt x="721081" y="0"/>
                    <a:pt x="721081" y="0"/>
                  </a:cubicBezTo>
                </a:path>
              </a:pathLst>
            </a:custGeom>
            <a:solidFill>
              <a:srgbClr val="80B9D3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C34243E7-7F81-BC78-0527-E48E4EBA649B}"/>
                </a:ext>
              </a:extLst>
            </p:cNvPr>
            <p:cNvSpPr/>
            <p:nvPr/>
          </p:nvSpPr>
          <p:spPr>
            <a:xfrm>
              <a:off x="9180794" y="4424846"/>
              <a:ext cx="727819" cy="547960"/>
            </a:xfrm>
            <a:custGeom>
              <a:avLst/>
              <a:gdLst>
                <a:gd name="connsiteX0" fmla="*/ 699167 w 727819"/>
                <a:gd name="connsiteY0" fmla="*/ 0 h 547960"/>
                <a:gd name="connsiteX1" fmla="*/ 414654 w 727819"/>
                <a:gd name="connsiteY1" fmla="*/ 58047 h 547960"/>
                <a:gd name="connsiteX2" fmla="*/ 435154 w 727819"/>
                <a:gd name="connsiteY2" fmla="*/ 89137 h 547960"/>
                <a:gd name="connsiteX3" fmla="*/ 444612 w 727819"/>
                <a:gd name="connsiteY3" fmla="*/ 110430 h 547960"/>
                <a:gd name="connsiteX4" fmla="*/ 447386 w 727819"/>
                <a:gd name="connsiteY4" fmla="*/ 118132 h 547960"/>
                <a:gd name="connsiteX5" fmla="*/ 631437 w 727819"/>
                <a:gd name="connsiteY5" fmla="*/ 152110 h 547960"/>
                <a:gd name="connsiteX6" fmla="*/ 631777 w 727819"/>
                <a:gd name="connsiteY6" fmla="*/ 152110 h 547960"/>
                <a:gd name="connsiteX7" fmla="*/ 648539 w 727819"/>
                <a:gd name="connsiteY7" fmla="*/ 201776 h 547960"/>
                <a:gd name="connsiteX8" fmla="*/ 308811 w 727819"/>
                <a:gd name="connsiteY8" fmla="*/ 416350 h 547960"/>
                <a:gd name="connsiteX9" fmla="*/ 152736 w 727819"/>
                <a:gd name="connsiteY9" fmla="*/ 368044 h 547960"/>
                <a:gd name="connsiteX10" fmla="*/ 57823 w 727819"/>
                <a:gd name="connsiteY10" fmla="*/ 377332 h 547960"/>
                <a:gd name="connsiteX11" fmla="*/ 14557 w 727819"/>
                <a:gd name="connsiteY11" fmla="*/ 256368 h 547960"/>
                <a:gd name="connsiteX12" fmla="*/ 5156 w 727819"/>
                <a:gd name="connsiteY12" fmla="*/ 289270 h 547960"/>
                <a:gd name="connsiteX13" fmla="*/ 5043 w 727819"/>
                <a:gd name="connsiteY13" fmla="*/ 289780 h 547960"/>
                <a:gd name="connsiteX14" fmla="*/ 4986 w 727819"/>
                <a:gd name="connsiteY14" fmla="*/ 289950 h 547960"/>
                <a:gd name="connsiteX15" fmla="*/ 1475 w 727819"/>
                <a:gd name="connsiteY15" fmla="*/ 308808 h 547960"/>
                <a:gd name="connsiteX16" fmla="*/ 1475 w 727819"/>
                <a:gd name="connsiteY16" fmla="*/ 308808 h 547960"/>
                <a:gd name="connsiteX17" fmla="*/ 1475 w 727819"/>
                <a:gd name="connsiteY17" fmla="*/ 308864 h 547960"/>
                <a:gd name="connsiteX18" fmla="*/ 1475 w 727819"/>
                <a:gd name="connsiteY18" fmla="*/ 308921 h 547960"/>
                <a:gd name="connsiteX19" fmla="*/ 3 w 727819"/>
                <a:gd name="connsiteY19" fmla="*/ 338483 h 547960"/>
                <a:gd name="connsiteX20" fmla="*/ 93840 w 727819"/>
                <a:gd name="connsiteY20" fmla="*/ 510471 h 547960"/>
                <a:gd name="connsiteX21" fmla="*/ 264412 w 727819"/>
                <a:gd name="connsiteY21" fmla="*/ 547961 h 547960"/>
                <a:gd name="connsiteX22" fmla="*/ 571295 w 727819"/>
                <a:gd name="connsiteY22" fmla="*/ 413576 h 547960"/>
                <a:gd name="connsiteX23" fmla="*/ 720121 w 727819"/>
                <a:gd name="connsiteY23" fmla="*/ 255065 h 547960"/>
                <a:gd name="connsiteX24" fmla="*/ 720574 w 727819"/>
                <a:gd name="connsiteY24" fmla="*/ 252800 h 547960"/>
                <a:gd name="connsiteX25" fmla="*/ 720630 w 727819"/>
                <a:gd name="connsiteY25" fmla="*/ 252517 h 547960"/>
                <a:gd name="connsiteX26" fmla="*/ 721084 w 727819"/>
                <a:gd name="connsiteY26" fmla="*/ 250365 h 547960"/>
                <a:gd name="connsiteX27" fmla="*/ 721084 w 727819"/>
                <a:gd name="connsiteY27" fmla="*/ 250365 h 547960"/>
                <a:gd name="connsiteX28" fmla="*/ 699167 w 727819"/>
                <a:gd name="connsiteY28" fmla="*/ 0 h 547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27819" h="547960">
                  <a:moveTo>
                    <a:pt x="699167" y="0"/>
                  </a:moveTo>
                  <a:cubicBezTo>
                    <a:pt x="617732" y="42926"/>
                    <a:pt x="511040" y="57877"/>
                    <a:pt x="414654" y="58047"/>
                  </a:cubicBezTo>
                  <a:cubicBezTo>
                    <a:pt x="422356" y="67447"/>
                    <a:pt x="429265" y="77811"/>
                    <a:pt x="435154" y="89137"/>
                  </a:cubicBezTo>
                  <a:cubicBezTo>
                    <a:pt x="438665" y="95876"/>
                    <a:pt x="441837" y="102955"/>
                    <a:pt x="444612" y="110430"/>
                  </a:cubicBezTo>
                  <a:cubicBezTo>
                    <a:pt x="445574" y="113092"/>
                    <a:pt x="446537" y="115640"/>
                    <a:pt x="447386" y="118132"/>
                  </a:cubicBezTo>
                  <a:cubicBezTo>
                    <a:pt x="542583" y="151488"/>
                    <a:pt x="625604" y="152110"/>
                    <a:pt x="631437" y="152110"/>
                  </a:cubicBezTo>
                  <a:cubicBezTo>
                    <a:pt x="631663" y="152110"/>
                    <a:pt x="631777" y="152110"/>
                    <a:pt x="631777" y="152110"/>
                  </a:cubicBezTo>
                  <a:lnTo>
                    <a:pt x="648539" y="201776"/>
                  </a:lnTo>
                  <a:cubicBezTo>
                    <a:pt x="545301" y="382145"/>
                    <a:pt x="308811" y="416350"/>
                    <a:pt x="308811" y="416350"/>
                  </a:cubicBezTo>
                  <a:cubicBezTo>
                    <a:pt x="269565" y="377614"/>
                    <a:pt x="206082" y="368044"/>
                    <a:pt x="152736" y="368044"/>
                  </a:cubicBezTo>
                  <a:cubicBezTo>
                    <a:pt x="100352" y="368044"/>
                    <a:pt x="57823" y="377332"/>
                    <a:pt x="57823" y="377332"/>
                  </a:cubicBezTo>
                  <a:cubicBezTo>
                    <a:pt x="26789" y="356491"/>
                    <a:pt x="16992" y="302919"/>
                    <a:pt x="14557" y="256368"/>
                  </a:cubicBezTo>
                  <a:cubicBezTo>
                    <a:pt x="10139" y="269393"/>
                    <a:pt x="7195" y="280606"/>
                    <a:pt x="5156" y="289270"/>
                  </a:cubicBezTo>
                  <a:cubicBezTo>
                    <a:pt x="5099" y="289440"/>
                    <a:pt x="5099" y="289610"/>
                    <a:pt x="5043" y="289780"/>
                  </a:cubicBezTo>
                  <a:cubicBezTo>
                    <a:pt x="5043" y="289836"/>
                    <a:pt x="4986" y="289893"/>
                    <a:pt x="4986" y="289950"/>
                  </a:cubicBezTo>
                  <a:cubicBezTo>
                    <a:pt x="2494" y="300937"/>
                    <a:pt x="1645" y="307732"/>
                    <a:pt x="1475" y="308808"/>
                  </a:cubicBezTo>
                  <a:cubicBezTo>
                    <a:pt x="1475" y="308808"/>
                    <a:pt x="1475" y="308808"/>
                    <a:pt x="1475" y="308808"/>
                  </a:cubicBezTo>
                  <a:cubicBezTo>
                    <a:pt x="1475" y="308864"/>
                    <a:pt x="1475" y="308864"/>
                    <a:pt x="1475" y="308864"/>
                  </a:cubicBezTo>
                  <a:cubicBezTo>
                    <a:pt x="1475" y="308921"/>
                    <a:pt x="1475" y="308921"/>
                    <a:pt x="1475" y="308921"/>
                  </a:cubicBezTo>
                  <a:cubicBezTo>
                    <a:pt x="512" y="319285"/>
                    <a:pt x="59" y="329139"/>
                    <a:pt x="3" y="338483"/>
                  </a:cubicBezTo>
                  <a:cubicBezTo>
                    <a:pt x="-564" y="478984"/>
                    <a:pt x="93840" y="510471"/>
                    <a:pt x="93840" y="510471"/>
                  </a:cubicBezTo>
                  <a:cubicBezTo>
                    <a:pt x="155001" y="537427"/>
                    <a:pt x="212255" y="547961"/>
                    <a:pt x="264412" y="547961"/>
                  </a:cubicBezTo>
                  <a:cubicBezTo>
                    <a:pt x="450614" y="547961"/>
                    <a:pt x="571295" y="413576"/>
                    <a:pt x="571295" y="413576"/>
                  </a:cubicBezTo>
                  <a:cubicBezTo>
                    <a:pt x="640441" y="321720"/>
                    <a:pt x="720121" y="255065"/>
                    <a:pt x="720121" y="255065"/>
                  </a:cubicBezTo>
                  <a:cubicBezTo>
                    <a:pt x="720291" y="254329"/>
                    <a:pt x="720404" y="253593"/>
                    <a:pt x="720574" y="252800"/>
                  </a:cubicBezTo>
                  <a:cubicBezTo>
                    <a:pt x="720574" y="252687"/>
                    <a:pt x="720630" y="252630"/>
                    <a:pt x="720630" y="252517"/>
                  </a:cubicBezTo>
                  <a:cubicBezTo>
                    <a:pt x="720800" y="251781"/>
                    <a:pt x="720914" y="251101"/>
                    <a:pt x="721084" y="250365"/>
                  </a:cubicBezTo>
                  <a:cubicBezTo>
                    <a:pt x="721084" y="250365"/>
                    <a:pt x="721084" y="250365"/>
                    <a:pt x="721084" y="250365"/>
                  </a:cubicBezTo>
                  <a:cubicBezTo>
                    <a:pt x="738526" y="160832"/>
                    <a:pt x="718818" y="65126"/>
                    <a:pt x="699167" y="0"/>
                  </a:cubicBezTo>
                </a:path>
              </a:pathLst>
            </a:custGeom>
            <a:solidFill>
              <a:srgbClr val="A3C5E7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9DC0E721-7978-102E-C717-E79C51388D5C}"/>
                </a:ext>
              </a:extLst>
            </p:cNvPr>
            <p:cNvSpPr/>
            <p:nvPr/>
          </p:nvSpPr>
          <p:spPr>
            <a:xfrm>
              <a:off x="10055729" y="4227317"/>
              <a:ext cx="727902" cy="745385"/>
            </a:xfrm>
            <a:custGeom>
              <a:avLst/>
              <a:gdLst>
                <a:gd name="connsiteX0" fmla="*/ 57778 w 727902"/>
                <a:gd name="connsiteY0" fmla="*/ 118302 h 745385"/>
                <a:gd name="connsiteX1" fmla="*/ 7717 w 727902"/>
                <a:gd name="connsiteY1" fmla="*/ 452481 h 745385"/>
                <a:gd name="connsiteX2" fmla="*/ 156543 w 727902"/>
                <a:gd name="connsiteY2" fmla="*/ 610991 h 745385"/>
                <a:gd name="connsiteX3" fmla="*/ 633997 w 727902"/>
                <a:gd name="connsiteY3" fmla="*/ 707886 h 745385"/>
                <a:gd name="connsiteX4" fmla="*/ 726476 w 727902"/>
                <a:gd name="connsiteY4" fmla="*/ 506337 h 745385"/>
                <a:gd name="connsiteX5" fmla="*/ 499216 w 727902"/>
                <a:gd name="connsiteY5" fmla="*/ 212536 h 745385"/>
                <a:gd name="connsiteX6" fmla="*/ 413307 w 727902"/>
                <a:gd name="connsiteY6" fmla="*/ 0 h 745385"/>
                <a:gd name="connsiteX7" fmla="*/ 57778 w 727902"/>
                <a:gd name="connsiteY7" fmla="*/ 118302 h 745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7902" h="745385">
                  <a:moveTo>
                    <a:pt x="57778" y="118302"/>
                  </a:moveTo>
                  <a:cubicBezTo>
                    <a:pt x="57778" y="118302"/>
                    <a:pt x="-25186" y="296122"/>
                    <a:pt x="7717" y="452481"/>
                  </a:cubicBezTo>
                  <a:cubicBezTo>
                    <a:pt x="7717" y="452481"/>
                    <a:pt x="87340" y="519135"/>
                    <a:pt x="156543" y="610991"/>
                  </a:cubicBezTo>
                  <a:cubicBezTo>
                    <a:pt x="156543" y="610991"/>
                    <a:pt x="354241" y="831172"/>
                    <a:pt x="633997" y="707886"/>
                  </a:cubicBezTo>
                  <a:cubicBezTo>
                    <a:pt x="633997" y="707886"/>
                    <a:pt x="741426" y="672095"/>
                    <a:pt x="726476" y="506337"/>
                  </a:cubicBezTo>
                  <a:cubicBezTo>
                    <a:pt x="726476" y="506337"/>
                    <a:pt x="705466" y="318322"/>
                    <a:pt x="499216" y="212536"/>
                  </a:cubicBezTo>
                  <a:cubicBezTo>
                    <a:pt x="499216" y="212536"/>
                    <a:pt x="419253" y="88344"/>
                    <a:pt x="413307" y="0"/>
                  </a:cubicBezTo>
                  <a:lnTo>
                    <a:pt x="57778" y="118302"/>
                  </a:lnTo>
                </a:path>
              </a:pathLst>
            </a:custGeom>
            <a:solidFill>
              <a:srgbClr val="E3EFF7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7F0DD483-1C48-6C27-37F3-874B0A751A31}"/>
                </a:ext>
              </a:extLst>
            </p:cNvPr>
            <p:cNvSpPr/>
            <p:nvPr/>
          </p:nvSpPr>
          <p:spPr>
            <a:xfrm>
              <a:off x="10062936" y="4677306"/>
              <a:ext cx="720627" cy="85965"/>
            </a:xfrm>
            <a:custGeom>
              <a:avLst/>
              <a:gdLst>
                <a:gd name="connsiteX0" fmla="*/ 719212 w 720627"/>
                <a:gd name="connsiteY0" fmla="*/ 56348 h 85965"/>
                <a:gd name="connsiteX1" fmla="*/ 719212 w 720627"/>
                <a:gd name="connsiteY1" fmla="*/ 56348 h 85965"/>
                <a:gd name="connsiteX2" fmla="*/ 720628 w 720627"/>
                <a:gd name="connsiteY2" fmla="*/ 85966 h 85965"/>
                <a:gd name="connsiteX3" fmla="*/ 719212 w 720627"/>
                <a:gd name="connsiteY3" fmla="*/ 56348 h 85965"/>
                <a:gd name="connsiteX4" fmla="*/ 719212 w 720627"/>
                <a:gd name="connsiteY4" fmla="*/ 56348 h 85965"/>
                <a:gd name="connsiteX5" fmla="*/ 0 w 720627"/>
                <a:gd name="connsiteY5" fmla="*/ 0 h 85965"/>
                <a:gd name="connsiteX6" fmla="*/ 57 w 720627"/>
                <a:gd name="connsiteY6" fmla="*/ 283 h 85965"/>
                <a:gd name="connsiteX7" fmla="*/ 0 w 720627"/>
                <a:gd name="connsiteY7" fmla="*/ 0 h 85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0627" h="85965">
                  <a:moveTo>
                    <a:pt x="719212" y="56348"/>
                  </a:moveTo>
                  <a:lnTo>
                    <a:pt x="719212" y="56348"/>
                  </a:lnTo>
                  <a:cubicBezTo>
                    <a:pt x="720175" y="66768"/>
                    <a:pt x="720628" y="76565"/>
                    <a:pt x="720628" y="85966"/>
                  </a:cubicBezTo>
                  <a:cubicBezTo>
                    <a:pt x="720628" y="76622"/>
                    <a:pt x="720118" y="66768"/>
                    <a:pt x="719212" y="56348"/>
                  </a:cubicBezTo>
                  <a:lnTo>
                    <a:pt x="719212" y="56348"/>
                  </a:lnTo>
                  <a:moveTo>
                    <a:pt x="0" y="0"/>
                  </a:moveTo>
                  <a:cubicBezTo>
                    <a:pt x="0" y="57"/>
                    <a:pt x="57" y="170"/>
                    <a:pt x="57" y="283"/>
                  </a:cubicBezTo>
                  <a:cubicBezTo>
                    <a:pt x="57" y="170"/>
                    <a:pt x="0" y="113"/>
                    <a:pt x="0" y="0"/>
                  </a:cubicBezTo>
                </a:path>
              </a:pathLst>
            </a:custGeom>
            <a:solidFill>
              <a:srgbClr val="80B9D3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878AA060-6E8B-1244-B3E5-05BDC9EA4F7B}"/>
                </a:ext>
              </a:extLst>
            </p:cNvPr>
            <p:cNvSpPr/>
            <p:nvPr/>
          </p:nvSpPr>
          <p:spPr>
            <a:xfrm>
              <a:off x="10055771" y="4437984"/>
              <a:ext cx="727852" cy="534765"/>
            </a:xfrm>
            <a:custGeom>
              <a:avLst/>
              <a:gdLst>
                <a:gd name="connsiteX0" fmla="*/ 24834 w 727852"/>
                <a:gd name="connsiteY0" fmla="*/ 0 h 534765"/>
                <a:gd name="connsiteX1" fmla="*/ 7166 w 727852"/>
                <a:gd name="connsiteY1" fmla="*/ 239322 h 534765"/>
                <a:gd name="connsiteX2" fmla="*/ 7222 w 727852"/>
                <a:gd name="connsiteY2" fmla="*/ 239606 h 534765"/>
                <a:gd name="connsiteX3" fmla="*/ 7675 w 727852"/>
                <a:gd name="connsiteY3" fmla="*/ 241871 h 534765"/>
                <a:gd name="connsiteX4" fmla="*/ 156501 w 727852"/>
                <a:gd name="connsiteY4" fmla="*/ 400381 h 534765"/>
                <a:gd name="connsiteX5" fmla="*/ 463384 w 727852"/>
                <a:gd name="connsiteY5" fmla="*/ 534766 h 534765"/>
                <a:gd name="connsiteX6" fmla="*/ 633956 w 727852"/>
                <a:gd name="connsiteY6" fmla="*/ 497276 h 534765"/>
                <a:gd name="connsiteX7" fmla="*/ 727850 w 727852"/>
                <a:gd name="connsiteY7" fmla="*/ 325288 h 534765"/>
                <a:gd name="connsiteX8" fmla="*/ 726434 w 727852"/>
                <a:gd name="connsiteY8" fmla="*/ 295726 h 534765"/>
                <a:gd name="connsiteX9" fmla="*/ 726434 w 727852"/>
                <a:gd name="connsiteY9" fmla="*/ 295670 h 534765"/>
                <a:gd name="connsiteX10" fmla="*/ 713353 w 727852"/>
                <a:gd name="connsiteY10" fmla="*/ 243003 h 534765"/>
                <a:gd name="connsiteX11" fmla="*/ 670143 w 727852"/>
                <a:gd name="connsiteY11" fmla="*/ 364080 h 534765"/>
                <a:gd name="connsiteX12" fmla="*/ 575230 w 727852"/>
                <a:gd name="connsiteY12" fmla="*/ 354793 h 534765"/>
                <a:gd name="connsiteX13" fmla="*/ 419155 w 727852"/>
                <a:gd name="connsiteY13" fmla="*/ 403099 h 534765"/>
                <a:gd name="connsiteX14" fmla="*/ 79427 w 727852"/>
                <a:gd name="connsiteY14" fmla="*/ 188524 h 534765"/>
                <a:gd name="connsiteX15" fmla="*/ 96189 w 727852"/>
                <a:gd name="connsiteY15" fmla="*/ 138859 h 534765"/>
                <a:gd name="connsiteX16" fmla="*/ 96529 w 727852"/>
                <a:gd name="connsiteY16" fmla="*/ 138859 h 534765"/>
                <a:gd name="connsiteX17" fmla="*/ 280580 w 727852"/>
                <a:gd name="connsiteY17" fmla="*/ 104881 h 534765"/>
                <a:gd name="connsiteX18" fmla="*/ 283354 w 727852"/>
                <a:gd name="connsiteY18" fmla="*/ 97179 h 534765"/>
                <a:gd name="connsiteX19" fmla="*/ 292585 w 727852"/>
                <a:gd name="connsiteY19" fmla="*/ 76226 h 534765"/>
                <a:gd name="connsiteX20" fmla="*/ 313652 w 727852"/>
                <a:gd name="connsiteY20" fmla="*/ 44286 h 534765"/>
                <a:gd name="connsiteX21" fmla="*/ 283468 w 727852"/>
                <a:gd name="connsiteY21" fmla="*/ 44739 h 534765"/>
                <a:gd name="connsiteX22" fmla="*/ 24834 w 727852"/>
                <a:gd name="connsiteY22" fmla="*/ 0 h 53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27852" h="534765">
                  <a:moveTo>
                    <a:pt x="24834" y="0"/>
                  </a:moveTo>
                  <a:cubicBezTo>
                    <a:pt x="6373" y="65012"/>
                    <a:pt x="-9824" y="155055"/>
                    <a:pt x="7166" y="239322"/>
                  </a:cubicBezTo>
                  <a:cubicBezTo>
                    <a:pt x="7166" y="239436"/>
                    <a:pt x="7222" y="239492"/>
                    <a:pt x="7222" y="239606"/>
                  </a:cubicBezTo>
                  <a:cubicBezTo>
                    <a:pt x="7392" y="240342"/>
                    <a:pt x="7505" y="241078"/>
                    <a:pt x="7675" y="241871"/>
                  </a:cubicBezTo>
                  <a:cubicBezTo>
                    <a:pt x="7675" y="241871"/>
                    <a:pt x="87298" y="308525"/>
                    <a:pt x="156501" y="400381"/>
                  </a:cubicBezTo>
                  <a:cubicBezTo>
                    <a:pt x="156501" y="400381"/>
                    <a:pt x="277182" y="534766"/>
                    <a:pt x="463384" y="534766"/>
                  </a:cubicBezTo>
                  <a:cubicBezTo>
                    <a:pt x="515541" y="534766"/>
                    <a:pt x="572738" y="524232"/>
                    <a:pt x="633956" y="497276"/>
                  </a:cubicBezTo>
                  <a:cubicBezTo>
                    <a:pt x="633956" y="497276"/>
                    <a:pt x="728360" y="465846"/>
                    <a:pt x="727850" y="325288"/>
                  </a:cubicBezTo>
                  <a:cubicBezTo>
                    <a:pt x="727794" y="315944"/>
                    <a:pt x="727340" y="306090"/>
                    <a:pt x="726434" y="295726"/>
                  </a:cubicBezTo>
                  <a:lnTo>
                    <a:pt x="726434" y="295670"/>
                  </a:lnTo>
                  <a:cubicBezTo>
                    <a:pt x="726321" y="294821"/>
                    <a:pt x="723773" y="274037"/>
                    <a:pt x="713353" y="243003"/>
                  </a:cubicBezTo>
                  <a:cubicBezTo>
                    <a:pt x="710918" y="289610"/>
                    <a:pt x="701177" y="343183"/>
                    <a:pt x="670143" y="364080"/>
                  </a:cubicBezTo>
                  <a:cubicBezTo>
                    <a:pt x="670143" y="364080"/>
                    <a:pt x="627614" y="354793"/>
                    <a:pt x="575230" y="354793"/>
                  </a:cubicBezTo>
                  <a:cubicBezTo>
                    <a:pt x="521884" y="354793"/>
                    <a:pt x="458400" y="364363"/>
                    <a:pt x="419155" y="403099"/>
                  </a:cubicBezTo>
                  <a:cubicBezTo>
                    <a:pt x="419155" y="403099"/>
                    <a:pt x="182665" y="368894"/>
                    <a:pt x="79427" y="188524"/>
                  </a:cubicBezTo>
                  <a:lnTo>
                    <a:pt x="96189" y="138859"/>
                  </a:lnTo>
                  <a:cubicBezTo>
                    <a:pt x="96189" y="138859"/>
                    <a:pt x="96303" y="138859"/>
                    <a:pt x="96529" y="138859"/>
                  </a:cubicBezTo>
                  <a:cubicBezTo>
                    <a:pt x="102362" y="138859"/>
                    <a:pt x="185383" y="138236"/>
                    <a:pt x="280580" y="104881"/>
                  </a:cubicBezTo>
                  <a:cubicBezTo>
                    <a:pt x="281429" y="102389"/>
                    <a:pt x="282392" y="99840"/>
                    <a:pt x="283354" y="97179"/>
                  </a:cubicBezTo>
                  <a:cubicBezTo>
                    <a:pt x="286073" y="89817"/>
                    <a:pt x="289131" y="82851"/>
                    <a:pt x="292585" y="76226"/>
                  </a:cubicBezTo>
                  <a:cubicBezTo>
                    <a:pt x="298645" y="64559"/>
                    <a:pt x="305724" y="53969"/>
                    <a:pt x="313652" y="44286"/>
                  </a:cubicBezTo>
                  <a:cubicBezTo>
                    <a:pt x="303742" y="44625"/>
                    <a:pt x="293661" y="44739"/>
                    <a:pt x="283468" y="44739"/>
                  </a:cubicBezTo>
                  <a:cubicBezTo>
                    <a:pt x="197106" y="44909"/>
                    <a:pt x="102362" y="33129"/>
                    <a:pt x="24834" y="0"/>
                  </a:cubicBezTo>
                </a:path>
              </a:pathLst>
            </a:custGeom>
            <a:solidFill>
              <a:srgbClr val="A3C5E7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D2C41B21-D6FE-8B65-B15F-F31A80D96058}"/>
                </a:ext>
              </a:extLst>
            </p:cNvPr>
            <p:cNvSpPr/>
            <p:nvPr/>
          </p:nvSpPr>
          <p:spPr>
            <a:xfrm>
              <a:off x="9246778" y="2616055"/>
              <a:ext cx="1437885" cy="1723051"/>
            </a:xfrm>
            <a:custGeom>
              <a:avLst/>
              <a:gdLst>
                <a:gd name="connsiteX0" fmla="*/ 1398663 w 1437885"/>
                <a:gd name="connsiteY0" fmla="*/ 0 h 1723051"/>
                <a:gd name="connsiteX1" fmla="*/ 718979 w 1437885"/>
                <a:gd name="connsiteY1" fmla="*/ 94404 h 1723051"/>
                <a:gd name="connsiteX2" fmla="*/ 39239 w 1437885"/>
                <a:gd name="connsiteY2" fmla="*/ 0 h 1723051"/>
                <a:gd name="connsiteX3" fmla="*/ 39239 w 1437885"/>
                <a:gd name="connsiteY3" fmla="*/ 375859 h 1723051"/>
                <a:gd name="connsiteX4" fmla="*/ 159806 w 1437885"/>
                <a:gd name="connsiteY4" fmla="*/ 1723051 h 1723051"/>
                <a:gd name="connsiteX5" fmla="*/ 646039 w 1437885"/>
                <a:gd name="connsiteY5" fmla="*/ 1723051 h 1723051"/>
                <a:gd name="connsiteX6" fmla="*/ 718923 w 1437885"/>
                <a:gd name="connsiteY6" fmla="*/ 569480 h 1723051"/>
                <a:gd name="connsiteX7" fmla="*/ 791807 w 1437885"/>
                <a:gd name="connsiteY7" fmla="*/ 1723051 h 1723051"/>
                <a:gd name="connsiteX8" fmla="*/ 1278039 w 1437885"/>
                <a:gd name="connsiteY8" fmla="*/ 1723051 h 1723051"/>
                <a:gd name="connsiteX9" fmla="*/ 1398607 w 1437885"/>
                <a:gd name="connsiteY9" fmla="*/ 375859 h 1723051"/>
                <a:gd name="connsiteX10" fmla="*/ 1398663 w 1437885"/>
                <a:gd name="connsiteY10" fmla="*/ 0 h 172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37885" h="1723051">
                  <a:moveTo>
                    <a:pt x="1398663" y="0"/>
                  </a:moveTo>
                  <a:lnTo>
                    <a:pt x="718979" y="94404"/>
                  </a:lnTo>
                  <a:lnTo>
                    <a:pt x="39239" y="0"/>
                  </a:lnTo>
                  <a:cubicBezTo>
                    <a:pt x="39239" y="0"/>
                    <a:pt x="-49049" y="151771"/>
                    <a:pt x="39239" y="375859"/>
                  </a:cubicBezTo>
                  <a:cubicBezTo>
                    <a:pt x="39239" y="375859"/>
                    <a:pt x="76445" y="1207540"/>
                    <a:pt x="159806" y="1723051"/>
                  </a:cubicBezTo>
                  <a:lnTo>
                    <a:pt x="646039" y="1723051"/>
                  </a:lnTo>
                  <a:cubicBezTo>
                    <a:pt x="646039" y="1723051"/>
                    <a:pt x="692306" y="973372"/>
                    <a:pt x="718923" y="569480"/>
                  </a:cubicBezTo>
                  <a:cubicBezTo>
                    <a:pt x="745539" y="973428"/>
                    <a:pt x="791807" y="1723051"/>
                    <a:pt x="791807" y="1723051"/>
                  </a:cubicBezTo>
                  <a:lnTo>
                    <a:pt x="1278039" y="1723051"/>
                  </a:lnTo>
                  <a:cubicBezTo>
                    <a:pt x="1361400" y="1207540"/>
                    <a:pt x="1398607" y="375859"/>
                    <a:pt x="1398607" y="375859"/>
                  </a:cubicBezTo>
                  <a:cubicBezTo>
                    <a:pt x="1486951" y="151827"/>
                    <a:pt x="1398663" y="0"/>
                    <a:pt x="1398663" y="0"/>
                  </a:cubicBezTo>
                  <a:close/>
                </a:path>
              </a:pathLst>
            </a:custGeom>
            <a:solidFill>
              <a:srgbClr val="3D78BC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BE20C665-00C0-E828-D59E-4D0F58A3AEFA}"/>
                </a:ext>
              </a:extLst>
            </p:cNvPr>
            <p:cNvSpPr/>
            <p:nvPr/>
          </p:nvSpPr>
          <p:spPr>
            <a:xfrm>
              <a:off x="9775138" y="3182918"/>
              <a:ext cx="419295" cy="1075885"/>
            </a:xfrm>
            <a:custGeom>
              <a:avLst/>
              <a:gdLst>
                <a:gd name="connsiteX0" fmla="*/ 0 w 419295"/>
                <a:gd name="connsiteY0" fmla="*/ 3977 h 1075885"/>
                <a:gd name="connsiteX1" fmla="*/ 0 w 419295"/>
                <a:gd name="connsiteY1" fmla="*/ 1044456 h 1075885"/>
                <a:gd name="connsiteX2" fmla="*/ 124022 w 419295"/>
                <a:gd name="connsiteY2" fmla="*/ 1053970 h 1075885"/>
                <a:gd name="connsiteX3" fmla="*/ 190563 w 419295"/>
                <a:gd name="connsiteY3" fmla="*/ 2674 h 1075885"/>
                <a:gd name="connsiteX4" fmla="*/ 257727 w 419295"/>
                <a:gd name="connsiteY4" fmla="*/ 1064164 h 1075885"/>
                <a:gd name="connsiteX5" fmla="*/ 411480 w 419295"/>
                <a:gd name="connsiteY5" fmla="*/ 1075886 h 1075885"/>
                <a:gd name="connsiteX6" fmla="*/ 419295 w 419295"/>
                <a:gd name="connsiteY6" fmla="*/ 3977 h 1075885"/>
                <a:gd name="connsiteX7" fmla="*/ 0 w 419295"/>
                <a:gd name="connsiteY7" fmla="*/ 3977 h 1075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9295" h="1075885">
                  <a:moveTo>
                    <a:pt x="0" y="3977"/>
                  </a:moveTo>
                  <a:lnTo>
                    <a:pt x="0" y="1044456"/>
                  </a:lnTo>
                  <a:lnTo>
                    <a:pt x="124022" y="1053970"/>
                  </a:lnTo>
                  <a:cubicBezTo>
                    <a:pt x="137613" y="835091"/>
                    <a:pt x="170006" y="315390"/>
                    <a:pt x="190563" y="2674"/>
                  </a:cubicBezTo>
                  <a:cubicBezTo>
                    <a:pt x="211460" y="320317"/>
                    <a:pt x="244589" y="851685"/>
                    <a:pt x="257727" y="1064164"/>
                  </a:cubicBezTo>
                  <a:lnTo>
                    <a:pt x="411480" y="1075886"/>
                  </a:lnTo>
                  <a:lnTo>
                    <a:pt x="419295" y="3977"/>
                  </a:lnTo>
                  <a:cubicBezTo>
                    <a:pt x="321607" y="-4971"/>
                    <a:pt x="0" y="3977"/>
                    <a:pt x="0" y="3977"/>
                  </a:cubicBezTo>
                  <a:close/>
                </a:path>
              </a:pathLst>
            </a:custGeom>
            <a:solidFill>
              <a:srgbClr val="2E6BA6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E1AE114D-3FD3-ACE2-6C26-6EF1F672B545}"/>
                </a:ext>
              </a:extLst>
            </p:cNvPr>
            <p:cNvSpPr/>
            <p:nvPr/>
          </p:nvSpPr>
          <p:spPr>
            <a:xfrm>
              <a:off x="9247035" y="2616055"/>
              <a:ext cx="1437322" cy="414145"/>
            </a:xfrm>
            <a:custGeom>
              <a:avLst/>
              <a:gdLst>
                <a:gd name="connsiteX0" fmla="*/ 718723 w 1437322"/>
                <a:gd name="connsiteY0" fmla="*/ 94460 h 414145"/>
                <a:gd name="connsiteX1" fmla="*/ 38982 w 1437322"/>
                <a:gd name="connsiteY1" fmla="*/ 0 h 414145"/>
                <a:gd name="connsiteX2" fmla="*/ 1266 w 1437322"/>
                <a:gd name="connsiteY2" fmla="*/ 213895 h 414145"/>
                <a:gd name="connsiteX3" fmla="*/ 1407637 w 1437322"/>
                <a:gd name="connsiteY3" fmla="*/ 349809 h 414145"/>
                <a:gd name="connsiteX4" fmla="*/ 1398406 w 1437322"/>
                <a:gd name="connsiteY4" fmla="*/ 0 h 414145"/>
                <a:gd name="connsiteX5" fmla="*/ 718723 w 1437322"/>
                <a:gd name="connsiteY5" fmla="*/ 94460 h 414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7322" h="414145">
                  <a:moveTo>
                    <a:pt x="718723" y="94460"/>
                  </a:moveTo>
                  <a:lnTo>
                    <a:pt x="38982" y="0"/>
                  </a:lnTo>
                  <a:cubicBezTo>
                    <a:pt x="38982" y="0"/>
                    <a:pt x="-8248" y="81888"/>
                    <a:pt x="1266" y="213895"/>
                  </a:cubicBezTo>
                  <a:cubicBezTo>
                    <a:pt x="180106" y="305920"/>
                    <a:pt x="702073" y="521287"/>
                    <a:pt x="1407637" y="349809"/>
                  </a:cubicBezTo>
                  <a:cubicBezTo>
                    <a:pt x="1479445" y="140218"/>
                    <a:pt x="1398406" y="0"/>
                    <a:pt x="1398406" y="0"/>
                  </a:cubicBezTo>
                  <a:lnTo>
                    <a:pt x="718723" y="94460"/>
                  </a:lnTo>
                  <a:close/>
                </a:path>
              </a:pathLst>
            </a:custGeom>
            <a:solidFill>
              <a:srgbClr val="2E6BA6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74CBBA6B-EBEB-29A0-8878-E341DA1838DC}"/>
                </a:ext>
              </a:extLst>
            </p:cNvPr>
            <p:cNvSpPr/>
            <p:nvPr/>
          </p:nvSpPr>
          <p:spPr>
            <a:xfrm>
              <a:off x="9283143" y="2808997"/>
              <a:ext cx="303188" cy="431187"/>
            </a:xfrm>
            <a:custGeom>
              <a:avLst/>
              <a:gdLst>
                <a:gd name="connsiteX0" fmla="*/ 193267 w 303188"/>
                <a:gd name="connsiteY0" fmla="*/ 0 h 431187"/>
                <a:gd name="connsiteX1" fmla="*/ 9727 w 303188"/>
                <a:gd name="connsiteY1" fmla="*/ 316510 h 431187"/>
                <a:gd name="connsiteX2" fmla="*/ 16409 w 303188"/>
                <a:gd name="connsiteY2" fmla="*/ 431188 h 431187"/>
                <a:gd name="connsiteX3" fmla="*/ 303188 w 303188"/>
                <a:gd name="connsiteY3" fmla="*/ 27976 h 431187"/>
                <a:gd name="connsiteX4" fmla="*/ 193267 w 303188"/>
                <a:gd name="connsiteY4" fmla="*/ 0 h 431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188" h="431187">
                  <a:moveTo>
                    <a:pt x="193267" y="0"/>
                  </a:moveTo>
                  <a:cubicBezTo>
                    <a:pt x="193267" y="0"/>
                    <a:pt x="137203" y="232809"/>
                    <a:pt x="9727" y="316510"/>
                  </a:cubicBezTo>
                  <a:cubicBezTo>
                    <a:pt x="9727" y="316510"/>
                    <a:pt x="-16097" y="358813"/>
                    <a:pt x="16409" y="431188"/>
                  </a:cubicBezTo>
                  <a:cubicBezTo>
                    <a:pt x="16409" y="431188"/>
                    <a:pt x="207482" y="333160"/>
                    <a:pt x="303188" y="27976"/>
                  </a:cubicBezTo>
                  <a:lnTo>
                    <a:pt x="193267" y="0"/>
                  </a:lnTo>
                  <a:close/>
                </a:path>
              </a:pathLst>
            </a:custGeom>
            <a:solidFill>
              <a:srgbClr val="1A5280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24315AE3-EDF4-7E2B-239F-45904F216066}"/>
                </a:ext>
              </a:extLst>
            </p:cNvPr>
            <p:cNvSpPr/>
            <p:nvPr/>
          </p:nvSpPr>
          <p:spPr>
            <a:xfrm>
              <a:off x="10360022" y="2808997"/>
              <a:ext cx="303188" cy="431187"/>
            </a:xfrm>
            <a:custGeom>
              <a:avLst/>
              <a:gdLst>
                <a:gd name="connsiteX0" fmla="*/ 109864 w 303188"/>
                <a:gd name="connsiteY0" fmla="*/ 0 h 431187"/>
                <a:gd name="connsiteX1" fmla="*/ 293461 w 303188"/>
                <a:gd name="connsiteY1" fmla="*/ 316510 h 431187"/>
                <a:gd name="connsiteX2" fmla="*/ 286779 w 303188"/>
                <a:gd name="connsiteY2" fmla="*/ 431188 h 431187"/>
                <a:gd name="connsiteX3" fmla="*/ 0 w 303188"/>
                <a:gd name="connsiteY3" fmla="*/ 27976 h 431187"/>
                <a:gd name="connsiteX4" fmla="*/ 109864 w 303188"/>
                <a:gd name="connsiteY4" fmla="*/ 0 h 431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188" h="431187">
                  <a:moveTo>
                    <a:pt x="109864" y="0"/>
                  </a:moveTo>
                  <a:cubicBezTo>
                    <a:pt x="109864" y="0"/>
                    <a:pt x="165985" y="232809"/>
                    <a:pt x="293461" y="316510"/>
                  </a:cubicBezTo>
                  <a:cubicBezTo>
                    <a:pt x="293461" y="316510"/>
                    <a:pt x="319285" y="358813"/>
                    <a:pt x="286779" y="431188"/>
                  </a:cubicBezTo>
                  <a:cubicBezTo>
                    <a:pt x="286779" y="431188"/>
                    <a:pt x="95763" y="333160"/>
                    <a:pt x="0" y="27976"/>
                  </a:cubicBezTo>
                  <a:lnTo>
                    <a:pt x="109864" y="0"/>
                  </a:lnTo>
                  <a:close/>
                </a:path>
              </a:pathLst>
            </a:custGeom>
            <a:solidFill>
              <a:srgbClr val="1A5280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849B416D-5D1A-79DD-3A9C-3FEBAFE1C743}"/>
                </a:ext>
              </a:extLst>
            </p:cNvPr>
            <p:cNvSpPr/>
            <p:nvPr/>
          </p:nvSpPr>
          <p:spPr>
            <a:xfrm>
              <a:off x="9172472" y="1187428"/>
              <a:ext cx="1592233" cy="1693773"/>
            </a:xfrm>
            <a:custGeom>
              <a:avLst/>
              <a:gdLst>
                <a:gd name="connsiteX0" fmla="*/ 1406145 w 1592233"/>
                <a:gd name="connsiteY0" fmla="*/ 833097 h 1693773"/>
                <a:gd name="connsiteX1" fmla="*/ 1383606 w 1592233"/>
                <a:gd name="connsiteY1" fmla="*/ 97065 h 1693773"/>
                <a:gd name="connsiteX2" fmla="*/ 958081 w 1592233"/>
                <a:gd name="connsiteY2" fmla="*/ 0 h 1693773"/>
                <a:gd name="connsiteX3" fmla="*/ 796230 w 1592233"/>
                <a:gd name="connsiteY3" fmla="*/ 141351 h 1693773"/>
                <a:gd name="connsiteX4" fmla="*/ 634379 w 1592233"/>
                <a:gd name="connsiteY4" fmla="*/ 0 h 1693773"/>
                <a:gd name="connsiteX5" fmla="*/ 183711 w 1592233"/>
                <a:gd name="connsiteY5" fmla="*/ 100577 h 1693773"/>
                <a:gd name="connsiteX6" fmla="*/ 186316 w 1592233"/>
                <a:gd name="connsiteY6" fmla="*/ 833154 h 1693773"/>
                <a:gd name="connsiteX7" fmla="*/ 0 w 1592233"/>
                <a:gd name="connsiteY7" fmla="*/ 1467873 h 1693773"/>
                <a:gd name="connsiteX8" fmla="*/ 792946 w 1592233"/>
                <a:gd name="connsiteY8" fmla="*/ 1693773 h 1693773"/>
                <a:gd name="connsiteX9" fmla="*/ 1592234 w 1592233"/>
                <a:gd name="connsiteY9" fmla="*/ 1467873 h 1693773"/>
                <a:gd name="connsiteX10" fmla="*/ 1406145 w 1592233"/>
                <a:gd name="connsiteY10" fmla="*/ 833097 h 1693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92233" h="1693773">
                  <a:moveTo>
                    <a:pt x="1406145" y="833097"/>
                  </a:moveTo>
                  <a:cubicBezTo>
                    <a:pt x="1406145" y="833097"/>
                    <a:pt x="1469571" y="219162"/>
                    <a:pt x="1383606" y="97065"/>
                  </a:cubicBezTo>
                  <a:lnTo>
                    <a:pt x="958081" y="0"/>
                  </a:lnTo>
                  <a:lnTo>
                    <a:pt x="796230" y="141351"/>
                  </a:lnTo>
                  <a:lnTo>
                    <a:pt x="634379" y="0"/>
                  </a:lnTo>
                  <a:lnTo>
                    <a:pt x="183711" y="100577"/>
                  </a:lnTo>
                  <a:cubicBezTo>
                    <a:pt x="97745" y="222616"/>
                    <a:pt x="186316" y="833154"/>
                    <a:pt x="186316" y="833154"/>
                  </a:cubicBezTo>
                  <a:cubicBezTo>
                    <a:pt x="70789" y="1122481"/>
                    <a:pt x="0" y="1467873"/>
                    <a:pt x="0" y="1467873"/>
                  </a:cubicBezTo>
                  <a:cubicBezTo>
                    <a:pt x="252744" y="1691451"/>
                    <a:pt x="792946" y="1693773"/>
                    <a:pt x="792946" y="1693773"/>
                  </a:cubicBezTo>
                  <a:cubicBezTo>
                    <a:pt x="792946" y="1693773"/>
                    <a:pt x="1339547" y="1691395"/>
                    <a:pt x="1592234" y="1467873"/>
                  </a:cubicBezTo>
                  <a:cubicBezTo>
                    <a:pt x="1592404" y="1467816"/>
                    <a:pt x="1521615" y="1122424"/>
                    <a:pt x="1406145" y="833097"/>
                  </a:cubicBezTo>
                  <a:close/>
                </a:path>
              </a:pathLst>
            </a:custGeom>
            <a:solidFill>
              <a:srgbClr val="E3EFF7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D37608A8-592D-1937-62EC-660128F59748}"/>
                </a:ext>
              </a:extLst>
            </p:cNvPr>
            <p:cNvSpPr/>
            <p:nvPr/>
          </p:nvSpPr>
          <p:spPr>
            <a:xfrm>
              <a:off x="9728306" y="831446"/>
              <a:ext cx="480850" cy="622883"/>
            </a:xfrm>
            <a:custGeom>
              <a:avLst/>
              <a:gdLst>
                <a:gd name="connsiteX0" fmla="*/ 480738 w 480850"/>
                <a:gd name="connsiteY0" fmla="*/ 434076 h 622883"/>
                <a:gd name="connsiteX1" fmla="*/ 426656 w 480850"/>
                <a:gd name="connsiteY1" fmla="*/ 68580 h 622883"/>
                <a:gd name="connsiteX2" fmla="*/ 240453 w 480850"/>
                <a:gd name="connsiteY2" fmla="*/ 0 h 622883"/>
                <a:gd name="connsiteX3" fmla="*/ 54251 w 480850"/>
                <a:gd name="connsiteY3" fmla="*/ 68580 h 622883"/>
                <a:gd name="connsiteX4" fmla="*/ 112 w 480850"/>
                <a:gd name="connsiteY4" fmla="*/ 434076 h 622883"/>
                <a:gd name="connsiteX5" fmla="*/ 240453 w 480850"/>
                <a:gd name="connsiteY5" fmla="*/ 622883 h 622883"/>
                <a:gd name="connsiteX6" fmla="*/ 480738 w 480850"/>
                <a:gd name="connsiteY6" fmla="*/ 434076 h 622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0850" h="622883">
                  <a:moveTo>
                    <a:pt x="480738" y="434076"/>
                  </a:moveTo>
                  <a:cubicBezTo>
                    <a:pt x="412271" y="365156"/>
                    <a:pt x="426656" y="68580"/>
                    <a:pt x="426656" y="68580"/>
                  </a:cubicBezTo>
                  <a:lnTo>
                    <a:pt x="240453" y="0"/>
                  </a:lnTo>
                  <a:lnTo>
                    <a:pt x="54251" y="68580"/>
                  </a:lnTo>
                  <a:cubicBezTo>
                    <a:pt x="54251" y="68580"/>
                    <a:pt x="68635" y="365099"/>
                    <a:pt x="112" y="434076"/>
                  </a:cubicBezTo>
                  <a:cubicBezTo>
                    <a:pt x="112" y="434076"/>
                    <a:pt x="-12857" y="582675"/>
                    <a:pt x="240453" y="622883"/>
                  </a:cubicBezTo>
                  <a:cubicBezTo>
                    <a:pt x="493707" y="582732"/>
                    <a:pt x="480738" y="434076"/>
                    <a:pt x="480738" y="434076"/>
                  </a:cubicBezTo>
                  <a:close/>
                </a:path>
              </a:pathLst>
            </a:custGeom>
            <a:solidFill>
              <a:srgbClr val="F6AE8E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A719CCC6-108A-E4C1-E0BE-1E04997ABB42}"/>
                </a:ext>
              </a:extLst>
            </p:cNvPr>
            <p:cNvSpPr/>
            <p:nvPr/>
          </p:nvSpPr>
          <p:spPr>
            <a:xfrm>
              <a:off x="9775138" y="878507"/>
              <a:ext cx="411536" cy="350570"/>
            </a:xfrm>
            <a:custGeom>
              <a:avLst/>
              <a:gdLst>
                <a:gd name="connsiteX0" fmla="*/ 7419 w 411536"/>
                <a:gd name="connsiteY0" fmla="*/ 21576 h 350570"/>
                <a:gd name="connsiteX1" fmla="*/ 0 w 411536"/>
                <a:gd name="connsiteY1" fmla="*/ 244985 h 350570"/>
                <a:gd name="connsiteX2" fmla="*/ 411537 w 411536"/>
                <a:gd name="connsiteY2" fmla="*/ 350545 h 350570"/>
                <a:gd name="connsiteX3" fmla="*/ 379767 w 411536"/>
                <a:gd name="connsiteY3" fmla="*/ 21576 h 350570"/>
                <a:gd name="connsiteX4" fmla="*/ 335708 w 411536"/>
                <a:gd name="connsiteY4" fmla="*/ 5323 h 350570"/>
                <a:gd name="connsiteX5" fmla="*/ 65862 w 411536"/>
                <a:gd name="connsiteY5" fmla="*/ 0 h 350570"/>
                <a:gd name="connsiteX6" fmla="*/ 7419 w 411536"/>
                <a:gd name="connsiteY6" fmla="*/ 21576 h 350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1536" h="350570">
                  <a:moveTo>
                    <a:pt x="7419" y="21576"/>
                  </a:moveTo>
                  <a:cubicBezTo>
                    <a:pt x="7419" y="21576"/>
                    <a:pt x="13138" y="140331"/>
                    <a:pt x="0" y="244985"/>
                  </a:cubicBezTo>
                  <a:cubicBezTo>
                    <a:pt x="81209" y="293235"/>
                    <a:pt x="220521" y="351961"/>
                    <a:pt x="411537" y="350545"/>
                  </a:cubicBezTo>
                  <a:cubicBezTo>
                    <a:pt x="368893" y="247194"/>
                    <a:pt x="379767" y="21576"/>
                    <a:pt x="379767" y="21576"/>
                  </a:cubicBezTo>
                  <a:lnTo>
                    <a:pt x="335708" y="5323"/>
                  </a:lnTo>
                  <a:lnTo>
                    <a:pt x="65862" y="0"/>
                  </a:lnTo>
                  <a:lnTo>
                    <a:pt x="7419" y="21576"/>
                  </a:lnTo>
                  <a:close/>
                </a:path>
              </a:pathLst>
            </a:custGeom>
            <a:solidFill>
              <a:srgbClr val="EA9878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D22EB806-243C-9437-5EC4-9FF8C00D9E33}"/>
                </a:ext>
              </a:extLst>
            </p:cNvPr>
            <p:cNvSpPr/>
            <p:nvPr/>
          </p:nvSpPr>
          <p:spPr>
            <a:xfrm>
              <a:off x="8645794" y="-77619"/>
              <a:ext cx="392383" cy="478377"/>
            </a:xfrm>
            <a:custGeom>
              <a:avLst/>
              <a:gdLst>
                <a:gd name="connsiteX0" fmla="*/ 382100 w 392383"/>
                <a:gd name="connsiteY0" fmla="*/ 189514 h 478377"/>
                <a:gd name="connsiteX1" fmla="*/ 258701 w 392383"/>
                <a:gd name="connsiteY1" fmla="*/ 473122 h 478377"/>
                <a:gd name="connsiteX2" fmla="*/ 10262 w 392383"/>
                <a:gd name="connsiteY2" fmla="*/ 288902 h 478377"/>
                <a:gd name="connsiteX3" fmla="*/ 133660 w 392383"/>
                <a:gd name="connsiteY3" fmla="*/ 5294 h 478377"/>
                <a:gd name="connsiteX4" fmla="*/ 382100 w 392383"/>
                <a:gd name="connsiteY4" fmla="*/ 189514 h 478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383" h="478377">
                  <a:moveTo>
                    <a:pt x="382100" y="189514"/>
                  </a:moveTo>
                  <a:cubicBezTo>
                    <a:pt x="416645" y="318746"/>
                    <a:pt x="361317" y="445713"/>
                    <a:pt x="258701" y="473122"/>
                  </a:cubicBezTo>
                  <a:cubicBezTo>
                    <a:pt x="156030" y="500531"/>
                    <a:pt x="44807" y="418020"/>
                    <a:pt x="10262" y="288902"/>
                  </a:cubicBezTo>
                  <a:cubicBezTo>
                    <a:pt x="-24226" y="159670"/>
                    <a:pt x="31045" y="32647"/>
                    <a:pt x="133660" y="5294"/>
                  </a:cubicBezTo>
                  <a:cubicBezTo>
                    <a:pt x="236389" y="-22228"/>
                    <a:pt x="347612" y="60283"/>
                    <a:pt x="382100" y="189514"/>
                  </a:cubicBezTo>
                  <a:close/>
                </a:path>
              </a:pathLst>
            </a:custGeom>
            <a:solidFill>
              <a:srgbClr val="F6AE8E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236ED1F7-76C1-69BF-8DA4-0AC26CFFA4F4}"/>
                </a:ext>
              </a:extLst>
            </p:cNvPr>
            <p:cNvSpPr/>
            <p:nvPr/>
          </p:nvSpPr>
          <p:spPr>
            <a:xfrm>
              <a:off x="8712290" y="-36421"/>
              <a:ext cx="325846" cy="392020"/>
            </a:xfrm>
            <a:custGeom>
              <a:avLst/>
              <a:gdLst>
                <a:gd name="connsiteX0" fmla="*/ 0 w 325846"/>
                <a:gd name="connsiteY0" fmla="*/ 180652 h 392020"/>
                <a:gd name="connsiteX1" fmla="*/ 78151 w 325846"/>
                <a:gd name="connsiteY1" fmla="*/ 112073 h 392020"/>
                <a:gd name="connsiteX2" fmla="*/ 85909 w 325846"/>
                <a:gd name="connsiteY2" fmla="*/ 291253 h 392020"/>
                <a:gd name="connsiteX3" fmla="*/ 194131 w 325846"/>
                <a:gd name="connsiteY3" fmla="*/ 129458 h 392020"/>
                <a:gd name="connsiteX4" fmla="*/ 194131 w 325846"/>
                <a:gd name="connsiteY4" fmla="*/ 321663 h 392020"/>
                <a:gd name="connsiteX5" fmla="*/ 59179 w 325846"/>
                <a:gd name="connsiteY5" fmla="*/ 331177 h 392020"/>
                <a:gd name="connsiteX6" fmla="*/ 275396 w 325846"/>
                <a:gd name="connsiteY6" fmla="*/ 377218 h 392020"/>
                <a:gd name="connsiteX7" fmla="*/ 315604 w 325846"/>
                <a:gd name="connsiteY7" fmla="*/ 148373 h 392020"/>
                <a:gd name="connsiteX8" fmla="*/ 220181 w 325846"/>
                <a:gd name="connsiteY8" fmla="*/ 0 h 392020"/>
                <a:gd name="connsiteX9" fmla="*/ 157321 w 325846"/>
                <a:gd name="connsiteY9" fmla="*/ 33016 h 392020"/>
                <a:gd name="connsiteX10" fmla="*/ 0 w 325846"/>
                <a:gd name="connsiteY10" fmla="*/ 180652 h 39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5846" h="392020">
                  <a:moveTo>
                    <a:pt x="0" y="180652"/>
                  </a:moveTo>
                  <a:cubicBezTo>
                    <a:pt x="0" y="180652"/>
                    <a:pt x="15120" y="129175"/>
                    <a:pt x="78151" y="112073"/>
                  </a:cubicBezTo>
                  <a:cubicBezTo>
                    <a:pt x="78151" y="112073"/>
                    <a:pt x="25371" y="212592"/>
                    <a:pt x="85909" y="291253"/>
                  </a:cubicBezTo>
                  <a:cubicBezTo>
                    <a:pt x="85909" y="291253"/>
                    <a:pt x="83304" y="186882"/>
                    <a:pt x="194131" y="129458"/>
                  </a:cubicBezTo>
                  <a:cubicBezTo>
                    <a:pt x="194131" y="129458"/>
                    <a:pt x="104257" y="220634"/>
                    <a:pt x="194131" y="321663"/>
                  </a:cubicBezTo>
                  <a:cubicBezTo>
                    <a:pt x="194131" y="321663"/>
                    <a:pt x="137330" y="374953"/>
                    <a:pt x="59179" y="331177"/>
                  </a:cubicBezTo>
                  <a:cubicBezTo>
                    <a:pt x="59179" y="331177"/>
                    <a:pt x="126627" y="428186"/>
                    <a:pt x="275396" y="377218"/>
                  </a:cubicBezTo>
                  <a:cubicBezTo>
                    <a:pt x="321097" y="321947"/>
                    <a:pt x="338936" y="235698"/>
                    <a:pt x="315604" y="148373"/>
                  </a:cubicBezTo>
                  <a:cubicBezTo>
                    <a:pt x="298785" y="85286"/>
                    <a:pt x="263617" y="33469"/>
                    <a:pt x="220181" y="0"/>
                  </a:cubicBezTo>
                  <a:cubicBezTo>
                    <a:pt x="185070" y="18009"/>
                    <a:pt x="157321" y="33016"/>
                    <a:pt x="157321" y="33016"/>
                  </a:cubicBezTo>
                  <a:cubicBezTo>
                    <a:pt x="157321" y="33016"/>
                    <a:pt x="20784" y="-27070"/>
                    <a:pt x="0" y="180652"/>
                  </a:cubicBezTo>
                  <a:close/>
                </a:path>
              </a:pathLst>
            </a:custGeom>
            <a:solidFill>
              <a:srgbClr val="F29384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92677F86-F4FE-0D0F-066F-770CCED41CEF}"/>
                </a:ext>
              </a:extLst>
            </p:cNvPr>
            <p:cNvSpPr/>
            <p:nvPr/>
          </p:nvSpPr>
          <p:spPr>
            <a:xfrm>
              <a:off x="8708052" y="-18288"/>
              <a:ext cx="310916" cy="356875"/>
            </a:xfrm>
            <a:custGeom>
              <a:avLst/>
              <a:gdLst>
                <a:gd name="connsiteX0" fmla="*/ 10920 w 310916"/>
                <a:gd name="connsiteY0" fmla="*/ 220056 h 356875"/>
                <a:gd name="connsiteX1" fmla="*/ 4804 w 310916"/>
                <a:gd name="connsiteY1" fmla="*/ 114326 h 356875"/>
                <a:gd name="connsiteX2" fmla="*/ 65399 w 310916"/>
                <a:gd name="connsiteY2" fmla="*/ 23490 h 356875"/>
                <a:gd name="connsiteX3" fmla="*/ 175490 w 310916"/>
                <a:gd name="connsiteY3" fmla="*/ 4236 h 356875"/>
                <a:gd name="connsiteX4" fmla="*/ 268194 w 310916"/>
                <a:gd name="connsiteY4" fmla="*/ 66983 h 356875"/>
                <a:gd name="connsiteX5" fmla="*/ 290790 w 310916"/>
                <a:gd name="connsiteY5" fmla="*/ 278839 h 356875"/>
                <a:gd name="connsiteX6" fmla="*/ 208959 w 310916"/>
                <a:gd name="connsiteY6" fmla="*/ 350987 h 356875"/>
                <a:gd name="connsiteX7" fmla="*/ 104588 w 310916"/>
                <a:gd name="connsiteY7" fmla="*/ 338585 h 356875"/>
                <a:gd name="connsiteX8" fmla="*/ 204088 w 310916"/>
                <a:gd name="connsiteY8" fmla="*/ 337905 h 356875"/>
                <a:gd name="connsiteX9" fmla="*/ 271083 w 310916"/>
                <a:gd name="connsiteY9" fmla="*/ 269325 h 356875"/>
                <a:gd name="connsiteX10" fmla="*/ 245712 w 310916"/>
                <a:gd name="connsiteY10" fmla="*/ 84369 h 356875"/>
                <a:gd name="connsiteX11" fmla="*/ 77235 w 310916"/>
                <a:gd name="connsiteY11" fmla="*/ 41726 h 356875"/>
                <a:gd name="connsiteX12" fmla="*/ 18112 w 310916"/>
                <a:gd name="connsiteY12" fmla="*/ 118177 h 356875"/>
                <a:gd name="connsiteX13" fmla="*/ 7862 w 310916"/>
                <a:gd name="connsiteY13" fmla="*/ 168012 h 356875"/>
                <a:gd name="connsiteX14" fmla="*/ 10920 w 310916"/>
                <a:gd name="connsiteY14" fmla="*/ 220056 h 35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0916" h="356875">
                  <a:moveTo>
                    <a:pt x="10920" y="220056"/>
                  </a:moveTo>
                  <a:cubicBezTo>
                    <a:pt x="-9" y="186757"/>
                    <a:pt x="-3974" y="149947"/>
                    <a:pt x="4804" y="114326"/>
                  </a:cubicBezTo>
                  <a:cubicBezTo>
                    <a:pt x="13639" y="79159"/>
                    <a:pt x="33969" y="45407"/>
                    <a:pt x="65399" y="23490"/>
                  </a:cubicBezTo>
                  <a:cubicBezTo>
                    <a:pt x="96490" y="1008"/>
                    <a:pt x="138340" y="-5165"/>
                    <a:pt x="175490" y="4236"/>
                  </a:cubicBezTo>
                  <a:cubicBezTo>
                    <a:pt x="213036" y="13523"/>
                    <a:pt x="245259" y="37365"/>
                    <a:pt x="268194" y="66983"/>
                  </a:cubicBezTo>
                  <a:cubicBezTo>
                    <a:pt x="313782" y="126615"/>
                    <a:pt x="325392" y="211562"/>
                    <a:pt x="290790" y="278839"/>
                  </a:cubicBezTo>
                  <a:cubicBezTo>
                    <a:pt x="273631" y="311968"/>
                    <a:pt x="244353" y="339434"/>
                    <a:pt x="208959" y="350987"/>
                  </a:cubicBezTo>
                  <a:cubicBezTo>
                    <a:pt x="173564" y="362256"/>
                    <a:pt x="134602" y="356933"/>
                    <a:pt x="104588" y="338585"/>
                  </a:cubicBezTo>
                  <a:cubicBezTo>
                    <a:pt x="137320" y="351043"/>
                    <a:pt x="173791" y="352233"/>
                    <a:pt x="204088" y="337905"/>
                  </a:cubicBezTo>
                  <a:cubicBezTo>
                    <a:pt x="234669" y="324993"/>
                    <a:pt x="258227" y="299339"/>
                    <a:pt x="271083" y="269325"/>
                  </a:cubicBezTo>
                  <a:cubicBezTo>
                    <a:pt x="296850" y="209070"/>
                    <a:pt x="285354" y="135336"/>
                    <a:pt x="245712" y="84369"/>
                  </a:cubicBezTo>
                  <a:cubicBezTo>
                    <a:pt x="208222" y="31702"/>
                    <a:pt x="133526" y="7011"/>
                    <a:pt x="77235" y="41726"/>
                  </a:cubicBezTo>
                  <a:cubicBezTo>
                    <a:pt x="49486" y="58035"/>
                    <a:pt x="28872" y="86351"/>
                    <a:pt x="18112" y="118177"/>
                  </a:cubicBezTo>
                  <a:cubicBezTo>
                    <a:pt x="12279" y="133977"/>
                    <a:pt x="8938" y="150853"/>
                    <a:pt x="7862" y="168012"/>
                  </a:cubicBezTo>
                  <a:cubicBezTo>
                    <a:pt x="6446" y="185341"/>
                    <a:pt x="9618" y="202387"/>
                    <a:pt x="10920" y="220056"/>
                  </a:cubicBezTo>
                  <a:close/>
                </a:path>
              </a:pathLst>
            </a:custGeom>
            <a:solidFill>
              <a:srgbClr val="BA684A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BB147A4D-620E-4707-A8D3-D7D02864254C}"/>
                </a:ext>
              </a:extLst>
            </p:cNvPr>
            <p:cNvSpPr/>
            <p:nvPr/>
          </p:nvSpPr>
          <p:spPr>
            <a:xfrm>
              <a:off x="8780967" y="17891"/>
              <a:ext cx="167870" cy="210719"/>
            </a:xfrm>
            <a:custGeom>
              <a:avLst/>
              <a:gdLst>
                <a:gd name="connsiteX0" fmla="*/ 17062 w 167870"/>
                <a:gd name="connsiteY0" fmla="*/ 210719 h 210719"/>
                <a:gd name="connsiteX1" fmla="*/ 3867 w 167870"/>
                <a:gd name="connsiteY1" fmla="*/ 173287 h 210719"/>
                <a:gd name="connsiteX2" fmla="*/ 16 w 167870"/>
                <a:gd name="connsiteY2" fmla="*/ 133135 h 210719"/>
                <a:gd name="connsiteX3" fmla="*/ 22612 w 167870"/>
                <a:gd name="connsiteY3" fmla="*/ 54192 h 210719"/>
                <a:gd name="connsiteX4" fmla="*/ 89154 w 167870"/>
                <a:gd name="connsiteY4" fmla="*/ 3394 h 210719"/>
                <a:gd name="connsiteX5" fmla="*/ 167870 w 167870"/>
                <a:gd name="connsiteY5" fmla="*/ 16872 h 210719"/>
                <a:gd name="connsiteX6" fmla="*/ 95893 w 167870"/>
                <a:gd name="connsiteY6" fmla="*/ 23328 h 210719"/>
                <a:gd name="connsiteX7" fmla="*/ 45491 w 167870"/>
                <a:gd name="connsiteY7" fmla="*/ 68463 h 210719"/>
                <a:gd name="connsiteX8" fmla="*/ 20913 w 167870"/>
                <a:gd name="connsiteY8" fmla="*/ 135117 h 210719"/>
                <a:gd name="connsiteX9" fmla="*/ 17006 w 167870"/>
                <a:gd name="connsiteY9" fmla="*/ 172041 h 210719"/>
                <a:gd name="connsiteX10" fmla="*/ 17062 w 167870"/>
                <a:gd name="connsiteY10" fmla="*/ 210719 h 21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870" h="210719">
                  <a:moveTo>
                    <a:pt x="17062" y="210719"/>
                  </a:moveTo>
                  <a:cubicBezTo>
                    <a:pt x="12022" y="198770"/>
                    <a:pt x="7209" y="186255"/>
                    <a:pt x="3867" y="173287"/>
                  </a:cubicBezTo>
                  <a:cubicBezTo>
                    <a:pt x="979" y="160261"/>
                    <a:pt x="-153" y="146727"/>
                    <a:pt x="16" y="133135"/>
                  </a:cubicBezTo>
                  <a:cubicBezTo>
                    <a:pt x="639" y="105952"/>
                    <a:pt x="7888" y="78430"/>
                    <a:pt x="22612" y="54192"/>
                  </a:cubicBezTo>
                  <a:cubicBezTo>
                    <a:pt x="37563" y="30463"/>
                    <a:pt x="61065" y="10133"/>
                    <a:pt x="89154" y="3394"/>
                  </a:cubicBezTo>
                  <a:cubicBezTo>
                    <a:pt x="116676" y="-4421"/>
                    <a:pt x="146521" y="1752"/>
                    <a:pt x="167870" y="16872"/>
                  </a:cubicBezTo>
                  <a:cubicBezTo>
                    <a:pt x="141990" y="12172"/>
                    <a:pt x="117016" y="13644"/>
                    <a:pt x="95893" y="23328"/>
                  </a:cubicBezTo>
                  <a:cubicBezTo>
                    <a:pt x="74656" y="32446"/>
                    <a:pt x="57667" y="48755"/>
                    <a:pt x="45491" y="68463"/>
                  </a:cubicBezTo>
                  <a:cubicBezTo>
                    <a:pt x="32976" y="88114"/>
                    <a:pt x="25557" y="111162"/>
                    <a:pt x="20913" y="135117"/>
                  </a:cubicBezTo>
                  <a:cubicBezTo>
                    <a:pt x="19044" y="147180"/>
                    <a:pt x="17289" y="159469"/>
                    <a:pt x="17006" y="172041"/>
                  </a:cubicBezTo>
                  <a:cubicBezTo>
                    <a:pt x="16609" y="184669"/>
                    <a:pt x="17799" y="197298"/>
                    <a:pt x="17062" y="210719"/>
                  </a:cubicBezTo>
                  <a:close/>
                </a:path>
              </a:pathLst>
            </a:custGeom>
            <a:solidFill>
              <a:srgbClr val="BA684A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EE31EAA4-29C8-C6E6-AB27-5B1F463F8EE1}"/>
                </a:ext>
              </a:extLst>
            </p:cNvPr>
            <p:cNvSpPr/>
            <p:nvPr/>
          </p:nvSpPr>
          <p:spPr>
            <a:xfrm>
              <a:off x="8894981" y="85334"/>
              <a:ext cx="75828" cy="178613"/>
            </a:xfrm>
            <a:custGeom>
              <a:avLst/>
              <a:gdLst>
                <a:gd name="connsiteX0" fmla="*/ 64050 w 75828"/>
                <a:gd name="connsiteY0" fmla="*/ 0 h 178613"/>
                <a:gd name="connsiteX1" fmla="*/ 32619 w 75828"/>
                <a:gd name="connsiteY1" fmla="*/ 21293 h 178613"/>
                <a:gd name="connsiteX2" fmla="*/ 0 w 75828"/>
                <a:gd name="connsiteY2" fmla="*/ 84776 h 178613"/>
                <a:gd name="connsiteX3" fmla="*/ 62067 w 75828"/>
                <a:gd name="connsiteY3" fmla="*/ 178614 h 178613"/>
                <a:gd name="connsiteX4" fmla="*/ 75829 w 75828"/>
                <a:gd name="connsiteY4" fmla="*/ 160379 h 178613"/>
                <a:gd name="connsiteX5" fmla="*/ 22822 w 75828"/>
                <a:gd name="connsiteY5" fmla="*/ 84833 h 178613"/>
                <a:gd name="connsiteX6" fmla="*/ 47740 w 75828"/>
                <a:gd name="connsiteY6" fmla="*/ 38509 h 178613"/>
                <a:gd name="connsiteX7" fmla="*/ 65918 w 75828"/>
                <a:gd name="connsiteY7" fmla="*/ 25144 h 178613"/>
                <a:gd name="connsiteX8" fmla="*/ 71865 w 75828"/>
                <a:gd name="connsiteY8" fmla="*/ 21746 h 178613"/>
                <a:gd name="connsiteX9" fmla="*/ 73450 w 75828"/>
                <a:gd name="connsiteY9" fmla="*/ 20953 h 178613"/>
                <a:gd name="connsiteX10" fmla="*/ 73847 w 75828"/>
                <a:gd name="connsiteY10" fmla="*/ 20727 h 178613"/>
                <a:gd name="connsiteX11" fmla="*/ 64050 w 75828"/>
                <a:gd name="connsiteY11" fmla="*/ 0 h 178613"/>
                <a:gd name="connsiteX12" fmla="*/ 64050 w 75828"/>
                <a:gd name="connsiteY12" fmla="*/ 0 h 17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828" h="178613">
                  <a:moveTo>
                    <a:pt x="64050" y="0"/>
                  </a:moveTo>
                  <a:cubicBezTo>
                    <a:pt x="63483" y="283"/>
                    <a:pt x="48306" y="7475"/>
                    <a:pt x="32619" y="21293"/>
                  </a:cubicBezTo>
                  <a:cubicBezTo>
                    <a:pt x="17103" y="35055"/>
                    <a:pt x="113" y="56234"/>
                    <a:pt x="0" y="84776"/>
                  </a:cubicBezTo>
                  <a:cubicBezTo>
                    <a:pt x="57" y="113375"/>
                    <a:pt x="17499" y="145032"/>
                    <a:pt x="62067" y="178614"/>
                  </a:cubicBezTo>
                  <a:lnTo>
                    <a:pt x="75829" y="160379"/>
                  </a:lnTo>
                  <a:cubicBezTo>
                    <a:pt x="34035" y="128779"/>
                    <a:pt x="22822" y="103351"/>
                    <a:pt x="22822" y="84833"/>
                  </a:cubicBezTo>
                  <a:cubicBezTo>
                    <a:pt x="22709" y="66202"/>
                    <a:pt x="34488" y="50175"/>
                    <a:pt x="47740" y="38509"/>
                  </a:cubicBezTo>
                  <a:cubicBezTo>
                    <a:pt x="54309" y="32733"/>
                    <a:pt x="60935" y="28202"/>
                    <a:pt x="65918" y="25144"/>
                  </a:cubicBezTo>
                  <a:lnTo>
                    <a:pt x="71865" y="21746"/>
                  </a:lnTo>
                  <a:lnTo>
                    <a:pt x="73450" y="20953"/>
                  </a:lnTo>
                  <a:lnTo>
                    <a:pt x="73847" y="20727"/>
                  </a:lnTo>
                  <a:lnTo>
                    <a:pt x="64050" y="0"/>
                  </a:lnTo>
                  <a:lnTo>
                    <a:pt x="64050" y="0"/>
                  </a:lnTo>
                  <a:close/>
                </a:path>
              </a:pathLst>
            </a:custGeom>
            <a:solidFill>
              <a:srgbClr val="BA684A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49ABDF5C-A05A-D2BE-FEFB-8CF40E023D25}"/>
                </a:ext>
              </a:extLst>
            </p:cNvPr>
            <p:cNvSpPr/>
            <p:nvPr/>
          </p:nvSpPr>
          <p:spPr>
            <a:xfrm>
              <a:off x="10903985" y="-77619"/>
              <a:ext cx="392405" cy="478377"/>
            </a:xfrm>
            <a:custGeom>
              <a:avLst/>
              <a:gdLst>
                <a:gd name="connsiteX0" fmla="*/ 10283 w 392405"/>
                <a:gd name="connsiteY0" fmla="*/ 189514 h 478377"/>
                <a:gd name="connsiteX1" fmla="*/ 133738 w 392405"/>
                <a:gd name="connsiteY1" fmla="*/ 473122 h 478377"/>
                <a:gd name="connsiteX2" fmla="*/ 382122 w 392405"/>
                <a:gd name="connsiteY2" fmla="*/ 288902 h 478377"/>
                <a:gd name="connsiteX3" fmla="*/ 258723 w 392405"/>
                <a:gd name="connsiteY3" fmla="*/ 5294 h 478377"/>
                <a:gd name="connsiteX4" fmla="*/ 10283 w 392405"/>
                <a:gd name="connsiteY4" fmla="*/ 189514 h 478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05" h="478377">
                  <a:moveTo>
                    <a:pt x="10283" y="189514"/>
                  </a:moveTo>
                  <a:cubicBezTo>
                    <a:pt x="-24262" y="318746"/>
                    <a:pt x="31067" y="445713"/>
                    <a:pt x="133738" y="473122"/>
                  </a:cubicBezTo>
                  <a:cubicBezTo>
                    <a:pt x="236410" y="500531"/>
                    <a:pt x="347633" y="418020"/>
                    <a:pt x="382122" y="288902"/>
                  </a:cubicBezTo>
                  <a:cubicBezTo>
                    <a:pt x="416666" y="159670"/>
                    <a:pt x="361338" y="32647"/>
                    <a:pt x="258723" y="5294"/>
                  </a:cubicBezTo>
                  <a:cubicBezTo>
                    <a:pt x="155994" y="-22228"/>
                    <a:pt x="44828" y="60283"/>
                    <a:pt x="10283" y="189514"/>
                  </a:cubicBezTo>
                  <a:close/>
                </a:path>
              </a:pathLst>
            </a:custGeom>
            <a:solidFill>
              <a:srgbClr val="F6AE8E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5FAF52E9-E809-3BB3-D76D-CF79A5AFBC78}"/>
                </a:ext>
              </a:extLst>
            </p:cNvPr>
            <p:cNvSpPr/>
            <p:nvPr/>
          </p:nvSpPr>
          <p:spPr>
            <a:xfrm>
              <a:off x="10904082" y="-36421"/>
              <a:ext cx="325846" cy="392020"/>
            </a:xfrm>
            <a:custGeom>
              <a:avLst/>
              <a:gdLst>
                <a:gd name="connsiteX0" fmla="*/ 325846 w 325846"/>
                <a:gd name="connsiteY0" fmla="*/ 180652 h 392020"/>
                <a:gd name="connsiteX1" fmla="*/ 247696 w 325846"/>
                <a:gd name="connsiteY1" fmla="*/ 112073 h 392020"/>
                <a:gd name="connsiteX2" fmla="*/ 239994 w 325846"/>
                <a:gd name="connsiteY2" fmla="*/ 291253 h 392020"/>
                <a:gd name="connsiteX3" fmla="*/ 131716 w 325846"/>
                <a:gd name="connsiteY3" fmla="*/ 129458 h 392020"/>
                <a:gd name="connsiteX4" fmla="*/ 131716 w 325846"/>
                <a:gd name="connsiteY4" fmla="*/ 321663 h 392020"/>
                <a:gd name="connsiteX5" fmla="*/ 266667 w 325846"/>
                <a:gd name="connsiteY5" fmla="*/ 331177 h 392020"/>
                <a:gd name="connsiteX6" fmla="*/ 50451 w 325846"/>
                <a:gd name="connsiteY6" fmla="*/ 377218 h 392020"/>
                <a:gd name="connsiteX7" fmla="*/ 10243 w 325846"/>
                <a:gd name="connsiteY7" fmla="*/ 148373 h 392020"/>
                <a:gd name="connsiteX8" fmla="*/ 105722 w 325846"/>
                <a:gd name="connsiteY8" fmla="*/ 0 h 392020"/>
                <a:gd name="connsiteX9" fmla="*/ 168526 w 325846"/>
                <a:gd name="connsiteY9" fmla="*/ 33016 h 392020"/>
                <a:gd name="connsiteX10" fmla="*/ 325846 w 325846"/>
                <a:gd name="connsiteY10" fmla="*/ 180652 h 39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5846" h="392020">
                  <a:moveTo>
                    <a:pt x="325846" y="180652"/>
                  </a:moveTo>
                  <a:cubicBezTo>
                    <a:pt x="325846" y="180652"/>
                    <a:pt x="310669" y="129175"/>
                    <a:pt x="247696" y="112073"/>
                  </a:cubicBezTo>
                  <a:cubicBezTo>
                    <a:pt x="247696" y="112073"/>
                    <a:pt x="300476" y="212592"/>
                    <a:pt x="239994" y="291253"/>
                  </a:cubicBezTo>
                  <a:cubicBezTo>
                    <a:pt x="239994" y="291253"/>
                    <a:pt x="242599" y="186882"/>
                    <a:pt x="131716" y="129458"/>
                  </a:cubicBezTo>
                  <a:cubicBezTo>
                    <a:pt x="131716" y="129458"/>
                    <a:pt x="221589" y="220634"/>
                    <a:pt x="131716" y="321663"/>
                  </a:cubicBezTo>
                  <a:cubicBezTo>
                    <a:pt x="131716" y="321663"/>
                    <a:pt x="188516" y="374953"/>
                    <a:pt x="266667" y="331177"/>
                  </a:cubicBezTo>
                  <a:cubicBezTo>
                    <a:pt x="266667" y="331177"/>
                    <a:pt x="199220" y="428186"/>
                    <a:pt x="50451" y="377218"/>
                  </a:cubicBezTo>
                  <a:cubicBezTo>
                    <a:pt x="4749" y="321947"/>
                    <a:pt x="-13089" y="235698"/>
                    <a:pt x="10243" y="148373"/>
                  </a:cubicBezTo>
                  <a:cubicBezTo>
                    <a:pt x="27062" y="85286"/>
                    <a:pt x="62230" y="33469"/>
                    <a:pt x="105722" y="0"/>
                  </a:cubicBezTo>
                  <a:cubicBezTo>
                    <a:pt x="140833" y="18009"/>
                    <a:pt x="168526" y="33016"/>
                    <a:pt x="168526" y="33016"/>
                  </a:cubicBezTo>
                  <a:cubicBezTo>
                    <a:pt x="168526" y="33016"/>
                    <a:pt x="304950" y="-27070"/>
                    <a:pt x="325846" y="180652"/>
                  </a:cubicBezTo>
                  <a:close/>
                </a:path>
              </a:pathLst>
            </a:custGeom>
            <a:solidFill>
              <a:srgbClr val="F29384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627D0B45-5294-825B-138C-9964FAEE41E2}"/>
                </a:ext>
              </a:extLst>
            </p:cNvPr>
            <p:cNvSpPr/>
            <p:nvPr/>
          </p:nvSpPr>
          <p:spPr>
            <a:xfrm>
              <a:off x="10923193" y="-18199"/>
              <a:ext cx="310919" cy="356915"/>
            </a:xfrm>
            <a:custGeom>
              <a:avLst/>
              <a:gdLst>
                <a:gd name="connsiteX0" fmla="*/ 300053 w 310919"/>
                <a:gd name="connsiteY0" fmla="*/ 219968 h 356915"/>
                <a:gd name="connsiteX1" fmla="*/ 303054 w 310919"/>
                <a:gd name="connsiteY1" fmla="*/ 168038 h 356915"/>
                <a:gd name="connsiteX2" fmla="*/ 292861 w 310919"/>
                <a:gd name="connsiteY2" fmla="*/ 118202 h 356915"/>
                <a:gd name="connsiteX3" fmla="*/ 233738 w 310919"/>
                <a:gd name="connsiteY3" fmla="*/ 41751 h 356915"/>
                <a:gd name="connsiteX4" fmla="*/ 65261 w 310919"/>
                <a:gd name="connsiteY4" fmla="*/ 84394 h 356915"/>
                <a:gd name="connsiteX5" fmla="*/ 39891 w 310919"/>
                <a:gd name="connsiteY5" fmla="*/ 269407 h 356915"/>
                <a:gd name="connsiteX6" fmla="*/ 106828 w 310919"/>
                <a:gd name="connsiteY6" fmla="*/ 337987 h 356915"/>
                <a:gd name="connsiteX7" fmla="*/ 206329 w 310919"/>
                <a:gd name="connsiteY7" fmla="*/ 338610 h 356915"/>
                <a:gd name="connsiteX8" fmla="*/ 101958 w 310919"/>
                <a:gd name="connsiteY8" fmla="*/ 351068 h 356915"/>
                <a:gd name="connsiteX9" fmla="*/ 20126 w 310919"/>
                <a:gd name="connsiteY9" fmla="*/ 278864 h 356915"/>
                <a:gd name="connsiteX10" fmla="*/ 42722 w 310919"/>
                <a:gd name="connsiteY10" fmla="*/ 67008 h 356915"/>
                <a:gd name="connsiteX11" fmla="*/ 135427 w 310919"/>
                <a:gd name="connsiteY11" fmla="*/ 4261 h 356915"/>
                <a:gd name="connsiteX12" fmla="*/ 245517 w 310919"/>
                <a:gd name="connsiteY12" fmla="*/ 23515 h 356915"/>
                <a:gd name="connsiteX13" fmla="*/ 306112 w 310919"/>
                <a:gd name="connsiteY13" fmla="*/ 114351 h 356915"/>
                <a:gd name="connsiteX14" fmla="*/ 300053 w 310919"/>
                <a:gd name="connsiteY14" fmla="*/ 219968 h 356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0919" h="356915">
                  <a:moveTo>
                    <a:pt x="300053" y="219968"/>
                  </a:moveTo>
                  <a:cubicBezTo>
                    <a:pt x="301299" y="202299"/>
                    <a:pt x="304470" y="185253"/>
                    <a:pt x="303054" y="168038"/>
                  </a:cubicBezTo>
                  <a:cubicBezTo>
                    <a:pt x="301978" y="150878"/>
                    <a:pt x="298694" y="134002"/>
                    <a:pt x="292861" y="118202"/>
                  </a:cubicBezTo>
                  <a:cubicBezTo>
                    <a:pt x="282101" y="86432"/>
                    <a:pt x="261487" y="58060"/>
                    <a:pt x="233738" y="41751"/>
                  </a:cubicBezTo>
                  <a:cubicBezTo>
                    <a:pt x="177447" y="7036"/>
                    <a:pt x="102807" y="31727"/>
                    <a:pt x="65261" y="84394"/>
                  </a:cubicBezTo>
                  <a:cubicBezTo>
                    <a:pt x="25620" y="135418"/>
                    <a:pt x="14124" y="209151"/>
                    <a:pt x="39891" y="269407"/>
                  </a:cubicBezTo>
                  <a:cubicBezTo>
                    <a:pt x="52746" y="299364"/>
                    <a:pt x="76248" y="325075"/>
                    <a:pt x="106828" y="337987"/>
                  </a:cubicBezTo>
                  <a:cubicBezTo>
                    <a:pt x="137069" y="352258"/>
                    <a:pt x="173596" y="351125"/>
                    <a:pt x="206329" y="338610"/>
                  </a:cubicBezTo>
                  <a:cubicBezTo>
                    <a:pt x="176315" y="356958"/>
                    <a:pt x="137352" y="362281"/>
                    <a:pt x="101958" y="351068"/>
                  </a:cubicBezTo>
                  <a:cubicBezTo>
                    <a:pt x="66621" y="339459"/>
                    <a:pt x="37286" y="311993"/>
                    <a:pt x="20126" y="278864"/>
                  </a:cubicBezTo>
                  <a:cubicBezTo>
                    <a:pt x="-14475" y="211587"/>
                    <a:pt x="-2866" y="126640"/>
                    <a:pt x="42722" y="67008"/>
                  </a:cubicBezTo>
                  <a:cubicBezTo>
                    <a:pt x="65714" y="37390"/>
                    <a:pt x="97937" y="13548"/>
                    <a:pt x="135427" y="4261"/>
                  </a:cubicBezTo>
                  <a:cubicBezTo>
                    <a:pt x="172577" y="-5196"/>
                    <a:pt x="214427" y="1033"/>
                    <a:pt x="245517" y="23515"/>
                  </a:cubicBezTo>
                  <a:cubicBezTo>
                    <a:pt x="276947" y="45432"/>
                    <a:pt x="297335" y="79127"/>
                    <a:pt x="306112" y="114351"/>
                  </a:cubicBezTo>
                  <a:cubicBezTo>
                    <a:pt x="314890" y="149859"/>
                    <a:pt x="310926" y="186669"/>
                    <a:pt x="300053" y="219968"/>
                  </a:cubicBezTo>
                  <a:close/>
                </a:path>
              </a:pathLst>
            </a:custGeom>
            <a:solidFill>
              <a:srgbClr val="BA684A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81BE2A18-6638-74E3-1BFC-E1B3DD84B1DD}"/>
                </a:ext>
              </a:extLst>
            </p:cNvPr>
            <p:cNvSpPr/>
            <p:nvPr/>
          </p:nvSpPr>
          <p:spPr>
            <a:xfrm>
              <a:off x="10993268" y="17912"/>
              <a:ext cx="167926" cy="210698"/>
            </a:xfrm>
            <a:custGeom>
              <a:avLst/>
              <a:gdLst>
                <a:gd name="connsiteX0" fmla="*/ 150865 w 167926"/>
                <a:gd name="connsiteY0" fmla="*/ 210698 h 210698"/>
                <a:gd name="connsiteX1" fmla="*/ 150978 w 167926"/>
                <a:gd name="connsiteY1" fmla="*/ 172133 h 210698"/>
                <a:gd name="connsiteX2" fmla="*/ 147070 w 167926"/>
                <a:gd name="connsiteY2" fmla="*/ 135153 h 210698"/>
                <a:gd name="connsiteX3" fmla="*/ 122436 w 167926"/>
                <a:gd name="connsiteY3" fmla="*/ 68498 h 210698"/>
                <a:gd name="connsiteX4" fmla="*/ 72034 w 167926"/>
                <a:gd name="connsiteY4" fmla="*/ 23363 h 210698"/>
                <a:gd name="connsiteX5" fmla="*/ 0 w 167926"/>
                <a:gd name="connsiteY5" fmla="*/ 16907 h 210698"/>
                <a:gd name="connsiteX6" fmla="*/ 78773 w 167926"/>
                <a:gd name="connsiteY6" fmla="*/ 3429 h 210698"/>
                <a:gd name="connsiteX7" fmla="*/ 145315 w 167926"/>
                <a:gd name="connsiteY7" fmla="*/ 54227 h 210698"/>
                <a:gd name="connsiteX8" fmla="*/ 167910 w 167926"/>
                <a:gd name="connsiteY8" fmla="*/ 133170 h 210698"/>
                <a:gd name="connsiteX9" fmla="*/ 164003 w 167926"/>
                <a:gd name="connsiteY9" fmla="*/ 173322 h 210698"/>
                <a:gd name="connsiteX10" fmla="*/ 150865 w 167926"/>
                <a:gd name="connsiteY10" fmla="*/ 210698 h 21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926" h="210698">
                  <a:moveTo>
                    <a:pt x="150865" y="210698"/>
                  </a:moveTo>
                  <a:cubicBezTo>
                    <a:pt x="150129" y="197277"/>
                    <a:pt x="151318" y="184648"/>
                    <a:pt x="150978" y="172133"/>
                  </a:cubicBezTo>
                  <a:cubicBezTo>
                    <a:pt x="150695" y="159561"/>
                    <a:pt x="148939" y="147215"/>
                    <a:pt x="147070" y="135153"/>
                  </a:cubicBezTo>
                  <a:cubicBezTo>
                    <a:pt x="142426" y="111198"/>
                    <a:pt x="134951" y="88149"/>
                    <a:pt x="122436" y="68498"/>
                  </a:cubicBezTo>
                  <a:cubicBezTo>
                    <a:pt x="110260" y="48790"/>
                    <a:pt x="93271" y="32481"/>
                    <a:pt x="72034" y="23363"/>
                  </a:cubicBezTo>
                  <a:cubicBezTo>
                    <a:pt x="50854" y="13679"/>
                    <a:pt x="25880" y="12264"/>
                    <a:pt x="0" y="16907"/>
                  </a:cubicBezTo>
                  <a:cubicBezTo>
                    <a:pt x="21406" y="1730"/>
                    <a:pt x="51194" y="-4442"/>
                    <a:pt x="78773" y="3429"/>
                  </a:cubicBezTo>
                  <a:cubicBezTo>
                    <a:pt x="106862" y="10168"/>
                    <a:pt x="130308" y="30499"/>
                    <a:pt x="145315" y="54227"/>
                  </a:cubicBezTo>
                  <a:cubicBezTo>
                    <a:pt x="159982" y="78465"/>
                    <a:pt x="167287" y="105988"/>
                    <a:pt x="167910" y="133170"/>
                  </a:cubicBezTo>
                  <a:cubicBezTo>
                    <a:pt x="168080" y="146762"/>
                    <a:pt x="166948" y="160240"/>
                    <a:pt x="164003" y="173322"/>
                  </a:cubicBezTo>
                  <a:cubicBezTo>
                    <a:pt x="160718" y="186234"/>
                    <a:pt x="155961" y="198749"/>
                    <a:pt x="150865" y="210698"/>
                  </a:cubicBezTo>
                  <a:close/>
                </a:path>
              </a:pathLst>
            </a:custGeom>
            <a:solidFill>
              <a:srgbClr val="BA684A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9C8DACB8-D6A5-8CA3-3051-14E7D0ACB026}"/>
                </a:ext>
              </a:extLst>
            </p:cNvPr>
            <p:cNvSpPr/>
            <p:nvPr/>
          </p:nvSpPr>
          <p:spPr>
            <a:xfrm>
              <a:off x="10971352" y="85334"/>
              <a:ext cx="75828" cy="178613"/>
            </a:xfrm>
            <a:custGeom>
              <a:avLst/>
              <a:gdLst>
                <a:gd name="connsiteX0" fmla="*/ 1982 w 75828"/>
                <a:gd name="connsiteY0" fmla="*/ 20670 h 178613"/>
                <a:gd name="connsiteX1" fmla="*/ 2378 w 75828"/>
                <a:gd name="connsiteY1" fmla="*/ 20897 h 178613"/>
                <a:gd name="connsiteX2" fmla="*/ 30467 w 75828"/>
                <a:gd name="connsiteY2" fmla="*/ 40718 h 178613"/>
                <a:gd name="connsiteX3" fmla="*/ 52950 w 75828"/>
                <a:gd name="connsiteY3" fmla="*/ 84833 h 178613"/>
                <a:gd name="connsiteX4" fmla="*/ 0 w 75828"/>
                <a:gd name="connsiteY4" fmla="*/ 160379 h 178613"/>
                <a:gd name="connsiteX5" fmla="*/ 13818 w 75828"/>
                <a:gd name="connsiteY5" fmla="*/ 178614 h 178613"/>
                <a:gd name="connsiteX6" fmla="*/ 75829 w 75828"/>
                <a:gd name="connsiteY6" fmla="*/ 84776 h 178613"/>
                <a:gd name="connsiteX7" fmla="*/ 43209 w 75828"/>
                <a:gd name="connsiteY7" fmla="*/ 21293 h 178613"/>
                <a:gd name="connsiteX8" fmla="*/ 11779 w 75828"/>
                <a:gd name="connsiteY8" fmla="*/ 0 h 178613"/>
                <a:gd name="connsiteX9" fmla="*/ 1982 w 75828"/>
                <a:gd name="connsiteY9" fmla="*/ 20670 h 178613"/>
                <a:gd name="connsiteX10" fmla="*/ 1982 w 75828"/>
                <a:gd name="connsiteY10" fmla="*/ 20670 h 17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828" h="178613">
                  <a:moveTo>
                    <a:pt x="1982" y="20670"/>
                  </a:moveTo>
                  <a:lnTo>
                    <a:pt x="2378" y="20897"/>
                  </a:lnTo>
                  <a:cubicBezTo>
                    <a:pt x="4927" y="22143"/>
                    <a:pt x="18348" y="29278"/>
                    <a:pt x="30467" y="40718"/>
                  </a:cubicBezTo>
                  <a:cubicBezTo>
                    <a:pt x="42756" y="52270"/>
                    <a:pt x="53006" y="67334"/>
                    <a:pt x="52950" y="84833"/>
                  </a:cubicBezTo>
                  <a:cubicBezTo>
                    <a:pt x="53006" y="103351"/>
                    <a:pt x="41680" y="128779"/>
                    <a:pt x="0" y="160379"/>
                  </a:cubicBezTo>
                  <a:lnTo>
                    <a:pt x="13818" y="178614"/>
                  </a:lnTo>
                  <a:cubicBezTo>
                    <a:pt x="58273" y="145032"/>
                    <a:pt x="75829" y="113432"/>
                    <a:pt x="75829" y="84776"/>
                  </a:cubicBezTo>
                  <a:cubicBezTo>
                    <a:pt x="75715" y="56234"/>
                    <a:pt x="58726" y="35055"/>
                    <a:pt x="43209" y="21293"/>
                  </a:cubicBezTo>
                  <a:cubicBezTo>
                    <a:pt x="27523" y="7419"/>
                    <a:pt x="12345" y="283"/>
                    <a:pt x="11779" y="0"/>
                  </a:cubicBezTo>
                  <a:lnTo>
                    <a:pt x="1982" y="20670"/>
                  </a:lnTo>
                  <a:lnTo>
                    <a:pt x="1982" y="20670"/>
                  </a:lnTo>
                  <a:close/>
                </a:path>
              </a:pathLst>
            </a:custGeom>
            <a:solidFill>
              <a:srgbClr val="BA684A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838EB408-D391-AA37-F056-1E6C00BD29C1}"/>
                </a:ext>
              </a:extLst>
            </p:cNvPr>
            <p:cNvSpPr/>
            <p:nvPr/>
          </p:nvSpPr>
          <p:spPr>
            <a:xfrm>
              <a:off x="8946232" y="-1167963"/>
              <a:ext cx="2045054" cy="2240714"/>
            </a:xfrm>
            <a:custGeom>
              <a:avLst/>
              <a:gdLst>
                <a:gd name="connsiteX0" fmla="*/ 2045054 w 2045054"/>
                <a:gd name="connsiteY0" fmla="*/ 1456943 h 2240714"/>
                <a:gd name="connsiteX1" fmla="*/ 1022527 w 2045054"/>
                <a:gd name="connsiteY1" fmla="*/ 2240714 h 2240714"/>
                <a:gd name="connsiteX2" fmla="*/ 0 w 2045054"/>
                <a:gd name="connsiteY2" fmla="*/ 1456943 h 2240714"/>
                <a:gd name="connsiteX3" fmla="*/ 1043934 w 2045054"/>
                <a:gd name="connsiteY3" fmla="*/ 0 h 2240714"/>
                <a:gd name="connsiteX4" fmla="*/ 2045054 w 2045054"/>
                <a:gd name="connsiteY4" fmla="*/ 1456943 h 224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5054" h="2240714">
                  <a:moveTo>
                    <a:pt x="2045054" y="1456943"/>
                  </a:moveTo>
                  <a:cubicBezTo>
                    <a:pt x="2045054" y="1973983"/>
                    <a:pt x="1587250" y="2240714"/>
                    <a:pt x="1022527" y="2240714"/>
                  </a:cubicBezTo>
                  <a:cubicBezTo>
                    <a:pt x="457804" y="2240714"/>
                    <a:pt x="0" y="1973983"/>
                    <a:pt x="0" y="1456943"/>
                  </a:cubicBezTo>
                  <a:cubicBezTo>
                    <a:pt x="0" y="939959"/>
                    <a:pt x="37773" y="0"/>
                    <a:pt x="1043934" y="0"/>
                  </a:cubicBezTo>
                  <a:cubicBezTo>
                    <a:pt x="2050094" y="0"/>
                    <a:pt x="2045054" y="939903"/>
                    <a:pt x="2045054" y="1456943"/>
                  </a:cubicBezTo>
                  <a:close/>
                </a:path>
              </a:pathLst>
            </a:custGeom>
            <a:solidFill>
              <a:srgbClr val="F9C5A6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9BA6B678-E3EA-B9A1-08D9-B1288A06C87F}"/>
                </a:ext>
              </a:extLst>
            </p:cNvPr>
            <p:cNvSpPr/>
            <p:nvPr/>
          </p:nvSpPr>
          <p:spPr>
            <a:xfrm>
              <a:off x="9292077" y="213603"/>
              <a:ext cx="327553" cy="187051"/>
            </a:xfrm>
            <a:custGeom>
              <a:avLst/>
              <a:gdLst>
                <a:gd name="connsiteX0" fmla="*/ 0 w 327553"/>
                <a:gd name="connsiteY0" fmla="*/ 93498 h 187051"/>
                <a:gd name="connsiteX1" fmla="*/ 163776 w 327553"/>
                <a:gd name="connsiteY1" fmla="*/ 187052 h 187051"/>
                <a:gd name="connsiteX2" fmla="*/ 327553 w 327553"/>
                <a:gd name="connsiteY2" fmla="*/ 93498 h 187051"/>
                <a:gd name="connsiteX3" fmla="*/ 163776 w 327553"/>
                <a:gd name="connsiteY3" fmla="*/ 0 h 187051"/>
                <a:gd name="connsiteX4" fmla="*/ 0 w 327553"/>
                <a:gd name="connsiteY4" fmla="*/ 93498 h 18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7553" h="187051">
                  <a:moveTo>
                    <a:pt x="0" y="93498"/>
                  </a:moveTo>
                  <a:cubicBezTo>
                    <a:pt x="0" y="145145"/>
                    <a:pt x="73337" y="187052"/>
                    <a:pt x="163776" y="187052"/>
                  </a:cubicBezTo>
                  <a:cubicBezTo>
                    <a:pt x="254216" y="187052"/>
                    <a:pt x="327553" y="145202"/>
                    <a:pt x="327553" y="93498"/>
                  </a:cubicBezTo>
                  <a:cubicBezTo>
                    <a:pt x="327553" y="41907"/>
                    <a:pt x="254216" y="0"/>
                    <a:pt x="163776" y="0"/>
                  </a:cubicBezTo>
                  <a:cubicBezTo>
                    <a:pt x="73337" y="0"/>
                    <a:pt x="0" y="41907"/>
                    <a:pt x="0" y="93498"/>
                  </a:cubicBezTo>
                  <a:close/>
                </a:path>
              </a:pathLst>
            </a:custGeom>
            <a:solidFill>
              <a:srgbClr val="F39B97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54230DC7-EF51-517A-21E0-9C03B043BA35}"/>
                </a:ext>
              </a:extLst>
            </p:cNvPr>
            <p:cNvSpPr/>
            <p:nvPr/>
          </p:nvSpPr>
          <p:spPr>
            <a:xfrm>
              <a:off x="10373896" y="213717"/>
              <a:ext cx="327552" cy="186938"/>
            </a:xfrm>
            <a:custGeom>
              <a:avLst/>
              <a:gdLst>
                <a:gd name="connsiteX0" fmla="*/ 0 w 327552"/>
                <a:gd name="connsiteY0" fmla="*/ 93498 h 186938"/>
                <a:gd name="connsiteX1" fmla="*/ 163776 w 327552"/>
                <a:gd name="connsiteY1" fmla="*/ 186938 h 186938"/>
                <a:gd name="connsiteX2" fmla="*/ 327553 w 327552"/>
                <a:gd name="connsiteY2" fmla="*/ 93498 h 186938"/>
                <a:gd name="connsiteX3" fmla="*/ 163776 w 327552"/>
                <a:gd name="connsiteY3" fmla="*/ 0 h 186938"/>
                <a:gd name="connsiteX4" fmla="*/ 0 w 327552"/>
                <a:gd name="connsiteY4" fmla="*/ 93498 h 186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7552" h="186938">
                  <a:moveTo>
                    <a:pt x="0" y="93498"/>
                  </a:moveTo>
                  <a:cubicBezTo>
                    <a:pt x="0" y="145088"/>
                    <a:pt x="73337" y="186938"/>
                    <a:pt x="163776" y="186938"/>
                  </a:cubicBezTo>
                  <a:cubicBezTo>
                    <a:pt x="254216" y="186938"/>
                    <a:pt x="327553" y="145088"/>
                    <a:pt x="327553" y="93498"/>
                  </a:cubicBezTo>
                  <a:cubicBezTo>
                    <a:pt x="327553" y="41850"/>
                    <a:pt x="254216" y="0"/>
                    <a:pt x="163776" y="0"/>
                  </a:cubicBezTo>
                  <a:cubicBezTo>
                    <a:pt x="73337" y="-57"/>
                    <a:pt x="0" y="41794"/>
                    <a:pt x="0" y="93498"/>
                  </a:cubicBezTo>
                  <a:close/>
                </a:path>
              </a:pathLst>
            </a:custGeom>
            <a:solidFill>
              <a:srgbClr val="F39B97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71A57E7B-6155-A240-5967-65B01D92D940}"/>
                </a:ext>
              </a:extLst>
            </p:cNvPr>
            <p:cNvSpPr/>
            <p:nvPr/>
          </p:nvSpPr>
          <p:spPr>
            <a:xfrm>
              <a:off x="8946232" y="-1160487"/>
              <a:ext cx="1444143" cy="2233238"/>
            </a:xfrm>
            <a:custGeom>
              <a:avLst/>
              <a:gdLst>
                <a:gd name="connsiteX0" fmla="*/ 1250070 w 1444143"/>
                <a:gd name="connsiteY0" fmla="*/ 2187764 h 2233238"/>
                <a:gd name="connsiteX1" fmla="*/ 227543 w 1444143"/>
                <a:gd name="connsiteY1" fmla="*/ 1404050 h 2233238"/>
                <a:gd name="connsiteX2" fmla="*/ 901337 w 1444143"/>
                <a:gd name="connsiteY2" fmla="*/ 0 h 2233238"/>
                <a:gd name="connsiteX3" fmla="*/ 0 w 1444143"/>
                <a:gd name="connsiteY3" fmla="*/ 1449467 h 2233238"/>
                <a:gd name="connsiteX4" fmla="*/ 1022527 w 1444143"/>
                <a:gd name="connsiteY4" fmla="*/ 2233239 h 2233238"/>
                <a:gd name="connsiteX5" fmla="*/ 1444144 w 1444143"/>
                <a:gd name="connsiteY5" fmla="*/ 2176608 h 2233238"/>
                <a:gd name="connsiteX6" fmla="*/ 1250070 w 1444143"/>
                <a:gd name="connsiteY6" fmla="*/ 2187764 h 2233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4143" h="2233238">
                  <a:moveTo>
                    <a:pt x="1250070" y="2187764"/>
                  </a:moveTo>
                  <a:cubicBezTo>
                    <a:pt x="685347" y="2187764"/>
                    <a:pt x="227543" y="1921033"/>
                    <a:pt x="227543" y="1404050"/>
                  </a:cubicBezTo>
                  <a:cubicBezTo>
                    <a:pt x="227543" y="960007"/>
                    <a:pt x="256028" y="204551"/>
                    <a:pt x="901337" y="0"/>
                  </a:cubicBezTo>
                  <a:cubicBezTo>
                    <a:pt x="34771" y="85683"/>
                    <a:pt x="0" y="958195"/>
                    <a:pt x="0" y="1449467"/>
                  </a:cubicBezTo>
                  <a:cubicBezTo>
                    <a:pt x="0" y="1966508"/>
                    <a:pt x="457804" y="2233239"/>
                    <a:pt x="1022527" y="2233239"/>
                  </a:cubicBezTo>
                  <a:cubicBezTo>
                    <a:pt x="1172882" y="2233239"/>
                    <a:pt x="1315535" y="2214098"/>
                    <a:pt x="1444144" y="2176608"/>
                  </a:cubicBezTo>
                  <a:cubicBezTo>
                    <a:pt x="1381284" y="2183857"/>
                    <a:pt x="1316498" y="2187764"/>
                    <a:pt x="1250070" y="2187764"/>
                  </a:cubicBezTo>
                  <a:close/>
                </a:path>
              </a:pathLst>
            </a:custGeom>
            <a:solidFill>
              <a:srgbClr val="F6AE8E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0D9446CE-BCF4-7302-302B-196DB6751E2E}"/>
                </a:ext>
              </a:extLst>
            </p:cNvPr>
            <p:cNvSpPr/>
            <p:nvPr/>
          </p:nvSpPr>
          <p:spPr>
            <a:xfrm>
              <a:off x="9915825" y="364298"/>
              <a:ext cx="161892" cy="80673"/>
            </a:xfrm>
            <a:custGeom>
              <a:avLst/>
              <a:gdLst>
                <a:gd name="connsiteX0" fmla="*/ 98919 w 161892"/>
                <a:gd name="connsiteY0" fmla="*/ 72318 h 80673"/>
                <a:gd name="connsiteX1" fmla="*/ 4232 w 161892"/>
                <a:gd name="connsiteY1" fmla="*/ 72318 h 80673"/>
                <a:gd name="connsiteX2" fmla="*/ 52934 w 161892"/>
                <a:gd name="connsiteY2" fmla="*/ 21746 h 80673"/>
                <a:gd name="connsiteX3" fmla="*/ 161892 w 161892"/>
                <a:gd name="connsiteY3" fmla="*/ 0 h 80673"/>
                <a:gd name="connsiteX4" fmla="*/ 98919 w 161892"/>
                <a:gd name="connsiteY4" fmla="*/ 72318 h 80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892" h="80673">
                  <a:moveTo>
                    <a:pt x="98919" y="72318"/>
                  </a:moveTo>
                  <a:cubicBezTo>
                    <a:pt x="98919" y="72318"/>
                    <a:pt x="20711" y="91119"/>
                    <a:pt x="4232" y="72318"/>
                  </a:cubicBezTo>
                  <a:cubicBezTo>
                    <a:pt x="-12304" y="53516"/>
                    <a:pt x="22920" y="28089"/>
                    <a:pt x="52934" y="21746"/>
                  </a:cubicBezTo>
                  <a:cubicBezTo>
                    <a:pt x="83005" y="15404"/>
                    <a:pt x="140486" y="31657"/>
                    <a:pt x="161892" y="0"/>
                  </a:cubicBezTo>
                  <a:cubicBezTo>
                    <a:pt x="161949" y="57"/>
                    <a:pt x="158098" y="50515"/>
                    <a:pt x="98919" y="72318"/>
                  </a:cubicBezTo>
                  <a:close/>
                </a:path>
              </a:pathLst>
            </a:custGeom>
            <a:solidFill>
              <a:srgbClr val="EA9878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9B5E39DA-CBF6-8D04-F412-9D4F3C3D4A28}"/>
                </a:ext>
              </a:extLst>
            </p:cNvPr>
            <p:cNvSpPr/>
            <p:nvPr/>
          </p:nvSpPr>
          <p:spPr>
            <a:xfrm>
              <a:off x="9219419" y="-451150"/>
              <a:ext cx="437586" cy="141032"/>
            </a:xfrm>
            <a:custGeom>
              <a:avLst/>
              <a:gdLst>
                <a:gd name="connsiteX0" fmla="*/ 0 w 437586"/>
                <a:gd name="connsiteY0" fmla="*/ 136502 h 141032"/>
                <a:gd name="connsiteX1" fmla="*/ 92818 w 437586"/>
                <a:gd name="connsiteY1" fmla="*/ 63278 h 141032"/>
                <a:gd name="connsiteX2" fmla="*/ 203815 w 437586"/>
                <a:gd name="connsiteY2" fmla="*/ 16727 h 141032"/>
                <a:gd name="connsiteX3" fmla="*/ 263730 w 437586"/>
                <a:gd name="connsiteY3" fmla="*/ 2456 h 141032"/>
                <a:gd name="connsiteX4" fmla="*/ 325514 w 437586"/>
                <a:gd name="connsiteY4" fmla="*/ 2456 h 141032"/>
                <a:gd name="connsiteX5" fmla="*/ 437587 w 437586"/>
                <a:gd name="connsiteY5" fmla="*/ 52008 h 141032"/>
                <a:gd name="connsiteX6" fmla="*/ 435661 w 437586"/>
                <a:gd name="connsiteY6" fmla="*/ 57785 h 141032"/>
                <a:gd name="connsiteX7" fmla="*/ 321550 w 437586"/>
                <a:gd name="connsiteY7" fmla="*/ 63278 h 141032"/>
                <a:gd name="connsiteX8" fmla="*/ 213498 w 437586"/>
                <a:gd name="connsiteY8" fmla="*/ 64524 h 141032"/>
                <a:gd name="connsiteX9" fmla="*/ 4021 w 437586"/>
                <a:gd name="connsiteY9" fmla="*/ 141032 h 141032"/>
                <a:gd name="connsiteX10" fmla="*/ 0 w 437586"/>
                <a:gd name="connsiteY10" fmla="*/ 136502 h 141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7586" h="141032">
                  <a:moveTo>
                    <a:pt x="0" y="136502"/>
                  </a:moveTo>
                  <a:cubicBezTo>
                    <a:pt x="26843" y="107620"/>
                    <a:pt x="58783" y="84062"/>
                    <a:pt x="92818" y="63278"/>
                  </a:cubicBezTo>
                  <a:cubicBezTo>
                    <a:pt x="127080" y="42834"/>
                    <a:pt x="164569" y="27204"/>
                    <a:pt x="203815" y="16727"/>
                  </a:cubicBezTo>
                  <a:cubicBezTo>
                    <a:pt x="223296" y="10725"/>
                    <a:pt x="243456" y="6817"/>
                    <a:pt x="263730" y="2456"/>
                  </a:cubicBezTo>
                  <a:cubicBezTo>
                    <a:pt x="284174" y="21"/>
                    <a:pt x="305071" y="-1564"/>
                    <a:pt x="325514" y="2456"/>
                  </a:cubicBezTo>
                  <a:cubicBezTo>
                    <a:pt x="366458" y="8233"/>
                    <a:pt x="405704" y="25052"/>
                    <a:pt x="437587" y="52008"/>
                  </a:cubicBezTo>
                  <a:lnTo>
                    <a:pt x="435661" y="57785"/>
                  </a:lnTo>
                  <a:cubicBezTo>
                    <a:pt x="393754" y="62995"/>
                    <a:pt x="357794" y="60616"/>
                    <a:pt x="321550" y="63278"/>
                  </a:cubicBezTo>
                  <a:cubicBezTo>
                    <a:pt x="285929" y="64920"/>
                    <a:pt x="250025" y="59710"/>
                    <a:pt x="213498" y="64524"/>
                  </a:cubicBezTo>
                  <a:cubicBezTo>
                    <a:pt x="141294" y="74095"/>
                    <a:pt x="68354" y="99465"/>
                    <a:pt x="4021" y="141032"/>
                  </a:cubicBezTo>
                  <a:lnTo>
                    <a:pt x="0" y="136502"/>
                  </a:lnTo>
                  <a:close/>
                </a:path>
              </a:pathLst>
            </a:custGeom>
            <a:solidFill>
              <a:srgbClr val="4A1B16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9490AB71-04A7-7D76-11D0-D81A41CA4582}"/>
                </a:ext>
              </a:extLst>
            </p:cNvPr>
            <p:cNvSpPr/>
            <p:nvPr/>
          </p:nvSpPr>
          <p:spPr>
            <a:xfrm>
              <a:off x="10256953" y="-451207"/>
              <a:ext cx="437643" cy="141032"/>
            </a:xfrm>
            <a:custGeom>
              <a:avLst/>
              <a:gdLst>
                <a:gd name="connsiteX0" fmla="*/ 433566 w 437643"/>
                <a:gd name="connsiteY0" fmla="*/ 141032 h 141032"/>
                <a:gd name="connsiteX1" fmla="*/ 224088 w 437643"/>
                <a:gd name="connsiteY1" fmla="*/ 64524 h 141032"/>
                <a:gd name="connsiteX2" fmla="*/ 116037 w 437643"/>
                <a:gd name="connsiteY2" fmla="*/ 63278 h 141032"/>
                <a:gd name="connsiteX3" fmla="*/ 1926 w 437643"/>
                <a:gd name="connsiteY3" fmla="*/ 57785 h 141032"/>
                <a:gd name="connsiteX4" fmla="*/ 0 w 437643"/>
                <a:gd name="connsiteY4" fmla="*/ 52009 h 141032"/>
                <a:gd name="connsiteX5" fmla="*/ 112073 w 437643"/>
                <a:gd name="connsiteY5" fmla="*/ 2456 h 141032"/>
                <a:gd name="connsiteX6" fmla="*/ 173857 w 437643"/>
                <a:gd name="connsiteY6" fmla="*/ 2456 h 141032"/>
                <a:gd name="connsiteX7" fmla="*/ 233772 w 437643"/>
                <a:gd name="connsiteY7" fmla="*/ 16727 h 141032"/>
                <a:gd name="connsiteX8" fmla="*/ 344769 w 437643"/>
                <a:gd name="connsiteY8" fmla="*/ 63278 h 141032"/>
                <a:gd name="connsiteX9" fmla="*/ 437643 w 437643"/>
                <a:gd name="connsiteY9" fmla="*/ 136502 h 141032"/>
                <a:gd name="connsiteX10" fmla="*/ 433566 w 437643"/>
                <a:gd name="connsiteY10" fmla="*/ 141032 h 141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7643" h="141032">
                  <a:moveTo>
                    <a:pt x="433566" y="141032"/>
                  </a:moveTo>
                  <a:cubicBezTo>
                    <a:pt x="369233" y="99465"/>
                    <a:pt x="296236" y="74095"/>
                    <a:pt x="224088" y="64524"/>
                  </a:cubicBezTo>
                  <a:cubicBezTo>
                    <a:pt x="187618" y="59710"/>
                    <a:pt x="151657" y="64920"/>
                    <a:pt x="116037" y="63278"/>
                  </a:cubicBezTo>
                  <a:cubicBezTo>
                    <a:pt x="79793" y="60616"/>
                    <a:pt x="43832" y="62995"/>
                    <a:pt x="1926" y="57785"/>
                  </a:cubicBezTo>
                  <a:lnTo>
                    <a:pt x="0" y="52009"/>
                  </a:lnTo>
                  <a:cubicBezTo>
                    <a:pt x="31883" y="25052"/>
                    <a:pt x="71128" y="8233"/>
                    <a:pt x="112073" y="2456"/>
                  </a:cubicBezTo>
                  <a:cubicBezTo>
                    <a:pt x="132516" y="-1564"/>
                    <a:pt x="153413" y="21"/>
                    <a:pt x="173857" y="2456"/>
                  </a:cubicBezTo>
                  <a:cubicBezTo>
                    <a:pt x="194131" y="6817"/>
                    <a:pt x="214291" y="10668"/>
                    <a:pt x="233772" y="16727"/>
                  </a:cubicBezTo>
                  <a:cubicBezTo>
                    <a:pt x="273074" y="27204"/>
                    <a:pt x="310564" y="42834"/>
                    <a:pt x="344769" y="63278"/>
                  </a:cubicBezTo>
                  <a:cubicBezTo>
                    <a:pt x="378804" y="84062"/>
                    <a:pt x="410744" y="107620"/>
                    <a:pt x="437643" y="136502"/>
                  </a:cubicBezTo>
                  <a:lnTo>
                    <a:pt x="433566" y="141032"/>
                  </a:lnTo>
                  <a:close/>
                </a:path>
              </a:pathLst>
            </a:custGeom>
            <a:solidFill>
              <a:srgbClr val="4A1B16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B14E2270-34D3-D55A-39E4-61556C4CE869}"/>
                </a:ext>
              </a:extLst>
            </p:cNvPr>
            <p:cNvSpPr/>
            <p:nvPr/>
          </p:nvSpPr>
          <p:spPr>
            <a:xfrm>
              <a:off x="9741216" y="500042"/>
              <a:ext cx="474566" cy="242781"/>
            </a:xfrm>
            <a:custGeom>
              <a:avLst/>
              <a:gdLst>
                <a:gd name="connsiteX0" fmla="*/ 0 w 474566"/>
                <a:gd name="connsiteY0" fmla="*/ 0 h 242781"/>
                <a:gd name="connsiteX1" fmla="*/ 474567 w 474566"/>
                <a:gd name="connsiteY1" fmla="*/ 0 h 242781"/>
                <a:gd name="connsiteX2" fmla="*/ 250195 w 474566"/>
                <a:gd name="connsiteY2" fmla="*/ 242154 h 242781"/>
                <a:gd name="connsiteX3" fmla="*/ 0 w 474566"/>
                <a:gd name="connsiteY3" fmla="*/ 0 h 242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566" h="242781">
                  <a:moveTo>
                    <a:pt x="0" y="0"/>
                  </a:moveTo>
                  <a:lnTo>
                    <a:pt x="474567" y="0"/>
                  </a:lnTo>
                  <a:cubicBezTo>
                    <a:pt x="474567" y="0"/>
                    <a:pt x="437643" y="230714"/>
                    <a:pt x="250195" y="242154"/>
                  </a:cubicBezTo>
                  <a:cubicBezTo>
                    <a:pt x="5720" y="25710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92C30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325166DB-3875-F425-8A00-C60003B3270E}"/>
                </a:ext>
              </a:extLst>
            </p:cNvPr>
            <p:cNvSpPr/>
            <p:nvPr/>
          </p:nvSpPr>
          <p:spPr>
            <a:xfrm>
              <a:off x="9860198" y="677370"/>
              <a:ext cx="221030" cy="65445"/>
            </a:xfrm>
            <a:custGeom>
              <a:avLst/>
              <a:gdLst>
                <a:gd name="connsiteX0" fmla="*/ 0 w 221030"/>
                <a:gd name="connsiteY0" fmla="*/ 39625 h 65445"/>
                <a:gd name="connsiteX1" fmla="*/ 131214 w 221030"/>
                <a:gd name="connsiteY1" fmla="*/ 64826 h 65445"/>
                <a:gd name="connsiteX2" fmla="*/ 221030 w 221030"/>
                <a:gd name="connsiteY2" fmla="*/ 38436 h 65445"/>
                <a:gd name="connsiteX3" fmla="*/ 0 w 221030"/>
                <a:gd name="connsiteY3" fmla="*/ 39625 h 65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030" h="65445">
                  <a:moveTo>
                    <a:pt x="0" y="39625"/>
                  </a:moveTo>
                  <a:cubicBezTo>
                    <a:pt x="33469" y="57747"/>
                    <a:pt x="76282" y="68167"/>
                    <a:pt x="131214" y="64826"/>
                  </a:cubicBezTo>
                  <a:cubicBezTo>
                    <a:pt x="166155" y="62674"/>
                    <a:pt x="195830" y="52877"/>
                    <a:pt x="221030" y="38436"/>
                  </a:cubicBezTo>
                  <a:cubicBezTo>
                    <a:pt x="135008" y="-30824"/>
                    <a:pt x="46437" y="8648"/>
                    <a:pt x="0" y="39625"/>
                  </a:cubicBezTo>
                  <a:close/>
                </a:path>
              </a:pathLst>
            </a:custGeom>
            <a:solidFill>
              <a:srgbClr val="E94168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4DB22D33-2296-9A8D-D365-A3C49D8B2106}"/>
                </a:ext>
              </a:extLst>
            </p:cNvPr>
            <p:cNvSpPr/>
            <p:nvPr/>
          </p:nvSpPr>
          <p:spPr>
            <a:xfrm>
              <a:off x="9882907" y="827426"/>
              <a:ext cx="195036" cy="66004"/>
            </a:xfrm>
            <a:custGeom>
              <a:avLst/>
              <a:gdLst>
                <a:gd name="connsiteX0" fmla="*/ 195037 w 195036"/>
                <a:gd name="connsiteY0" fmla="*/ 0 h 66004"/>
                <a:gd name="connsiteX1" fmla="*/ 159359 w 195036"/>
                <a:gd name="connsiteY1" fmla="*/ 42643 h 66004"/>
                <a:gd name="connsiteX2" fmla="*/ 107089 w 195036"/>
                <a:gd name="connsiteY2" fmla="*/ 63483 h 66004"/>
                <a:gd name="connsiteX3" fmla="*/ 51647 w 195036"/>
                <a:gd name="connsiteY3" fmla="*/ 63936 h 66004"/>
                <a:gd name="connsiteX4" fmla="*/ 0 w 195036"/>
                <a:gd name="connsiteY4" fmla="*/ 45814 h 66004"/>
                <a:gd name="connsiteX5" fmla="*/ 52497 w 195036"/>
                <a:gd name="connsiteY5" fmla="*/ 40151 h 66004"/>
                <a:gd name="connsiteX6" fmla="*/ 101596 w 195036"/>
                <a:gd name="connsiteY6" fmla="*/ 33525 h 66004"/>
                <a:gd name="connsiteX7" fmla="*/ 195037 w 195036"/>
                <a:gd name="connsiteY7" fmla="*/ 0 h 66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5036" h="66004">
                  <a:moveTo>
                    <a:pt x="195037" y="0"/>
                  </a:moveTo>
                  <a:cubicBezTo>
                    <a:pt x="188921" y="17895"/>
                    <a:pt x="174933" y="32110"/>
                    <a:pt x="159359" y="42643"/>
                  </a:cubicBezTo>
                  <a:cubicBezTo>
                    <a:pt x="143673" y="53403"/>
                    <a:pt x="125437" y="59746"/>
                    <a:pt x="107089" y="63483"/>
                  </a:cubicBezTo>
                  <a:cubicBezTo>
                    <a:pt x="88571" y="66881"/>
                    <a:pt x="69769" y="66654"/>
                    <a:pt x="51647" y="63936"/>
                  </a:cubicBezTo>
                  <a:cubicBezTo>
                    <a:pt x="33526" y="61048"/>
                    <a:pt x="15970" y="55158"/>
                    <a:pt x="0" y="45814"/>
                  </a:cubicBezTo>
                  <a:cubicBezTo>
                    <a:pt x="18462" y="42756"/>
                    <a:pt x="35621" y="41794"/>
                    <a:pt x="52497" y="40151"/>
                  </a:cubicBezTo>
                  <a:cubicBezTo>
                    <a:pt x="69260" y="37999"/>
                    <a:pt x="85739" y="36980"/>
                    <a:pt x="101596" y="33525"/>
                  </a:cubicBezTo>
                  <a:cubicBezTo>
                    <a:pt x="133649" y="27636"/>
                    <a:pt x="163663" y="18631"/>
                    <a:pt x="195037" y="0"/>
                  </a:cubicBezTo>
                  <a:close/>
                </a:path>
              </a:pathLst>
            </a:custGeom>
            <a:solidFill>
              <a:srgbClr val="B77F69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825AC260-CE3F-918D-757A-0A33C2C79ED9}"/>
                </a:ext>
              </a:extLst>
            </p:cNvPr>
            <p:cNvSpPr/>
            <p:nvPr/>
          </p:nvSpPr>
          <p:spPr>
            <a:xfrm>
              <a:off x="9929457" y="298775"/>
              <a:ext cx="158627" cy="143164"/>
            </a:xfrm>
            <a:custGeom>
              <a:avLst/>
              <a:gdLst>
                <a:gd name="connsiteX0" fmla="*/ 63993 w 158627"/>
                <a:gd name="connsiteY0" fmla="*/ 143165 h 143164"/>
                <a:gd name="connsiteX1" fmla="*/ 125324 w 158627"/>
                <a:gd name="connsiteY1" fmla="*/ 104656 h 143164"/>
                <a:gd name="connsiteX2" fmla="*/ 133762 w 158627"/>
                <a:gd name="connsiteY2" fmla="*/ 41682 h 143164"/>
                <a:gd name="connsiteX3" fmla="*/ 75772 w 158627"/>
                <a:gd name="connsiteY3" fmla="*/ 16425 h 143164"/>
                <a:gd name="connsiteX4" fmla="*/ 0 w 158627"/>
                <a:gd name="connsiteY4" fmla="*/ 24127 h 143164"/>
                <a:gd name="connsiteX5" fmla="*/ 75206 w 158627"/>
                <a:gd name="connsiteY5" fmla="*/ 681 h 143164"/>
                <a:gd name="connsiteX6" fmla="*/ 116773 w 158627"/>
                <a:gd name="connsiteY6" fmla="*/ 4079 h 143164"/>
                <a:gd name="connsiteX7" fmla="*/ 152054 w 158627"/>
                <a:gd name="connsiteY7" fmla="*/ 32168 h 143164"/>
                <a:gd name="connsiteX8" fmla="*/ 156981 w 158627"/>
                <a:gd name="connsiteY8" fmla="*/ 76453 h 143164"/>
                <a:gd name="connsiteX9" fmla="*/ 139085 w 158627"/>
                <a:gd name="connsiteY9" fmla="*/ 115302 h 143164"/>
                <a:gd name="connsiteX10" fmla="*/ 63993 w 158627"/>
                <a:gd name="connsiteY10" fmla="*/ 143165 h 143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8627" h="143164">
                  <a:moveTo>
                    <a:pt x="63993" y="143165"/>
                  </a:moveTo>
                  <a:cubicBezTo>
                    <a:pt x="87835" y="133934"/>
                    <a:pt x="112695" y="122324"/>
                    <a:pt x="125324" y="104656"/>
                  </a:cubicBezTo>
                  <a:cubicBezTo>
                    <a:pt x="136820" y="85911"/>
                    <a:pt x="143050" y="59407"/>
                    <a:pt x="133762" y="41682"/>
                  </a:cubicBezTo>
                  <a:cubicBezTo>
                    <a:pt x="125041" y="23334"/>
                    <a:pt x="99897" y="16821"/>
                    <a:pt x="75772" y="16425"/>
                  </a:cubicBezTo>
                  <a:cubicBezTo>
                    <a:pt x="51138" y="15972"/>
                    <a:pt x="25654" y="19823"/>
                    <a:pt x="0" y="24127"/>
                  </a:cubicBezTo>
                  <a:cubicBezTo>
                    <a:pt x="23275" y="12517"/>
                    <a:pt x="48193" y="3286"/>
                    <a:pt x="75206" y="681"/>
                  </a:cubicBezTo>
                  <a:cubicBezTo>
                    <a:pt x="88684" y="-678"/>
                    <a:pt x="102728" y="-225"/>
                    <a:pt x="116773" y="4079"/>
                  </a:cubicBezTo>
                  <a:cubicBezTo>
                    <a:pt x="130761" y="7987"/>
                    <a:pt x="144692" y="17954"/>
                    <a:pt x="152054" y="32168"/>
                  </a:cubicBezTo>
                  <a:cubicBezTo>
                    <a:pt x="159586" y="46382"/>
                    <a:pt x="159756" y="62409"/>
                    <a:pt x="156981" y="76453"/>
                  </a:cubicBezTo>
                  <a:cubicBezTo>
                    <a:pt x="153866" y="90894"/>
                    <a:pt x="148260" y="103070"/>
                    <a:pt x="139085" y="115302"/>
                  </a:cubicBezTo>
                  <a:cubicBezTo>
                    <a:pt x="117849" y="137558"/>
                    <a:pt x="89760" y="142202"/>
                    <a:pt x="63993" y="143165"/>
                  </a:cubicBezTo>
                  <a:close/>
                </a:path>
              </a:pathLst>
            </a:custGeom>
            <a:solidFill>
              <a:srgbClr val="B77F69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5045625F-636E-FFBD-B7E3-E6FD1E3B319D}"/>
                </a:ext>
              </a:extLst>
            </p:cNvPr>
            <p:cNvSpPr/>
            <p:nvPr/>
          </p:nvSpPr>
          <p:spPr>
            <a:xfrm>
              <a:off x="9318353" y="4145089"/>
              <a:ext cx="625480" cy="337810"/>
            </a:xfrm>
            <a:custGeom>
              <a:avLst/>
              <a:gdLst>
                <a:gd name="connsiteX0" fmla="*/ 53346 w 625480"/>
                <a:gd name="connsiteY0" fmla="*/ 23615 h 337810"/>
                <a:gd name="connsiteX1" fmla="*/ 0 w 625480"/>
                <a:gd name="connsiteY1" fmla="*/ 96046 h 337810"/>
                <a:gd name="connsiteX2" fmla="*/ 26673 w 625480"/>
                <a:gd name="connsiteY2" fmla="*/ 202739 h 337810"/>
                <a:gd name="connsiteX3" fmla="*/ 35621 w 625480"/>
                <a:gd name="connsiteY3" fmla="*/ 296689 h 337810"/>
                <a:gd name="connsiteX4" fmla="*/ 609688 w 625480"/>
                <a:gd name="connsiteY4" fmla="*/ 248496 h 337810"/>
                <a:gd name="connsiteX5" fmla="*/ 610934 w 625480"/>
                <a:gd name="connsiteY5" fmla="*/ 121360 h 337810"/>
                <a:gd name="connsiteX6" fmla="*/ 594398 w 625480"/>
                <a:gd name="connsiteY6" fmla="*/ 0 h 337810"/>
                <a:gd name="connsiteX7" fmla="*/ 53346 w 625480"/>
                <a:gd name="connsiteY7" fmla="*/ 23615 h 337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5480" h="337810">
                  <a:moveTo>
                    <a:pt x="53346" y="23615"/>
                  </a:moveTo>
                  <a:cubicBezTo>
                    <a:pt x="53346" y="23615"/>
                    <a:pt x="0" y="46494"/>
                    <a:pt x="0" y="96046"/>
                  </a:cubicBezTo>
                  <a:cubicBezTo>
                    <a:pt x="0" y="145541"/>
                    <a:pt x="26673" y="202739"/>
                    <a:pt x="26673" y="202739"/>
                  </a:cubicBezTo>
                  <a:cubicBezTo>
                    <a:pt x="26673" y="202739"/>
                    <a:pt x="-4191" y="261578"/>
                    <a:pt x="35621" y="296689"/>
                  </a:cubicBezTo>
                  <a:cubicBezTo>
                    <a:pt x="80076" y="335991"/>
                    <a:pt x="442004" y="383108"/>
                    <a:pt x="609688" y="248496"/>
                  </a:cubicBezTo>
                  <a:cubicBezTo>
                    <a:pt x="609688" y="248496"/>
                    <a:pt x="626168" y="205230"/>
                    <a:pt x="610934" y="121360"/>
                  </a:cubicBezTo>
                  <a:cubicBezTo>
                    <a:pt x="610934" y="121360"/>
                    <a:pt x="652841" y="32563"/>
                    <a:pt x="594398" y="0"/>
                  </a:cubicBezTo>
                  <a:cubicBezTo>
                    <a:pt x="594398" y="0"/>
                    <a:pt x="354396" y="172271"/>
                    <a:pt x="53346" y="23615"/>
                  </a:cubicBezTo>
                </a:path>
              </a:pathLst>
            </a:custGeom>
            <a:solidFill>
              <a:srgbClr val="7AB0E0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5E93B125-13B0-0D97-3131-EF5B6D0811D5}"/>
                </a:ext>
              </a:extLst>
            </p:cNvPr>
            <p:cNvSpPr/>
            <p:nvPr/>
          </p:nvSpPr>
          <p:spPr>
            <a:xfrm>
              <a:off x="9989029" y="4145089"/>
              <a:ext cx="625492" cy="337810"/>
            </a:xfrm>
            <a:custGeom>
              <a:avLst/>
              <a:gdLst>
                <a:gd name="connsiteX0" fmla="*/ 572146 w 625492"/>
                <a:gd name="connsiteY0" fmla="*/ 23615 h 337810"/>
                <a:gd name="connsiteX1" fmla="*/ 625492 w 625492"/>
                <a:gd name="connsiteY1" fmla="*/ 96046 h 337810"/>
                <a:gd name="connsiteX2" fmla="*/ 598819 w 625492"/>
                <a:gd name="connsiteY2" fmla="*/ 202739 h 337810"/>
                <a:gd name="connsiteX3" fmla="*/ 589872 w 625492"/>
                <a:gd name="connsiteY3" fmla="*/ 296689 h 337810"/>
                <a:gd name="connsiteX4" fmla="*/ 15804 w 625492"/>
                <a:gd name="connsiteY4" fmla="*/ 248496 h 337810"/>
                <a:gd name="connsiteX5" fmla="*/ 14558 w 625492"/>
                <a:gd name="connsiteY5" fmla="*/ 121360 h 337810"/>
                <a:gd name="connsiteX6" fmla="*/ 31038 w 625492"/>
                <a:gd name="connsiteY6" fmla="*/ 0 h 337810"/>
                <a:gd name="connsiteX7" fmla="*/ 572146 w 625492"/>
                <a:gd name="connsiteY7" fmla="*/ 23615 h 337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5492" h="337810">
                  <a:moveTo>
                    <a:pt x="572146" y="23615"/>
                  </a:moveTo>
                  <a:cubicBezTo>
                    <a:pt x="572146" y="23615"/>
                    <a:pt x="625492" y="46494"/>
                    <a:pt x="625492" y="96046"/>
                  </a:cubicBezTo>
                  <a:cubicBezTo>
                    <a:pt x="625492" y="145541"/>
                    <a:pt x="598819" y="202739"/>
                    <a:pt x="598819" y="202739"/>
                  </a:cubicBezTo>
                  <a:cubicBezTo>
                    <a:pt x="598819" y="202739"/>
                    <a:pt x="629683" y="261578"/>
                    <a:pt x="589872" y="296689"/>
                  </a:cubicBezTo>
                  <a:cubicBezTo>
                    <a:pt x="545416" y="335991"/>
                    <a:pt x="183488" y="383108"/>
                    <a:pt x="15804" y="248496"/>
                  </a:cubicBezTo>
                  <a:cubicBezTo>
                    <a:pt x="15804" y="248496"/>
                    <a:pt x="-732" y="205230"/>
                    <a:pt x="14558" y="121360"/>
                  </a:cubicBezTo>
                  <a:cubicBezTo>
                    <a:pt x="14558" y="121360"/>
                    <a:pt x="-27348" y="32563"/>
                    <a:pt x="31038" y="0"/>
                  </a:cubicBezTo>
                  <a:cubicBezTo>
                    <a:pt x="31038" y="0"/>
                    <a:pt x="271096" y="172271"/>
                    <a:pt x="572146" y="23615"/>
                  </a:cubicBezTo>
                </a:path>
              </a:pathLst>
            </a:custGeom>
            <a:solidFill>
              <a:srgbClr val="7AB0E0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59B620B0-7E71-D504-B0FC-5AFD6534F1F0}"/>
                </a:ext>
              </a:extLst>
            </p:cNvPr>
            <p:cNvSpPr/>
            <p:nvPr/>
          </p:nvSpPr>
          <p:spPr>
            <a:xfrm>
              <a:off x="10325188" y="4406699"/>
              <a:ext cx="325456" cy="204679"/>
            </a:xfrm>
            <a:custGeom>
              <a:avLst/>
              <a:gdLst>
                <a:gd name="connsiteX0" fmla="*/ 44234 w 325456"/>
                <a:gd name="connsiteY0" fmla="*/ 192740 h 204679"/>
                <a:gd name="connsiteX1" fmla="*/ 324784 w 325456"/>
                <a:gd name="connsiteY1" fmla="*/ 80271 h 204679"/>
                <a:gd name="connsiteX2" fmla="*/ 243971 w 325456"/>
                <a:gd name="connsiteY2" fmla="*/ 479 h 204679"/>
                <a:gd name="connsiteX3" fmla="*/ 13824 w 325456"/>
                <a:gd name="connsiteY3" fmla="*/ 128578 h 204679"/>
                <a:gd name="connsiteX4" fmla="*/ 44234 w 325456"/>
                <a:gd name="connsiteY4" fmla="*/ 192740 h 204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456" h="204679">
                  <a:moveTo>
                    <a:pt x="44234" y="192740"/>
                  </a:moveTo>
                  <a:cubicBezTo>
                    <a:pt x="44234" y="192740"/>
                    <a:pt x="160158" y="13164"/>
                    <a:pt x="324784" y="80271"/>
                  </a:cubicBezTo>
                  <a:cubicBezTo>
                    <a:pt x="324784" y="80271"/>
                    <a:pt x="338318" y="5688"/>
                    <a:pt x="243971" y="479"/>
                  </a:cubicBezTo>
                  <a:cubicBezTo>
                    <a:pt x="149624" y="-4732"/>
                    <a:pt x="49728" y="32248"/>
                    <a:pt x="13824" y="128578"/>
                  </a:cubicBezTo>
                  <a:cubicBezTo>
                    <a:pt x="-29952" y="245690"/>
                    <a:pt x="44234" y="192740"/>
                    <a:pt x="44234" y="192740"/>
                  </a:cubicBezTo>
                </a:path>
              </a:pathLst>
            </a:custGeom>
            <a:solidFill>
              <a:srgbClr val="3953A1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13D1DD13-571B-2748-802B-1BD6D3F06ACB}"/>
                </a:ext>
              </a:extLst>
            </p:cNvPr>
            <p:cNvSpPr/>
            <p:nvPr/>
          </p:nvSpPr>
          <p:spPr>
            <a:xfrm>
              <a:off x="10625281" y="4424392"/>
              <a:ext cx="25377" cy="62545"/>
            </a:xfrm>
            <a:custGeom>
              <a:avLst/>
              <a:gdLst>
                <a:gd name="connsiteX0" fmla="*/ 24691 w 25377"/>
                <a:gd name="connsiteY0" fmla="*/ 62521 h 62545"/>
                <a:gd name="connsiteX1" fmla="*/ 24691 w 25377"/>
                <a:gd name="connsiteY1" fmla="*/ 62521 h 62545"/>
                <a:gd name="connsiteX2" fmla="*/ 24691 w 25377"/>
                <a:gd name="connsiteY2" fmla="*/ 62521 h 62545"/>
                <a:gd name="connsiteX3" fmla="*/ 24748 w 25377"/>
                <a:gd name="connsiteY3" fmla="*/ 62407 h 62545"/>
                <a:gd name="connsiteX4" fmla="*/ 24748 w 25377"/>
                <a:gd name="connsiteY4" fmla="*/ 62464 h 62545"/>
                <a:gd name="connsiteX5" fmla="*/ 24748 w 25377"/>
                <a:gd name="connsiteY5" fmla="*/ 62407 h 62545"/>
                <a:gd name="connsiteX6" fmla="*/ 0 w 25377"/>
                <a:gd name="connsiteY6" fmla="*/ 0 h 62545"/>
                <a:gd name="connsiteX7" fmla="*/ 24748 w 25377"/>
                <a:gd name="connsiteY7" fmla="*/ 62351 h 62545"/>
                <a:gd name="connsiteX8" fmla="*/ 57 w 25377"/>
                <a:gd name="connsiteY8" fmla="*/ 0 h 62545"/>
                <a:gd name="connsiteX9" fmla="*/ 0 w 25377"/>
                <a:gd name="connsiteY9" fmla="*/ 0 h 62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377" h="62545">
                  <a:moveTo>
                    <a:pt x="24691" y="62521"/>
                  </a:moveTo>
                  <a:cubicBezTo>
                    <a:pt x="24691" y="62521"/>
                    <a:pt x="24691" y="62577"/>
                    <a:pt x="24691" y="62521"/>
                  </a:cubicBezTo>
                  <a:cubicBezTo>
                    <a:pt x="24691" y="62577"/>
                    <a:pt x="24691" y="62521"/>
                    <a:pt x="24691" y="62521"/>
                  </a:cubicBezTo>
                  <a:moveTo>
                    <a:pt x="24748" y="62407"/>
                  </a:moveTo>
                  <a:cubicBezTo>
                    <a:pt x="24748" y="62464"/>
                    <a:pt x="24748" y="62464"/>
                    <a:pt x="24748" y="62464"/>
                  </a:cubicBezTo>
                  <a:cubicBezTo>
                    <a:pt x="24748" y="62464"/>
                    <a:pt x="24748" y="62464"/>
                    <a:pt x="24748" y="62407"/>
                  </a:cubicBezTo>
                  <a:moveTo>
                    <a:pt x="0" y="0"/>
                  </a:moveTo>
                  <a:cubicBezTo>
                    <a:pt x="30298" y="22483"/>
                    <a:pt x="25257" y="59066"/>
                    <a:pt x="24748" y="62351"/>
                  </a:cubicBezTo>
                  <a:cubicBezTo>
                    <a:pt x="25257" y="59066"/>
                    <a:pt x="30354" y="22540"/>
                    <a:pt x="57" y="0"/>
                  </a:cubicBezTo>
                  <a:cubicBezTo>
                    <a:pt x="57" y="0"/>
                    <a:pt x="0" y="0"/>
                    <a:pt x="0" y="0"/>
                  </a:cubicBezTo>
                </a:path>
              </a:pathLst>
            </a:custGeom>
            <a:solidFill>
              <a:srgbClr val="637DA3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1CA4CB08-0F80-67B2-55D1-75A8FD24EAB3}"/>
                </a:ext>
              </a:extLst>
            </p:cNvPr>
            <p:cNvSpPr/>
            <p:nvPr/>
          </p:nvSpPr>
          <p:spPr>
            <a:xfrm>
              <a:off x="10336237" y="4514322"/>
              <a:ext cx="12005" cy="28655"/>
            </a:xfrm>
            <a:custGeom>
              <a:avLst/>
              <a:gdLst>
                <a:gd name="connsiteX0" fmla="*/ 12006 w 12005"/>
                <a:gd name="connsiteY0" fmla="*/ 0 h 28655"/>
                <a:gd name="connsiteX1" fmla="*/ 2775 w 12005"/>
                <a:gd name="connsiteY1" fmla="*/ 20954 h 28655"/>
                <a:gd name="connsiteX2" fmla="*/ 0 w 12005"/>
                <a:gd name="connsiteY2" fmla="*/ 28656 h 28655"/>
                <a:gd name="connsiteX3" fmla="*/ 0 w 12005"/>
                <a:gd name="connsiteY3" fmla="*/ 28656 h 28655"/>
                <a:gd name="connsiteX4" fmla="*/ 2775 w 12005"/>
                <a:gd name="connsiteY4" fmla="*/ 20954 h 28655"/>
                <a:gd name="connsiteX5" fmla="*/ 12006 w 12005"/>
                <a:gd name="connsiteY5" fmla="*/ 0 h 2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05" h="28655">
                  <a:moveTo>
                    <a:pt x="12006" y="0"/>
                  </a:moveTo>
                  <a:cubicBezTo>
                    <a:pt x="8551" y="6626"/>
                    <a:pt x="5437" y="13592"/>
                    <a:pt x="2775" y="20954"/>
                  </a:cubicBezTo>
                  <a:cubicBezTo>
                    <a:pt x="1812" y="23615"/>
                    <a:pt x="850" y="26163"/>
                    <a:pt x="0" y="28656"/>
                  </a:cubicBezTo>
                  <a:lnTo>
                    <a:pt x="0" y="28656"/>
                  </a:lnTo>
                  <a:cubicBezTo>
                    <a:pt x="850" y="26163"/>
                    <a:pt x="1812" y="23615"/>
                    <a:pt x="2775" y="20954"/>
                  </a:cubicBezTo>
                  <a:cubicBezTo>
                    <a:pt x="5493" y="13592"/>
                    <a:pt x="8608" y="6626"/>
                    <a:pt x="12006" y="0"/>
                  </a:cubicBezTo>
                </a:path>
              </a:pathLst>
            </a:custGeom>
            <a:solidFill>
              <a:srgbClr val="5E75A8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46147337-60C3-D236-2CA1-8114C7568EB9}"/>
                </a:ext>
              </a:extLst>
            </p:cNvPr>
            <p:cNvSpPr/>
            <p:nvPr/>
          </p:nvSpPr>
          <p:spPr>
            <a:xfrm>
              <a:off x="10325249" y="4420881"/>
              <a:ext cx="325408" cy="190506"/>
            </a:xfrm>
            <a:custGeom>
              <a:avLst/>
              <a:gdLst>
                <a:gd name="connsiteX0" fmla="*/ 256596 w 325408"/>
                <a:gd name="connsiteY0" fmla="*/ 0 h 190506"/>
                <a:gd name="connsiteX1" fmla="*/ 30242 w 325408"/>
                <a:gd name="connsiteY1" fmla="*/ 148317 h 190506"/>
                <a:gd name="connsiteX2" fmla="*/ 44796 w 325408"/>
                <a:gd name="connsiteY2" fmla="*/ 60992 h 190506"/>
                <a:gd name="connsiteX3" fmla="*/ 23050 w 325408"/>
                <a:gd name="connsiteY3" fmla="*/ 93441 h 190506"/>
                <a:gd name="connsiteX4" fmla="*/ 13819 w 325408"/>
                <a:gd name="connsiteY4" fmla="*/ 114395 h 190506"/>
                <a:gd name="connsiteX5" fmla="*/ 11045 w 325408"/>
                <a:gd name="connsiteY5" fmla="*/ 122097 h 190506"/>
                <a:gd name="connsiteX6" fmla="*/ 1 w 325408"/>
                <a:gd name="connsiteY6" fmla="*/ 170289 h 190506"/>
                <a:gd name="connsiteX7" fmla="*/ 14612 w 325408"/>
                <a:gd name="connsiteY7" fmla="*/ 190506 h 190506"/>
                <a:gd name="connsiteX8" fmla="*/ 44230 w 325408"/>
                <a:gd name="connsiteY8" fmla="*/ 178557 h 190506"/>
                <a:gd name="connsiteX9" fmla="*/ 250933 w 325408"/>
                <a:gd name="connsiteY9" fmla="*/ 51081 h 190506"/>
                <a:gd name="connsiteX10" fmla="*/ 324780 w 325408"/>
                <a:gd name="connsiteY10" fmla="*/ 66088 h 190506"/>
                <a:gd name="connsiteX11" fmla="*/ 324780 w 325408"/>
                <a:gd name="connsiteY11" fmla="*/ 66088 h 190506"/>
                <a:gd name="connsiteX12" fmla="*/ 324780 w 325408"/>
                <a:gd name="connsiteY12" fmla="*/ 66032 h 190506"/>
                <a:gd name="connsiteX13" fmla="*/ 324780 w 325408"/>
                <a:gd name="connsiteY13" fmla="*/ 65975 h 190506"/>
                <a:gd name="connsiteX14" fmla="*/ 324780 w 325408"/>
                <a:gd name="connsiteY14" fmla="*/ 65918 h 190506"/>
                <a:gd name="connsiteX15" fmla="*/ 324780 w 325408"/>
                <a:gd name="connsiteY15" fmla="*/ 65805 h 190506"/>
                <a:gd name="connsiteX16" fmla="*/ 300032 w 325408"/>
                <a:gd name="connsiteY16" fmla="*/ 3454 h 190506"/>
                <a:gd name="connsiteX17" fmla="*/ 256596 w 325408"/>
                <a:gd name="connsiteY17" fmla="*/ 0 h 19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25408" h="190506">
                  <a:moveTo>
                    <a:pt x="256596" y="0"/>
                  </a:moveTo>
                  <a:cubicBezTo>
                    <a:pt x="96897" y="0"/>
                    <a:pt x="30242" y="148317"/>
                    <a:pt x="30242" y="148317"/>
                  </a:cubicBezTo>
                  <a:cubicBezTo>
                    <a:pt x="20162" y="143729"/>
                    <a:pt x="32564" y="98368"/>
                    <a:pt x="44796" y="60992"/>
                  </a:cubicBezTo>
                  <a:cubicBezTo>
                    <a:pt x="36585" y="70789"/>
                    <a:pt x="29223" y="81549"/>
                    <a:pt x="23050" y="93441"/>
                  </a:cubicBezTo>
                  <a:cubicBezTo>
                    <a:pt x="19652" y="100067"/>
                    <a:pt x="16538" y="107033"/>
                    <a:pt x="13819" y="114395"/>
                  </a:cubicBezTo>
                  <a:cubicBezTo>
                    <a:pt x="12857" y="117056"/>
                    <a:pt x="11894" y="119604"/>
                    <a:pt x="11045" y="122097"/>
                  </a:cubicBezTo>
                  <a:cubicBezTo>
                    <a:pt x="3229" y="144352"/>
                    <a:pt x="58" y="159813"/>
                    <a:pt x="1" y="170289"/>
                  </a:cubicBezTo>
                  <a:cubicBezTo>
                    <a:pt x="-112" y="185750"/>
                    <a:pt x="6514" y="190506"/>
                    <a:pt x="14612" y="190506"/>
                  </a:cubicBezTo>
                  <a:cubicBezTo>
                    <a:pt x="27467" y="190506"/>
                    <a:pt x="44230" y="178557"/>
                    <a:pt x="44230" y="178557"/>
                  </a:cubicBezTo>
                  <a:cubicBezTo>
                    <a:pt x="44230" y="178557"/>
                    <a:pt x="126515" y="51081"/>
                    <a:pt x="250933" y="51081"/>
                  </a:cubicBezTo>
                  <a:cubicBezTo>
                    <a:pt x="274152" y="51081"/>
                    <a:pt x="298843" y="55555"/>
                    <a:pt x="324780" y="66088"/>
                  </a:cubicBezTo>
                  <a:lnTo>
                    <a:pt x="324780" y="66088"/>
                  </a:lnTo>
                  <a:cubicBezTo>
                    <a:pt x="324780" y="66088"/>
                    <a:pt x="324780" y="66088"/>
                    <a:pt x="324780" y="66032"/>
                  </a:cubicBezTo>
                  <a:lnTo>
                    <a:pt x="324780" y="65975"/>
                  </a:lnTo>
                  <a:cubicBezTo>
                    <a:pt x="324780" y="65975"/>
                    <a:pt x="324780" y="65918"/>
                    <a:pt x="324780" y="65918"/>
                  </a:cubicBezTo>
                  <a:cubicBezTo>
                    <a:pt x="324780" y="65918"/>
                    <a:pt x="324780" y="65862"/>
                    <a:pt x="324780" y="65805"/>
                  </a:cubicBezTo>
                  <a:cubicBezTo>
                    <a:pt x="325289" y="62521"/>
                    <a:pt x="330386" y="25937"/>
                    <a:pt x="300032" y="3454"/>
                  </a:cubicBezTo>
                  <a:cubicBezTo>
                    <a:pt x="284855" y="1133"/>
                    <a:pt x="270357" y="0"/>
                    <a:pt x="256596" y="0"/>
                  </a:cubicBezTo>
                </a:path>
              </a:pathLst>
            </a:custGeom>
            <a:solidFill>
              <a:srgbClr val="384C8F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EBB3EC87-C06E-98D7-11C6-E5D2E8FE9C0C}"/>
                </a:ext>
              </a:extLst>
            </p:cNvPr>
            <p:cNvSpPr/>
            <p:nvPr/>
          </p:nvSpPr>
          <p:spPr>
            <a:xfrm>
              <a:off x="9313716" y="4406699"/>
              <a:ext cx="325456" cy="204679"/>
            </a:xfrm>
            <a:custGeom>
              <a:avLst/>
              <a:gdLst>
                <a:gd name="connsiteX0" fmla="*/ 281222 w 325456"/>
                <a:gd name="connsiteY0" fmla="*/ 192740 h 204679"/>
                <a:gd name="connsiteX1" fmla="*/ 673 w 325456"/>
                <a:gd name="connsiteY1" fmla="*/ 80271 h 204679"/>
                <a:gd name="connsiteX2" fmla="*/ 81485 w 325456"/>
                <a:gd name="connsiteY2" fmla="*/ 479 h 204679"/>
                <a:gd name="connsiteX3" fmla="*/ 311633 w 325456"/>
                <a:gd name="connsiteY3" fmla="*/ 128578 h 204679"/>
                <a:gd name="connsiteX4" fmla="*/ 281222 w 325456"/>
                <a:gd name="connsiteY4" fmla="*/ 192740 h 204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456" h="204679">
                  <a:moveTo>
                    <a:pt x="281222" y="192740"/>
                  </a:moveTo>
                  <a:cubicBezTo>
                    <a:pt x="281222" y="192740"/>
                    <a:pt x="165299" y="13164"/>
                    <a:pt x="673" y="80271"/>
                  </a:cubicBezTo>
                  <a:cubicBezTo>
                    <a:pt x="673" y="80271"/>
                    <a:pt x="-12862" y="5688"/>
                    <a:pt x="81485" y="479"/>
                  </a:cubicBezTo>
                  <a:cubicBezTo>
                    <a:pt x="175832" y="-4732"/>
                    <a:pt x="275729" y="32248"/>
                    <a:pt x="311633" y="128578"/>
                  </a:cubicBezTo>
                  <a:cubicBezTo>
                    <a:pt x="355409" y="245690"/>
                    <a:pt x="281222" y="192740"/>
                    <a:pt x="281222" y="192740"/>
                  </a:cubicBezTo>
                </a:path>
              </a:pathLst>
            </a:custGeom>
            <a:solidFill>
              <a:srgbClr val="3953A1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CD55F363-4C0E-0136-EFB3-37A432C0FAA4}"/>
                </a:ext>
              </a:extLst>
            </p:cNvPr>
            <p:cNvSpPr/>
            <p:nvPr/>
          </p:nvSpPr>
          <p:spPr>
            <a:xfrm>
              <a:off x="9314333" y="4424392"/>
              <a:ext cx="24747" cy="62577"/>
            </a:xfrm>
            <a:custGeom>
              <a:avLst/>
              <a:gdLst>
                <a:gd name="connsiteX0" fmla="*/ 57 w 24747"/>
                <a:gd name="connsiteY0" fmla="*/ 62521 h 62577"/>
                <a:gd name="connsiteX1" fmla="*/ 57 w 24747"/>
                <a:gd name="connsiteY1" fmla="*/ 62577 h 62577"/>
                <a:gd name="connsiteX2" fmla="*/ 57 w 24747"/>
                <a:gd name="connsiteY2" fmla="*/ 62521 h 62577"/>
                <a:gd name="connsiteX3" fmla="*/ 0 w 24747"/>
                <a:gd name="connsiteY3" fmla="*/ 62407 h 62577"/>
                <a:gd name="connsiteX4" fmla="*/ 0 w 24747"/>
                <a:gd name="connsiteY4" fmla="*/ 62407 h 62577"/>
                <a:gd name="connsiteX5" fmla="*/ 0 w 24747"/>
                <a:gd name="connsiteY5" fmla="*/ 62407 h 62577"/>
                <a:gd name="connsiteX6" fmla="*/ 9854 w 24747"/>
                <a:gd name="connsiteY6" fmla="*/ 15744 h 62577"/>
                <a:gd name="connsiteX7" fmla="*/ 9571 w 24747"/>
                <a:gd name="connsiteY7" fmla="*/ 16197 h 62577"/>
                <a:gd name="connsiteX8" fmla="*/ 9854 w 24747"/>
                <a:gd name="connsiteY8" fmla="*/ 15744 h 62577"/>
                <a:gd name="connsiteX9" fmla="*/ 10477 w 24747"/>
                <a:gd name="connsiteY9" fmla="*/ 14781 h 62577"/>
                <a:gd name="connsiteX10" fmla="*/ 10024 w 24747"/>
                <a:gd name="connsiteY10" fmla="*/ 15461 h 62577"/>
                <a:gd name="connsiteX11" fmla="*/ 10477 w 24747"/>
                <a:gd name="connsiteY11" fmla="*/ 14781 h 62577"/>
                <a:gd name="connsiteX12" fmla="*/ 24748 w 24747"/>
                <a:gd name="connsiteY12" fmla="*/ 0 h 62577"/>
                <a:gd name="connsiteX13" fmla="*/ 24691 w 24747"/>
                <a:gd name="connsiteY13" fmla="*/ 0 h 62577"/>
                <a:gd name="connsiteX14" fmla="*/ 10590 w 24747"/>
                <a:gd name="connsiteY14" fmla="*/ 14668 h 62577"/>
                <a:gd name="connsiteX15" fmla="*/ 24748 w 24747"/>
                <a:gd name="connsiteY15" fmla="*/ 0 h 6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747" h="62577">
                  <a:moveTo>
                    <a:pt x="57" y="62521"/>
                  </a:moveTo>
                  <a:cubicBezTo>
                    <a:pt x="57" y="62577"/>
                    <a:pt x="57" y="62577"/>
                    <a:pt x="57" y="62577"/>
                  </a:cubicBezTo>
                  <a:cubicBezTo>
                    <a:pt x="57" y="62577"/>
                    <a:pt x="57" y="62521"/>
                    <a:pt x="57" y="62521"/>
                  </a:cubicBezTo>
                  <a:moveTo>
                    <a:pt x="0" y="62407"/>
                  </a:moveTo>
                  <a:lnTo>
                    <a:pt x="0" y="62407"/>
                  </a:lnTo>
                  <a:lnTo>
                    <a:pt x="0" y="62407"/>
                  </a:lnTo>
                  <a:moveTo>
                    <a:pt x="9854" y="15744"/>
                  </a:moveTo>
                  <a:cubicBezTo>
                    <a:pt x="9741" y="15914"/>
                    <a:pt x="9627" y="16084"/>
                    <a:pt x="9571" y="16197"/>
                  </a:cubicBezTo>
                  <a:cubicBezTo>
                    <a:pt x="9627" y="16027"/>
                    <a:pt x="9741" y="15914"/>
                    <a:pt x="9854" y="15744"/>
                  </a:cubicBezTo>
                  <a:moveTo>
                    <a:pt x="10477" y="14781"/>
                  </a:moveTo>
                  <a:cubicBezTo>
                    <a:pt x="10307" y="15007"/>
                    <a:pt x="10193" y="15234"/>
                    <a:pt x="10024" y="15461"/>
                  </a:cubicBezTo>
                  <a:cubicBezTo>
                    <a:pt x="10193" y="15234"/>
                    <a:pt x="10363" y="15007"/>
                    <a:pt x="10477" y="14781"/>
                  </a:cubicBezTo>
                  <a:moveTo>
                    <a:pt x="24748" y="0"/>
                  </a:moveTo>
                  <a:cubicBezTo>
                    <a:pt x="24748" y="0"/>
                    <a:pt x="24691" y="0"/>
                    <a:pt x="24691" y="0"/>
                  </a:cubicBezTo>
                  <a:cubicBezTo>
                    <a:pt x="18688" y="4474"/>
                    <a:pt x="14101" y="9458"/>
                    <a:pt x="10590" y="14668"/>
                  </a:cubicBezTo>
                  <a:cubicBezTo>
                    <a:pt x="14101" y="9458"/>
                    <a:pt x="18745" y="4474"/>
                    <a:pt x="24748" y="0"/>
                  </a:cubicBezTo>
                </a:path>
              </a:pathLst>
            </a:custGeom>
            <a:solidFill>
              <a:srgbClr val="637DA3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9E3EB4D1-9D6E-7412-C17E-7B28E93D9305}"/>
                </a:ext>
              </a:extLst>
            </p:cNvPr>
            <p:cNvSpPr/>
            <p:nvPr/>
          </p:nvSpPr>
          <p:spPr>
            <a:xfrm>
              <a:off x="9615892" y="4513983"/>
              <a:ext cx="12232" cy="28994"/>
            </a:xfrm>
            <a:custGeom>
              <a:avLst/>
              <a:gdLst>
                <a:gd name="connsiteX0" fmla="*/ 0 w 12232"/>
                <a:gd name="connsiteY0" fmla="*/ 0 h 28994"/>
                <a:gd name="connsiteX1" fmla="*/ 9457 w 12232"/>
                <a:gd name="connsiteY1" fmla="*/ 21293 h 28994"/>
                <a:gd name="connsiteX2" fmla="*/ 12232 w 12232"/>
                <a:gd name="connsiteY2" fmla="*/ 28995 h 28994"/>
                <a:gd name="connsiteX3" fmla="*/ 12232 w 12232"/>
                <a:gd name="connsiteY3" fmla="*/ 28995 h 28994"/>
                <a:gd name="connsiteX4" fmla="*/ 9457 w 12232"/>
                <a:gd name="connsiteY4" fmla="*/ 21293 h 28994"/>
                <a:gd name="connsiteX5" fmla="*/ 0 w 12232"/>
                <a:gd name="connsiteY5" fmla="*/ 0 h 28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32" h="28994">
                  <a:moveTo>
                    <a:pt x="0" y="0"/>
                  </a:moveTo>
                  <a:cubicBezTo>
                    <a:pt x="3511" y="6739"/>
                    <a:pt x="6682" y="13818"/>
                    <a:pt x="9457" y="21293"/>
                  </a:cubicBezTo>
                  <a:cubicBezTo>
                    <a:pt x="10420" y="23955"/>
                    <a:pt x="11383" y="26503"/>
                    <a:pt x="12232" y="28995"/>
                  </a:cubicBezTo>
                  <a:lnTo>
                    <a:pt x="12232" y="28995"/>
                  </a:lnTo>
                  <a:cubicBezTo>
                    <a:pt x="11326" y="26503"/>
                    <a:pt x="10420" y="23955"/>
                    <a:pt x="9457" y="21293"/>
                  </a:cubicBezTo>
                  <a:cubicBezTo>
                    <a:pt x="6739" y="13818"/>
                    <a:pt x="3568" y="6739"/>
                    <a:pt x="0" y="0"/>
                  </a:cubicBezTo>
                </a:path>
              </a:pathLst>
            </a:custGeom>
            <a:solidFill>
              <a:srgbClr val="5E75A8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6D34BE6F-C33F-9AF1-C7EC-FCA923221D1D}"/>
                </a:ext>
              </a:extLst>
            </p:cNvPr>
            <p:cNvSpPr/>
            <p:nvPr/>
          </p:nvSpPr>
          <p:spPr>
            <a:xfrm>
              <a:off x="9313713" y="4420881"/>
              <a:ext cx="325398" cy="190449"/>
            </a:xfrm>
            <a:custGeom>
              <a:avLst/>
              <a:gdLst>
                <a:gd name="connsiteX0" fmla="*/ 68804 w 325398"/>
                <a:gd name="connsiteY0" fmla="*/ 0 h 190449"/>
                <a:gd name="connsiteX1" fmla="*/ 25368 w 325398"/>
                <a:gd name="connsiteY1" fmla="*/ 3511 h 190449"/>
                <a:gd name="connsiteX2" fmla="*/ 11153 w 325398"/>
                <a:gd name="connsiteY2" fmla="*/ 18179 h 190449"/>
                <a:gd name="connsiteX3" fmla="*/ 11097 w 325398"/>
                <a:gd name="connsiteY3" fmla="*/ 18292 h 190449"/>
                <a:gd name="connsiteX4" fmla="*/ 10644 w 325398"/>
                <a:gd name="connsiteY4" fmla="*/ 18972 h 190449"/>
                <a:gd name="connsiteX5" fmla="*/ 10474 w 325398"/>
                <a:gd name="connsiteY5" fmla="*/ 19198 h 190449"/>
                <a:gd name="connsiteX6" fmla="*/ 10191 w 325398"/>
                <a:gd name="connsiteY6" fmla="*/ 19651 h 190449"/>
                <a:gd name="connsiteX7" fmla="*/ 620 w 325398"/>
                <a:gd name="connsiteY7" fmla="*/ 65862 h 190449"/>
                <a:gd name="connsiteX8" fmla="*/ 620 w 325398"/>
                <a:gd name="connsiteY8" fmla="*/ 65862 h 190449"/>
                <a:gd name="connsiteX9" fmla="*/ 620 w 325398"/>
                <a:gd name="connsiteY9" fmla="*/ 65975 h 190449"/>
                <a:gd name="connsiteX10" fmla="*/ 620 w 325398"/>
                <a:gd name="connsiteY10" fmla="*/ 66032 h 190449"/>
                <a:gd name="connsiteX11" fmla="*/ 620 w 325398"/>
                <a:gd name="connsiteY11" fmla="*/ 66032 h 190449"/>
                <a:gd name="connsiteX12" fmla="*/ 74467 w 325398"/>
                <a:gd name="connsiteY12" fmla="*/ 51024 h 190449"/>
                <a:gd name="connsiteX13" fmla="*/ 281169 w 325398"/>
                <a:gd name="connsiteY13" fmla="*/ 178501 h 190449"/>
                <a:gd name="connsiteX14" fmla="*/ 310787 w 325398"/>
                <a:gd name="connsiteY14" fmla="*/ 190450 h 190449"/>
                <a:gd name="connsiteX15" fmla="*/ 325398 w 325398"/>
                <a:gd name="connsiteY15" fmla="*/ 170856 h 190449"/>
                <a:gd name="connsiteX16" fmla="*/ 314355 w 325398"/>
                <a:gd name="connsiteY16" fmla="*/ 122040 h 190449"/>
                <a:gd name="connsiteX17" fmla="*/ 311580 w 325398"/>
                <a:gd name="connsiteY17" fmla="*/ 114338 h 190449"/>
                <a:gd name="connsiteX18" fmla="*/ 302123 w 325398"/>
                <a:gd name="connsiteY18" fmla="*/ 93045 h 190449"/>
                <a:gd name="connsiteX19" fmla="*/ 280546 w 325398"/>
                <a:gd name="connsiteY19" fmla="*/ 60935 h 190449"/>
                <a:gd name="connsiteX20" fmla="*/ 295157 w 325398"/>
                <a:gd name="connsiteY20" fmla="*/ 148260 h 190449"/>
                <a:gd name="connsiteX21" fmla="*/ 68804 w 325398"/>
                <a:gd name="connsiteY21" fmla="*/ 0 h 19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25398" h="190449">
                  <a:moveTo>
                    <a:pt x="68804" y="0"/>
                  </a:moveTo>
                  <a:cubicBezTo>
                    <a:pt x="55042" y="0"/>
                    <a:pt x="40545" y="1133"/>
                    <a:pt x="25368" y="3511"/>
                  </a:cubicBezTo>
                  <a:cubicBezTo>
                    <a:pt x="19365" y="7985"/>
                    <a:pt x="14721" y="13025"/>
                    <a:pt x="11153" y="18179"/>
                  </a:cubicBezTo>
                  <a:cubicBezTo>
                    <a:pt x="11097" y="18236"/>
                    <a:pt x="11097" y="18236"/>
                    <a:pt x="11097" y="18292"/>
                  </a:cubicBezTo>
                  <a:cubicBezTo>
                    <a:pt x="10927" y="18518"/>
                    <a:pt x="10814" y="18745"/>
                    <a:pt x="10644" y="18972"/>
                  </a:cubicBezTo>
                  <a:cubicBezTo>
                    <a:pt x="10587" y="19085"/>
                    <a:pt x="10530" y="19141"/>
                    <a:pt x="10474" y="19198"/>
                  </a:cubicBezTo>
                  <a:cubicBezTo>
                    <a:pt x="10361" y="19368"/>
                    <a:pt x="10247" y="19538"/>
                    <a:pt x="10191" y="19651"/>
                  </a:cubicBezTo>
                  <a:cubicBezTo>
                    <a:pt x="-3061" y="40491"/>
                    <a:pt x="280" y="63597"/>
                    <a:pt x="620" y="65862"/>
                  </a:cubicBezTo>
                  <a:lnTo>
                    <a:pt x="620" y="65862"/>
                  </a:lnTo>
                  <a:cubicBezTo>
                    <a:pt x="620" y="65918"/>
                    <a:pt x="620" y="65918"/>
                    <a:pt x="620" y="65975"/>
                  </a:cubicBezTo>
                  <a:cubicBezTo>
                    <a:pt x="620" y="66032"/>
                    <a:pt x="620" y="66032"/>
                    <a:pt x="620" y="66032"/>
                  </a:cubicBezTo>
                  <a:lnTo>
                    <a:pt x="620" y="66032"/>
                  </a:lnTo>
                  <a:cubicBezTo>
                    <a:pt x="26557" y="55499"/>
                    <a:pt x="51248" y="51024"/>
                    <a:pt x="74467" y="51024"/>
                  </a:cubicBezTo>
                  <a:cubicBezTo>
                    <a:pt x="198885" y="51024"/>
                    <a:pt x="281169" y="178501"/>
                    <a:pt x="281169" y="178501"/>
                  </a:cubicBezTo>
                  <a:cubicBezTo>
                    <a:pt x="281169" y="178501"/>
                    <a:pt x="297875" y="190450"/>
                    <a:pt x="310787" y="190450"/>
                  </a:cubicBezTo>
                  <a:cubicBezTo>
                    <a:pt x="318829" y="190450"/>
                    <a:pt x="325341" y="185806"/>
                    <a:pt x="325398" y="170856"/>
                  </a:cubicBezTo>
                  <a:cubicBezTo>
                    <a:pt x="325455" y="160322"/>
                    <a:pt x="322340" y="144692"/>
                    <a:pt x="314355" y="122040"/>
                  </a:cubicBezTo>
                  <a:cubicBezTo>
                    <a:pt x="313449" y="119548"/>
                    <a:pt x="312543" y="117000"/>
                    <a:pt x="311580" y="114338"/>
                  </a:cubicBezTo>
                  <a:cubicBezTo>
                    <a:pt x="308805" y="106919"/>
                    <a:pt x="305634" y="99784"/>
                    <a:pt x="302123" y="93045"/>
                  </a:cubicBezTo>
                  <a:cubicBezTo>
                    <a:pt x="295950" y="81266"/>
                    <a:pt x="288645" y="70619"/>
                    <a:pt x="280546" y="60935"/>
                  </a:cubicBezTo>
                  <a:cubicBezTo>
                    <a:pt x="292779" y="98311"/>
                    <a:pt x="305181" y="143616"/>
                    <a:pt x="295157" y="148260"/>
                  </a:cubicBezTo>
                  <a:cubicBezTo>
                    <a:pt x="295214" y="148317"/>
                    <a:pt x="228559" y="0"/>
                    <a:pt x="68804" y="0"/>
                  </a:cubicBezTo>
                </a:path>
              </a:pathLst>
            </a:custGeom>
            <a:solidFill>
              <a:srgbClr val="384C8F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C1175CFC-FB87-1AED-3270-12056CE87ABA}"/>
                </a:ext>
              </a:extLst>
            </p:cNvPr>
            <p:cNvSpPr/>
            <p:nvPr/>
          </p:nvSpPr>
          <p:spPr>
            <a:xfrm>
              <a:off x="9318637" y="-163557"/>
              <a:ext cx="440588" cy="440588"/>
            </a:xfrm>
            <a:custGeom>
              <a:avLst/>
              <a:gdLst>
                <a:gd name="connsiteX0" fmla="*/ 0 w 440588"/>
                <a:gd name="connsiteY0" fmla="*/ 220294 h 440588"/>
                <a:gd name="connsiteX1" fmla="*/ 220294 w 440588"/>
                <a:gd name="connsiteY1" fmla="*/ 440588 h 440588"/>
                <a:gd name="connsiteX2" fmla="*/ 440588 w 440588"/>
                <a:gd name="connsiteY2" fmla="*/ 220294 h 440588"/>
                <a:gd name="connsiteX3" fmla="*/ 220294 w 440588"/>
                <a:gd name="connsiteY3" fmla="*/ 0 h 440588"/>
                <a:gd name="connsiteX4" fmla="*/ 0 w 440588"/>
                <a:gd name="connsiteY4" fmla="*/ 220294 h 440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0588" h="440588">
                  <a:moveTo>
                    <a:pt x="0" y="220294"/>
                  </a:moveTo>
                  <a:cubicBezTo>
                    <a:pt x="0" y="341994"/>
                    <a:pt x="98594" y="440588"/>
                    <a:pt x="220294" y="440588"/>
                  </a:cubicBezTo>
                  <a:cubicBezTo>
                    <a:pt x="341937" y="440588"/>
                    <a:pt x="440588" y="341994"/>
                    <a:pt x="440588" y="220294"/>
                  </a:cubicBezTo>
                  <a:cubicBezTo>
                    <a:pt x="440588" y="98651"/>
                    <a:pt x="341937" y="0"/>
                    <a:pt x="220294" y="0"/>
                  </a:cubicBezTo>
                  <a:cubicBezTo>
                    <a:pt x="98651" y="0"/>
                    <a:pt x="0" y="98651"/>
                    <a:pt x="0" y="220294"/>
                  </a:cubicBezTo>
                  <a:close/>
                </a:path>
              </a:pathLst>
            </a:custGeom>
            <a:solidFill>
              <a:srgbClr val="E3EFF7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5D908D3D-68FB-A775-7367-DBDEAD2FE3CD}"/>
                </a:ext>
              </a:extLst>
            </p:cNvPr>
            <p:cNvSpPr/>
            <p:nvPr/>
          </p:nvSpPr>
          <p:spPr>
            <a:xfrm>
              <a:off x="9321298" y="-175842"/>
              <a:ext cx="365042" cy="197807"/>
            </a:xfrm>
            <a:custGeom>
              <a:avLst/>
              <a:gdLst>
                <a:gd name="connsiteX0" fmla="*/ 365043 w 365042"/>
                <a:gd name="connsiteY0" fmla="*/ 68803 h 197807"/>
                <a:gd name="connsiteX1" fmla="*/ 258633 w 365042"/>
                <a:gd name="connsiteY1" fmla="*/ 26782 h 197807"/>
                <a:gd name="connsiteX2" fmla="*/ 148713 w 365042"/>
                <a:gd name="connsiteY2" fmla="*/ 37656 h 197807"/>
                <a:gd name="connsiteX3" fmla="*/ 56461 w 365042"/>
                <a:gd name="connsiteY3" fmla="*/ 98307 h 197807"/>
                <a:gd name="connsiteX4" fmla="*/ 0 w 365042"/>
                <a:gd name="connsiteY4" fmla="*/ 197808 h 197807"/>
                <a:gd name="connsiteX5" fmla="*/ 40265 w 365042"/>
                <a:gd name="connsiteY5" fmla="*/ 84829 h 197807"/>
                <a:gd name="connsiteX6" fmla="*/ 139708 w 365042"/>
                <a:gd name="connsiteY6" fmla="*/ 12228 h 197807"/>
                <a:gd name="connsiteX7" fmla="*/ 262654 w 365042"/>
                <a:gd name="connsiteY7" fmla="*/ 6226 h 197807"/>
                <a:gd name="connsiteX8" fmla="*/ 365043 w 365042"/>
                <a:gd name="connsiteY8" fmla="*/ 68803 h 197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5042" h="197807">
                  <a:moveTo>
                    <a:pt x="365043" y="68803"/>
                  </a:moveTo>
                  <a:cubicBezTo>
                    <a:pt x="332083" y="46660"/>
                    <a:pt x="295840" y="32106"/>
                    <a:pt x="258633" y="26782"/>
                  </a:cubicBezTo>
                  <a:cubicBezTo>
                    <a:pt x="221483" y="21629"/>
                    <a:pt x="183484" y="25140"/>
                    <a:pt x="148713" y="37656"/>
                  </a:cubicBezTo>
                  <a:cubicBezTo>
                    <a:pt x="113715" y="49661"/>
                    <a:pt x="82285" y="71068"/>
                    <a:pt x="56461" y="98307"/>
                  </a:cubicBezTo>
                  <a:cubicBezTo>
                    <a:pt x="30864" y="125943"/>
                    <a:pt x="11949" y="159809"/>
                    <a:pt x="0" y="197808"/>
                  </a:cubicBezTo>
                  <a:cubicBezTo>
                    <a:pt x="793" y="157940"/>
                    <a:pt x="15290" y="117732"/>
                    <a:pt x="40265" y="84829"/>
                  </a:cubicBezTo>
                  <a:cubicBezTo>
                    <a:pt x="65182" y="51813"/>
                    <a:pt x="100237" y="26273"/>
                    <a:pt x="139708" y="12228"/>
                  </a:cubicBezTo>
                  <a:cubicBezTo>
                    <a:pt x="179237" y="-1420"/>
                    <a:pt x="222559" y="-3968"/>
                    <a:pt x="262654" y="6226"/>
                  </a:cubicBezTo>
                  <a:cubicBezTo>
                    <a:pt x="302805" y="16079"/>
                    <a:pt x="339502" y="38222"/>
                    <a:pt x="365043" y="68803"/>
                  </a:cubicBezTo>
                  <a:close/>
                </a:path>
              </a:pathLst>
            </a:custGeom>
            <a:solidFill>
              <a:srgbClr val="68383B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710E0EE2-9279-44DF-F8E0-72DABFD45795}"/>
                </a:ext>
              </a:extLst>
            </p:cNvPr>
            <p:cNvSpPr/>
            <p:nvPr/>
          </p:nvSpPr>
          <p:spPr>
            <a:xfrm>
              <a:off x="9432635" y="-78781"/>
              <a:ext cx="297255" cy="297312"/>
            </a:xfrm>
            <a:custGeom>
              <a:avLst/>
              <a:gdLst>
                <a:gd name="connsiteX0" fmla="*/ 0 w 297255"/>
                <a:gd name="connsiteY0" fmla="*/ 148600 h 297312"/>
                <a:gd name="connsiteX1" fmla="*/ 148599 w 297255"/>
                <a:gd name="connsiteY1" fmla="*/ 297312 h 297312"/>
                <a:gd name="connsiteX2" fmla="*/ 297256 w 297255"/>
                <a:gd name="connsiteY2" fmla="*/ 148600 h 297312"/>
                <a:gd name="connsiteX3" fmla="*/ 148599 w 297255"/>
                <a:gd name="connsiteY3" fmla="*/ 0 h 297312"/>
                <a:gd name="connsiteX4" fmla="*/ 0 w 297255"/>
                <a:gd name="connsiteY4" fmla="*/ 148600 h 297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255" h="297312">
                  <a:moveTo>
                    <a:pt x="0" y="148600"/>
                  </a:moveTo>
                  <a:cubicBezTo>
                    <a:pt x="0" y="230714"/>
                    <a:pt x="66485" y="297312"/>
                    <a:pt x="148599" y="297312"/>
                  </a:cubicBezTo>
                  <a:cubicBezTo>
                    <a:pt x="230714" y="297312"/>
                    <a:pt x="297256" y="230714"/>
                    <a:pt x="297256" y="148600"/>
                  </a:cubicBezTo>
                  <a:cubicBezTo>
                    <a:pt x="297256" y="66541"/>
                    <a:pt x="230714" y="0"/>
                    <a:pt x="148599" y="0"/>
                  </a:cubicBezTo>
                  <a:cubicBezTo>
                    <a:pt x="66541" y="0"/>
                    <a:pt x="0" y="66541"/>
                    <a:pt x="0" y="148600"/>
                  </a:cubicBezTo>
                  <a:close/>
                </a:path>
              </a:pathLst>
            </a:custGeom>
            <a:solidFill>
              <a:srgbClr val="68383B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B212DC7B-29D0-FE96-E1AA-4BC7A32D526D}"/>
                </a:ext>
              </a:extLst>
            </p:cNvPr>
            <p:cNvSpPr/>
            <p:nvPr/>
          </p:nvSpPr>
          <p:spPr>
            <a:xfrm>
              <a:off x="9524093" y="12734"/>
              <a:ext cx="114281" cy="114281"/>
            </a:xfrm>
            <a:custGeom>
              <a:avLst/>
              <a:gdLst>
                <a:gd name="connsiteX0" fmla="*/ 0 w 114281"/>
                <a:gd name="connsiteY0" fmla="*/ 57141 h 114281"/>
                <a:gd name="connsiteX1" fmla="*/ 57141 w 114281"/>
                <a:gd name="connsiteY1" fmla="*/ 114281 h 114281"/>
                <a:gd name="connsiteX2" fmla="*/ 114281 w 114281"/>
                <a:gd name="connsiteY2" fmla="*/ 57141 h 114281"/>
                <a:gd name="connsiteX3" fmla="*/ 57141 w 114281"/>
                <a:gd name="connsiteY3" fmla="*/ 0 h 114281"/>
                <a:gd name="connsiteX4" fmla="*/ 0 w 114281"/>
                <a:gd name="connsiteY4" fmla="*/ 57141 h 11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281" h="114281">
                  <a:moveTo>
                    <a:pt x="0" y="57141"/>
                  </a:moveTo>
                  <a:cubicBezTo>
                    <a:pt x="0" y="88741"/>
                    <a:pt x="25597" y="114281"/>
                    <a:pt x="57141" y="114281"/>
                  </a:cubicBezTo>
                  <a:cubicBezTo>
                    <a:pt x="88740" y="114281"/>
                    <a:pt x="114281" y="88684"/>
                    <a:pt x="114281" y="57141"/>
                  </a:cubicBezTo>
                  <a:cubicBezTo>
                    <a:pt x="114281" y="25541"/>
                    <a:pt x="88684" y="0"/>
                    <a:pt x="57141" y="0"/>
                  </a:cubicBezTo>
                  <a:cubicBezTo>
                    <a:pt x="25597" y="0"/>
                    <a:pt x="0" y="25541"/>
                    <a:pt x="0" y="57141"/>
                  </a:cubicBezTo>
                  <a:close/>
                </a:path>
              </a:pathLst>
            </a:custGeom>
            <a:solidFill>
              <a:srgbClr val="441E21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DF2F6AFC-7089-1B49-63FE-A2666E575367}"/>
                </a:ext>
              </a:extLst>
            </p:cNvPr>
            <p:cNvSpPr/>
            <p:nvPr/>
          </p:nvSpPr>
          <p:spPr>
            <a:xfrm>
              <a:off x="9462196" y="-44463"/>
              <a:ext cx="114281" cy="114337"/>
            </a:xfrm>
            <a:custGeom>
              <a:avLst/>
              <a:gdLst>
                <a:gd name="connsiteX0" fmla="*/ 0 w 114281"/>
                <a:gd name="connsiteY0" fmla="*/ 57197 h 114337"/>
                <a:gd name="connsiteX1" fmla="*/ 57140 w 114281"/>
                <a:gd name="connsiteY1" fmla="*/ 114338 h 114337"/>
                <a:gd name="connsiteX2" fmla="*/ 114281 w 114281"/>
                <a:gd name="connsiteY2" fmla="*/ 57197 h 114337"/>
                <a:gd name="connsiteX3" fmla="*/ 57140 w 114281"/>
                <a:gd name="connsiteY3" fmla="*/ 0 h 114337"/>
                <a:gd name="connsiteX4" fmla="*/ 0 w 114281"/>
                <a:gd name="connsiteY4" fmla="*/ 57197 h 114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281" h="114337">
                  <a:moveTo>
                    <a:pt x="0" y="57197"/>
                  </a:moveTo>
                  <a:cubicBezTo>
                    <a:pt x="0" y="88741"/>
                    <a:pt x="25597" y="114338"/>
                    <a:pt x="57140" y="114338"/>
                  </a:cubicBezTo>
                  <a:cubicBezTo>
                    <a:pt x="88741" y="114338"/>
                    <a:pt x="114281" y="88741"/>
                    <a:pt x="114281" y="57197"/>
                  </a:cubicBezTo>
                  <a:cubicBezTo>
                    <a:pt x="114281" y="25654"/>
                    <a:pt x="88684" y="0"/>
                    <a:pt x="57140" y="0"/>
                  </a:cubicBezTo>
                  <a:cubicBezTo>
                    <a:pt x="25597" y="0"/>
                    <a:pt x="0" y="25597"/>
                    <a:pt x="0" y="57197"/>
                  </a:cubicBezTo>
                  <a:close/>
                </a:path>
              </a:pathLst>
            </a:custGeom>
            <a:solidFill>
              <a:srgbClr val="E3EFF7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6C9B171B-0165-D15A-DE17-76B33372CD20}"/>
                </a:ext>
              </a:extLst>
            </p:cNvPr>
            <p:cNvSpPr/>
            <p:nvPr/>
          </p:nvSpPr>
          <p:spPr>
            <a:xfrm>
              <a:off x="10194490" y="-163557"/>
              <a:ext cx="440588" cy="440588"/>
            </a:xfrm>
            <a:custGeom>
              <a:avLst/>
              <a:gdLst>
                <a:gd name="connsiteX0" fmla="*/ 440588 w 440588"/>
                <a:gd name="connsiteY0" fmla="*/ 220294 h 440588"/>
                <a:gd name="connsiteX1" fmla="*/ 220294 w 440588"/>
                <a:gd name="connsiteY1" fmla="*/ 440588 h 440588"/>
                <a:gd name="connsiteX2" fmla="*/ 0 w 440588"/>
                <a:gd name="connsiteY2" fmla="*/ 220294 h 440588"/>
                <a:gd name="connsiteX3" fmla="*/ 220294 w 440588"/>
                <a:gd name="connsiteY3" fmla="*/ 0 h 440588"/>
                <a:gd name="connsiteX4" fmla="*/ 440588 w 440588"/>
                <a:gd name="connsiteY4" fmla="*/ 220294 h 440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0588" h="440588">
                  <a:moveTo>
                    <a:pt x="440588" y="220294"/>
                  </a:moveTo>
                  <a:cubicBezTo>
                    <a:pt x="440588" y="341994"/>
                    <a:pt x="341994" y="440588"/>
                    <a:pt x="220294" y="440588"/>
                  </a:cubicBezTo>
                  <a:cubicBezTo>
                    <a:pt x="98651" y="440588"/>
                    <a:pt x="0" y="341994"/>
                    <a:pt x="0" y="220294"/>
                  </a:cubicBezTo>
                  <a:cubicBezTo>
                    <a:pt x="0" y="98651"/>
                    <a:pt x="98651" y="0"/>
                    <a:pt x="220294" y="0"/>
                  </a:cubicBezTo>
                  <a:cubicBezTo>
                    <a:pt x="341994" y="0"/>
                    <a:pt x="440588" y="98651"/>
                    <a:pt x="440588" y="220294"/>
                  </a:cubicBezTo>
                  <a:close/>
                </a:path>
              </a:pathLst>
            </a:custGeom>
            <a:solidFill>
              <a:srgbClr val="E3EFF7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95A3B02E-537C-DB74-B2A7-F918F7A6DD22}"/>
                </a:ext>
              </a:extLst>
            </p:cNvPr>
            <p:cNvSpPr/>
            <p:nvPr/>
          </p:nvSpPr>
          <p:spPr>
            <a:xfrm>
              <a:off x="10267430" y="-175818"/>
              <a:ext cx="364929" cy="197783"/>
            </a:xfrm>
            <a:custGeom>
              <a:avLst/>
              <a:gdLst>
                <a:gd name="connsiteX0" fmla="*/ 0 w 364929"/>
                <a:gd name="connsiteY0" fmla="*/ 68778 h 197783"/>
                <a:gd name="connsiteX1" fmla="*/ 102275 w 364929"/>
                <a:gd name="connsiteY1" fmla="*/ 6201 h 197783"/>
                <a:gd name="connsiteX2" fmla="*/ 225221 w 364929"/>
                <a:gd name="connsiteY2" fmla="*/ 12204 h 197783"/>
                <a:gd name="connsiteX3" fmla="*/ 324665 w 364929"/>
                <a:gd name="connsiteY3" fmla="*/ 84805 h 197783"/>
                <a:gd name="connsiteX4" fmla="*/ 364929 w 364929"/>
                <a:gd name="connsiteY4" fmla="*/ 197784 h 197783"/>
                <a:gd name="connsiteX5" fmla="*/ 308468 w 364929"/>
                <a:gd name="connsiteY5" fmla="*/ 98283 h 197783"/>
                <a:gd name="connsiteX6" fmla="*/ 216217 w 364929"/>
                <a:gd name="connsiteY6" fmla="*/ 37631 h 197783"/>
                <a:gd name="connsiteX7" fmla="*/ 106353 w 364929"/>
                <a:gd name="connsiteY7" fmla="*/ 26758 h 197783"/>
                <a:gd name="connsiteX8" fmla="*/ 0 w 364929"/>
                <a:gd name="connsiteY8" fmla="*/ 68778 h 197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4929" h="197783">
                  <a:moveTo>
                    <a:pt x="0" y="68778"/>
                  </a:moveTo>
                  <a:cubicBezTo>
                    <a:pt x="25484" y="38198"/>
                    <a:pt x="62181" y="15998"/>
                    <a:pt x="102275" y="6201"/>
                  </a:cubicBezTo>
                  <a:cubicBezTo>
                    <a:pt x="142427" y="-3936"/>
                    <a:pt x="185749" y="-1444"/>
                    <a:pt x="225221" y="12204"/>
                  </a:cubicBezTo>
                  <a:cubicBezTo>
                    <a:pt x="264636" y="26192"/>
                    <a:pt x="299691" y="51789"/>
                    <a:pt x="324665" y="84805"/>
                  </a:cubicBezTo>
                  <a:cubicBezTo>
                    <a:pt x="349639" y="117708"/>
                    <a:pt x="364193" y="157915"/>
                    <a:pt x="364929" y="197784"/>
                  </a:cubicBezTo>
                  <a:cubicBezTo>
                    <a:pt x="352980" y="159784"/>
                    <a:pt x="334066" y="125919"/>
                    <a:pt x="308468" y="98283"/>
                  </a:cubicBezTo>
                  <a:cubicBezTo>
                    <a:pt x="282701" y="71044"/>
                    <a:pt x="251271" y="49637"/>
                    <a:pt x="216217" y="37631"/>
                  </a:cubicBezTo>
                  <a:cubicBezTo>
                    <a:pt x="181445" y="25116"/>
                    <a:pt x="143503" y="21605"/>
                    <a:pt x="106353" y="26758"/>
                  </a:cubicBezTo>
                  <a:cubicBezTo>
                    <a:pt x="69146" y="32138"/>
                    <a:pt x="32959" y="46636"/>
                    <a:pt x="0" y="68778"/>
                  </a:cubicBezTo>
                  <a:close/>
                </a:path>
              </a:pathLst>
            </a:custGeom>
            <a:solidFill>
              <a:srgbClr val="68383B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D354CFF0-F220-07B9-718E-71B44EAD1D37}"/>
                </a:ext>
              </a:extLst>
            </p:cNvPr>
            <p:cNvSpPr/>
            <p:nvPr/>
          </p:nvSpPr>
          <p:spPr>
            <a:xfrm>
              <a:off x="10223881" y="-78781"/>
              <a:ext cx="297255" cy="297312"/>
            </a:xfrm>
            <a:custGeom>
              <a:avLst/>
              <a:gdLst>
                <a:gd name="connsiteX0" fmla="*/ 297256 w 297255"/>
                <a:gd name="connsiteY0" fmla="*/ 148600 h 297312"/>
                <a:gd name="connsiteX1" fmla="*/ 148656 w 297255"/>
                <a:gd name="connsiteY1" fmla="*/ 297312 h 297312"/>
                <a:gd name="connsiteX2" fmla="*/ 0 w 297255"/>
                <a:gd name="connsiteY2" fmla="*/ 148600 h 297312"/>
                <a:gd name="connsiteX3" fmla="*/ 148656 w 297255"/>
                <a:gd name="connsiteY3" fmla="*/ 0 h 297312"/>
                <a:gd name="connsiteX4" fmla="*/ 297256 w 297255"/>
                <a:gd name="connsiteY4" fmla="*/ 148600 h 297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255" h="297312">
                  <a:moveTo>
                    <a:pt x="297256" y="148600"/>
                  </a:moveTo>
                  <a:cubicBezTo>
                    <a:pt x="297256" y="230714"/>
                    <a:pt x="230714" y="297312"/>
                    <a:pt x="148656" y="297312"/>
                  </a:cubicBezTo>
                  <a:cubicBezTo>
                    <a:pt x="66541" y="297312"/>
                    <a:pt x="0" y="230714"/>
                    <a:pt x="0" y="148600"/>
                  </a:cubicBezTo>
                  <a:cubicBezTo>
                    <a:pt x="0" y="66541"/>
                    <a:pt x="66541" y="0"/>
                    <a:pt x="148656" y="0"/>
                  </a:cubicBezTo>
                  <a:cubicBezTo>
                    <a:pt x="230714" y="0"/>
                    <a:pt x="297256" y="66541"/>
                    <a:pt x="297256" y="148600"/>
                  </a:cubicBezTo>
                  <a:close/>
                </a:path>
              </a:pathLst>
            </a:custGeom>
            <a:solidFill>
              <a:srgbClr val="68383B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7A5D0012-2190-8580-959B-B5A865C8361D}"/>
                </a:ext>
              </a:extLst>
            </p:cNvPr>
            <p:cNvSpPr/>
            <p:nvPr/>
          </p:nvSpPr>
          <p:spPr>
            <a:xfrm>
              <a:off x="10315397" y="12734"/>
              <a:ext cx="114281" cy="114281"/>
            </a:xfrm>
            <a:custGeom>
              <a:avLst/>
              <a:gdLst>
                <a:gd name="connsiteX0" fmla="*/ 114281 w 114281"/>
                <a:gd name="connsiteY0" fmla="*/ 57141 h 114281"/>
                <a:gd name="connsiteX1" fmla="*/ 57141 w 114281"/>
                <a:gd name="connsiteY1" fmla="*/ 114281 h 114281"/>
                <a:gd name="connsiteX2" fmla="*/ 0 w 114281"/>
                <a:gd name="connsiteY2" fmla="*/ 57141 h 114281"/>
                <a:gd name="connsiteX3" fmla="*/ 57141 w 114281"/>
                <a:gd name="connsiteY3" fmla="*/ 0 h 114281"/>
                <a:gd name="connsiteX4" fmla="*/ 114281 w 114281"/>
                <a:gd name="connsiteY4" fmla="*/ 57141 h 11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281" h="114281">
                  <a:moveTo>
                    <a:pt x="114281" y="57141"/>
                  </a:moveTo>
                  <a:cubicBezTo>
                    <a:pt x="114281" y="88741"/>
                    <a:pt x="88684" y="114281"/>
                    <a:pt x="57141" y="114281"/>
                  </a:cubicBezTo>
                  <a:cubicBezTo>
                    <a:pt x="25541" y="114281"/>
                    <a:pt x="0" y="88684"/>
                    <a:pt x="0" y="57141"/>
                  </a:cubicBezTo>
                  <a:cubicBezTo>
                    <a:pt x="0" y="25541"/>
                    <a:pt x="25597" y="0"/>
                    <a:pt x="57141" y="0"/>
                  </a:cubicBezTo>
                  <a:cubicBezTo>
                    <a:pt x="88684" y="0"/>
                    <a:pt x="114281" y="25541"/>
                    <a:pt x="114281" y="57141"/>
                  </a:cubicBezTo>
                  <a:close/>
                </a:path>
              </a:pathLst>
            </a:custGeom>
            <a:solidFill>
              <a:srgbClr val="441E21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0E786309-4F4F-AF1B-58DB-3C910B7C002B}"/>
                </a:ext>
              </a:extLst>
            </p:cNvPr>
            <p:cNvSpPr/>
            <p:nvPr/>
          </p:nvSpPr>
          <p:spPr>
            <a:xfrm>
              <a:off x="10377294" y="-44463"/>
              <a:ext cx="114281" cy="114337"/>
            </a:xfrm>
            <a:custGeom>
              <a:avLst/>
              <a:gdLst>
                <a:gd name="connsiteX0" fmla="*/ 114281 w 114281"/>
                <a:gd name="connsiteY0" fmla="*/ 57197 h 114337"/>
                <a:gd name="connsiteX1" fmla="*/ 57141 w 114281"/>
                <a:gd name="connsiteY1" fmla="*/ 114338 h 114337"/>
                <a:gd name="connsiteX2" fmla="*/ 0 w 114281"/>
                <a:gd name="connsiteY2" fmla="*/ 57197 h 114337"/>
                <a:gd name="connsiteX3" fmla="*/ 57141 w 114281"/>
                <a:gd name="connsiteY3" fmla="*/ 0 h 114337"/>
                <a:gd name="connsiteX4" fmla="*/ 114281 w 114281"/>
                <a:gd name="connsiteY4" fmla="*/ 57197 h 114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281" h="114337">
                  <a:moveTo>
                    <a:pt x="114281" y="57197"/>
                  </a:moveTo>
                  <a:cubicBezTo>
                    <a:pt x="114281" y="88741"/>
                    <a:pt x="88684" y="114338"/>
                    <a:pt x="57141" y="114338"/>
                  </a:cubicBezTo>
                  <a:cubicBezTo>
                    <a:pt x="25541" y="114338"/>
                    <a:pt x="0" y="88741"/>
                    <a:pt x="0" y="57197"/>
                  </a:cubicBezTo>
                  <a:cubicBezTo>
                    <a:pt x="0" y="25654"/>
                    <a:pt x="25597" y="0"/>
                    <a:pt x="57141" y="0"/>
                  </a:cubicBezTo>
                  <a:cubicBezTo>
                    <a:pt x="88684" y="0"/>
                    <a:pt x="114281" y="25597"/>
                    <a:pt x="114281" y="57197"/>
                  </a:cubicBezTo>
                  <a:close/>
                </a:path>
              </a:pathLst>
            </a:custGeom>
            <a:solidFill>
              <a:srgbClr val="E3EFF7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C51F90A0-1700-2D39-B143-4224D8188599}"/>
                </a:ext>
              </a:extLst>
            </p:cNvPr>
            <p:cNvSpPr/>
            <p:nvPr/>
          </p:nvSpPr>
          <p:spPr>
            <a:xfrm>
              <a:off x="8644473" y="-1774166"/>
              <a:ext cx="2577821" cy="1752865"/>
            </a:xfrm>
            <a:custGeom>
              <a:avLst/>
              <a:gdLst>
                <a:gd name="connsiteX0" fmla="*/ 310820 w 2577821"/>
                <a:gd name="connsiteY0" fmla="*/ 1752866 h 1752865"/>
                <a:gd name="connsiteX1" fmla="*/ 674163 w 2577821"/>
                <a:gd name="connsiteY1" fmla="*/ 916937 h 1752865"/>
                <a:gd name="connsiteX2" fmla="*/ 1114752 w 2577821"/>
                <a:gd name="connsiteY2" fmla="*/ 1299819 h 1752865"/>
                <a:gd name="connsiteX3" fmla="*/ 1175177 w 2577821"/>
                <a:gd name="connsiteY3" fmla="*/ 940892 h 1752865"/>
                <a:gd name="connsiteX4" fmla="*/ 1564684 w 2577821"/>
                <a:gd name="connsiteY4" fmla="*/ 1263915 h 1752865"/>
                <a:gd name="connsiteX5" fmla="*/ 1513150 w 2577821"/>
                <a:gd name="connsiteY5" fmla="*/ 1012643 h 1752865"/>
                <a:gd name="connsiteX6" fmla="*/ 1987886 w 2577821"/>
                <a:gd name="connsiteY6" fmla="*/ 1354411 h 1752865"/>
                <a:gd name="connsiteX7" fmla="*/ 2048085 w 2577821"/>
                <a:gd name="connsiteY7" fmla="*/ 1165207 h 1752865"/>
                <a:gd name="connsiteX8" fmla="*/ 2365275 w 2577821"/>
                <a:gd name="connsiteY8" fmla="*/ 1737689 h 1752865"/>
                <a:gd name="connsiteX9" fmla="*/ 2422472 w 2577821"/>
                <a:gd name="connsiteY9" fmla="*/ 1703427 h 1752865"/>
                <a:gd name="connsiteX10" fmla="*/ 2455714 w 2577821"/>
                <a:gd name="connsiteY10" fmla="*/ 521710 h 1752865"/>
                <a:gd name="connsiteX11" fmla="*/ 1670187 w 2577821"/>
                <a:gd name="connsiteY11" fmla="*/ 157177 h 1752865"/>
                <a:gd name="connsiteX12" fmla="*/ 1804799 w 2577821"/>
                <a:gd name="connsiteY12" fmla="*/ 71098 h 1752865"/>
                <a:gd name="connsiteX13" fmla="*/ 421420 w 2577821"/>
                <a:gd name="connsiteY13" fmla="*/ 306739 h 1752865"/>
                <a:gd name="connsiteX14" fmla="*/ 436257 w 2577821"/>
                <a:gd name="connsiteY14" fmla="*/ 13618 h 1752865"/>
                <a:gd name="connsiteX15" fmla="*/ 253000 w 2577821"/>
                <a:gd name="connsiteY15" fmla="*/ 435405 h 1752865"/>
                <a:gd name="connsiteX16" fmla="*/ 5296 w 2577821"/>
                <a:gd name="connsiteY16" fmla="*/ 480256 h 1752865"/>
                <a:gd name="connsiteX17" fmla="*/ 197558 w 2577821"/>
                <a:gd name="connsiteY17" fmla="*/ 528109 h 1752865"/>
                <a:gd name="connsiteX18" fmla="*/ 189630 w 2577821"/>
                <a:gd name="connsiteY18" fmla="*/ 1703427 h 1752865"/>
                <a:gd name="connsiteX19" fmla="*/ 310820 w 2577821"/>
                <a:gd name="connsiteY19" fmla="*/ 1752866 h 1752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77821" h="1752865">
                  <a:moveTo>
                    <a:pt x="310820" y="1752866"/>
                  </a:moveTo>
                  <a:cubicBezTo>
                    <a:pt x="310820" y="1752866"/>
                    <a:pt x="593068" y="1249304"/>
                    <a:pt x="674163" y="916937"/>
                  </a:cubicBezTo>
                  <a:cubicBezTo>
                    <a:pt x="674163" y="916937"/>
                    <a:pt x="1105238" y="1374685"/>
                    <a:pt x="1114752" y="1299819"/>
                  </a:cubicBezTo>
                  <a:cubicBezTo>
                    <a:pt x="1130665" y="1174211"/>
                    <a:pt x="1175177" y="940892"/>
                    <a:pt x="1175177" y="940892"/>
                  </a:cubicBezTo>
                  <a:cubicBezTo>
                    <a:pt x="1175177" y="940892"/>
                    <a:pt x="1436755" y="1251965"/>
                    <a:pt x="1564684" y="1263915"/>
                  </a:cubicBezTo>
                  <a:cubicBezTo>
                    <a:pt x="1603759" y="1267596"/>
                    <a:pt x="1513150" y="1012643"/>
                    <a:pt x="1513150" y="1012643"/>
                  </a:cubicBezTo>
                  <a:cubicBezTo>
                    <a:pt x="1513150" y="1012643"/>
                    <a:pt x="1960081" y="1391108"/>
                    <a:pt x="1987886" y="1354411"/>
                  </a:cubicBezTo>
                  <a:cubicBezTo>
                    <a:pt x="2015692" y="1317714"/>
                    <a:pt x="2048085" y="1165207"/>
                    <a:pt x="2048085" y="1165207"/>
                  </a:cubicBezTo>
                  <a:lnTo>
                    <a:pt x="2365275" y="1737689"/>
                  </a:lnTo>
                  <a:lnTo>
                    <a:pt x="2422472" y="1703427"/>
                  </a:lnTo>
                  <a:cubicBezTo>
                    <a:pt x="2422472" y="1703427"/>
                    <a:pt x="2748666" y="799881"/>
                    <a:pt x="2455714" y="521710"/>
                  </a:cubicBezTo>
                  <a:cubicBezTo>
                    <a:pt x="2162763" y="243483"/>
                    <a:pt x="1698050" y="166181"/>
                    <a:pt x="1670187" y="157177"/>
                  </a:cubicBezTo>
                  <a:cubicBezTo>
                    <a:pt x="1670187" y="157177"/>
                    <a:pt x="1881647" y="80046"/>
                    <a:pt x="1804799" y="71098"/>
                  </a:cubicBezTo>
                  <a:cubicBezTo>
                    <a:pt x="1727951" y="62094"/>
                    <a:pt x="936817" y="-159899"/>
                    <a:pt x="421420" y="306739"/>
                  </a:cubicBezTo>
                  <a:cubicBezTo>
                    <a:pt x="421420" y="306739"/>
                    <a:pt x="514068" y="-76085"/>
                    <a:pt x="436257" y="13618"/>
                  </a:cubicBezTo>
                  <a:cubicBezTo>
                    <a:pt x="358503" y="103321"/>
                    <a:pt x="253000" y="435405"/>
                    <a:pt x="253000" y="435405"/>
                  </a:cubicBezTo>
                  <a:cubicBezTo>
                    <a:pt x="253000" y="435405"/>
                    <a:pt x="-42840" y="417453"/>
                    <a:pt x="5296" y="480256"/>
                  </a:cubicBezTo>
                  <a:cubicBezTo>
                    <a:pt x="53376" y="543060"/>
                    <a:pt x="197558" y="528109"/>
                    <a:pt x="197558" y="528109"/>
                  </a:cubicBezTo>
                  <a:cubicBezTo>
                    <a:pt x="197558" y="528109"/>
                    <a:pt x="-176829" y="876446"/>
                    <a:pt x="189630" y="1703427"/>
                  </a:cubicBezTo>
                  <a:lnTo>
                    <a:pt x="310820" y="1752866"/>
                  </a:lnTo>
                  <a:close/>
                </a:path>
              </a:pathLst>
            </a:custGeom>
            <a:solidFill>
              <a:srgbClr val="66432B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D57D1AA0-EE2F-C3E0-9AB7-95842E9AD59C}"/>
                </a:ext>
              </a:extLst>
            </p:cNvPr>
            <p:cNvSpPr/>
            <p:nvPr/>
          </p:nvSpPr>
          <p:spPr>
            <a:xfrm>
              <a:off x="8673209" y="-1259621"/>
              <a:ext cx="2502467" cy="1238320"/>
            </a:xfrm>
            <a:custGeom>
              <a:avLst/>
              <a:gdLst>
                <a:gd name="connsiteX0" fmla="*/ 2028297 w 2502467"/>
                <a:gd name="connsiteY0" fmla="*/ 166071 h 1238320"/>
                <a:gd name="connsiteX1" fmla="*/ 1864520 w 2502467"/>
                <a:gd name="connsiteY1" fmla="*/ 605810 h 1238320"/>
                <a:gd name="connsiteX2" fmla="*/ 1408076 w 2502467"/>
                <a:gd name="connsiteY2" fmla="*/ 94320 h 1238320"/>
                <a:gd name="connsiteX3" fmla="*/ 1404565 w 2502467"/>
                <a:gd name="connsiteY3" fmla="*/ 480146 h 1238320"/>
                <a:gd name="connsiteX4" fmla="*/ 1101986 w 2502467"/>
                <a:gd name="connsiteY4" fmla="*/ 4560 h 1238320"/>
                <a:gd name="connsiteX5" fmla="*/ 965222 w 2502467"/>
                <a:gd name="connsiteY5" fmla="*/ 452680 h 1238320"/>
                <a:gd name="connsiteX6" fmla="*/ 618868 w 2502467"/>
                <a:gd name="connsiteY6" fmla="*/ 49412 h 1238320"/>
                <a:gd name="connsiteX7" fmla="*/ 185868 w 2502467"/>
                <a:gd name="connsiteY7" fmla="*/ 839865 h 1238320"/>
                <a:gd name="connsiteX8" fmla="*/ 47066 w 2502467"/>
                <a:gd name="connsiteY8" fmla="*/ 224741 h 1238320"/>
                <a:gd name="connsiteX9" fmla="*/ 160837 w 2502467"/>
                <a:gd name="connsiteY9" fmla="*/ 1188882 h 1238320"/>
                <a:gd name="connsiteX10" fmla="*/ 282084 w 2502467"/>
                <a:gd name="connsiteY10" fmla="*/ 1238320 h 1238320"/>
                <a:gd name="connsiteX11" fmla="*/ 645428 w 2502467"/>
                <a:gd name="connsiteY11" fmla="*/ 402392 h 1238320"/>
                <a:gd name="connsiteX12" fmla="*/ 1086016 w 2502467"/>
                <a:gd name="connsiteY12" fmla="*/ 785273 h 1238320"/>
                <a:gd name="connsiteX13" fmla="*/ 1146441 w 2502467"/>
                <a:gd name="connsiteY13" fmla="*/ 426347 h 1238320"/>
                <a:gd name="connsiteX14" fmla="*/ 1535948 w 2502467"/>
                <a:gd name="connsiteY14" fmla="*/ 749369 h 1238320"/>
                <a:gd name="connsiteX15" fmla="*/ 1484414 w 2502467"/>
                <a:gd name="connsiteY15" fmla="*/ 498098 h 1238320"/>
                <a:gd name="connsiteX16" fmla="*/ 1959151 w 2502467"/>
                <a:gd name="connsiteY16" fmla="*/ 839865 h 1238320"/>
                <a:gd name="connsiteX17" fmla="*/ 2019349 w 2502467"/>
                <a:gd name="connsiteY17" fmla="*/ 650662 h 1238320"/>
                <a:gd name="connsiteX18" fmla="*/ 2336539 w 2502467"/>
                <a:gd name="connsiteY18" fmla="*/ 1223143 h 1238320"/>
                <a:gd name="connsiteX19" fmla="*/ 2393736 w 2502467"/>
                <a:gd name="connsiteY19" fmla="*/ 1188882 h 1238320"/>
                <a:gd name="connsiteX20" fmla="*/ 2502468 w 2502467"/>
                <a:gd name="connsiteY20" fmla="*/ 795240 h 1238320"/>
                <a:gd name="connsiteX21" fmla="*/ 2028297 w 2502467"/>
                <a:gd name="connsiteY21" fmla="*/ 166071 h 1238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02467" h="1238320">
                  <a:moveTo>
                    <a:pt x="2028297" y="166071"/>
                  </a:moveTo>
                  <a:cubicBezTo>
                    <a:pt x="1934969" y="85316"/>
                    <a:pt x="1888305" y="471198"/>
                    <a:pt x="1864520" y="605810"/>
                  </a:cubicBezTo>
                  <a:cubicBezTo>
                    <a:pt x="1840735" y="740422"/>
                    <a:pt x="1439619" y="103268"/>
                    <a:pt x="1408076" y="94320"/>
                  </a:cubicBezTo>
                  <a:cubicBezTo>
                    <a:pt x="1376532" y="85372"/>
                    <a:pt x="1385763" y="372491"/>
                    <a:pt x="1404565" y="480146"/>
                  </a:cubicBezTo>
                  <a:cubicBezTo>
                    <a:pt x="1423366" y="587858"/>
                    <a:pt x="1161448" y="58416"/>
                    <a:pt x="1101986" y="4560"/>
                  </a:cubicBezTo>
                  <a:cubicBezTo>
                    <a:pt x="1042523" y="-49296"/>
                    <a:pt x="964033" y="390443"/>
                    <a:pt x="965222" y="452680"/>
                  </a:cubicBezTo>
                  <a:cubicBezTo>
                    <a:pt x="966468" y="514917"/>
                    <a:pt x="721709" y="67364"/>
                    <a:pt x="618868" y="49412"/>
                  </a:cubicBezTo>
                  <a:cubicBezTo>
                    <a:pt x="516026" y="31460"/>
                    <a:pt x="308927" y="991636"/>
                    <a:pt x="185868" y="839865"/>
                  </a:cubicBezTo>
                  <a:cubicBezTo>
                    <a:pt x="98770" y="732437"/>
                    <a:pt x="61507" y="406413"/>
                    <a:pt x="47066" y="224741"/>
                  </a:cubicBezTo>
                  <a:cubicBezTo>
                    <a:pt x="-17040" y="410264"/>
                    <a:pt x="-45186" y="723942"/>
                    <a:pt x="160837" y="1188882"/>
                  </a:cubicBezTo>
                  <a:lnTo>
                    <a:pt x="282084" y="1238320"/>
                  </a:lnTo>
                  <a:cubicBezTo>
                    <a:pt x="282084" y="1238320"/>
                    <a:pt x="564332" y="734759"/>
                    <a:pt x="645428" y="402392"/>
                  </a:cubicBezTo>
                  <a:cubicBezTo>
                    <a:pt x="645428" y="402392"/>
                    <a:pt x="1076502" y="860139"/>
                    <a:pt x="1086016" y="785273"/>
                  </a:cubicBezTo>
                  <a:cubicBezTo>
                    <a:pt x="1101929" y="659666"/>
                    <a:pt x="1146441" y="426347"/>
                    <a:pt x="1146441" y="426347"/>
                  </a:cubicBezTo>
                  <a:cubicBezTo>
                    <a:pt x="1146441" y="426347"/>
                    <a:pt x="1408019" y="737420"/>
                    <a:pt x="1535948" y="749369"/>
                  </a:cubicBezTo>
                  <a:cubicBezTo>
                    <a:pt x="1575023" y="753050"/>
                    <a:pt x="1484414" y="498098"/>
                    <a:pt x="1484414" y="498098"/>
                  </a:cubicBezTo>
                  <a:cubicBezTo>
                    <a:pt x="1484414" y="498098"/>
                    <a:pt x="1931345" y="876562"/>
                    <a:pt x="1959151" y="839865"/>
                  </a:cubicBezTo>
                  <a:cubicBezTo>
                    <a:pt x="1986956" y="803169"/>
                    <a:pt x="2019349" y="650662"/>
                    <a:pt x="2019349" y="650662"/>
                  </a:cubicBezTo>
                  <a:lnTo>
                    <a:pt x="2336539" y="1223143"/>
                  </a:lnTo>
                  <a:lnTo>
                    <a:pt x="2393736" y="1188882"/>
                  </a:lnTo>
                  <a:cubicBezTo>
                    <a:pt x="2393736" y="1188882"/>
                    <a:pt x="2456710" y="1014402"/>
                    <a:pt x="2502468" y="795240"/>
                  </a:cubicBezTo>
                  <a:cubicBezTo>
                    <a:pt x="2307600" y="610907"/>
                    <a:pt x="2098293" y="226666"/>
                    <a:pt x="2028297" y="166071"/>
                  </a:cubicBezTo>
                  <a:close/>
                </a:path>
              </a:pathLst>
            </a:custGeom>
            <a:solidFill>
              <a:srgbClr val="54341F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27D123D5-349D-548F-72AE-DC9CCB9AEFDA}"/>
                </a:ext>
              </a:extLst>
            </p:cNvPr>
            <p:cNvSpPr/>
            <p:nvPr/>
          </p:nvSpPr>
          <p:spPr>
            <a:xfrm>
              <a:off x="9761377" y="500042"/>
              <a:ext cx="426543" cy="82646"/>
            </a:xfrm>
            <a:custGeom>
              <a:avLst/>
              <a:gdLst>
                <a:gd name="connsiteX0" fmla="*/ 384354 w 426543"/>
                <a:gd name="connsiteY0" fmla="*/ 72544 h 82646"/>
                <a:gd name="connsiteX1" fmla="*/ 426544 w 426543"/>
                <a:gd name="connsiteY1" fmla="*/ 0 h 82646"/>
                <a:gd name="connsiteX2" fmla="*/ 0 w 426543"/>
                <a:gd name="connsiteY2" fmla="*/ 0 h 82646"/>
                <a:gd name="connsiteX3" fmla="*/ 40321 w 426543"/>
                <a:gd name="connsiteY3" fmla="*/ 54592 h 82646"/>
                <a:gd name="connsiteX4" fmla="*/ 384354 w 426543"/>
                <a:gd name="connsiteY4" fmla="*/ 72544 h 82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6543" h="82646">
                  <a:moveTo>
                    <a:pt x="384354" y="72544"/>
                  </a:moveTo>
                  <a:cubicBezTo>
                    <a:pt x="419578" y="62747"/>
                    <a:pt x="426204" y="25087"/>
                    <a:pt x="426544" y="0"/>
                  </a:cubicBezTo>
                  <a:lnTo>
                    <a:pt x="0" y="0"/>
                  </a:lnTo>
                  <a:cubicBezTo>
                    <a:pt x="5210" y="19764"/>
                    <a:pt x="16366" y="40491"/>
                    <a:pt x="40321" y="54592"/>
                  </a:cubicBezTo>
                  <a:cubicBezTo>
                    <a:pt x="99161" y="89137"/>
                    <a:pt x="330498" y="87495"/>
                    <a:pt x="384354" y="72544"/>
                  </a:cubicBezTo>
                  <a:close/>
                </a:path>
              </a:pathLst>
            </a:custGeom>
            <a:solidFill>
              <a:srgbClr val="E3EFF7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7BBC40AD-5553-BC05-420F-0EFDAA74C0D9}"/>
                </a:ext>
              </a:extLst>
            </p:cNvPr>
            <p:cNvSpPr/>
            <p:nvPr/>
          </p:nvSpPr>
          <p:spPr>
            <a:xfrm>
              <a:off x="8935494" y="1655256"/>
              <a:ext cx="419216" cy="389848"/>
            </a:xfrm>
            <a:custGeom>
              <a:avLst/>
              <a:gdLst>
                <a:gd name="connsiteX0" fmla="*/ 419216 w 419216"/>
                <a:gd name="connsiteY0" fmla="*/ 334179 h 389848"/>
                <a:gd name="connsiteX1" fmla="*/ 258781 w 419216"/>
                <a:gd name="connsiteY1" fmla="*/ 371159 h 389848"/>
                <a:gd name="connsiteX2" fmla="*/ 145349 w 419216"/>
                <a:gd name="connsiteY2" fmla="*/ 297596 h 389848"/>
                <a:gd name="connsiteX3" fmla="*/ 23650 w 419216"/>
                <a:gd name="connsiteY3" fmla="*/ 162984 h 389848"/>
                <a:gd name="connsiteX4" fmla="*/ 36561 w 419216"/>
                <a:gd name="connsiteY4" fmla="*/ 0 h 389848"/>
                <a:gd name="connsiteX5" fmla="*/ 119469 w 419216"/>
                <a:gd name="connsiteY5" fmla="*/ 12572 h 389848"/>
                <a:gd name="connsiteX6" fmla="*/ 378272 w 419216"/>
                <a:gd name="connsiteY6" fmla="*/ 194924 h 389848"/>
                <a:gd name="connsiteX7" fmla="*/ 419216 w 419216"/>
                <a:gd name="connsiteY7" fmla="*/ 334179 h 389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9216" h="389848">
                  <a:moveTo>
                    <a:pt x="419216" y="334179"/>
                  </a:moveTo>
                  <a:cubicBezTo>
                    <a:pt x="419216" y="334179"/>
                    <a:pt x="387616" y="428979"/>
                    <a:pt x="258781" y="371159"/>
                  </a:cubicBezTo>
                  <a:cubicBezTo>
                    <a:pt x="227181" y="356775"/>
                    <a:pt x="189521" y="333499"/>
                    <a:pt x="145349" y="297596"/>
                  </a:cubicBezTo>
                  <a:cubicBezTo>
                    <a:pt x="82149" y="245892"/>
                    <a:pt x="44490" y="201040"/>
                    <a:pt x="23650" y="162984"/>
                  </a:cubicBezTo>
                  <a:cubicBezTo>
                    <a:pt x="-36266" y="54592"/>
                    <a:pt x="36561" y="0"/>
                    <a:pt x="36561" y="0"/>
                  </a:cubicBezTo>
                  <a:cubicBezTo>
                    <a:pt x="36561" y="0"/>
                    <a:pt x="70993" y="1076"/>
                    <a:pt x="119469" y="12572"/>
                  </a:cubicBezTo>
                  <a:cubicBezTo>
                    <a:pt x="199149" y="31600"/>
                    <a:pt x="316205" y="78604"/>
                    <a:pt x="378272" y="194924"/>
                  </a:cubicBezTo>
                  <a:cubicBezTo>
                    <a:pt x="399112" y="233319"/>
                    <a:pt x="413836" y="279304"/>
                    <a:pt x="419216" y="334179"/>
                  </a:cubicBezTo>
                  <a:close/>
                </a:path>
              </a:pathLst>
            </a:custGeom>
            <a:solidFill>
              <a:srgbClr val="8EC6ED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64E16D8C-6CD9-2291-E1C3-C381314BAEB2}"/>
                </a:ext>
              </a:extLst>
            </p:cNvPr>
            <p:cNvSpPr/>
            <p:nvPr/>
          </p:nvSpPr>
          <p:spPr>
            <a:xfrm>
              <a:off x="8910361" y="1667828"/>
              <a:ext cx="527992" cy="741241"/>
            </a:xfrm>
            <a:custGeom>
              <a:avLst/>
              <a:gdLst>
                <a:gd name="connsiteX0" fmla="*/ 527993 w 527992"/>
                <a:gd name="connsiteY0" fmla="*/ 564950 h 741241"/>
                <a:gd name="connsiteX1" fmla="*/ 527993 w 527992"/>
                <a:gd name="connsiteY1" fmla="*/ 741242 h 741241"/>
                <a:gd name="connsiteX2" fmla="*/ 48783 w 527992"/>
                <a:gd name="connsiteY2" fmla="*/ 150412 h 741241"/>
                <a:gd name="connsiteX3" fmla="*/ 144602 w 527992"/>
                <a:gd name="connsiteY3" fmla="*/ 0 h 741241"/>
                <a:gd name="connsiteX4" fmla="*/ 403405 w 527992"/>
                <a:gd name="connsiteY4" fmla="*/ 182352 h 741241"/>
                <a:gd name="connsiteX5" fmla="*/ 283857 w 527992"/>
                <a:gd name="connsiteY5" fmla="*/ 358587 h 741241"/>
                <a:gd name="connsiteX6" fmla="*/ 527993 w 527992"/>
                <a:gd name="connsiteY6" fmla="*/ 564950 h 74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7992" h="741241">
                  <a:moveTo>
                    <a:pt x="527993" y="564950"/>
                  </a:moveTo>
                  <a:lnTo>
                    <a:pt x="527993" y="741242"/>
                  </a:lnTo>
                  <a:cubicBezTo>
                    <a:pt x="-69972" y="630698"/>
                    <a:pt x="-40241" y="337067"/>
                    <a:pt x="48783" y="150412"/>
                  </a:cubicBezTo>
                  <a:cubicBezTo>
                    <a:pt x="82535" y="79340"/>
                    <a:pt x="125234" y="23672"/>
                    <a:pt x="144602" y="0"/>
                  </a:cubicBezTo>
                  <a:cubicBezTo>
                    <a:pt x="224282" y="19028"/>
                    <a:pt x="341338" y="66031"/>
                    <a:pt x="403405" y="182352"/>
                  </a:cubicBezTo>
                  <a:cubicBezTo>
                    <a:pt x="316930" y="250535"/>
                    <a:pt x="284594" y="308695"/>
                    <a:pt x="283857" y="358587"/>
                  </a:cubicBezTo>
                  <a:cubicBezTo>
                    <a:pt x="282442" y="496766"/>
                    <a:pt x="527993" y="564950"/>
                    <a:pt x="527993" y="564950"/>
                  </a:cubicBezTo>
                  <a:close/>
                </a:path>
              </a:pathLst>
            </a:custGeom>
            <a:solidFill>
              <a:srgbClr val="F9C5A6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DC0C8C59-B392-799C-CF9C-093415B7700B}"/>
                </a:ext>
              </a:extLst>
            </p:cNvPr>
            <p:cNvSpPr/>
            <p:nvPr/>
          </p:nvSpPr>
          <p:spPr>
            <a:xfrm>
              <a:off x="10511718" y="1643938"/>
              <a:ext cx="479976" cy="417429"/>
            </a:xfrm>
            <a:custGeom>
              <a:avLst/>
              <a:gdLst>
                <a:gd name="connsiteX0" fmla="*/ 446496 w 479976"/>
                <a:gd name="connsiteY0" fmla="*/ 11261 h 417429"/>
                <a:gd name="connsiteX1" fmla="*/ 336575 w 479976"/>
                <a:gd name="connsiteY1" fmla="*/ 324769 h 417429"/>
                <a:gd name="connsiteX2" fmla="*/ 74091 w 479976"/>
                <a:gd name="connsiteY2" fmla="*/ 401221 h 417429"/>
                <a:gd name="connsiteX3" fmla="*/ 18027 w 479976"/>
                <a:gd name="connsiteY3" fmla="*/ 266440 h 417429"/>
                <a:gd name="connsiteX4" fmla="*/ 446496 w 479976"/>
                <a:gd name="connsiteY4" fmla="*/ 11261 h 417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976" h="417429">
                  <a:moveTo>
                    <a:pt x="446496" y="11261"/>
                  </a:moveTo>
                  <a:cubicBezTo>
                    <a:pt x="446496" y="11261"/>
                    <a:pt x="572160" y="127354"/>
                    <a:pt x="336575" y="324769"/>
                  </a:cubicBezTo>
                  <a:cubicBezTo>
                    <a:pt x="336575" y="324769"/>
                    <a:pt x="179538" y="463855"/>
                    <a:pt x="74091" y="401221"/>
                  </a:cubicBezTo>
                  <a:cubicBezTo>
                    <a:pt x="-48515" y="328394"/>
                    <a:pt x="18027" y="266440"/>
                    <a:pt x="18027" y="266440"/>
                  </a:cubicBezTo>
                  <a:cubicBezTo>
                    <a:pt x="18027" y="266440"/>
                    <a:pt x="157112" y="-64455"/>
                    <a:pt x="446496" y="11261"/>
                  </a:cubicBezTo>
                  <a:close/>
                </a:path>
              </a:pathLst>
            </a:custGeom>
            <a:solidFill>
              <a:srgbClr val="E3EFF7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A79C6FEC-1570-CE81-53F3-98DD47DB1BA7}"/>
                </a:ext>
              </a:extLst>
            </p:cNvPr>
            <p:cNvSpPr/>
            <p:nvPr/>
          </p:nvSpPr>
          <p:spPr>
            <a:xfrm>
              <a:off x="10558739" y="1655256"/>
              <a:ext cx="419216" cy="389848"/>
            </a:xfrm>
            <a:custGeom>
              <a:avLst/>
              <a:gdLst>
                <a:gd name="connsiteX0" fmla="*/ 0 w 419216"/>
                <a:gd name="connsiteY0" fmla="*/ 334179 h 389848"/>
                <a:gd name="connsiteX1" fmla="*/ 160492 w 419216"/>
                <a:gd name="connsiteY1" fmla="*/ 371159 h 389848"/>
                <a:gd name="connsiteX2" fmla="*/ 273924 w 419216"/>
                <a:gd name="connsiteY2" fmla="*/ 297596 h 389848"/>
                <a:gd name="connsiteX3" fmla="*/ 395567 w 419216"/>
                <a:gd name="connsiteY3" fmla="*/ 162984 h 389848"/>
                <a:gd name="connsiteX4" fmla="*/ 382655 w 419216"/>
                <a:gd name="connsiteY4" fmla="*/ 0 h 389848"/>
                <a:gd name="connsiteX5" fmla="*/ 299747 w 419216"/>
                <a:gd name="connsiteY5" fmla="*/ 12572 h 389848"/>
                <a:gd name="connsiteX6" fmla="*/ 40944 w 419216"/>
                <a:gd name="connsiteY6" fmla="*/ 194924 h 389848"/>
                <a:gd name="connsiteX7" fmla="*/ 0 w 419216"/>
                <a:gd name="connsiteY7" fmla="*/ 334179 h 389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9216" h="389848">
                  <a:moveTo>
                    <a:pt x="0" y="334179"/>
                  </a:moveTo>
                  <a:cubicBezTo>
                    <a:pt x="0" y="334179"/>
                    <a:pt x="31600" y="428979"/>
                    <a:pt x="160492" y="371159"/>
                  </a:cubicBezTo>
                  <a:cubicBezTo>
                    <a:pt x="192035" y="356775"/>
                    <a:pt x="229752" y="333499"/>
                    <a:pt x="273924" y="297596"/>
                  </a:cubicBezTo>
                  <a:cubicBezTo>
                    <a:pt x="337124" y="245892"/>
                    <a:pt x="374783" y="201040"/>
                    <a:pt x="395567" y="162984"/>
                  </a:cubicBezTo>
                  <a:cubicBezTo>
                    <a:pt x="455482" y="54592"/>
                    <a:pt x="382655" y="0"/>
                    <a:pt x="382655" y="0"/>
                  </a:cubicBezTo>
                  <a:cubicBezTo>
                    <a:pt x="382655" y="0"/>
                    <a:pt x="348223" y="1076"/>
                    <a:pt x="299747" y="12572"/>
                  </a:cubicBezTo>
                  <a:cubicBezTo>
                    <a:pt x="220068" y="31600"/>
                    <a:pt x="103068" y="78604"/>
                    <a:pt x="40944" y="194924"/>
                  </a:cubicBezTo>
                  <a:cubicBezTo>
                    <a:pt x="20104" y="233319"/>
                    <a:pt x="5380" y="279304"/>
                    <a:pt x="0" y="334179"/>
                  </a:cubicBezTo>
                  <a:close/>
                </a:path>
              </a:pathLst>
            </a:custGeom>
            <a:solidFill>
              <a:srgbClr val="8EC6ED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214446C7-D585-0434-834A-013CBB5ACFF4}"/>
                </a:ext>
              </a:extLst>
            </p:cNvPr>
            <p:cNvSpPr/>
            <p:nvPr/>
          </p:nvSpPr>
          <p:spPr>
            <a:xfrm>
              <a:off x="10475096" y="1667828"/>
              <a:ext cx="528003" cy="741241"/>
            </a:xfrm>
            <a:custGeom>
              <a:avLst/>
              <a:gdLst>
                <a:gd name="connsiteX0" fmla="*/ 0 w 528003"/>
                <a:gd name="connsiteY0" fmla="*/ 564950 h 741241"/>
                <a:gd name="connsiteX1" fmla="*/ 0 w 528003"/>
                <a:gd name="connsiteY1" fmla="*/ 741242 h 741241"/>
                <a:gd name="connsiteX2" fmla="*/ 479210 w 528003"/>
                <a:gd name="connsiteY2" fmla="*/ 150412 h 741241"/>
                <a:gd name="connsiteX3" fmla="*/ 383391 w 528003"/>
                <a:gd name="connsiteY3" fmla="*/ 0 h 741241"/>
                <a:gd name="connsiteX4" fmla="*/ 124588 w 528003"/>
                <a:gd name="connsiteY4" fmla="*/ 182352 h 741241"/>
                <a:gd name="connsiteX5" fmla="*/ 244136 w 528003"/>
                <a:gd name="connsiteY5" fmla="*/ 358587 h 741241"/>
                <a:gd name="connsiteX6" fmla="*/ 0 w 528003"/>
                <a:gd name="connsiteY6" fmla="*/ 564950 h 74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8003" h="741241">
                  <a:moveTo>
                    <a:pt x="0" y="564950"/>
                  </a:moveTo>
                  <a:lnTo>
                    <a:pt x="0" y="741242"/>
                  </a:lnTo>
                  <a:cubicBezTo>
                    <a:pt x="598022" y="630698"/>
                    <a:pt x="568234" y="337067"/>
                    <a:pt x="479210" y="150412"/>
                  </a:cubicBezTo>
                  <a:cubicBezTo>
                    <a:pt x="445459" y="79340"/>
                    <a:pt x="402759" y="23672"/>
                    <a:pt x="383391" y="0"/>
                  </a:cubicBezTo>
                  <a:cubicBezTo>
                    <a:pt x="303711" y="19028"/>
                    <a:pt x="186712" y="66031"/>
                    <a:pt x="124588" y="182352"/>
                  </a:cubicBezTo>
                  <a:cubicBezTo>
                    <a:pt x="211063" y="250535"/>
                    <a:pt x="243399" y="308695"/>
                    <a:pt x="244136" y="358587"/>
                  </a:cubicBezTo>
                  <a:cubicBezTo>
                    <a:pt x="245495" y="496766"/>
                    <a:pt x="0" y="564950"/>
                    <a:pt x="0" y="564950"/>
                  </a:cubicBezTo>
                  <a:close/>
                </a:path>
              </a:pathLst>
            </a:custGeom>
            <a:solidFill>
              <a:srgbClr val="F9C5A6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B93273CF-3A50-FA14-4917-89D334970CFE}"/>
                </a:ext>
              </a:extLst>
            </p:cNvPr>
            <p:cNvSpPr/>
            <p:nvPr/>
          </p:nvSpPr>
          <p:spPr>
            <a:xfrm>
              <a:off x="9913940" y="2877237"/>
              <a:ext cx="142200" cy="321412"/>
            </a:xfrm>
            <a:custGeom>
              <a:avLst/>
              <a:gdLst>
                <a:gd name="connsiteX0" fmla="*/ 16366 w 142200"/>
                <a:gd name="connsiteY0" fmla="*/ 317133 h 321412"/>
                <a:gd name="connsiteX1" fmla="*/ 0 w 142200"/>
                <a:gd name="connsiteY1" fmla="*/ 2265 h 321412"/>
                <a:gd name="connsiteX2" fmla="*/ 142200 w 142200"/>
                <a:gd name="connsiteY2" fmla="*/ 0 h 321412"/>
                <a:gd name="connsiteX3" fmla="*/ 101652 w 142200"/>
                <a:gd name="connsiteY3" fmla="*/ 315717 h 321412"/>
                <a:gd name="connsiteX4" fmla="*/ 16366 w 142200"/>
                <a:gd name="connsiteY4" fmla="*/ 317133 h 321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200" h="321412">
                  <a:moveTo>
                    <a:pt x="16366" y="317133"/>
                  </a:moveTo>
                  <a:cubicBezTo>
                    <a:pt x="5833" y="306713"/>
                    <a:pt x="0" y="2265"/>
                    <a:pt x="0" y="2265"/>
                  </a:cubicBezTo>
                  <a:lnTo>
                    <a:pt x="142200" y="0"/>
                  </a:lnTo>
                  <a:lnTo>
                    <a:pt x="101652" y="315717"/>
                  </a:lnTo>
                  <a:cubicBezTo>
                    <a:pt x="101652" y="315661"/>
                    <a:pt x="26956" y="327553"/>
                    <a:pt x="16366" y="317133"/>
                  </a:cubicBezTo>
                  <a:close/>
                </a:path>
              </a:pathLst>
            </a:custGeom>
            <a:solidFill>
              <a:srgbClr val="1A5280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3243731A-C6D2-5CD1-12B8-B39EB785D631}"/>
                </a:ext>
              </a:extLst>
            </p:cNvPr>
            <p:cNvSpPr/>
            <p:nvPr/>
          </p:nvSpPr>
          <p:spPr>
            <a:xfrm>
              <a:off x="9155822" y="4631662"/>
              <a:ext cx="757393" cy="425795"/>
            </a:xfrm>
            <a:custGeom>
              <a:avLst/>
              <a:gdLst>
                <a:gd name="connsiteX0" fmla="*/ 26391 w 757393"/>
                <a:gd name="connsiteY0" fmla="*/ 102048 h 425795"/>
                <a:gd name="connsiteX1" fmla="*/ 1303 w 757393"/>
                <a:gd name="connsiteY1" fmla="*/ 145825 h 425795"/>
                <a:gd name="connsiteX2" fmla="*/ 24975 w 757393"/>
                <a:gd name="connsiteY2" fmla="*/ 323192 h 425795"/>
                <a:gd name="connsiteX3" fmla="*/ 290687 w 757393"/>
                <a:gd name="connsiteY3" fmla="*/ 423995 h 425795"/>
                <a:gd name="connsiteX4" fmla="*/ 667566 w 757393"/>
                <a:gd name="connsiteY4" fmla="*/ 210893 h 425795"/>
                <a:gd name="connsiteX5" fmla="*/ 752795 w 757393"/>
                <a:gd name="connsiteY5" fmla="*/ 89760 h 425795"/>
                <a:gd name="connsiteX6" fmla="*/ 751606 w 757393"/>
                <a:gd name="connsiteY6" fmla="*/ 0 h 425795"/>
                <a:gd name="connsiteX7" fmla="*/ 320588 w 757393"/>
                <a:gd name="connsiteY7" fmla="*/ 320813 h 425795"/>
                <a:gd name="connsiteX8" fmla="*/ 26391 w 757393"/>
                <a:gd name="connsiteY8" fmla="*/ 102048 h 42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7393" h="425795">
                  <a:moveTo>
                    <a:pt x="26391" y="102048"/>
                  </a:moveTo>
                  <a:cubicBezTo>
                    <a:pt x="26391" y="102048"/>
                    <a:pt x="5777" y="114394"/>
                    <a:pt x="1303" y="145825"/>
                  </a:cubicBezTo>
                  <a:cubicBezTo>
                    <a:pt x="-3227" y="177254"/>
                    <a:pt x="3908" y="294027"/>
                    <a:pt x="24975" y="323192"/>
                  </a:cubicBezTo>
                  <a:cubicBezTo>
                    <a:pt x="46042" y="352357"/>
                    <a:pt x="90950" y="439342"/>
                    <a:pt x="290687" y="423995"/>
                  </a:cubicBezTo>
                  <a:cubicBezTo>
                    <a:pt x="448291" y="411876"/>
                    <a:pt x="647405" y="233319"/>
                    <a:pt x="667566" y="210893"/>
                  </a:cubicBezTo>
                  <a:cubicBezTo>
                    <a:pt x="687783" y="188467"/>
                    <a:pt x="752795" y="89760"/>
                    <a:pt x="752795" y="89760"/>
                  </a:cubicBezTo>
                  <a:cubicBezTo>
                    <a:pt x="752795" y="89760"/>
                    <a:pt x="763895" y="17952"/>
                    <a:pt x="751606" y="0"/>
                  </a:cubicBezTo>
                  <a:cubicBezTo>
                    <a:pt x="751606" y="0"/>
                    <a:pt x="443477" y="316850"/>
                    <a:pt x="320588" y="320813"/>
                  </a:cubicBezTo>
                  <a:cubicBezTo>
                    <a:pt x="180767" y="325287"/>
                    <a:pt x="38113" y="320813"/>
                    <a:pt x="26391" y="102048"/>
                  </a:cubicBezTo>
                  <a:close/>
                </a:path>
              </a:pathLst>
            </a:custGeom>
            <a:solidFill>
              <a:srgbClr val="3953A1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B9A690C3-E32C-4CB3-7E68-DDB36797F4A5}"/>
                </a:ext>
              </a:extLst>
            </p:cNvPr>
            <p:cNvSpPr/>
            <p:nvPr/>
          </p:nvSpPr>
          <p:spPr>
            <a:xfrm>
              <a:off x="10048484" y="4600118"/>
              <a:ext cx="758004" cy="425739"/>
            </a:xfrm>
            <a:custGeom>
              <a:avLst/>
              <a:gdLst>
                <a:gd name="connsiteX0" fmla="*/ 726359 w 758004"/>
                <a:gd name="connsiteY0" fmla="*/ 99727 h 425739"/>
                <a:gd name="connsiteX1" fmla="*/ 757336 w 758004"/>
                <a:gd name="connsiteY1" fmla="*/ 172497 h 425739"/>
                <a:gd name="connsiteX2" fmla="*/ 732362 w 758004"/>
                <a:gd name="connsiteY2" fmla="*/ 323136 h 425739"/>
                <a:gd name="connsiteX3" fmla="*/ 466650 w 758004"/>
                <a:gd name="connsiteY3" fmla="*/ 423939 h 425739"/>
                <a:gd name="connsiteX4" fmla="*/ 89772 w 758004"/>
                <a:gd name="connsiteY4" fmla="*/ 210837 h 425739"/>
                <a:gd name="connsiteX5" fmla="*/ 4599 w 758004"/>
                <a:gd name="connsiteY5" fmla="*/ 89703 h 425739"/>
                <a:gd name="connsiteX6" fmla="*/ 5788 w 758004"/>
                <a:gd name="connsiteY6" fmla="*/ 0 h 425739"/>
                <a:gd name="connsiteX7" fmla="*/ 436806 w 758004"/>
                <a:gd name="connsiteY7" fmla="*/ 320814 h 425739"/>
                <a:gd name="connsiteX8" fmla="*/ 726359 w 758004"/>
                <a:gd name="connsiteY8" fmla="*/ 99727 h 425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8004" h="425739">
                  <a:moveTo>
                    <a:pt x="726359" y="99727"/>
                  </a:moveTo>
                  <a:cubicBezTo>
                    <a:pt x="726359" y="99727"/>
                    <a:pt x="752296" y="119038"/>
                    <a:pt x="757336" y="172497"/>
                  </a:cubicBezTo>
                  <a:cubicBezTo>
                    <a:pt x="760338" y="204098"/>
                    <a:pt x="753429" y="293971"/>
                    <a:pt x="732362" y="323136"/>
                  </a:cubicBezTo>
                  <a:cubicBezTo>
                    <a:pt x="711296" y="352301"/>
                    <a:pt x="666387" y="439286"/>
                    <a:pt x="466650" y="423939"/>
                  </a:cubicBezTo>
                  <a:cubicBezTo>
                    <a:pt x="309046" y="411820"/>
                    <a:pt x="114349" y="228279"/>
                    <a:pt x="89772" y="210837"/>
                  </a:cubicBezTo>
                  <a:cubicBezTo>
                    <a:pt x="55397" y="186372"/>
                    <a:pt x="4599" y="89703"/>
                    <a:pt x="4599" y="89703"/>
                  </a:cubicBezTo>
                  <a:cubicBezTo>
                    <a:pt x="4599" y="89703"/>
                    <a:pt x="-6501" y="17896"/>
                    <a:pt x="5788" y="0"/>
                  </a:cubicBezTo>
                  <a:cubicBezTo>
                    <a:pt x="5788" y="0"/>
                    <a:pt x="313917" y="316906"/>
                    <a:pt x="436806" y="320814"/>
                  </a:cubicBezTo>
                  <a:cubicBezTo>
                    <a:pt x="576571" y="325231"/>
                    <a:pt x="714693" y="318492"/>
                    <a:pt x="726359" y="99727"/>
                  </a:cubicBezTo>
                  <a:close/>
                </a:path>
              </a:pathLst>
            </a:custGeom>
            <a:solidFill>
              <a:srgbClr val="3953A1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00313B98-3B07-3866-A3B0-40BB7DC0ED51}"/>
                </a:ext>
              </a:extLst>
            </p:cNvPr>
            <p:cNvSpPr/>
            <p:nvPr/>
          </p:nvSpPr>
          <p:spPr>
            <a:xfrm>
              <a:off x="9310235" y="1211502"/>
              <a:ext cx="319452" cy="917460"/>
            </a:xfrm>
            <a:custGeom>
              <a:avLst/>
              <a:gdLst>
                <a:gd name="connsiteX0" fmla="*/ 159719 w 319452"/>
                <a:gd name="connsiteY0" fmla="*/ 51075 h 917460"/>
                <a:gd name="connsiteX1" fmla="*/ 32809 w 319452"/>
                <a:gd name="connsiteY1" fmla="*/ 849854 h 917460"/>
                <a:gd name="connsiteX2" fmla="*/ 8401 w 319452"/>
                <a:gd name="connsiteY2" fmla="*/ 916735 h 917460"/>
                <a:gd name="connsiteX3" fmla="*/ 228695 w 319452"/>
                <a:gd name="connsiteY3" fmla="*/ 641113 h 917460"/>
                <a:gd name="connsiteX4" fmla="*/ 309847 w 319452"/>
                <a:gd name="connsiteY4" fmla="*/ 17550 h 917460"/>
                <a:gd name="connsiteX5" fmla="*/ 159719 w 319452"/>
                <a:gd name="connsiteY5" fmla="*/ 51075 h 917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9452" h="917460">
                  <a:moveTo>
                    <a:pt x="159719" y="51075"/>
                  </a:moveTo>
                  <a:cubicBezTo>
                    <a:pt x="159719" y="51075"/>
                    <a:pt x="142503" y="699442"/>
                    <a:pt x="32809" y="849854"/>
                  </a:cubicBezTo>
                  <a:cubicBezTo>
                    <a:pt x="32809" y="849854"/>
                    <a:pt x="-20027" y="905012"/>
                    <a:pt x="8401" y="916735"/>
                  </a:cubicBezTo>
                  <a:cubicBezTo>
                    <a:pt x="36830" y="928458"/>
                    <a:pt x="175292" y="796508"/>
                    <a:pt x="228695" y="641113"/>
                  </a:cubicBezTo>
                  <a:cubicBezTo>
                    <a:pt x="282098" y="485774"/>
                    <a:pt x="343486" y="51868"/>
                    <a:pt x="309847" y="17550"/>
                  </a:cubicBezTo>
                  <a:cubicBezTo>
                    <a:pt x="276095" y="-16712"/>
                    <a:pt x="199077" y="1693"/>
                    <a:pt x="159719" y="51075"/>
                  </a:cubicBezTo>
                  <a:close/>
                </a:path>
              </a:pathLst>
            </a:custGeom>
            <a:solidFill>
              <a:srgbClr val="23365F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A66DDE94-3C9D-AF45-76D3-83D5407D4723}"/>
                </a:ext>
              </a:extLst>
            </p:cNvPr>
            <p:cNvSpPr/>
            <p:nvPr/>
          </p:nvSpPr>
          <p:spPr>
            <a:xfrm>
              <a:off x="10301828" y="1196524"/>
              <a:ext cx="319452" cy="917438"/>
            </a:xfrm>
            <a:custGeom>
              <a:avLst/>
              <a:gdLst>
                <a:gd name="connsiteX0" fmla="*/ 159733 w 319452"/>
                <a:gd name="connsiteY0" fmla="*/ 51046 h 917438"/>
                <a:gd name="connsiteX1" fmla="*/ 286643 w 319452"/>
                <a:gd name="connsiteY1" fmla="*/ 849825 h 917438"/>
                <a:gd name="connsiteX2" fmla="*/ 311051 w 319452"/>
                <a:gd name="connsiteY2" fmla="*/ 916706 h 917438"/>
                <a:gd name="connsiteX3" fmla="*/ 90757 w 319452"/>
                <a:gd name="connsiteY3" fmla="*/ 641140 h 917438"/>
                <a:gd name="connsiteX4" fmla="*/ 9605 w 319452"/>
                <a:gd name="connsiteY4" fmla="*/ 17577 h 917438"/>
                <a:gd name="connsiteX5" fmla="*/ 159733 w 319452"/>
                <a:gd name="connsiteY5" fmla="*/ 51046 h 91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9452" h="917438">
                  <a:moveTo>
                    <a:pt x="159733" y="51046"/>
                  </a:moveTo>
                  <a:cubicBezTo>
                    <a:pt x="159733" y="51046"/>
                    <a:pt x="176949" y="699413"/>
                    <a:pt x="286643" y="849825"/>
                  </a:cubicBezTo>
                  <a:cubicBezTo>
                    <a:pt x="286643" y="849825"/>
                    <a:pt x="339480" y="904927"/>
                    <a:pt x="311051" y="916706"/>
                  </a:cubicBezTo>
                  <a:cubicBezTo>
                    <a:pt x="282622" y="928485"/>
                    <a:pt x="144160" y="796478"/>
                    <a:pt x="90757" y="641140"/>
                  </a:cubicBezTo>
                  <a:cubicBezTo>
                    <a:pt x="37354" y="485801"/>
                    <a:pt x="-24034" y="51896"/>
                    <a:pt x="9605" y="17577"/>
                  </a:cubicBezTo>
                  <a:cubicBezTo>
                    <a:pt x="43357" y="-16741"/>
                    <a:pt x="120375" y="1721"/>
                    <a:pt x="159733" y="51046"/>
                  </a:cubicBezTo>
                  <a:close/>
                </a:path>
              </a:pathLst>
            </a:custGeom>
            <a:solidFill>
              <a:srgbClr val="23365F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559DA13A-97D2-3C8B-2187-1D96D4FEB734}"/>
                </a:ext>
              </a:extLst>
            </p:cNvPr>
            <p:cNvSpPr/>
            <p:nvPr/>
          </p:nvSpPr>
          <p:spPr>
            <a:xfrm>
              <a:off x="9518619" y="1679700"/>
              <a:ext cx="932897" cy="883481"/>
            </a:xfrm>
            <a:custGeom>
              <a:avLst/>
              <a:gdLst>
                <a:gd name="connsiteX0" fmla="*/ 908794 w 932897"/>
                <a:gd name="connsiteY0" fmla="*/ 224732 h 883481"/>
                <a:gd name="connsiteX1" fmla="*/ 469395 w 932897"/>
                <a:gd name="connsiteY1" fmla="*/ 68940 h 883481"/>
                <a:gd name="connsiteX2" fmla="*/ 31638 w 932897"/>
                <a:gd name="connsiteY2" fmla="*/ 224732 h 883481"/>
                <a:gd name="connsiteX3" fmla="*/ 253008 w 932897"/>
                <a:gd name="connsiteY3" fmla="*/ 854637 h 883481"/>
                <a:gd name="connsiteX4" fmla="*/ 460787 w 932897"/>
                <a:gd name="connsiteY4" fmla="*/ 854637 h 883481"/>
                <a:gd name="connsiteX5" fmla="*/ 668509 w 932897"/>
                <a:gd name="connsiteY5" fmla="*/ 854637 h 883481"/>
                <a:gd name="connsiteX6" fmla="*/ 908794 w 932897"/>
                <a:gd name="connsiteY6" fmla="*/ 224732 h 883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2897" h="883481">
                  <a:moveTo>
                    <a:pt x="908794" y="224732"/>
                  </a:moveTo>
                  <a:cubicBezTo>
                    <a:pt x="792814" y="-36"/>
                    <a:pt x="642459" y="-63463"/>
                    <a:pt x="469395" y="68940"/>
                  </a:cubicBezTo>
                  <a:cubicBezTo>
                    <a:pt x="296218" y="-63463"/>
                    <a:pt x="174574" y="-1735"/>
                    <a:pt x="31638" y="224732"/>
                  </a:cubicBezTo>
                  <a:cubicBezTo>
                    <a:pt x="-85475" y="410538"/>
                    <a:pt x="152941" y="789681"/>
                    <a:pt x="253008" y="854637"/>
                  </a:cubicBezTo>
                  <a:cubicBezTo>
                    <a:pt x="353018" y="919536"/>
                    <a:pt x="460787" y="854637"/>
                    <a:pt x="460787" y="854637"/>
                  </a:cubicBezTo>
                  <a:cubicBezTo>
                    <a:pt x="460787" y="854637"/>
                    <a:pt x="568499" y="919536"/>
                    <a:pt x="668509" y="854637"/>
                  </a:cubicBezTo>
                  <a:cubicBezTo>
                    <a:pt x="768462" y="789625"/>
                    <a:pt x="1009483" y="419882"/>
                    <a:pt x="908794" y="224732"/>
                  </a:cubicBezTo>
                  <a:close/>
                </a:path>
              </a:pathLst>
            </a:custGeom>
            <a:solidFill>
              <a:srgbClr val="E62745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ACBE3C3D-E428-0563-A556-DDC0F2C5F015}"/>
                </a:ext>
              </a:extLst>
            </p:cNvPr>
            <p:cNvSpPr/>
            <p:nvPr/>
          </p:nvSpPr>
          <p:spPr>
            <a:xfrm>
              <a:off x="9518562" y="1800854"/>
              <a:ext cx="871360" cy="762327"/>
            </a:xfrm>
            <a:custGeom>
              <a:avLst/>
              <a:gdLst>
                <a:gd name="connsiteX0" fmla="*/ 871361 w 871360"/>
                <a:gd name="connsiteY0" fmla="*/ 461145 h 762327"/>
                <a:gd name="connsiteX1" fmla="*/ 677683 w 871360"/>
                <a:gd name="connsiteY1" fmla="*/ 589811 h 762327"/>
                <a:gd name="connsiteX2" fmla="*/ 285344 w 871360"/>
                <a:gd name="connsiteY2" fmla="*/ 462278 h 762327"/>
                <a:gd name="connsiteX3" fmla="*/ 109336 w 871360"/>
                <a:gd name="connsiteY3" fmla="*/ 0 h 762327"/>
                <a:gd name="connsiteX4" fmla="*/ 87023 w 871360"/>
                <a:gd name="connsiteY4" fmla="*/ 25880 h 762327"/>
                <a:gd name="connsiteX5" fmla="*/ 79887 w 871360"/>
                <a:gd name="connsiteY5" fmla="*/ 34885 h 762327"/>
                <a:gd name="connsiteX6" fmla="*/ 62275 w 871360"/>
                <a:gd name="connsiteY6" fmla="*/ 58273 h 762327"/>
                <a:gd name="connsiteX7" fmla="*/ 55649 w 871360"/>
                <a:gd name="connsiteY7" fmla="*/ 67561 h 762327"/>
                <a:gd name="connsiteX8" fmla="*/ 31638 w 871360"/>
                <a:gd name="connsiteY8" fmla="*/ 103578 h 762327"/>
                <a:gd name="connsiteX9" fmla="*/ 253008 w 871360"/>
                <a:gd name="connsiteY9" fmla="*/ 733483 h 762327"/>
                <a:gd name="connsiteX10" fmla="*/ 460787 w 871360"/>
                <a:gd name="connsiteY10" fmla="*/ 733483 h 762327"/>
                <a:gd name="connsiteX11" fmla="*/ 668509 w 871360"/>
                <a:gd name="connsiteY11" fmla="*/ 733483 h 762327"/>
                <a:gd name="connsiteX12" fmla="*/ 689745 w 871360"/>
                <a:gd name="connsiteY12" fmla="*/ 717060 h 762327"/>
                <a:gd name="connsiteX13" fmla="*/ 871361 w 871360"/>
                <a:gd name="connsiteY13" fmla="*/ 461145 h 762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71360" h="762327">
                  <a:moveTo>
                    <a:pt x="871361" y="461145"/>
                  </a:moveTo>
                  <a:cubicBezTo>
                    <a:pt x="811615" y="520834"/>
                    <a:pt x="723611" y="581146"/>
                    <a:pt x="677683" y="589811"/>
                  </a:cubicBezTo>
                  <a:cubicBezTo>
                    <a:pt x="559664" y="612123"/>
                    <a:pt x="422504" y="487762"/>
                    <a:pt x="285344" y="462278"/>
                  </a:cubicBezTo>
                  <a:cubicBezTo>
                    <a:pt x="180804" y="442797"/>
                    <a:pt x="69241" y="190393"/>
                    <a:pt x="109336" y="0"/>
                  </a:cubicBezTo>
                  <a:cubicBezTo>
                    <a:pt x="101917" y="7985"/>
                    <a:pt x="94442" y="16649"/>
                    <a:pt x="87023" y="25880"/>
                  </a:cubicBezTo>
                  <a:cubicBezTo>
                    <a:pt x="84644" y="28769"/>
                    <a:pt x="82266" y="31883"/>
                    <a:pt x="79887" y="34885"/>
                  </a:cubicBezTo>
                  <a:cubicBezTo>
                    <a:pt x="74054" y="42303"/>
                    <a:pt x="68222" y="50119"/>
                    <a:pt x="62275" y="58273"/>
                  </a:cubicBezTo>
                  <a:cubicBezTo>
                    <a:pt x="60067" y="61331"/>
                    <a:pt x="57858" y="64389"/>
                    <a:pt x="55649" y="67561"/>
                  </a:cubicBezTo>
                  <a:cubicBezTo>
                    <a:pt x="47721" y="78943"/>
                    <a:pt x="39736" y="90779"/>
                    <a:pt x="31638" y="103578"/>
                  </a:cubicBezTo>
                  <a:cubicBezTo>
                    <a:pt x="-85475" y="289384"/>
                    <a:pt x="152941" y="668528"/>
                    <a:pt x="253008" y="733483"/>
                  </a:cubicBezTo>
                  <a:cubicBezTo>
                    <a:pt x="353018" y="798382"/>
                    <a:pt x="460787" y="733483"/>
                    <a:pt x="460787" y="733483"/>
                  </a:cubicBezTo>
                  <a:cubicBezTo>
                    <a:pt x="460787" y="733483"/>
                    <a:pt x="568499" y="798382"/>
                    <a:pt x="668509" y="733483"/>
                  </a:cubicBezTo>
                  <a:cubicBezTo>
                    <a:pt x="674455" y="729632"/>
                    <a:pt x="681647" y="724026"/>
                    <a:pt x="689745" y="717060"/>
                  </a:cubicBezTo>
                  <a:cubicBezTo>
                    <a:pt x="741563" y="671586"/>
                    <a:pt x="817052" y="572085"/>
                    <a:pt x="871361" y="461145"/>
                  </a:cubicBezTo>
                  <a:close/>
                </a:path>
              </a:pathLst>
            </a:custGeom>
            <a:solidFill>
              <a:srgbClr val="B51639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074BBD8E-845D-C5E6-37D6-B5222730D934}"/>
                </a:ext>
              </a:extLst>
            </p:cNvPr>
            <p:cNvSpPr/>
            <p:nvPr/>
          </p:nvSpPr>
          <p:spPr>
            <a:xfrm>
              <a:off x="10138899" y="1781359"/>
              <a:ext cx="236182" cy="176512"/>
            </a:xfrm>
            <a:custGeom>
              <a:avLst/>
              <a:gdLst>
                <a:gd name="connsiteX0" fmla="*/ 61877 w 236182"/>
                <a:gd name="connsiteY0" fmla="*/ 6810 h 176512"/>
                <a:gd name="connsiteX1" fmla="*/ 235338 w 236182"/>
                <a:gd name="connsiteY1" fmla="*/ 155692 h 176512"/>
                <a:gd name="connsiteX2" fmla="*/ 2018 w 236182"/>
                <a:gd name="connsiteY2" fmla="*/ 81223 h 176512"/>
                <a:gd name="connsiteX3" fmla="*/ 61877 w 236182"/>
                <a:gd name="connsiteY3" fmla="*/ 6810 h 17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6182" h="176512">
                  <a:moveTo>
                    <a:pt x="61877" y="6810"/>
                  </a:moveTo>
                  <a:cubicBezTo>
                    <a:pt x="61877" y="6810"/>
                    <a:pt x="250288" y="95890"/>
                    <a:pt x="235338" y="155692"/>
                  </a:cubicBezTo>
                  <a:cubicBezTo>
                    <a:pt x="220387" y="215551"/>
                    <a:pt x="10966" y="132417"/>
                    <a:pt x="2018" y="81223"/>
                  </a:cubicBezTo>
                  <a:cubicBezTo>
                    <a:pt x="-6929" y="30085"/>
                    <a:pt x="14024" y="-18221"/>
                    <a:pt x="61877" y="6810"/>
                  </a:cubicBezTo>
                  <a:close/>
                </a:path>
              </a:pathLst>
            </a:custGeom>
            <a:solidFill>
              <a:srgbClr val="E3EFF7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C5FBE60B-2E81-7211-7A5F-B863ABECCC1E}"/>
                </a:ext>
              </a:extLst>
            </p:cNvPr>
            <p:cNvSpPr/>
            <p:nvPr/>
          </p:nvSpPr>
          <p:spPr>
            <a:xfrm>
              <a:off x="9820469" y="1755990"/>
              <a:ext cx="277748" cy="65726"/>
            </a:xfrm>
            <a:custGeom>
              <a:avLst/>
              <a:gdLst>
                <a:gd name="connsiteX0" fmla="*/ 262175 w 277748"/>
                <a:gd name="connsiteY0" fmla="*/ 44807 h 65726"/>
                <a:gd name="connsiteX1" fmla="*/ 9431 w 277748"/>
                <a:gd name="connsiteY1" fmla="*/ 35973 h 65726"/>
                <a:gd name="connsiteX2" fmla="*/ 262175 w 277748"/>
                <a:gd name="connsiteY2" fmla="*/ 44807 h 65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7748" h="65726">
                  <a:moveTo>
                    <a:pt x="262175" y="44807"/>
                  </a:moveTo>
                  <a:cubicBezTo>
                    <a:pt x="262175" y="44807"/>
                    <a:pt x="87186" y="97304"/>
                    <a:pt x="9431" y="35973"/>
                  </a:cubicBezTo>
                  <a:cubicBezTo>
                    <a:pt x="-68379" y="-25302"/>
                    <a:pt x="363827" y="1258"/>
                    <a:pt x="262175" y="44807"/>
                  </a:cubicBezTo>
                  <a:close/>
                </a:path>
              </a:pathLst>
            </a:custGeom>
            <a:solidFill>
              <a:srgbClr val="B51639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6EFD7760-832E-9820-3054-08DB07CFF605}"/>
                </a:ext>
              </a:extLst>
            </p:cNvPr>
            <p:cNvSpPr/>
            <p:nvPr/>
          </p:nvSpPr>
          <p:spPr>
            <a:xfrm>
              <a:off x="9954205" y="1386604"/>
              <a:ext cx="146900" cy="434240"/>
            </a:xfrm>
            <a:custGeom>
              <a:avLst/>
              <a:gdLst>
                <a:gd name="connsiteX0" fmla="*/ 0 w 146900"/>
                <a:gd name="connsiteY0" fmla="*/ 432202 h 434240"/>
                <a:gd name="connsiteX1" fmla="*/ 73337 w 146900"/>
                <a:gd name="connsiteY1" fmla="*/ 1071 h 434240"/>
                <a:gd name="connsiteX2" fmla="*/ 146901 w 146900"/>
                <a:gd name="connsiteY2" fmla="*/ 40769 h 434240"/>
                <a:gd name="connsiteX3" fmla="*/ 38452 w 146900"/>
                <a:gd name="connsiteY3" fmla="*/ 434241 h 434240"/>
                <a:gd name="connsiteX4" fmla="*/ 0 w 146900"/>
                <a:gd name="connsiteY4" fmla="*/ 432202 h 43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900" h="434240">
                  <a:moveTo>
                    <a:pt x="0" y="432202"/>
                  </a:moveTo>
                  <a:cubicBezTo>
                    <a:pt x="0" y="432202"/>
                    <a:pt x="12742" y="99948"/>
                    <a:pt x="73337" y="1071"/>
                  </a:cubicBezTo>
                  <a:cubicBezTo>
                    <a:pt x="73337" y="1071"/>
                    <a:pt x="134159" y="-10256"/>
                    <a:pt x="146901" y="40769"/>
                  </a:cubicBezTo>
                  <a:cubicBezTo>
                    <a:pt x="146901" y="40769"/>
                    <a:pt x="48023" y="374778"/>
                    <a:pt x="38452" y="434241"/>
                  </a:cubicBezTo>
                  <a:lnTo>
                    <a:pt x="0" y="432202"/>
                  </a:lnTo>
                  <a:close/>
                </a:path>
              </a:pathLst>
            </a:custGeom>
            <a:solidFill>
              <a:srgbClr val="966B38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476E5EFE-284D-E28D-01DF-EE1B5C14F764}"/>
                </a:ext>
              </a:extLst>
            </p:cNvPr>
            <p:cNvSpPr/>
            <p:nvPr/>
          </p:nvSpPr>
          <p:spPr>
            <a:xfrm>
              <a:off x="9954205" y="1386710"/>
              <a:ext cx="99217" cy="433171"/>
            </a:xfrm>
            <a:custGeom>
              <a:avLst/>
              <a:gdLst>
                <a:gd name="connsiteX0" fmla="*/ 73337 w 99217"/>
                <a:gd name="connsiteY0" fmla="*/ 909 h 433171"/>
                <a:gd name="connsiteX1" fmla="*/ 0 w 99217"/>
                <a:gd name="connsiteY1" fmla="*/ 432039 h 433171"/>
                <a:gd name="connsiteX2" fmla="*/ 22086 w 99217"/>
                <a:gd name="connsiteY2" fmla="*/ 433172 h 433171"/>
                <a:gd name="connsiteX3" fmla="*/ 99217 w 99217"/>
                <a:gd name="connsiteY3" fmla="*/ 738 h 433171"/>
                <a:gd name="connsiteX4" fmla="*/ 73337 w 99217"/>
                <a:gd name="connsiteY4" fmla="*/ 909 h 433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217" h="433171">
                  <a:moveTo>
                    <a:pt x="73337" y="909"/>
                  </a:moveTo>
                  <a:cubicBezTo>
                    <a:pt x="12742" y="99786"/>
                    <a:pt x="0" y="432039"/>
                    <a:pt x="0" y="432039"/>
                  </a:cubicBezTo>
                  <a:lnTo>
                    <a:pt x="22086" y="433172"/>
                  </a:lnTo>
                  <a:cubicBezTo>
                    <a:pt x="31600" y="332596"/>
                    <a:pt x="84890" y="70508"/>
                    <a:pt x="99217" y="738"/>
                  </a:cubicBezTo>
                  <a:cubicBezTo>
                    <a:pt x="85116" y="-1017"/>
                    <a:pt x="73337" y="909"/>
                    <a:pt x="73337" y="909"/>
                  </a:cubicBezTo>
                  <a:close/>
                </a:path>
              </a:pathLst>
            </a:custGeom>
            <a:solidFill>
              <a:srgbClr val="82592B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95DB2489-8F57-2864-1A13-42949DB22FC9}"/>
                </a:ext>
              </a:extLst>
            </p:cNvPr>
            <p:cNvSpPr/>
            <p:nvPr/>
          </p:nvSpPr>
          <p:spPr>
            <a:xfrm>
              <a:off x="10012931" y="1386548"/>
              <a:ext cx="88174" cy="40768"/>
            </a:xfrm>
            <a:custGeom>
              <a:avLst/>
              <a:gdLst>
                <a:gd name="connsiteX0" fmla="*/ 14611 w 88174"/>
                <a:gd name="connsiteY0" fmla="*/ 1071 h 40768"/>
                <a:gd name="connsiteX1" fmla="*/ 0 w 88174"/>
                <a:gd name="connsiteY1" fmla="*/ 32274 h 40768"/>
                <a:gd name="connsiteX2" fmla="*/ 88174 w 88174"/>
                <a:gd name="connsiteY2" fmla="*/ 40769 h 40768"/>
                <a:gd name="connsiteX3" fmla="*/ 14611 w 88174"/>
                <a:gd name="connsiteY3" fmla="*/ 1071 h 40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74" h="40768">
                  <a:moveTo>
                    <a:pt x="14611" y="1071"/>
                  </a:moveTo>
                  <a:cubicBezTo>
                    <a:pt x="9344" y="9678"/>
                    <a:pt x="4531" y="20552"/>
                    <a:pt x="0" y="32274"/>
                  </a:cubicBezTo>
                  <a:cubicBezTo>
                    <a:pt x="37830" y="39580"/>
                    <a:pt x="88174" y="40769"/>
                    <a:pt x="88174" y="40769"/>
                  </a:cubicBezTo>
                  <a:cubicBezTo>
                    <a:pt x="75432" y="-10256"/>
                    <a:pt x="14611" y="1071"/>
                    <a:pt x="14611" y="1071"/>
                  </a:cubicBezTo>
                  <a:close/>
                </a:path>
              </a:pathLst>
            </a:custGeom>
            <a:solidFill>
              <a:srgbClr val="B48653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A1EBB4B1-D112-F960-30F1-5B2F845C5790}"/>
                </a:ext>
              </a:extLst>
            </p:cNvPr>
            <p:cNvSpPr/>
            <p:nvPr/>
          </p:nvSpPr>
          <p:spPr>
            <a:xfrm>
              <a:off x="9369453" y="1974859"/>
              <a:ext cx="341377" cy="439420"/>
            </a:xfrm>
            <a:custGeom>
              <a:avLst/>
              <a:gdLst>
                <a:gd name="connsiteX0" fmla="*/ 8023 w 341377"/>
                <a:gd name="connsiteY0" fmla="*/ 283289 h 439420"/>
                <a:gd name="connsiteX1" fmla="*/ 131649 w 341377"/>
                <a:gd name="connsiteY1" fmla="*/ 41022 h 439420"/>
                <a:gd name="connsiteX2" fmla="*/ 313264 w 341377"/>
                <a:gd name="connsiteY2" fmla="*/ 19219 h 439420"/>
                <a:gd name="connsiteX3" fmla="*/ 172026 w 341377"/>
                <a:gd name="connsiteY3" fmla="*/ 105355 h 439420"/>
                <a:gd name="connsiteX4" fmla="*/ 336879 w 341377"/>
                <a:gd name="connsiteY4" fmla="*/ 129083 h 439420"/>
                <a:gd name="connsiteX5" fmla="*/ 182843 w 341377"/>
                <a:gd name="connsiteY5" fmla="*/ 181636 h 439420"/>
                <a:gd name="connsiteX6" fmla="*/ 341013 w 341377"/>
                <a:gd name="connsiteY6" fmla="*/ 229603 h 439420"/>
                <a:gd name="connsiteX7" fmla="*/ 191451 w 341377"/>
                <a:gd name="connsiteY7" fmla="*/ 256389 h 439420"/>
                <a:gd name="connsiteX8" fmla="*/ 341013 w 341377"/>
                <a:gd name="connsiteY8" fmla="*/ 317721 h 439420"/>
                <a:gd name="connsiteX9" fmla="*/ 191451 w 341377"/>
                <a:gd name="connsiteY9" fmla="*/ 341675 h 439420"/>
                <a:gd name="connsiteX10" fmla="*/ 85721 w 341377"/>
                <a:gd name="connsiteY10" fmla="*/ 438910 h 439420"/>
                <a:gd name="connsiteX11" fmla="*/ 8023 w 341377"/>
                <a:gd name="connsiteY11" fmla="*/ 283289 h 439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1377" h="439420">
                  <a:moveTo>
                    <a:pt x="8023" y="283289"/>
                  </a:moveTo>
                  <a:cubicBezTo>
                    <a:pt x="8023" y="283289"/>
                    <a:pt x="32318" y="77549"/>
                    <a:pt x="131649" y="41022"/>
                  </a:cubicBezTo>
                  <a:cubicBezTo>
                    <a:pt x="194792" y="17803"/>
                    <a:pt x="313264" y="-25010"/>
                    <a:pt x="313264" y="19219"/>
                  </a:cubicBezTo>
                  <a:cubicBezTo>
                    <a:pt x="313264" y="63448"/>
                    <a:pt x="172026" y="105355"/>
                    <a:pt x="172026" y="105355"/>
                  </a:cubicBezTo>
                  <a:cubicBezTo>
                    <a:pt x="172026" y="105355"/>
                    <a:pt x="332688" y="109659"/>
                    <a:pt x="336879" y="129083"/>
                  </a:cubicBezTo>
                  <a:cubicBezTo>
                    <a:pt x="347809" y="180164"/>
                    <a:pt x="182843" y="181636"/>
                    <a:pt x="182843" y="181636"/>
                  </a:cubicBezTo>
                  <a:cubicBezTo>
                    <a:pt x="182843" y="181636"/>
                    <a:pt x="339541" y="201061"/>
                    <a:pt x="341013" y="229603"/>
                  </a:cubicBezTo>
                  <a:cubicBezTo>
                    <a:pt x="342315" y="254294"/>
                    <a:pt x="268865" y="265394"/>
                    <a:pt x="191451" y="256389"/>
                  </a:cubicBezTo>
                  <a:cubicBezTo>
                    <a:pt x="191451" y="256389"/>
                    <a:pt x="335123" y="292973"/>
                    <a:pt x="341013" y="317721"/>
                  </a:cubicBezTo>
                  <a:cubicBezTo>
                    <a:pt x="349961" y="355097"/>
                    <a:pt x="191451" y="341675"/>
                    <a:pt x="191451" y="341675"/>
                  </a:cubicBezTo>
                  <a:cubicBezTo>
                    <a:pt x="191451" y="341675"/>
                    <a:pt x="123607" y="447632"/>
                    <a:pt x="85721" y="438910"/>
                  </a:cubicBezTo>
                  <a:cubicBezTo>
                    <a:pt x="-30712" y="412124"/>
                    <a:pt x="3776" y="314322"/>
                    <a:pt x="8023" y="283289"/>
                  </a:cubicBezTo>
                  <a:close/>
                </a:path>
              </a:pathLst>
            </a:custGeom>
            <a:solidFill>
              <a:srgbClr val="F9C5A6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3B3D970D-3C67-9F7B-C0BF-EB04BE02C853}"/>
                </a:ext>
              </a:extLst>
            </p:cNvPr>
            <p:cNvSpPr/>
            <p:nvPr/>
          </p:nvSpPr>
          <p:spPr>
            <a:xfrm>
              <a:off x="10202619" y="1974859"/>
              <a:ext cx="341378" cy="439420"/>
            </a:xfrm>
            <a:custGeom>
              <a:avLst/>
              <a:gdLst>
                <a:gd name="connsiteX0" fmla="*/ 333355 w 341378"/>
                <a:gd name="connsiteY0" fmla="*/ 283289 h 439420"/>
                <a:gd name="connsiteX1" fmla="*/ 209729 w 341378"/>
                <a:gd name="connsiteY1" fmla="*/ 41022 h 439420"/>
                <a:gd name="connsiteX2" fmla="*/ 28114 w 341378"/>
                <a:gd name="connsiteY2" fmla="*/ 19219 h 439420"/>
                <a:gd name="connsiteX3" fmla="*/ 169352 w 341378"/>
                <a:gd name="connsiteY3" fmla="*/ 105355 h 439420"/>
                <a:gd name="connsiteX4" fmla="*/ 4499 w 341378"/>
                <a:gd name="connsiteY4" fmla="*/ 129083 h 439420"/>
                <a:gd name="connsiteX5" fmla="*/ 158535 w 341378"/>
                <a:gd name="connsiteY5" fmla="*/ 181636 h 439420"/>
                <a:gd name="connsiteX6" fmla="*/ 365 w 341378"/>
                <a:gd name="connsiteY6" fmla="*/ 229603 h 439420"/>
                <a:gd name="connsiteX7" fmla="*/ 149927 w 341378"/>
                <a:gd name="connsiteY7" fmla="*/ 256389 h 439420"/>
                <a:gd name="connsiteX8" fmla="*/ 365 w 341378"/>
                <a:gd name="connsiteY8" fmla="*/ 317721 h 439420"/>
                <a:gd name="connsiteX9" fmla="*/ 149927 w 341378"/>
                <a:gd name="connsiteY9" fmla="*/ 341675 h 439420"/>
                <a:gd name="connsiteX10" fmla="*/ 255657 w 341378"/>
                <a:gd name="connsiteY10" fmla="*/ 438910 h 439420"/>
                <a:gd name="connsiteX11" fmla="*/ 333355 w 341378"/>
                <a:gd name="connsiteY11" fmla="*/ 283289 h 439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1378" h="439420">
                  <a:moveTo>
                    <a:pt x="333355" y="283289"/>
                  </a:moveTo>
                  <a:cubicBezTo>
                    <a:pt x="333355" y="283289"/>
                    <a:pt x="309060" y="77549"/>
                    <a:pt x="209729" y="41022"/>
                  </a:cubicBezTo>
                  <a:cubicBezTo>
                    <a:pt x="146529" y="17803"/>
                    <a:pt x="28114" y="-25010"/>
                    <a:pt x="28114" y="19219"/>
                  </a:cubicBezTo>
                  <a:cubicBezTo>
                    <a:pt x="28114" y="63448"/>
                    <a:pt x="169352" y="105355"/>
                    <a:pt x="169352" y="105355"/>
                  </a:cubicBezTo>
                  <a:cubicBezTo>
                    <a:pt x="169352" y="105355"/>
                    <a:pt x="8633" y="109659"/>
                    <a:pt x="4499" y="129083"/>
                  </a:cubicBezTo>
                  <a:cubicBezTo>
                    <a:pt x="-6374" y="180164"/>
                    <a:pt x="158535" y="181636"/>
                    <a:pt x="158535" y="181636"/>
                  </a:cubicBezTo>
                  <a:cubicBezTo>
                    <a:pt x="158535" y="181636"/>
                    <a:pt x="1837" y="201061"/>
                    <a:pt x="365" y="229603"/>
                  </a:cubicBezTo>
                  <a:cubicBezTo>
                    <a:pt x="-937" y="254294"/>
                    <a:pt x="72513" y="265394"/>
                    <a:pt x="149927" y="256389"/>
                  </a:cubicBezTo>
                  <a:cubicBezTo>
                    <a:pt x="149927" y="256389"/>
                    <a:pt x="6255" y="292973"/>
                    <a:pt x="365" y="317721"/>
                  </a:cubicBezTo>
                  <a:cubicBezTo>
                    <a:pt x="-8583" y="355097"/>
                    <a:pt x="149927" y="341675"/>
                    <a:pt x="149927" y="341675"/>
                  </a:cubicBezTo>
                  <a:cubicBezTo>
                    <a:pt x="149927" y="341675"/>
                    <a:pt x="217771" y="447632"/>
                    <a:pt x="255657" y="438910"/>
                  </a:cubicBezTo>
                  <a:cubicBezTo>
                    <a:pt x="372090" y="412124"/>
                    <a:pt x="337602" y="314322"/>
                    <a:pt x="333355" y="283289"/>
                  </a:cubicBezTo>
                  <a:close/>
                </a:path>
              </a:pathLst>
            </a:custGeom>
            <a:solidFill>
              <a:srgbClr val="F9C5A6"/>
            </a:solidFill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8FDCBA50-DF31-466C-CB7A-747B245BF213}"/>
              </a:ext>
            </a:extLst>
          </p:cNvPr>
          <p:cNvGrpSpPr/>
          <p:nvPr/>
        </p:nvGrpSpPr>
        <p:grpSpPr>
          <a:xfrm>
            <a:off x="869003" y="1673112"/>
            <a:ext cx="5226996" cy="1203287"/>
            <a:chOff x="869003" y="1862351"/>
            <a:chExt cx="5226996" cy="1203287"/>
          </a:xfrm>
        </p:grpSpPr>
        <p:sp>
          <p:nvSpPr>
            <p:cNvPr id="161" name="矩形: 圆角 160">
              <a:extLst>
                <a:ext uri="{FF2B5EF4-FFF2-40B4-BE49-F238E27FC236}">
                  <a16:creationId xmlns:a16="http://schemas.microsoft.com/office/drawing/2014/main" id="{9E7C5698-A3EB-F7B8-F3CD-2F48A19E4C30}"/>
                </a:ext>
              </a:extLst>
            </p:cNvPr>
            <p:cNvSpPr/>
            <p:nvPr/>
          </p:nvSpPr>
          <p:spPr>
            <a:xfrm>
              <a:off x="1200520" y="1869392"/>
              <a:ext cx="2359816" cy="577361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D47364E9-92C2-8774-0053-0E9383E1239A}"/>
                </a:ext>
              </a:extLst>
            </p:cNvPr>
            <p:cNvSpPr/>
            <p:nvPr/>
          </p:nvSpPr>
          <p:spPr>
            <a:xfrm>
              <a:off x="869003" y="1862351"/>
              <a:ext cx="821377" cy="610173"/>
            </a:xfrm>
            <a:custGeom>
              <a:avLst/>
              <a:gdLst>
                <a:gd name="connsiteX0" fmla="*/ 457200 w 1230909"/>
                <a:gd name="connsiteY0" fmla="*/ 0 h 914400"/>
                <a:gd name="connsiteX1" fmla="*/ 878471 w 1230909"/>
                <a:gd name="connsiteY1" fmla="*/ 279237 h 914400"/>
                <a:gd name="connsiteX2" fmla="*/ 889513 w 1230909"/>
                <a:gd name="connsiteY2" fmla="*/ 314809 h 914400"/>
                <a:gd name="connsiteX3" fmla="*/ 929117 w 1230909"/>
                <a:gd name="connsiteY3" fmla="*/ 310816 h 914400"/>
                <a:gd name="connsiteX4" fmla="*/ 1230909 w 1230909"/>
                <a:gd name="connsiteY4" fmla="*/ 612608 h 914400"/>
                <a:gd name="connsiteX5" fmla="*/ 929117 w 1230909"/>
                <a:gd name="connsiteY5" fmla="*/ 914400 h 914400"/>
                <a:gd name="connsiteX6" fmla="*/ 760382 w 1230909"/>
                <a:gd name="connsiteY6" fmla="*/ 862859 h 914400"/>
                <a:gd name="connsiteX7" fmla="*/ 720520 w 1230909"/>
                <a:gd name="connsiteY7" fmla="*/ 829969 h 914400"/>
                <a:gd name="connsiteX8" fmla="*/ 712825 w 1230909"/>
                <a:gd name="connsiteY8" fmla="*/ 836318 h 914400"/>
                <a:gd name="connsiteX9" fmla="*/ 457200 w 1230909"/>
                <a:gd name="connsiteY9" fmla="*/ 914400 h 914400"/>
                <a:gd name="connsiteX10" fmla="*/ 0 w 1230909"/>
                <a:gd name="connsiteY10" fmla="*/ 457200 h 914400"/>
                <a:gd name="connsiteX11" fmla="*/ 457200 w 1230909"/>
                <a:gd name="connsiteY11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30909" h="914400">
                  <a:moveTo>
                    <a:pt x="457200" y="0"/>
                  </a:moveTo>
                  <a:cubicBezTo>
                    <a:pt x="646579" y="0"/>
                    <a:pt x="809065" y="115141"/>
                    <a:pt x="878471" y="279237"/>
                  </a:cubicBezTo>
                  <a:lnTo>
                    <a:pt x="889513" y="314809"/>
                  </a:lnTo>
                  <a:lnTo>
                    <a:pt x="929117" y="310816"/>
                  </a:lnTo>
                  <a:cubicBezTo>
                    <a:pt x="1095792" y="310816"/>
                    <a:pt x="1230909" y="445933"/>
                    <a:pt x="1230909" y="612608"/>
                  </a:cubicBezTo>
                  <a:cubicBezTo>
                    <a:pt x="1230909" y="779283"/>
                    <a:pt x="1095792" y="914400"/>
                    <a:pt x="929117" y="914400"/>
                  </a:cubicBezTo>
                  <a:cubicBezTo>
                    <a:pt x="866614" y="914400"/>
                    <a:pt x="808549" y="895399"/>
                    <a:pt x="760382" y="862859"/>
                  </a:cubicBezTo>
                  <a:lnTo>
                    <a:pt x="720520" y="829969"/>
                  </a:lnTo>
                  <a:lnTo>
                    <a:pt x="712825" y="836318"/>
                  </a:lnTo>
                  <a:cubicBezTo>
                    <a:pt x="639856" y="885615"/>
                    <a:pt x="551889" y="914400"/>
                    <a:pt x="457200" y="914400"/>
                  </a:cubicBezTo>
                  <a:cubicBezTo>
                    <a:pt x="204695" y="914400"/>
                    <a:pt x="0" y="709705"/>
                    <a:pt x="0" y="457200"/>
                  </a:cubicBezTo>
                  <a:cubicBezTo>
                    <a:pt x="0" y="204695"/>
                    <a:pt x="204695" y="0"/>
                    <a:pt x="457200" y="0"/>
                  </a:cubicBez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0" name="文本框 169">
              <a:extLst>
                <a:ext uri="{FF2B5EF4-FFF2-40B4-BE49-F238E27FC236}">
                  <a16:creationId xmlns:a16="http://schemas.microsoft.com/office/drawing/2014/main" id="{20A619AD-9041-D1C8-2A7A-A87E3166D25C}"/>
                </a:ext>
              </a:extLst>
            </p:cNvPr>
            <p:cNvSpPr txBox="1"/>
            <p:nvPr/>
          </p:nvSpPr>
          <p:spPr>
            <a:xfrm>
              <a:off x="879656" y="1930574"/>
              <a:ext cx="59824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009547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defRPr>
              </a:lvl1pPr>
            </a:lstStyle>
            <a:p>
              <a:r>
                <a:rPr lang="en-US" altLang="zh-CN" dirty="0"/>
                <a:t>01</a:t>
              </a:r>
              <a:endParaRPr lang="zh-CN" altLang="en-US" dirty="0"/>
            </a:p>
          </p:txBody>
        </p:sp>
        <p:sp>
          <p:nvSpPr>
            <p:cNvPr id="171" name="文本框 170">
              <a:extLst>
                <a:ext uri="{FF2B5EF4-FFF2-40B4-BE49-F238E27FC236}">
                  <a16:creationId xmlns:a16="http://schemas.microsoft.com/office/drawing/2014/main" id="{BBC358CB-22A5-08C6-7EB0-95791BDEFB76}"/>
                </a:ext>
              </a:extLst>
            </p:cNvPr>
            <p:cNvSpPr txBox="1"/>
            <p:nvPr/>
          </p:nvSpPr>
          <p:spPr>
            <a:xfrm>
              <a:off x="937229" y="2533185"/>
              <a:ext cx="515877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id="{FEDA7315-9D33-5BCC-47B8-CC788C4A0F5B}"/>
                </a:ext>
              </a:extLst>
            </p:cNvPr>
            <p:cNvSpPr txBox="1"/>
            <p:nvPr/>
          </p:nvSpPr>
          <p:spPr>
            <a:xfrm>
              <a:off x="1769324" y="195560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4" name="组合 173">
            <a:extLst>
              <a:ext uri="{FF2B5EF4-FFF2-40B4-BE49-F238E27FC236}">
                <a16:creationId xmlns:a16="http://schemas.microsoft.com/office/drawing/2014/main" id="{8CAD6BFF-92BB-1625-D502-36D47A1B89DC}"/>
              </a:ext>
            </a:extLst>
          </p:cNvPr>
          <p:cNvGrpSpPr/>
          <p:nvPr/>
        </p:nvGrpSpPr>
        <p:grpSpPr>
          <a:xfrm>
            <a:off x="866956" y="3048123"/>
            <a:ext cx="5229043" cy="1203287"/>
            <a:chOff x="866956" y="1862351"/>
            <a:chExt cx="5229043" cy="1203287"/>
          </a:xfrm>
        </p:grpSpPr>
        <p:sp>
          <p:nvSpPr>
            <p:cNvPr id="175" name="矩形: 圆角 174">
              <a:extLst>
                <a:ext uri="{FF2B5EF4-FFF2-40B4-BE49-F238E27FC236}">
                  <a16:creationId xmlns:a16="http://schemas.microsoft.com/office/drawing/2014/main" id="{A51D278D-5E00-D73A-FC10-850A22674BF9}"/>
                </a:ext>
              </a:extLst>
            </p:cNvPr>
            <p:cNvSpPr/>
            <p:nvPr/>
          </p:nvSpPr>
          <p:spPr>
            <a:xfrm>
              <a:off x="1200520" y="1869392"/>
              <a:ext cx="3442545" cy="577361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1F500F60-2768-FAE4-04CF-6FE73BE33E23}"/>
                </a:ext>
              </a:extLst>
            </p:cNvPr>
            <p:cNvSpPr/>
            <p:nvPr/>
          </p:nvSpPr>
          <p:spPr>
            <a:xfrm>
              <a:off x="869003" y="1862351"/>
              <a:ext cx="821377" cy="610173"/>
            </a:xfrm>
            <a:custGeom>
              <a:avLst/>
              <a:gdLst>
                <a:gd name="connsiteX0" fmla="*/ 457200 w 1230909"/>
                <a:gd name="connsiteY0" fmla="*/ 0 h 914400"/>
                <a:gd name="connsiteX1" fmla="*/ 878471 w 1230909"/>
                <a:gd name="connsiteY1" fmla="*/ 279237 h 914400"/>
                <a:gd name="connsiteX2" fmla="*/ 889513 w 1230909"/>
                <a:gd name="connsiteY2" fmla="*/ 314809 h 914400"/>
                <a:gd name="connsiteX3" fmla="*/ 929117 w 1230909"/>
                <a:gd name="connsiteY3" fmla="*/ 310816 h 914400"/>
                <a:gd name="connsiteX4" fmla="*/ 1230909 w 1230909"/>
                <a:gd name="connsiteY4" fmla="*/ 612608 h 914400"/>
                <a:gd name="connsiteX5" fmla="*/ 929117 w 1230909"/>
                <a:gd name="connsiteY5" fmla="*/ 914400 h 914400"/>
                <a:gd name="connsiteX6" fmla="*/ 760382 w 1230909"/>
                <a:gd name="connsiteY6" fmla="*/ 862859 h 914400"/>
                <a:gd name="connsiteX7" fmla="*/ 720520 w 1230909"/>
                <a:gd name="connsiteY7" fmla="*/ 829969 h 914400"/>
                <a:gd name="connsiteX8" fmla="*/ 712825 w 1230909"/>
                <a:gd name="connsiteY8" fmla="*/ 836318 h 914400"/>
                <a:gd name="connsiteX9" fmla="*/ 457200 w 1230909"/>
                <a:gd name="connsiteY9" fmla="*/ 914400 h 914400"/>
                <a:gd name="connsiteX10" fmla="*/ 0 w 1230909"/>
                <a:gd name="connsiteY10" fmla="*/ 457200 h 914400"/>
                <a:gd name="connsiteX11" fmla="*/ 457200 w 1230909"/>
                <a:gd name="connsiteY11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30909" h="914400">
                  <a:moveTo>
                    <a:pt x="457200" y="0"/>
                  </a:moveTo>
                  <a:cubicBezTo>
                    <a:pt x="646579" y="0"/>
                    <a:pt x="809065" y="115141"/>
                    <a:pt x="878471" y="279237"/>
                  </a:cubicBezTo>
                  <a:lnTo>
                    <a:pt x="889513" y="314809"/>
                  </a:lnTo>
                  <a:lnTo>
                    <a:pt x="929117" y="310816"/>
                  </a:lnTo>
                  <a:cubicBezTo>
                    <a:pt x="1095792" y="310816"/>
                    <a:pt x="1230909" y="445933"/>
                    <a:pt x="1230909" y="612608"/>
                  </a:cubicBezTo>
                  <a:cubicBezTo>
                    <a:pt x="1230909" y="779283"/>
                    <a:pt x="1095792" y="914400"/>
                    <a:pt x="929117" y="914400"/>
                  </a:cubicBezTo>
                  <a:cubicBezTo>
                    <a:pt x="866614" y="914400"/>
                    <a:pt x="808549" y="895399"/>
                    <a:pt x="760382" y="862859"/>
                  </a:cubicBezTo>
                  <a:lnTo>
                    <a:pt x="720520" y="829969"/>
                  </a:lnTo>
                  <a:lnTo>
                    <a:pt x="712825" y="836318"/>
                  </a:lnTo>
                  <a:cubicBezTo>
                    <a:pt x="639856" y="885615"/>
                    <a:pt x="551889" y="914400"/>
                    <a:pt x="457200" y="914400"/>
                  </a:cubicBezTo>
                  <a:cubicBezTo>
                    <a:pt x="204695" y="914400"/>
                    <a:pt x="0" y="709705"/>
                    <a:pt x="0" y="457200"/>
                  </a:cubicBezTo>
                  <a:cubicBezTo>
                    <a:pt x="0" y="204695"/>
                    <a:pt x="204695" y="0"/>
                    <a:pt x="457200" y="0"/>
                  </a:cubicBez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id="{9C5B2228-F728-57B7-17DA-700062FFB6B2}"/>
                </a:ext>
              </a:extLst>
            </p:cNvPr>
            <p:cNvSpPr txBox="1"/>
            <p:nvPr/>
          </p:nvSpPr>
          <p:spPr>
            <a:xfrm>
              <a:off x="866956" y="1930574"/>
              <a:ext cx="6463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009547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defRPr>
              </a:lvl1pPr>
            </a:lstStyle>
            <a:p>
              <a:r>
                <a:rPr lang="en-US" altLang="zh-CN" dirty="0"/>
                <a:t>02</a:t>
              </a:r>
              <a:endParaRPr lang="zh-CN" altLang="en-US" dirty="0"/>
            </a:p>
          </p:txBody>
        </p:sp>
        <p:sp>
          <p:nvSpPr>
            <p:cNvPr id="178" name="文本框 177">
              <a:extLst>
                <a:ext uri="{FF2B5EF4-FFF2-40B4-BE49-F238E27FC236}">
                  <a16:creationId xmlns:a16="http://schemas.microsoft.com/office/drawing/2014/main" id="{078C5A79-0C9A-9436-221F-59B68EA2046B}"/>
                </a:ext>
              </a:extLst>
            </p:cNvPr>
            <p:cNvSpPr txBox="1"/>
            <p:nvPr/>
          </p:nvSpPr>
          <p:spPr>
            <a:xfrm>
              <a:off x="937229" y="2533185"/>
              <a:ext cx="515877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79" name="文本框 178">
              <a:extLst>
                <a:ext uri="{FF2B5EF4-FFF2-40B4-BE49-F238E27FC236}">
                  <a16:creationId xmlns:a16="http://schemas.microsoft.com/office/drawing/2014/main" id="{3FA47923-EC1E-2A86-C87A-F040778B454A}"/>
                </a:ext>
              </a:extLst>
            </p:cNvPr>
            <p:cNvSpPr txBox="1"/>
            <p:nvPr/>
          </p:nvSpPr>
          <p:spPr>
            <a:xfrm>
              <a:off x="1769324" y="195560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0" name="组合 179">
            <a:extLst>
              <a:ext uri="{FF2B5EF4-FFF2-40B4-BE49-F238E27FC236}">
                <a16:creationId xmlns:a16="http://schemas.microsoft.com/office/drawing/2014/main" id="{B7C97537-94E7-5F25-714B-794B3BDB4647}"/>
              </a:ext>
            </a:extLst>
          </p:cNvPr>
          <p:cNvGrpSpPr/>
          <p:nvPr/>
        </p:nvGrpSpPr>
        <p:grpSpPr>
          <a:xfrm>
            <a:off x="854256" y="4423134"/>
            <a:ext cx="5241743" cy="1203287"/>
            <a:chOff x="854256" y="1862351"/>
            <a:chExt cx="5241743" cy="1203287"/>
          </a:xfrm>
        </p:grpSpPr>
        <p:sp>
          <p:nvSpPr>
            <p:cNvPr id="181" name="矩形: 圆角 180">
              <a:extLst>
                <a:ext uri="{FF2B5EF4-FFF2-40B4-BE49-F238E27FC236}">
                  <a16:creationId xmlns:a16="http://schemas.microsoft.com/office/drawing/2014/main" id="{14D37CAD-D73F-9902-2378-33EDED7CB768}"/>
                </a:ext>
              </a:extLst>
            </p:cNvPr>
            <p:cNvSpPr/>
            <p:nvPr/>
          </p:nvSpPr>
          <p:spPr>
            <a:xfrm>
              <a:off x="1200520" y="1869392"/>
              <a:ext cx="4853940" cy="577361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5397ED93-B951-A9FC-1486-82205F27D47D}"/>
                </a:ext>
              </a:extLst>
            </p:cNvPr>
            <p:cNvSpPr/>
            <p:nvPr/>
          </p:nvSpPr>
          <p:spPr>
            <a:xfrm>
              <a:off x="869003" y="1862351"/>
              <a:ext cx="821377" cy="610173"/>
            </a:xfrm>
            <a:custGeom>
              <a:avLst/>
              <a:gdLst>
                <a:gd name="connsiteX0" fmla="*/ 457200 w 1230909"/>
                <a:gd name="connsiteY0" fmla="*/ 0 h 914400"/>
                <a:gd name="connsiteX1" fmla="*/ 878471 w 1230909"/>
                <a:gd name="connsiteY1" fmla="*/ 279237 h 914400"/>
                <a:gd name="connsiteX2" fmla="*/ 889513 w 1230909"/>
                <a:gd name="connsiteY2" fmla="*/ 314809 h 914400"/>
                <a:gd name="connsiteX3" fmla="*/ 929117 w 1230909"/>
                <a:gd name="connsiteY3" fmla="*/ 310816 h 914400"/>
                <a:gd name="connsiteX4" fmla="*/ 1230909 w 1230909"/>
                <a:gd name="connsiteY4" fmla="*/ 612608 h 914400"/>
                <a:gd name="connsiteX5" fmla="*/ 929117 w 1230909"/>
                <a:gd name="connsiteY5" fmla="*/ 914400 h 914400"/>
                <a:gd name="connsiteX6" fmla="*/ 760382 w 1230909"/>
                <a:gd name="connsiteY6" fmla="*/ 862859 h 914400"/>
                <a:gd name="connsiteX7" fmla="*/ 720520 w 1230909"/>
                <a:gd name="connsiteY7" fmla="*/ 829969 h 914400"/>
                <a:gd name="connsiteX8" fmla="*/ 712825 w 1230909"/>
                <a:gd name="connsiteY8" fmla="*/ 836318 h 914400"/>
                <a:gd name="connsiteX9" fmla="*/ 457200 w 1230909"/>
                <a:gd name="connsiteY9" fmla="*/ 914400 h 914400"/>
                <a:gd name="connsiteX10" fmla="*/ 0 w 1230909"/>
                <a:gd name="connsiteY10" fmla="*/ 457200 h 914400"/>
                <a:gd name="connsiteX11" fmla="*/ 457200 w 1230909"/>
                <a:gd name="connsiteY11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30909" h="914400">
                  <a:moveTo>
                    <a:pt x="457200" y="0"/>
                  </a:moveTo>
                  <a:cubicBezTo>
                    <a:pt x="646579" y="0"/>
                    <a:pt x="809065" y="115141"/>
                    <a:pt x="878471" y="279237"/>
                  </a:cubicBezTo>
                  <a:lnTo>
                    <a:pt x="889513" y="314809"/>
                  </a:lnTo>
                  <a:lnTo>
                    <a:pt x="929117" y="310816"/>
                  </a:lnTo>
                  <a:cubicBezTo>
                    <a:pt x="1095792" y="310816"/>
                    <a:pt x="1230909" y="445933"/>
                    <a:pt x="1230909" y="612608"/>
                  </a:cubicBezTo>
                  <a:cubicBezTo>
                    <a:pt x="1230909" y="779283"/>
                    <a:pt x="1095792" y="914400"/>
                    <a:pt x="929117" y="914400"/>
                  </a:cubicBezTo>
                  <a:cubicBezTo>
                    <a:pt x="866614" y="914400"/>
                    <a:pt x="808549" y="895399"/>
                    <a:pt x="760382" y="862859"/>
                  </a:cubicBezTo>
                  <a:lnTo>
                    <a:pt x="720520" y="829969"/>
                  </a:lnTo>
                  <a:lnTo>
                    <a:pt x="712825" y="836318"/>
                  </a:lnTo>
                  <a:cubicBezTo>
                    <a:pt x="639856" y="885615"/>
                    <a:pt x="551889" y="914400"/>
                    <a:pt x="457200" y="914400"/>
                  </a:cubicBezTo>
                  <a:cubicBezTo>
                    <a:pt x="204695" y="914400"/>
                    <a:pt x="0" y="709705"/>
                    <a:pt x="0" y="457200"/>
                  </a:cubicBezTo>
                  <a:cubicBezTo>
                    <a:pt x="0" y="204695"/>
                    <a:pt x="204695" y="0"/>
                    <a:pt x="457200" y="0"/>
                  </a:cubicBez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3" name="文本框 182">
              <a:extLst>
                <a:ext uri="{FF2B5EF4-FFF2-40B4-BE49-F238E27FC236}">
                  <a16:creationId xmlns:a16="http://schemas.microsoft.com/office/drawing/2014/main" id="{1EE0CAF1-EDC2-2436-4453-9C89F0F9F157}"/>
                </a:ext>
              </a:extLst>
            </p:cNvPr>
            <p:cNvSpPr txBox="1"/>
            <p:nvPr/>
          </p:nvSpPr>
          <p:spPr>
            <a:xfrm>
              <a:off x="854256" y="1930574"/>
              <a:ext cx="64953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009547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defRPr>
              </a:lvl1pPr>
            </a:lstStyle>
            <a:p>
              <a:r>
                <a:rPr lang="en-US" altLang="zh-CN" dirty="0"/>
                <a:t>03</a:t>
              </a:r>
              <a:endParaRPr lang="zh-CN" altLang="en-US" dirty="0"/>
            </a:p>
          </p:txBody>
        </p:sp>
        <p:sp>
          <p:nvSpPr>
            <p:cNvPr id="184" name="文本框 183">
              <a:extLst>
                <a:ext uri="{FF2B5EF4-FFF2-40B4-BE49-F238E27FC236}">
                  <a16:creationId xmlns:a16="http://schemas.microsoft.com/office/drawing/2014/main" id="{6861A0B6-13EE-3CF4-5880-122462E82095}"/>
                </a:ext>
              </a:extLst>
            </p:cNvPr>
            <p:cNvSpPr txBox="1"/>
            <p:nvPr/>
          </p:nvSpPr>
          <p:spPr>
            <a:xfrm>
              <a:off x="937229" y="2533185"/>
              <a:ext cx="515877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85" name="文本框 184">
              <a:extLst>
                <a:ext uri="{FF2B5EF4-FFF2-40B4-BE49-F238E27FC236}">
                  <a16:creationId xmlns:a16="http://schemas.microsoft.com/office/drawing/2014/main" id="{B6E314A3-CBB2-0D7A-9DFA-3986A71D8BF1}"/>
                </a:ext>
              </a:extLst>
            </p:cNvPr>
            <p:cNvSpPr txBox="1"/>
            <p:nvPr/>
          </p:nvSpPr>
          <p:spPr>
            <a:xfrm>
              <a:off x="1769324" y="195560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047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950659-BE95-3FF5-1AF1-742DAD1CC6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思想气泡: 云 27">
            <a:extLst>
              <a:ext uri="{FF2B5EF4-FFF2-40B4-BE49-F238E27FC236}">
                <a16:creationId xmlns:a16="http://schemas.microsoft.com/office/drawing/2014/main" id="{964DF182-A711-7A72-B69D-11ECC4B9B5FE}"/>
              </a:ext>
            </a:extLst>
          </p:cNvPr>
          <p:cNvSpPr/>
          <p:nvPr/>
        </p:nvSpPr>
        <p:spPr>
          <a:xfrm>
            <a:off x="862098" y="1278964"/>
            <a:ext cx="3419134" cy="2197100"/>
          </a:xfrm>
          <a:prstGeom prst="cloudCallout">
            <a:avLst>
              <a:gd name="adj1" fmla="val 72027"/>
              <a:gd name="adj2" fmla="val 41691"/>
            </a:avLst>
          </a:pr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思想气泡: 云 28">
            <a:extLst>
              <a:ext uri="{FF2B5EF4-FFF2-40B4-BE49-F238E27FC236}">
                <a16:creationId xmlns:a16="http://schemas.microsoft.com/office/drawing/2014/main" id="{C480EA95-F513-7827-F005-BC27D3ECE992}"/>
              </a:ext>
            </a:extLst>
          </p:cNvPr>
          <p:cNvSpPr/>
          <p:nvPr/>
        </p:nvSpPr>
        <p:spPr>
          <a:xfrm>
            <a:off x="7898154" y="3662698"/>
            <a:ext cx="3419134" cy="2197100"/>
          </a:xfrm>
          <a:prstGeom prst="cloudCallout">
            <a:avLst>
              <a:gd name="adj1" fmla="val -82863"/>
              <a:gd name="adj2" fmla="val -40390"/>
            </a:avLst>
          </a:pr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5C119964-7DD5-6676-AA4C-693F607F3B7E}"/>
              </a:ext>
            </a:extLst>
          </p:cNvPr>
          <p:cNvSpPr txBox="1"/>
          <p:nvPr/>
        </p:nvSpPr>
        <p:spPr>
          <a:xfrm>
            <a:off x="1633488" y="1725348"/>
            <a:ext cx="58913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幼儿园竞聘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DC7FE38F-44E3-A475-7BD3-7F59E3364AB0}"/>
              </a:ext>
            </a:extLst>
          </p:cNvPr>
          <p:cNvSpPr txBox="1"/>
          <p:nvPr/>
        </p:nvSpPr>
        <p:spPr>
          <a:xfrm>
            <a:off x="3640525" y="518728"/>
            <a:ext cx="16113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目录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78C9230-D835-974C-ED07-CD249ED1653D}"/>
              </a:ext>
            </a:extLst>
          </p:cNvPr>
          <p:cNvGrpSpPr/>
          <p:nvPr/>
        </p:nvGrpSpPr>
        <p:grpSpPr>
          <a:xfrm>
            <a:off x="4643065" y="420469"/>
            <a:ext cx="2905869" cy="529352"/>
            <a:chOff x="2123331" y="3295948"/>
            <a:chExt cx="2905869" cy="529352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F695CFF4-EAF6-3D2E-242C-809D6AA4AE6C}"/>
                </a:ext>
              </a:extLst>
            </p:cNvPr>
            <p:cNvSpPr/>
            <p:nvPr/>
          </p:nvSpPr>
          <p:spPr>
            <a:xfrm>
              <a:off x="2123331" y="3295948"/>
              <a:ext cx="2905869" cy="529352"/>
            </a:xfrm>
            <a:prstGeom prst="roundRect">
              <a:avLst>
                <a:gd name="adj" fmla="val 50000"/>
              </a:avLst>
            </a:prstGeom>
            <a:blipFill dpi="0" rotWithShape="0">
              <a:blip r:embed="rId3">
                <a:alphaModFix amt="15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5F816DE-EB06-794B-8998-6C0134132851}"/>
                </a:ext>
              </a:extLst>
            </p:cNvPr>
            <p:cNvSpPr txBox="1"/>
            <p:nvPr/>
          </p:nvSpPr>
          <p:spPr>
            <a:xfrm>
              <a:off x="2578227" y="3349217"/>
              <a:ext cx="19960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blipFill dpi="0" rotWithShape="1"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个人简介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C2E5F22D-45C7-BF65-4A5D-0DBC7DC9F41A}"/>
              </a:ext>
            </a:extLst>
          </p:cNvPr>
          <p:cNvSpPr txBox="1"/>
          <p:nvPr/>
        </p:nvSpPr>
        <p:spPr>
          <a:xfrm>
            <a:off x="439774" y="242905"/>
            <a:ext cx="8146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01</a:t>
            </a:r>
            <a:endParaRPr lang="zh-CN" altLang="en-US" sz="4800" b="1" dirty="0">
              <a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grpSp>
        <p:nvGrpSpPr>
          <p:cNvPr id="6" name="图形 4" descr="D:\51PPT模板网\51pptmoban.com\图片.jpg">
            <a:extLst>
              <a:ext uri="{FF2B5EF4-FFF2-40B4-BE49-F238E27FC236}">
                <a16:creationId xmlns:a16="http://schemas.microsoft.com/office/drawing/2014/main" id="{03DEBA92-394D-BEE0-A774-552155357D14}"/>
              </a:ext>
            </a:extLst>
          </p:cNvPr>
          <p:cNvGrpSpPr/>
          <p:nvPr/>
        </p:nvGrpSpPr>
        <p:grpSpPr>
          <a:xfrm>
            <a:off x="3989329" y="1792295"/>
            <a:ext cx="3702809" cy="3704072"/>
            <a:chOff x="3989329" y="1792295"/>
            <a:chExt cx="3702809" cy="3704072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EEEBD57-7150-C4AC-8869-E62C013C6CFC}"/>
                </a:ext>
              </a:extLst>
            </p:cNvPr>
            <p:cNvSpPr/>
            <p:nvPr/>
          </p:nvSpPr>
          <p:spPr>
            <a:xfrm>
              <a:off x="6343601" y="1792295"/>
              <a:ext cx="1348538" cy="1351860"/>
            </a:xfrm>
            <a:custGeom>
              <a:avLst/>
              <a:gdLst>
                <a:gd name="connsiteX0" fmla="*/ 1055908 w 1348538"/>
                <a:gd name="connsiteY0" fmla="*/ 291755 h 1351860"/>
                <a:gd name="connsiteX1" fmla="*/ 505220 w 1348538"/>
                <a:gd name="connsiteY1" fmla="*/ 23312 h 1351860"/>
                <a:gd name="connsiteX2" fmla="*/ 491871 w 1348538"/>
                <a:gd name="connsiteY2" fmla="*/ 41284 h 1351860"/>
                <a:gd name="connsiteX3" fmla="*/ -209 w 1348538"/>
                <a:gd name="connsiteY3" fmla="*/ 532936 h 1351860"/>
                <a:gd name="connsiteX4" fmla="*/ 74068 w 1348538"/>
                <a:gd name="connsiteY4" fmla="*/ 607150 h 1351860"/>
                <a:gd name="connsiteX5" fmla="*/ 363047 w 1348538"/>
                <a:gd name="connsiteY5" fmla="*/ 895881 h 1351860"/>
                <a:gd name="connsiteX6" fmla="*/ 455894 w 1348538"/>
                <a:gd name="connsiteY6" fmla="*/ 988647 h 1351860"/>
                <a:gd name="connsiteX7" fmla="*/ 819148 w 1348538"/>
                <a:gd name="connsiteY7" fmla="*/ 1351587 h 1351860"/>
                <a:gd name="connsiteX8" fmla="*/ 1327479 w 1348538"/>
                <a:gd name="connsiteY8" fmla="*/ 843695 h 1351860"/>
                <a:gd name="connsiteX9" fmla="*/ 1326899 w 1348538"/>
                <a:gd name="connsiteY9" fmla="*/ 840797 h 1351860"/>
                <a:gd name="connsiteX10" fmla="*/ 1326319 w 1348538"/>
                <a:gd name="connsiteY10" fmla="*/ 840217 h 1351860"/>
                <a:gd name="connsiteX11" fmla="*/ 1326898 w 1348538"/>
                <a:gd name="connsiteY11" fmla="*/ 839639 h 1351860"/>
                <a:gd name="connsiteX12" fmla="*/ 1055902 w 1348538"/>
                <a:gd name="connsiteY12" fmla="*/ 291742 h 1351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8538" h="1351860">
                  <a:moveTo>
                    <a:pt x="1055908" y="291755"/>
                  </a:moveTo>
                  <a:cubicBezTo>
                    <a:pt x="829765" y="65803"/>
                    <a:pt x="582877" y="-54269"/>
                    <a:pt x="505220" y="23312"/>
                  </a:cubicBezTo>
                  <a:cubicBezTo>
                    <a:pt x="499949" y="28578"/>
                    <a:pt x="495345" y="34525"/>
                    <a:pt x="491871" y="41284"/>
                  </a:cubicBezTo>
                  <a:lnTo>
                    <a:pt x="-209" y="532936"/>
                  </a:lnTo>
                  <a:lnTo>
                    <a:pt x="74068" y="607150"/>
                  </a:lnTo>
                  <a:lnTo>
                    <a:pt x="363047" y="895881"/>
                  </a:lnTo>
                  <a:lnTo>
                    <a:pt x="455894" y="988647"/>
                  </a:lnTo>
                  <a:lnTo>
                    <a:pt x="819148" y="1351587"/>
                  </a:lnTo>
                  <a:lnTo>
                    <a:pt x="1327479" y="843695"/>
                  </a:lnTo>
                  <a:cubicBezTo>
                    <a:pt x="1327197" y="842782"/>
                    <a:pt x="1327188" y="841718"/>
                    <a:pt x="1326899" y="840797"/>
                  </a:cubicBezTo>
                  <a:lnTo>
                    <a:pt x="1326319" y="840217"/>
                  </a:lnTo>
                  <a:lnTo>
                    <a:pt x="1326898" y="839639"/>
                  </a:lnTo>
                  <a:cubicBezTo>
                    <a:pt x="1400098" y="759625"/>
                    <a:pt x="1279902" y="515551"/>
                    <a:pt x="1055902" y="291742"/>
                  </a:cubicBezTo>
                  <a:close/>
                </a:path>
              </a:pathLst>
            </a:custGeom>
            <a:gradFill>
              <a:gsLst>
                <a:gs pos="0">
                  <a:srgbClr val="FF9191"/>
                </a:gs>
                <a:gs pos="50000">
                  <a:srgbClr val="DA7474"/>
                </a:gs>
                <a:gs pos="100000">
                  <a:srgbClr val="B55858"/>
                </a:gs>
              </a:gsLst>
              <a:lin ang="269853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701D04F-1D02-210B-F81B-5D1214EAB832}"/>
                </a:ext>
              </a:extLst>
            </p:cNvPr>
            <p:cNvSpPr/>
            <p:nvPr/>
          </p:nvSpPr>
          <p:spPr>
            <a:xfrm>
              <a:off x="5963482" y="2192718"/>
              <a:ext cx="1332329" cy="1331170"/>
            </a:xfrm>
            <a:custGeom>
              <a:avLst/>
              <a:gdLst>
                <a:gd name="connsiteX0" fmla="*/ 512768 w 1332329"/>
                <a:gd name="connsiteY0" fmla="*/ -273 h 1331170"/>
                <a:gd name="connsiteX1" fmla="*/ 52596 w 1332329"/>
                <a:gd name="connsiteY1" fmla="*/ 459489 h 1331170"/>
                <a:gd name="connsiteX2" fmla="*/ -209 w 1332329"/>
                <a:gd name="connsiteY2" fmla="*/ 512249 h 1331170"/>
                <a:gd name="connsiteX3" fmla="*/ 74068 w 1332329"/>
                <a:gd name="connsiteY3" fmla="*/ 586461 h 1331170"/>
                <a:gd name="connsiteX4" fmla="*/ 819151 w 1332329"/>
                <a:gd name="connsiteY4" fmla="*/ 1330897 h 1331170"/>
                <a:gd name="connsiteX5" fmla="*/ 1332120 w 1332329"/>
                <a:gd name="connsiteY5" fmla="*/ 818376 h 1331170"/>
                <a:gd name="connsiteX6" fmla="*/ 922440 w 1332329"/>
                <a:gd name="connsiteY6" fmla="*/ 409049 h 1331170"/>
                <a:gd name="connsiteX7" fmla="*/ 587037 w 1332329"/>
                <a:gd name="connsiteY7" fmla="*/ 73940 h 1331170"/>
                <a:gd name="connsiteX8" fmla="*/ 512760 w 1332329"/>
                <a:gd name="connsiteY8" fmla="*/ -273 h 1331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2329" h="1331170">
                  <a:moveTo>
                    <a:pt x="512768" y="-273"/>
                  </a:moveTo>
                  <a:lnTo>
                    <a:pt x="52596" y="459489"/>
                  </a:lnTo>
                  <a:lnTo>
                    <a:pt x="-209" y="512249"/>
                  </a:lnTo>
                  <a:lnTo>
                    <a:pt x="74068" y="586461"/>
                  </a:lnTo>
                  <a:lnTo>
                    <a:pt x="819151" y="1330897"/>
                  </a:lnTo>
                  <a:lnTo>
                    <a:pt x="1332120" y="818376"/>
                  </a:lnTo>
                  <a:lnTo>
                    <a:pt x="922440" y="409049"/>
                  </a:lnTo>
                  <a:lnTo>
                    <a:pt x="587037" y="73940"/>
                  </a:lnTo>
                  <a:lnTo>
                    <a:pt x="512760" y="-273"/>
                  </a:lnTo>
                  <a:close/>
                </a:path>
              </a:pathLst>
            </a:custGeom>
            <a:solidFill>
              <a:srgbClr val="E3DED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799B43B-B650-748B-DEA3-6D7B44143D89}"/>
                </a:ext>
              </a:extLst>
            </p:cNvPr>
            <p:cNvSpPr/>
            <p:nvPr/>
          </p:nvSpPr>
          <p:spPr>
            <a:xfrm>
              <a:off x="6254235" y="2359138"/>
              <a:ext cx="875067" cy="874314"/>
            </a:xfrm>
            <a:custGeom>
              <a:avLst/>
              <a:gdLst>
                <a:gd name="connsiteX0" fmla="*/ 874858 w 875067"/>
                <a:gd name="connsiteY0" fmla="*/ 818382 h 874314"/>
                <a:gd name="connsiteX1" fmla="*/ 55499 w 875067"/>
                <a:gd name="connsiteY1" fmla="*/ -273 h 874314"/>
                <a:gd name="connsiteX2" fmla="*/ 18361 w 875067"/>
                <a:gd name="connsiteY2" fmla="*/ 36833 h 874314"/>
                <a:gd name="connsiteX3" fmla="*/ -209 w 875067"/>
                <a:gd name="connsiteY3" fmla="*/ 55387 h 874314"/>
                <a:gd name="connsiteX4" fmla="*/ 819151 w 875067"/>
                <a:gd name="connsiteY4" fmla="*/ 874041 h 874314"/>
                <a:gd name="connsiteX5" fmla="*/ 837720 w 875067"/>
                <a:gd name="connsiteY5" fmla="*/ 855488 h 874314"/>
                <a:gd name="connsiteX6" fmla="*/ 874858 w 875067"/>
                <a:gd name="connsiteY6" fmla="*/ 818382 h 874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5067" h="874314">
                  <a:moveTo>
                    <a:pt x="874858" y="818382"/>
                  </a:moveTo>
                  <a:lnTo>
                    <a:pt x="55499" y="-273"/>
                  </a:lnTo>
                  <a:lnTo>
                    <a:pt x="18361" y="36833"/>
                  </a:lnTo>
                  <a:lnTo>
                    <a:pt x="-209" y="55387"/>
                  </a:lnTo>
                  <a:lnTo>
                    <a:pt x="819151" y="874041"/>
                  </a:lnTo>
                  <a:lnTo>
                    <a:pt x="837720" y="855488"/>
                  </a:lnTo>
                  <a:lnTo>
                    <a:pt x="874858" y="8183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509E0B02-30F3-330E-06B9-BA5BA14ADA46}"/>
                </a:ext>
              </a:extLst>
            </p:cNvPr>
            <p:cNvSpPr/>
            <p:nvPr/>
          </p:nvSpPr>
          <p:spPr>
            <a:xfrm>
              <a:off x="6347103" y="2266365"/>
              <a:ext cx="875078" cy="874314"/>
            </a:xfrm>
            <a:custGeom>
              <a:avLst/>
              <a:gdLst>
                <a:gd name="connsiteX0" fmla="*/ 874859 w 875078"/>
                <a:gd name="connsiteY0" fmla="*/ 818382 h 874314"/>
                <a:gd name="connsiteX1" fmla="*/ 55499 w 875078"/>
                <a:gd name="connsiteY1" fmla="*/ -273 h 874314"/>
                <a:gd name="connsiteX2" fmla="*/ 18361 w 875078"/>
                <a:gd name="connsiteY2" fmla="*/ 36834 h 874314"/>
                <a:gd name="connsiteX3" fmla="*/ -209 w 875078"/>
                <a:gd name="connsiteY3" fmla="*/ 55387 h 874314"/>
                <a:gd name="connsiteX4" fmla="*/ 819160 w 875078"/>
                <a:gd name="connsiteY4" fmla="*/ 874042 h 874314"/>
                <a:gd name="connsiteX5" fmla="*/ 837730 w 875078"/>
                <a:gd name="connsiteY5" fmla="*/ 855488 h 874314"/>
                <a:gd name="connsiteX6" fmla="*/ 874869 w 875078"/>
                <a:gd name="connsiteY6" fmla="*/ 818382 h 874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5078" h="874314">
                  <a:moveTo>
                    <a:pt x="874859" y="818382"/>
                  </a:moveTo>
                  <a:lnTo>
                    <a:pt x="55499" y="-273"/>
                  </a:lnTo>
                  <a:lnTo>
                    <a:pt x="18361" y="36834"/>
                  </a:lnTo>
                  <a:lnTo>
                    <a:pt x="-209" y="55387"/>
                  </a:lnTo>
                  <a:lnTo>
                    <a:pt x="819160" y="874042"/>
                  </a:lnTo>
                  <a:lnTo>
                    <a:pt x="837730" y="855488"/>
                  </a:lnTo>
                  <a:lnTo>
                    <a:pt x="874869" y="8183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4EE03AD-0FE0-0FD2-1533-40C4A5647FB4}"/>
                </a:ext>
              </a:extLst>
            </p:cNvPr>
            <p:cNvSpPr/>
            <p:nvPr/>
          </p:nvSpPr>
          <p:spPr>
            <a:xfrm>
              <a:off x="6161368" y="2451912"/>
              <a:ext cx="875076" cy="874312"/>
            </a:xfrm>
            <a:custGeom>
              <a:avLst/>
              <a:gdLst>
                <a:gd name="connsiteX0" fmla="*/ 874857 w 875076"/>
                <a:gd name="connsiteY0" fmla="*/ 818382 h 874312"/>
                <a:gd name="connsiteX1" fmla="*/ 55497 w 875076"/>
                <a:gd name="connsiteY1" fmla="*/ -273 h 874312"/>
                <a:gd name="connsiteX2" fmla="*/ 18360 w 875076"/>
                <a:gd name="connsiteY2" fmla="*/ 36833 h 874312"/>
                <a:gd name="connsiteX3" fmla="*/ -209 w 875076"/>
                <a:gd name="connsiteY3" fmla="*/ 55385 h 874312"/>
                <a:gd name="connsiteX4" fmla="*/ 819160 w 875076"/>
                <a:gd name="connsiteY4" fmla="*/ 874040 h 874312"/>
                <a:gd name="connsiteX5" fmla="*/ 837728 w 875076"/>
                <a:gd name="connsiteY5" fmla="*/ 855488 h 874312"/>
                <a:gd name="connsiteX6" fmla="*/ 874867 w 875076"/>
                <a:gd name="connsiteY6" fmla="*/ 818382 h 87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5076" h="874312">
                  <a:moveTo>
                    <a:pt x="874857" y="818382"/>
                  </a:moveTo>
                  <a:lnTo>
                    <a:pt x="55497" y="-273"/>
                  </a:lnTo>
                  <a:lnTo>
                    <a:pt x="18360" y="36833"/>
                  </a:lnTo>
                  <a:lnTo>
                    <a:pt x="-209" y="55385"/>
                  </a:lnTo>
                  <a:lnTo>
                    <a:pt x="819160" y="874040"/>
                  </a:lnTo>
                  <a:lnTo>
                    <a:pt x="837728" y="855488"/>
                  </a:lnTo>
                  <a:lnTo>
                    <a:pt x="874867" y="8183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EB21072-5A06-E0AF-B9DC-D420170AD165}"/>
                </a:ext>
              </a:extLst>
            </p:cNvPr>
            <p:cNvSpPr/>
            <p:nvPr/>
          </p:nvSpPr>
          <p:spPr>
            <a:xfrm>
              <a:off x="3989396" y="2585243"/>
              <a:ext cx="2913659" cy="2911125"/>
            </a:xfrm>
            <a:custGeom>
              <a:avLst/>
              <a:gdLst>
                <a:gd name="connsiteX0" fmla="*/ 2094043 w 2913659"/>
                <a:gd name="connsiteY0" fmla="*/ -273 h 2911125"/>
                <a:gd name="connsiteX1" fmla="*/ 332870 w 2913659"/>
                <a:gd name="connsiteY1" fmla="*/ 1759376 h 2911125"/>
                <a:gd name="connsiteX2" fmla="*/ -209 w 2913659"/>
                <a:gd name="connsiteY2" fmla="*/ 2910853 h 2911125"/>
                <a:gd name="connsiteX3" fmla="*/ 104242 w 2913659"/>
                <a:gd name="connsiteY3" fmla="*/ 2880705 h 2911125"/>
                <a:gd name="connsiteX4" fmla="*/ 1152278 w 2913659"/>
                <a:gd name="connsiteY4" fmla="*/ 2578058 h 2911125"/>
                <a:gd name="connsiteX5" fmla="*/ 2913450 w 2913659"/>
                <a:gd name="connsiteY5" fmla="*/ 818410 h 2911125"/>
                <a:gd name="connsiteX6" fmla="*/ 2754449 w 2913659"/>
                <a:gd name="connsiteY6" fmla="*/ 659552 h 2911125"/>
                <a:gd name="connsiteX7" fmla="*/ 2698742 w 2913659"/>
                <a:gd name="connsiteY7" fmla="*/ 603893 h 2911125"/>
                <a:gd name="connsiteX8" fmla="*/ 2550190 w 2913659"/>
                <a:gd name="connsiteY8" fmla="*/ 455465 h 2911125"/>
                <a:gd name="connsiteX9" fmla="*/ 2531621 w 2913659"/>
                <a:gd name="connsiteY9" fmla="*/ 436911 h 2911125"/>
                <a:gd name="connsiteX10" fmla="*/ 2475913 w 2913659"/>
                <a:gd name="connsiteY10" fmla="*/ 381253 h 2911125"/>
                <a:gd name="connsiteX11" fmla="*/ 2457344 w 2913659"/>
                <a:gd name="connsiteY11" fmla="*/ 362699 h 2911125"/>
                <a:gd name="connsiteX12" fmla="*/ 2308792 w 2913659"/>
                <a:gd name="connsiteY12" fmla="*/ 214281 h 2911125"/>
                <a:gd name="connsiteX13" fmla="*/ 2253083 w 2913659"/>
                <a:gd name="connsiteY13" fmla="*/ 158620 h 2911125"/>
                <a:gd name="connsiteX14" fmla="*/ 2168362 w 2913659"/>
                <a:gd name="connsiteY14" fmla="*/ 73974 h 2911125"/>
                <a:gd name="connsiteX15" fmla="*/ 2094085 w 2913659"/>
                <a:gd name="connsiteY15" fmla="*/ -239 h 2911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13659" h="2911125">
                  <a:moveTo>
                    <a:pt x="2094043" y="-273"/>
                  </a:moveTo>
                  <a:lnTo>
                    <a:pt x="332870" y="1759376"/>
                  </a:lnTo>
                  <a:lnTo>
                    <a:pt x="-209" y="2910853"/>
                  </a:lnTo>
                  <a:lnTo>
                    <a:pt x="104242" y="2880705"/>
                  </a:lnTo>
                  <a:lnTo>
                    <a:pt x="1152278" y="2578058"/>
                  </a:lnTo>
                  <a:lnTo>
                    <a:pt x="2913450" y="818410"/>
                  </a:lnTo>
                  <a:lnTo>
                    <a:pt x="2754449" y="659552"/>
                  </a:lnTo>
                  <a:lnTo>
                    <a:pt x="2698742" y="603893"/>
                  </a:lnTo>
                  <a:lnTo>
                    <a:pt x="2550190" y="455465"/>
                  </a:lnTo>
                  <a:lnTo>
                    <a:pt x="2531621" y="436911"/>
                  </a:lnTo>
                  <a:lnTo>
                    <a:pt x="2475913" y="381253"/>
                  </a:lnTo>
                  <a:lnTo>
                    <a:pt x="2457344" y="362699"/>
                  </a:lnTo>
                  <a:lnTo>
                    <a:pt x="2308792" y="214281"/>
                  </a:lnTo>
                  <a:lnTo>
                    <a:pt x="2253083" y="158620"/>
                  </a:lnTo>
                  <a:lnTo>
                    <a:pt x="2168362" y="73974"/>
                  </a:lnTo>
                  <a:lnTo>
                    <a:pt x="2094085" y="-239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EEBD"/>
                </a:gs>
                <a:gs pos="100000">
                  <a:srgbClr val="FFDD7C"/>
                </a:gs>
              </a:gsLst>
              <a:lin ang="2698503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F56D014-54F9-7E38-C28B-64BBE87B4C7C}"/>
                </a:ext>
              </a:extLst>
            </p:cNvPr>
            <p:cNvSpPr/>
            <p:nvPr/>
          </p:nvSpPr>
          <p:spPr>
            <a:xfrm>
              <a:off x="3989329" y="5043893"/>
              <a:ext cx="452875" cy="452465"/>
            </a:xfrm>
            <a:custGeom>
              <a:avLst/>
              <a:gdLst>
                <a:gd name="connsiteX0" fmla="*/ 452666 w 452875"/>
                <a:gd name="connsiteY0" fmla="*/ 321424 h 452465"/>
                <a:gd name="connsiteX1" fmla="*/ 291675 w 452875"/>
                <a:gd name="connsiteY1" fmla="*/ 160576 h 452465"/>
                <a:gd name="connsiteX2" fmla="*/ 130683 w 452875"/>
                <a:gd name="connsiteY2" fmla="*/ -273 h 452465"/>
                <a:gd name="connsiteX3" fmla="*/ -209 w 452875"/>
                <a:gd name="connsiteY3" fmla="*/ 452193 h 452465"/>
                <a:gd name="connsiteX4" fmla="*/ 452657 w 452875"/>
                <a:gd name="connsiteY4" fmla="*/ 321415 h 452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875" h="452465">
                  <a:moveTo>
                    <a:pt x="452666" y="321424"/>
                  </a:moveTo>
                  <a:lnTo>
                    <a:pt x="291675" y="160576"/>
                  </a:lnTo>
                  <a:lnTo>
                    <a:pt x="130683" y="-273"/>
                  </a:lnTo>
                  <a:lnTo>
                    <a:pt x="-209" y="452193"/>
                  </a:lnTo>
                  <a:lnTo>
                    <a:pt x="452657" y="32141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28860F58-7D82-ED9E-FB82-BDC4FC6F068A}"/>
                </a:ext>
              </a:extLst>
            </p:cNvPr>
            <p:cNvSpPr/>
            <p:nvPr/>
          </p:nvSpPr>
          <p:spPr>
            <a:xfrm>
              <a:off x="7670700" y="2633362"/>
              <a:ext cx="1740" cy="2897"/>
            </a:xfrm>
            <a:custGeom>
              <a:avLst/>
              <a:gdLst>
                <a:gd name="connsiteX0" fmla="*/ -209 w 1740"/>
                <a:gd name="connsiteY0" fmla="*/ -273 h 2897"/>
                <a:gd name="connsiteX1" fmla="*/ 370 w 1740"/>
                <a:gd name="connsiteY1" fmla="*/ 2625 h 2897"/>
                <a:gd name="connsiteX2" fmla="*/ 1531 w 1740"/>
                <a:gd name="connsiteY2" fmla="*/ 1465 h 2897"/>
                <a:gd name="connsiteX3" fmla="*/ -209 w 1740"/>
                <a:gd name="connsiteY3" fmla="*/ -273 h 2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0" h="2897">
                  <a:moveTo>
                    <a:pt x="-209" y="-273"/>
                  </a:moveTo>
                  <a:cubicBezTo>
                    <a:pt x="79" y="647"/>
                    <a:pt x="89" y="1712"/>
                    <a:pt x="370" y="2625"/>
                  </a:cubicBezTo>
                  <a:lnTo>
                    <a:pt x="1531" y="1465"/>
                  </a:lnTo>
                  <a:lnTo>
                    <a:pt x="-209" y="-273"/>
                  </a:lnTo>
                  <a:close/>
                </a:path>
              </a:pathLst>
            </a:custGeom>
            <a:solidFill>
              <a:srgbClr val="FF919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7BD6A6F9-F233-8C59-2DCC-911A68333159}"/>
                </a:ext>
              </a:extLst>
            </p:cNvPr>
            <p:cNvSpPr/>
            <p:nvPr/>
          </p:nvSpPr>
          <p:spPr>
            <a:xfrm>
              <a:off x="4322476" y="2585241"/>
              <a:ext cx="2580532" cy="2578303"/>
            </a:xfrm>
            <a:custGeom>
              <a:avLst/>
              <a:gdLst>
                <a:gd name="connsiteX0" fmla="*/ 1760963 w 2580532"/>
                <a:gd name="connsiteY0" fmla="*/ -271 h 2578303"/>
                <a:gd name="connsiteX1" fmla="*/ -209 w 2580532"/>
                <a:gd name="connsiteY1" fmla="*/ 1759378 h 2578303"/>
                <a:gd name="connsiteX2" fmla="*/ 397250 w 2580532"/>
                <a:gd name="connsiteY2" fmla="*/ 1771588 h 2578303"/>
                <a:gd name="connsiteX3" fmla="*/ 409471 w 2580532"/>
                <a:gd name="connsiteY3" fmla="*/ 2168704 h 2578303"/>
                <a:gd name="connsiteX4" fmla="*/ 806930 w 2580532"/>
                <a:gd name="connsiteY4" fmla="*/ 2180915 h 2578303"/>
                <a:gd name="connsiteX5" fmla="*/ 819150 w 2580532"/>
                <a:gd name="connsiteY5" fmla="*/ 2578030 h 2578303"/>
                <a:gd name="connsiteX6" fmla="*/ 2580323 w 2580532"/>
                <a:gd name="connsiteY6" fmla="*/ 818382 h 2578303"/>
                <a:gd name="connsiteX7" fmla="*/ 2375478 w 2580532"/>
                <a:gd name="connsiteY7" fmla="*/ 613719 h 2578303"/>
                <a:gd name="connsiteX8" fmla="*/ 2170634 w 2580532"/>
                <a:gd name="connsiteY8" fmla="*/ 409055 h 2578303"/>
                <a:gd name="connsiteX9" fmla="*/ 1965789 w 2580532"/>
                <a:gd name="connsiteY9" fmla="*/ 204391 h 2578303"/>
                <a:gd name="connsiteX10" fmla="*/ 1760944 w 2580532"/>
                <a:gd name="connsiteY10" fmla="*/ -273 h 257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80532" h="2578303">
                  <a:moveTo>
                    <a:pt x="1760963" y="-271"/>
                  </a:moveTo>
                  <a:lnTo>
                    <a:pt x="-209" y="1759378"/>
                  </a:lnTo>
                  <a:lnTo>
                    <a:pt x="397250" y="1771588"/>
                  </a:lnTo>
                  <a:lnTo>
                    <a:pt x="409471" y="2168704"/>
                  </a:lnTo>
                  <a:lnTo>
                    <a:pt x="806930" y="2180915"/>
                  </a:lnTo>
                  <a:lnTo>
                    <a:pt x="819150" y="2578030"/>
                  </a:lnTo>
                  <a:lnTo>
                    <a:pt x="2580323" y="818382"/>
                  </a:lnTo>
                  <a:lnTo>
                    <a:pt x="2375478" y="613719"/>
                  </a:lnTo>
                  <a:lnTo>
                    <a:pt x="2170634" y="409055"/>
                  </a:lnTo>
                  <a:lnTo>
                    <a:pt x="1965789" y="204391"/>
                  </a:lnTo>
                  <a:lnTo>
                    <a:pt x="1760944" y="-273"/>
                  </a:lnTo>
                  <a:close/>
                </a:path>
              </a:pathLst>
            </a:custGeom>
            <a:solidFill>
              <a:srgbClr val="FFC7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4571455-377C-0559-DA8D-3362FD970738}"/>
                </a:ext>
              </a:extLst>
            </p:cNvPr>
            <p:cNvSpPr/>
            <p:nvPr/>
          </p:nvSpPr>
          <p:spPr>
            <a:xfrm>
              <a:off x="4322476" y="2585243"/>
              <a:ext cx="1966036" cy="1771858"/>
            </a:xfrm>
            <a:custGeom>
              <a:avLst/>
              <a:gdLst>
                <a:gd name="connsiteX0" fmla="*/ 1760963 w 1966036"/>
                <a:gd name="connsiteY0" fmla="*/ -273 h 1771858"/>
                <a:gd name="connsiteX1" fmla="*/ -209 w 1966036"/>
                <a:gd name="connsiteY1" fmla="*/ 1759376 h 1771858"/>
                <a:gd name="connsiteX2" fmla="*/ 397250 w 1966036"/>
                <a:gd name="connsiteY2" fmla="*/ 1771586 h 1771858"/>
                <a:gd name="connsiteX3" fmla="*/ 1965827 w 1966036"/>
                <a:gd name="connsiteY3" fmla="*/ 204438 h 1771858"/>
                <a:gd name="connsiteX4" fmla="*/ 1760982 w 1966036"/>
                <a:gd name="connsiteY4" fmla="*/ -226 h 17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6036" h="1771858">
                  <a:moveTo>
                    <a:pt x="1760963" y="-273"/>
                  </a:moveTo>
                  <a:lnTo>
                    <a:pt x="-209" y="1759376"/>
                  </a:lnTo>
                  <a:lnTo>
                    <a:pt x="397250" y="1771586"/>
                  </a:lnTo>
                  <a:lnTo>
                    <a:pt x="1965827" y="204438"/>
                  </a:lnTo>
                  <a:lnTo>
                    <a:pt x="1760982" y="-226"/>
                  </a:lnTo>
                  <a:close/>
                </a:path>
              </a:pathLst>
            </a:custGeom>
            <a:solidFill>
              <a:srgbClr val="FFD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2390808-22F6-39FB-9C43-AF1BA71A7327}"/>
                </a:ext>
              </a:extLst>
            </p:cNvPr>
            <p:cNvSpPr/>
            <p:nvPr/>
          </p:nvSpPr>
          <p:spPr>
            <a:xfrm>
              <a:off x="5129596" y="3199176"/>
              <a:ext cx="1773421" cy="1964312"/>
            </a:xfrm>
            <a:custGeom>
              <a:avLst/>
              <a:gdLst>
                <a:gd name="connsiteX0" fmla="*/ -181 w 1773421"/>
                <a:gd name="connsiteY0" fmla="*/ 1566923 h 1964312"/>
                <a:gd name="connsiteX1" fmla="*/ 12040 w 1773421"/>
                <a:gd name="connsiteY1" fmla="*/ 1964039 h 1964312"/>
                <a:gd name="connsiteX2" fmla="*/ 1773212 w 1773421"/>
                <a:gd name="connsiteY2" fmla="*/ 204391 h 1964312"/>
                <a:gd name="connsiteX3" fmla="*/ 1568368 w 1773421"/>
                <a:gd name="connsiteY3" fmla="*/ -273 h 1964312"/>
                <a:gd name="connsiteX4" fmla="*/ -209 w 1773421"/>
                <a:gd name="connsiteY4" fmla="*/ 1566876 h 196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3421" h="1964312">
                  <a:moveTo>
                    <a:pt x="-181" y="1566923"/>
                  </a:moveTo>
                  <a:lnTo>
                    <a:pt x="12040" y="1964039"/>
                  </a:lnTo>
                  <a:lnTo>
                    <a:pt x="1773212" y="204391"/>
                  </a:lnTo>
                  <a:lnTo>
                    <a:pt x="1568368" y="-273"/>
                  </a:lnTo>
                  <a:lnTo>
                    <a:pt x="-209" y="1566876"/>
                  </a:lnTo>
                  <a:close/>
                </a:path>
              </a:pathLst>
            </a:custGeom>
            <a:solidFill>
              <a:srgbClr val="FF8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6BA29258-8979-97A3-3B58-CC5CAFA0F2D5}"/>
                </a:ext>
              </a:extLst>
            </p:cNvPr>
            <p:cNvSpPr/>
            <p:nvPr/>
          </p:nvSpPr>
          <p:spPr>
            <a:xfrm>
              <a:off x="4732146" y="2994579"/>
              <a:ext cx="1966036" cy="1771811"/>
            </a:xfrm>
            <a:custGeom>
              <a:avLst/>
              <a:gdLst>
                <a:gd name="connsiteX0" fmla="*/ -209 w 1966036"/>
                <a:gd name="connsiteY0" fmla="*/ 1759329 h 1771811"/>
                <a:gd name="connsiteX1" fmla="*/ 397250 w 1966036"/>
                <a:gd name="connsiteY1" fmla="*/ 1771539 h 1771811"/>
                <a:gd name="connsiteX2" fmla="*/ 1965827 w 1966036"/>
                <a:gd name="connsiteY2" fmla="*/ 204391 h 1771811"/>
                <a:gd name="connsiteX3" fmla="*/ 1760982 w 1966036"/>
                <a:gd name="connsiteY3" fmla="*/ -273 h 1771811"/>
                <a:gd name="connsiteX4" fmla="*/ -190 w 1966036"/>
                <a:gd name="connsiteY4" fmla="*/ 1759375 h 1771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6036" h="1771811">
                  <a:moveTo>
                    <a:pt x="-209" y="1759329"/>
                  </a:moveTo>
                  <a:lnTo>
                    <a:pt x="397250" y="1771539"/>
                  </a:lnTo>
                  <a:lnTo>
                    <a:pt x="1965827" y="204391"/>
                  </a:lnTo>
                  <a:lnTo>
                    <a:pt x="1760982" y="-273"/>
                  </a:lnTo>
                  <a:lnTo>
                    <a:pt x="-190" y="1759375"/>
                  </a:lnTo>
                  <a:close/>
                </a:path>
              </a:pathLst>
            </a:custGeom>
            <a:solidFill>
              <a:srgbClr val="FFA1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F12245C5-572E-C937-630C-1F1020128BB8}"/>
                </a:ext>
              </a:extLst>
            </p:cNvPr>
            <p:cNvSpPr/>
            <p:nvPr/>
          </p:nvSpPr>
          <p:spPr>
            <a:xfrm>
              <a:off x="4515211" y="2359342"/>
              <a:ext cx="2421308" cy="2401906"/>
            </a:xfrm>
            <a:custGeom>
              <a:avLst/>
              <a:gdLst>
                <a:gd name="connsiteX0" fmla="*/ 2157730 w 2421308"/>
                <a:gd name="connsiteY0" fmla="*/ 44081 h 2401906"/>
                <a:gd name="connsiteX1" fmla="*/ 2107318 w 2421308"/>
                <a:gd name="connsiteY1" fmla="*/ 10252 h 2401906"/>
                <a:gd name="connsiteX2" fmla="*/ 2050134 w 2421308"/>
                <a:gd name="connsiteY2" fmla="*/ -273 h 2401906"/>
                <a:gd name="connsiteX3" fmla="*/ 1992949 w 2421308"/>
                <a:gd name="connsiteY3" fmla="*/ 10252 h 2401906"/>
                <a:gd name="connsiteX4" fmla="*/ 1942537 w 2421308"/>
                <a:gd name="connsiteY4" fmla="*/ 44082 h 2401906"/>
                <a:gd name="connsiteX5" fmla="*/ 1664141 w 2421308"/>
                <a:gd name="connsiteY5" fmla="*/ 322241 h 2401906"/>
                <a:gd name="connsiteX6" fmla="*/ 11077 w 2421308"/>
                <a:gd name="connsiteY6" fmla="*/ 1973876 h 2401906"/>
                <a:gd name="connsiteX7" fmla="*/ -209 w 2421308"/>
                <a:gd name="connsiteY7" fmla="*/ 1991167 h 2401906"/>
                <a:gd name="connsiteX8" fmla="*/ 204454 w 2421308"/>
                <a:gd name="connsiteY8" fmla="*/ 1997181 h 2401906"/>
                <a:gd name="connsiteX9" fmla="*/ 216493 w 2421308"/>
                <a:gd name="connsiteY9" fmla="*/ 2394116 h 2401906"/>
                <a:gd name="connsiteX10" fmla="*/ 451246 w 2421308"/>
                <a:gd name="connsiteY10" fmla="*/ 2401634 h 2401906"/>
                <a:gd name="connsiteX11" fmla="*/ 2098309 w 2421308"/>
                <a:gd name="connsiteY11" fmla="*/ 756000 h 2401906"/>
                <a:gd name="connsiteX12" fmla="*/ 2376706 w 2421308"/>
                <a:gd name="connsiteY12" fmla="*/ 477841 h 2401906"/>
                <a:gd name="connsiteX13" fmla="*/ 2410565 w 2421308"/>
                <a:gd name="connsiteY13" fmla="*/ 427473 h 2401906"/>
                <a:gd name="connsiteX14" fmla="*/ 2421099 w 2421308"/>
                <a:gd name="connsiteY14" fmla="*/ 370338 h 2401906"/>
                <a:gd name="connsiteX15" fmla="*/ 2410565 w 2421308"/>
                <a:gd name="connsiteY15" fmla="*/ 313203 h 2401906"/>
                <a:gd name="connsiteX16" fmla="*/ 2376706 w 2421308"/>
                <a:gd name="connsiteY16" fmla="*/ 262835 h 2401906"/>
                <a:gd name="connsiteX17" fmla="*/ 2157755 w 2421308"/>
                <a:gd name="connsiteY17" fmla="*/ 44075 h 240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21308" h="2401906">
                  <a:moveTo>
                    <a:pt x="2157730" y="44081"/>
                  </a:moveTo>
                  <a:cubicBezTo>
                    <a:pt x="2142896" y="29261"/>
                    <a:pt x="2125617" y="17662"/>
                    <a:pt x="2107318" y="10252"/>
                  </a:cubicBezTo>
                  <a:cubicBezTo>
                    <a:pt x="2089018" y="2843"/>
                    <a:pt x="2069589" y="-273"/>
                    <a:pt x="2050134" y="-273"/>
                  </a:cubicBezTo>
                  <a:cubicBezTo>
                    <a:pt x="2030678" y="-273"/>
                    <a:pt x="2011250" y="2842"/>
                    <a:pt x="1992949" y="10252"/>
                  </a:cubicBezTo>
                  <a:cubicBezTo>
                    <a:pt x="1974649" y="17663"/>
                    <a:pt x="1957371" y="29261"/>
                    <a:pt x="1942537" y="44082"/>
                  </a:cubicBezTo>
                  <a:lnTo>
                    <a:pt x="1664141" y="322241"/>
                  </a:lnTo>
                  <a:lnTo>
                    <a:pt x="11077" y="1973876"/>
                  </a:lnTo>
                  <a:cubicBezTo>
                    <a:pt x="5942" y="1979006"/>
                    <a:pt x="3994" y="1985628"/>
                    <a:pt x="-209" y="1991167"/>
                  </a:cubicBezTo>
                  <a:lnTo>
                    <a:pt x="204454" y="1997181"/>
                  </a:lnTo>
                  <a:lnTo>
                    <a:pt x="216493" y="2394116"/>
                  </a:lnTo>
                  <a:lnTo>
                    <a:pt x="451246" y="2401634"/>
                  </a:lnTo>
                  <a:lnTo>
                    <a:pt x="2098309" y="756000"/>
                  </a:lnTo>
                  <a:lnTo>
                    <a:pt x="2376706" y="477841"/>
                  </a:lnTo>
                  <a:cubicBezTo>
                    <a:pt x="2391539" y="463020"/>
                    <a:pt x="2403148" y="445757"/>
                    <a:pt x="2410565" y="427473"/>
                  </a:cubicBezTo>
                  <a:cubicBezTo>
                    <a:pt x="2417982" y="409189"/>
                    <a:pt x="2421099" y="389777"/>
                    <a:pt x="2421099" y="370338"/>
                  </a:cubicBezTo>
                  <a:cubicBezTo>
                    <a:pt x="2421099" y="350899"/>
                    <a:pt x="2417982" y="331488"/>
                    <a:pt x="2410565" y="313203"/>
                  </a:cubicBezTo>
                  <a:cubicBezTo>
                    <a:pt x="2403148" y="294919"/>
                    <a:pt x="2391540" y="277655"/>
                    <a:pt x="2376706" y="262835"/>
                  </a:cubicBezTo>
                  <a:lnTo>
                    <a:pt x="2157755" y="44075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82353"/>
                  </a:srgbClr>
                </a:gs>
                <a:gs pos="50000">
                  <a:srgbClr val="FFFFFF">
                    <a:alpha val="41176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2698503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43AA34B3-AB0E-453B-BC0D-4B91A1DFE835}"/>
                </a:ext>
              </a:extLst>
            </p:cNvPr>
            <p:cNvSpPr/>
            <p:nvPr/>
          </p:nvSpPr>
          <p:spPr>
            <a:xfrm>
              <a:off x="3989358" y="5097747"/>
              <a:ext cx="291874" cy="398592"/>
            </a:xfrm>
            <a:custGeom>
              <a:avLst/>
              <a:gdLst>
                <a:gd name="connsiteX0" fmla="*/ 291665 w 291874"/>
                <a:gd name="connsiteY0" fmla="*/ 106693 h 398592"/>
                <a:gd name="connsiteX1" fmla="*/ 184557 w 291874"/>
                <a:gd name="connsiteY1" fmla="*/ -273 h 398592"/>
                <a:gd name="connsiteX2" fmla="*/ -209 w 291874"/>
                <a:gd name="connsiteY2" fmla="*/ 398320 h 398592"/>
                <a:gd name="connsiteX3" fmla="*/ 291665 w 291874"/>
                <a:gd name="connsiteY3" fmla="*/ 106703 h 39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1874" h="398592">
                  <a:moveTo>
                    <a:pt x="291665" y="106693"/>
                  </a:moveTo>
                  <a:lnTo>
                    <a:pt x="184557" y="-273"/>
                  </a:lnTo>
                  <a:lnTo>
                    <a:pt x="-209" y="398320"/>
                  </a:lnTo>
                  <a:lnTo>
                    <a:pt x="291665" y="106703"/>
                  </a:ln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C2BED52-A158-954D-02E6-E877726AD159}"/>
              </a:ext>
            </a:extLst>
          </p:cNvPr>
          <p:cNvGrpSpPr/>
          <p:nvPr/>
        </p:nvGrpSpPr>
        <p:grpSpPr>
          <a:xfrm>
            <a:off x="1494461" y="1792295"/>
            <a:ext cx="2235568" cy="1047355"/>
            <a:chOff x="1739517" y="2574104"/>
            <a:chExt cx="2235568" cy="104735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6958C5B-D883-939D-E437-A472D583ACEE}"/>
                </a:ext>
              </a:extLst>
            </p:cNvPr>
            <p:cNvSpPr txBox="1"/>
            <p:nvPr/>
          </p:nvSpPr>
          <p:spPr>
            <a:xfrm>
              <a:off x="1739517" y="2858173"/>
              <a:ext cx="198612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009547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009547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C5228E3-374C-4BF6-9DA4-25C9A9920232}"/>
                </a:ext>
              </a:extLst>
            </p:cNvPr>
            <p:cNvSpPr txBox="1"/>
            <p:nvPr/>
          </p:nvSpPr>
          <p:spPr>
            <a:xfrm>
              <a:off x="1739518" y="257410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00954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1124B73-1B68-DD7A-C7D3-F93DC0F45595}"/>
              </a:ext>
            </a:extLst>
          </p:cNvPr>
          <p:cNvGrpSpPr/>
          <p:nvPr/>
        </p:nvGrpSpPr>
        <p:grpSpPr>
          <a:xfrm>
            <a:off x="8787650" y="4259127"/>
            <a:ext cx="2235568" cy="1047355"/>
            <a:chOff x="1739517" y="2574104"/>
            <a:chExt cx="2235568" cy="104735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5B72353-D776-C035-8533-F47F40B80D2C}"/>
                </a:ext>
              </a:extLst>
            </p:cNvPr>
            <p:cNvSpPr txBox="1"/>
            <p:nvPr/>
          </p:nvSpPr>
          <p:spPr>
            <a:xfrm>
              <a:off x="1739517" y="2858173"/>
              <a:ext cx="198612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009547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009547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632E32C-2A0C-0290-A44E-691DFCC716DB}"/>
                </a:ext>
              </a:extLst>
            </p:cNvPr>
            <p:cNvSpPr txBox="1"/>
            <p:nvPr/>
          </p:nvSpPr>
          <p:spPr>
            <a:xfrm>
              <a:off x="1739518" y="257410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00954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7432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5BAAA7-3F45-882D-3037-7634B0BDF5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任意多边形: 形状 513">
            <a:extLst>
              <a:ext uri="{FF2B5EF4-FFF2-40B4-BE49-F238E27FC236}">
                <a16:creationId xmlns:a16="http://schemas.microsoft.com/office/drawing/2014/main" id="{C7F805CD-43AA-9F89-7620-7DDF4D6D011A}"/>
              </a:ext>
            </a:extLst>
          </p:cNvPr>
          <p:cNvSpPr/>
          <p:nvPr/>
        </p:nvSpPr>
        <p:spPr>
          <a:xfrm>
            <a:off x="6707689" y="1129989"/>
            <a:ext cx="1321958" cy="780810"/>
          </a:xfrm>
          <a:custGeom>
            <a:avLst/>
            <a:gdLst>
              <a:gd name="connsiteX0" fmla="*/ 625179 w 1321958"/>
              <a:gd name="connsiteY0" fmla="*/ 0 h 780810"/>
              <a:gd name="connsiteX1" fmla="*/ 948909 w 1321958"/>
              <a:gd name="connsiteY1" fmla="*/ 172126 h 780810"/>
              <a:gd name="connsiteX2" fmla="*/ 961500 w 1321958"/>
              <a:gd name="connsiteY2" fmla="*/ 195323 h 780810"/>
              <a:gd name="connsiteX3" fmla="*/ 1002447 w 1321958"/>
              <a:gd name="connsiteY3" fmla="*/ 182613 h 780810"/>
              <a:gd name="connsiteX4" fmla="*/ 1056039 w 1321958"/>
              <a:gd name="connsiteY4" fmla="*/ 177210 h 780810"/>
              <a:gd name="connsiteX5" fmla="*/ 1321958 w 1321958"/>
              <a:gd name="connsiteY5" fmla="*/ 443129 h 780810"/>
              <a:gd name="connsiteX6" fmla="*/ 1056039 w 1321958"/>
              <a:gd name="connsiteY6" fmla="*/ 709048 h 780810"/>
              <a:gd name="connsiteX7" fmla="*/ 907361 w 1321958"/>
              <a:gd name="connsiteY7" fmla="*/ 663633 h 780810"/>
              <a:gd name="connsiteX8" fmla="*/ 905107 w 1321958"/>
              <a:gd name="connsiteY8" fmla="*/ 661773 h 780810"/>
              <a:gd name="connsiteX9" fmla="*/ 901237 w 1321958"/>
              <a:gd name="connsiteY9" fmla="*/ 666463 h 780810"/>
              <a:gd name="connsiteX10" fmla="*/ 625179 w 1321958"/>
              <a:gd name="connsiteY10" fmla="*/ 780810 h 780810"/>
              <a:gd name="connsiteX11" fmla="*/ 349121 w 1321958"/>
              <a:gd name="connsiteY11" fmla="*/ 666463 h 780810"/>
              <a:gd name="connsiteX12" fmla="*/ 327096 w 1321958"/>
              <a:gd name="connsiteY12" fmla="*/ 639768 h 780810"/>
              <a:gd name="connsiteX13" fmla="*/ 278081 w 1321958"/>
              <a:gd name="connsiteY13" fmla="*/ 672815 h 780810"/>
              <a:gd name="connsiteX14" fmla="*/ 200167 w 1321958"/>
              <a:gd name="connsiteY14" fmla="*/ 688545 h 780810"/>
              <a:gd name="connsiteX15" fmla="*/ 0 w 1321958"/>
              <a:gd name="connsiteY15" fmla="*/ 488378 h 780810"/>
              <a:gd name="connsiteX16" fmla="*/ 200167 w 1321958"/>
              <a:gd name="connsiteY16" fmla="*/ 288211 h 780810"/>
              <a:gd name="connsiteX17" fmla="*/ 240508 w 1321958"/>
              <a:gd name="connsiteY17" fmla="*/ 292278 h 780810"/>
              <a:gd name="connsiteX18" fmla="*/ 248019 w 1321958"/>
              <a:gd name="connsiteY18" fmla="*/ 294609 h 780810"/>
              <a:gd name="connsiteX19" fmla="*/ 265454 w 1321958"/>
              <a:gd name="connsiteY19" fmla="*/ 238442 h 780810"/>
              <a:gd name="connsiteX20" fmla="*/ 625179 w 1321958"/>
              <a:gd name="connsiteY20" fmla="*/ 0 h 78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21958" h="780810">
                <a:moveTo>
                  <a:pt x="625179" y="0"/>
                </a:moveTo>
                <a:cubicBezTo>
                  <a:pt x="759938" y="0"/>
                  <a:pt x="878751" y="68277"/>
                  <a:pt x="948909" y="172126"/>
                </a:cubicBezTo>
                <a:lnTo>
                  <a:pt x="961500" y="195323"/>
                </a:lnTo>
                <a:lnTo>
                  <a:pt x="1002447" y="182613"/>
                </a:lnTo>
                <a:cubicBezTo>
                  <a:pt x="1019758" y="179070"/>
                  <a:pt x="1037681" y="177210"/>
                  <a:pt x="1056039" y="177210"/>
                </a:cubicBezTo>
                <a:cubicBezTo>
                  <a:pt x="1202902" y="177210"/>
                  <a:pt x="1321958" y="296266"/>
                  <a:pt x="1321958" y="443129"/>
                </a:cubicBezTo>
                <a:cubicBezTo>
                  <a:pt x="1321958" y="589992"/>
                  <a:pt x="1202902" y="709048"/>
                  <a:pt x="1056039" y="709048"/>
                </a:cubicBezTo>
                <a:cubicBezTo>
                  <a:pt x="1000965" y="709048"/>
                  <a:pt x="949802" y="692306"/>
                  <a:pt x="907361" y="663633"/>
                </a:cubicBezTo>
                <a:lnTo>
                  <a:pt x="905107" y="661773"/>
                </a:lnTo>
                <a:lnTo>
                  <a:pt x="901237" y="666463"/>
                </a:lnTo>
                <a:cubicBezTo>
                  <a:pt x="830588" y="737113"/>
                  <a:pt x="732987" y="780810"/>
                  <a:pt x="625179" y="780810"/>
                </a:cubicBezTo>
                <a:cubicBezTo>
                  <a:pt x="517372" y="780810"/>
                  <a:pt x="419770" y="737113"/>
                  <a:pt x="349121" y="666463"/>
                </a:cubicBezTo>
                <a:lnTo>
                  <a:pt x="327096" y="639768"/>
                </a:lnTo>
                <a:lnTo>
                  <a:pt x="278081" y="672815"/>
                </a:lnTo>
                <a:cubicBezTo>
                  <a:pt x="254133" y="682944"/>
                  <a:pt x="227804" y="688545"/>
                  <a:pt x="200167" y="688545"/>
                </a:cubicBezTo>
                <a:cubicBezTo>
                  <a:pt x="89618" y="688545"/>
                  <a:pt x="0" y="598927"/>
                  <a:pt x="0" y="488378"/>
                </a:cubicBezTo>
                <a:cubicBezTo>
                  <a:pt x="0" y="377829"/>
                  <a:pt x="89618" y="288211"/>
                  <a:pt x="200167" y="288211"/>
                </a:cubicBezTo>
                <a:cubicBezTo>
                  <a:pt x="213986" y="288211"/>
                  <a:pt x="227477" y="289611"/>
                  <a:pt x="240508" y="292278"/>
                </a:cubicBezTo>
                <a:lnTo>
                  <a:pt x="248019" y="294609"/>
                </a:lnTo>
                <a:lnTo>
                  <a:pt x="265454" y="238442"/>
                </a:lnTo>
                <a:cubicBezTo>
                  <a:pt x="324721" y="98319"/>
                  <a:pt x="463468" y="0"/>
                  <a:pt x="625179" y="0"/>
                </a:cubicBezTo>
                <a:close/>
              </a:path>
            </a:pathLst>
          </a:custGeom>
          <a:blipFill dpi="0" rotWithShape="1">
            <a:blip r:embed="rId3">
              <a:alphaModFix amt="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63" name="任意多边形: 形状 362">
            <a:extLst>
              <a:ext uri="{FF2B5EF4-FFF2-40B4-BE49-F238E27FC236}">
                <a16:creationId xmlns:a16="http://schemas.microsoft.com/office/drawing/2014/main" id="{3B6203D2-6CD3-AFD9-5430-1D5FA592701C}"/>
              </a:ext>
            </a:extLst>
          </p:cNvPr>
          <p:cNvSpPr/>
          <p:nvPr/>
        </p:nvSpPr>
        <p:spPr>
          <a:xfrm>
            <a:off x="9845549" y="4980287"/>
            <a:ext cx="1804204" cy="1065648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3 h 442760"/>
              <a:gd name="connsiteX8" fmla="*/ 511049 w 749618"/>
              <a:gd name="connsiteY8" fmla="*/ 377920 h 442760"/>
              <a:gd name="connsiteX9" fmla="*/ 354509 w 749618"/>
              <a:gd name="connsiteY9" fmla="*/ 442760 h 442760"/>
              <a:gd name="connsiteX10" fmla="*/ 197970 w 749618"/>
              <a:gd name="connsiteY10" fmla="*/ 377920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9" y="402067"/>
                  <a:pt x="558174" y="397848"/>
                  <a:pt x="540134" y="390217"/>
                </a:cubicBezTo>
                <a:lnTo>
                  <a:pt x="514438" y="372893"/>
                </a:lnTo>
                <a:lnTo>
                  <a:pt x="511049" y="377920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20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1" y="0"/>
                  <a:pt x="354509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5" name="图形 23">
            <a:extLst>
              <a:ext uri="{FF2B5EF4-FFF2-40B4-BE49-F238E27FC236}">
                <a16:creationId xmlns:a16="http://schemas.microsoft.com/office/drawing/2014/main" id="{C14CD884-892E-A856-0DC6-56DD546F2972}"/>
              </a:ext>
            </a:extLst>
          </p:cNvPr>
          <p:cNvGrpSpPr/>
          <p:nvPr/>
        </p:nvGrpSpPr>
        <p:grpSpPr>
          <a:xfrm>
            <a:off x="6827225" y="4411757"/>
            <a:ext cx="2615027" cy="2041966"/>
            <a:chOff x="724178" y="4390268"/>
            <a:chExt cx="2615027" cy="2041966"/>
          </a:xfrm>
        </p:grpSpPr>
        <p:grpSp>
          <p:nvGrpSpPr>
            <p:cNvPr id="26" name="图形 23">
              <a:extLst>
                <a:ext uri="{FF2B5EF4-FFF2-40B4-BE49-F238E27FC236}">
                  <a16:creationId xmlns:a16="http://schemas.microsoft.com/office/drawing/2014/main" id="{96D1E2BE-FAFB-6387-25B8-C8787BF0C759}"/>
                </a:ext>
              </a:extLst>
            </p:cNvPr>
            <p:cNvGrpSpPr/>
            <p:nvPr/>
          </p:nvGrpSpPr>
          <p:grpSpPr>
            <a:xfrm>
              <a:off x="724178" y="5746180"/>
              <a:ext cx="1295537" cy="681429"/>
              <a:chOff x="724178" y="5746180"/>
              <a:chExt cx="1295537" cy="681429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D7A157CA-0A5A-7075-3D39-1C4469B0521A}"/>
                  </a:ext>
                </a:extLst>
              </p:cNvPr>
              <p:cNvSpPr/>
              <p:nvPr/>
            </p:nvSpPr>
            <p:spPr>
              <a:xfrm>
                <a:off x="724178" y="5746428"/>
                <a:ext cx="1295537" cy="681181"/>
              </a:xfrm>
              <a:custGeom>
                <a:avLst/>
                <a:gdLst>
                  <a:gd name="connsiteX0" fmla="*/ 1270377 w 1295537"/>
                  <a:gd name="connsiteY0" fmla="*/ 358794 h 681181"/>
                  <a:gd name="connsiteX1" fmla="*/ 1291483 w 1295537"/>
                  <a:gd name="connsiteY1" fmla="*/ 393308 h 681181"/>
                  <a:gd name="connsiteX2" fmla="*/ 970182 w 1295537"/>
                  <a:gd name="connsiteY2" fmla="*/ 680343 h 681181"/>
                  <a:gd name="connsiteX3" fmla="*/ 945601 w 1295537"/>
                  <a:gd name="connsiteY3" fmla="*/ 676618 h 681181"/>
                  <a:gd name="connsiteX4" fmla="*/ 477555 w 1295537"/>
                  <a:gd name="connsiteY4" fmla="*/ 482447 h 681181"/>
                  <a:gd name="connsiteX5" fmla="*/ 462905 w 1295537"/>
                  <a:gd name="connsiteY5" fmla="*/ 475247 h 681181"/>
                  <a:gd name="connsiteX6" fmla="*/ 14971 w 1295537"/>
                  <a:gd name="connsiteY6" fmla="*/ 297960 h 681181"/>
                  <a:gd name="connsiteX7" fmla="*/ 3053 w 1295537"/>
                  <a:gd name="connsiteY7" fmla="*/ 285545 h 681181"/>
                  <a:gd name="connsiteX8" fmla="*/ 339500 w 1295537"/>
                  <a:gd name="connsiteY8" fmla="*/ 0 h 681181"/>
                  <a:gd name="connsiteX9" fmla="*/ 1270377 w 1295537"/>
                  <a:gd name="connsiteY9" fmla="*/ 358794 h 681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95537" h="681181">
                    <a:moveTo>
                      <a:pt x="1270377" y="358794"/>
                    </a:moveTo>
                    <a:cubicBezTo>
                      <a:pt x="1270377" y="358794"/>
                      <a:pt x="1307622" y="383376"/>
                      <a:pt x="1291483" y="393308"/>
                    </a:cubicBezTo>
                    <a:lnTo>
                      <a:pt x="970182" y="680343"/>
                    </a:lnTo>
                    <a:cubicBezTo>
                      <a:pt x="970182" y="680343"/>
                      <a:pt x="962982" y="683819"/>
                      <a:pt x="945601" y="676618"/>
                    </a:cubicBezTo>
                    <a:cubicBezTo>
                      <a:pt x="928220" y="669666"/>
                      <a:pt x="785943" y="524907"/>
                      <a:pt x="477555" y="482447"/>
                    </a:cubicBezTo>
                    <a:cubicBezTo>
                      <a:pt x="477555" y="482447"/>
                      <a:pt x="472340" y="482199"/>
                      <a:pt x="462905" y="475247"/>
                    </a:cubicBezTo>
                    <a:cubicBezTo>
                      <a:pt x="462905" y="475247"/>
                      <a:pt x="256071" y="337688"/>
                      <a:pt x="14971" y="297960"/>
                    </a:cubicBezTo>
                    <a:cubicBezTo>
                      <a:pt x="14971" y="297960"/>
                      <a:pt x="-8121" y="294484"/>
                      <a:pt x="3053" y="285545"/>
                    </a:cubicBezTo>
                    <a:cubicBezTo>
                      <a:pt x="24158" y="268413"/>
                      <a:pt x="339500" y="0"/>
                      <a:pt x="339500" y="0"/>
                    </a:cubicBezTo>
                    <a:lnTo>
                      <a:pt x="1270377" y="358794"/>
                    </a:lnTo>
                    <a:close/>
                  </a:path>
                </a:pathLst>
              </a:custGeom>
              <a:solidFill>
                <a:srgbClr val="E30613"/>
              </a:solidFill>
              <a:ln w="24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9A982EDA-0849-FA86-0530-BFD864E29999}"/>
                  </a:ext>
                </a:extLst>
              </p:cNvPr>
              <p:cNvSpPr/>
              <p:nvPr/>
            </p:nvSpPr>
            <p:spPr>
              <a:xfrm>
                <a:off x="724178" y="5746180"/>
                <a:ext cx="797116" cy="481454"/>
              </a:xfrm>
              <a:custGeom>
                <a:avLst/>
                <a:gdLst>
                  <a:gd name="connsiteX0" fmla="*/ 3053 w 797116"/>
                  <a:gd name="connsiteY0" fmla="*/ 285545 h 481454"/>
                  <a:gd name="connsiteX1" fmla="*/ 339500 w 797116"/>
                  <a:gd name="connsiteY1" fmla="*/ 0 h 481454"/>
                  <a:gd name="connsiteX2" fmla="*/ 797117 w 797116"/>
                  <a:gd name="connsiteY2" fmla="*/ 176541 h 481454"/>
                  <a:gd name="connsiteX3" fmla="*/ 473085 w 797116"/>
                  <a:gd name="connsiteY3" fmla="*/ 480958 h 481454"/>
                  <a:gd name="connsiteX4" fmla="*/ 472837 w 797116"/>
                  <a:gd name="connsiteY4" fmla="*/ 481454 h 481454"/>
                  <a:gd name="connsiteX5" fmla="*/ 462905 w 797116"/>
                  <a:gd name="connsiteY5" fmla="*/ 475495 h 481454"/>
                  <a:gd name="connsiteX6" fmla="*/ 14971 w 797116"/>
                  <a:gd name="connsiteY6" fmla="*/ 298209 h 481454"/>
                  <a:gd name="connsiteX7" fmla="*/ 3053 w 797116"/>
                  <a:gd name="connsiteY7" fmla="*/ 285545 h 481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97116" h="481454">
                    <a:moveTo>
                      <a:pt x="3053" y="285545"/>
                    </a:moveTo>
                    <a:cubicBezTo>
                      <a:pt x="24158" y="268413"/>
                      <a:pt x="339500" y="0"/>
                      <a:pt x="339500" y="0"/>
                    </a:cubicBezTo>
                    <a:lnTo>
                      <a:pt x="797117" y="176541"/>
                    </a:lnTo>
                    <a:lnTo>
                      <a:pt x="473085" y="480958"/>
                    </a:lnTo>
                    <a:lnTo>
                      <a:pt x="472837" y="481454"/>
                    </a:lnTo>
                    <a:cubicBezTo>
                      <a:pt x="470354" y="480461"/>
                      <a:pt x="467126" y="478723"/>
                      <a:pt x="462905" y="475495"/>
                    </a:cubicBezTo>
                    <a:cubicBezTo>
                      <a:pt x="462905" y="475495"/>
                      <a:pt x="256071" y="337937"/>
                      <a:pt x="14971" y="298209"/>
                    </a:cubicBezTo>
                    <a:cubicBezTo>
                      <a:pt x="14971" y="298209"/>
                      <a:pt x="-8121" y="294732"/>
                      <a:pt x="3053" y="285545"/>
                    </a:cubicBezTo>
                    <a:close/>
                  </a:path>
                </a:pathLst>
              </a:custGeom>
              <a:solidFill>
                <a:srgbClr val="A90613"/>
              </a:solidFill>
              <a:ln w="24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9" name="图形 23">
                <a:extLst>
                  <a:ext uri="{FF2B5EF4-FFF2-40B4-BE49-F238E27FC236}">
                    <a16:creationId xmlns:a16="http://schemas.microsoft.com/office/drawing/2014/main" id="{CBF94111-55C8-8B48-21EE-C73F52BAA41C}"/>
                  </a:ext>
                </a:extLst>
              </p:cNvPr>
              <p:cNvGrpSpPr/>
              <p:nvPr/>
            </p:nvGrpSpPr>
            <p:grpSpPr>
              <a:xfrm>
                <a:off x="742377" y="5746677"/>
                <a:ext cx="1272041" cy="668175"/>
                <a:chOff x="742377" y="5746677"/>
                <a:chExt cx="1272041" cy="668175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9D80593B-66C8-46CD-3BF6-C4C1A05BE16C}"/>
                    </a:ext>
                  </a:extLst>
                </p:cNvPr>
                <p:cNvSpPr/>
                <p:nvPr/>
              </p:nvSpPr>
              <p:spPr>
                <a:xfrm>
                  <a:off x="742377" y="5748911"/>
                  <a:ext cx="1268565" cy="665941"/>
                </a:xfrm>
                <a:custGeom>
                  <a:avLst/>
                  <a:gdLst>
                    <a:gd name="connsiteX0" fmla="*/ 1241998 w 1268565"/>
                    <a:gd name="connsiteY0" fmla="*/ 359042 h 665941"/>
                    <a:gd name="connsiteX1" fmla="*/ 1268566 w 1268565"/>
                    <a:gd name="connsiteY1" fmla="*/ 379651 h 665941"/>
                    <a:gd name="connsiteX2" fmla="*/ 943789 w 1268565"/>
                    <a:gd name="connsiteY2" fmla="*/ 665941 h 665941"/>
                    <a:gd name="connsiteX3" fmla="*/ 469536 w 1268565"/>
                    <a:gd name="connsiteY3" fmla="*/ 464570 h 665941"/>
                    <a:gd name="connsiteX4" fmla="*/ 0 w 1268565"/>
                    <a:gd name="connsiteY4" fmla="*/ 288028 h 665941"/>
                    <a:gd name="connsiteX5" fmla="*/ 339923 w 1268565"/>
                    <a:gd name="connsiteY5" fmla="*/ 0 h 665941"/>
                    <a:gd name="connsiteX6" fmla="*/ 1241998 w 1268565"/>
                    <a:gd name="connsiteY6" fmla="*/ 359042 h 665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68565" h="665941">
                      <a:moveTo>
                        <a:pt x="1241998" y="359042"/>
                      </a:moveTo>
                      <a:lnTo>
                        <a:pt x="1268566" y="379651"/>
                      </a:lnTo>
                      <a:lnTo>
                        <a:pt x="943789" y="665941"/>
                      </a:lnTo>
                      <a:cubicBezTo>
                        <a:pt x="943789" y="665941"/>
                        <a:pt x="825350" y="524162"/>
                        <a:pt x="469536" y="464570"/>
                      </a:cubicBezTo>
                      <a:cubicBezTo>
                        <a:pt x="469536" y="464570"/>
                        <a:pt x="212297" y="303175"/>
                        <a:pt x="0" y="288028"/>
                      </a:cubicBezTo>
                      <a:lnTo>
                        <a:pt x="339923" y="0"/>
                      </a:lnTo>
                      <a:lnTo>
                        <a:pt x="1241998" y="359042"/>
                      </a:ln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48876D8C-D997-96CE-AB91-6606646F18C8}"/>
                    </a:ext>
                  </a:extLst>
                </p:cNvPr>
                <p:cNvSpPr/>
                <p:nvPr/>
              </p:nvSpPr>
              <p:spPr>
                <a:xfrm>
                  <a:off x="764476" y="5755864"/>
                  <a:ext cx="475305" cy="457865"/>
                </a:xfrm>
                <a:custGeom>
                  <a:avLst/>
                  <a:gdLst>
                    <a:gd name="connsiteX0" fmla="*/ 453644 w 475305"/>
                    <a:gd name="connsiteY0" fmla="*/ 431546 h 457865"/>
                    <a:gd name="connsiteX1" fmla="*/ 447437 w 475305"/>
                    <a:gd name="connsiteY1" fmla="*/ 457866 h 457865"/>
                    <a:gd name="connsiteX2" fmla="*/ 0 w 475305"/>
                    <a:gd name="connsiteY2" fmla="*/ 273379 h 457865"/>
                    <a:gd name="connsiteX3" fmla="*/ 320059 w 475305"/>
                    <a:gd name="connsiteY3" fmla="*/ 0 h 457865"/>
                    <a:gd name="connsiteX4" fmla="*/ 453644 w 475305"/>
                    <a:gd name="connsiteY4" fmla="*/ 431546 h 457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5305" h="457865">
                      <a:moveTo>
                        <a:pt x="453644" y="431546"/>
                      </a:moveTo>
                      <a:lnTo>
                        <a:pt x="447437" y="457866"/>
                      </a:lnTo>
                      <a:cubicBezTo>
                        <a:pt x="447437" y="457866"/>
                        <a:pt x="303423" y="304416"/>
                        <a:pt x="0" y="273379"/>
                      </a:cubicBezTo>
                      <a:lnTo>
                        <a:pt x="320059" y="0"/>
                      </a:lnTo>
                      <a:cubicBezTo>
                        <a:pt x="320059" y="0"/>
                        <a:pt x="544522" y="233154"/>
                        <a:pt x="453644" y="431546"/>
                      </a:cubicBezTo>
                      <a:close/>
                    </a:path>
                  </a:pathLst>
                </a:custGeom>
                <a:solidFill>
                  <a:srgbClr val="E8E0C5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EDCD614-FA7F-1491-79F2-327F516A5924}"/>
                    </a:ext>
                  </a:extLst>
                </p:cNvPr>
                <p:cNvSpPr/>
                <p:nvPr/>
              </p:nvSpPr>
              <p:spPr>
                <a:xfrm>
                  <a:off x="1211913" y="6068970"/>
                  <a:ext cx="802506" cy="325024"/>
                </a:xfrm>
                <a:custGeom>
                  <a:avLst/>
                  <a:gdLst>
                    <a:gd name="connsiteX0" fmla="*/ 759799 w 802506"/>
                    <a:gd name="connsiteY0" fmla="*/ 0 h 325024"/>
                    <a:gd name="connsiteX1" fmla="*/ 802506 w 802506"/>
                    <a:gd name="connsiteY1" fmla="*/ 31534 h 325024"/>
                    <a:gd name="connsiteX2" fmla="*/ 481454 w 802506"/>
                    <a:gd name="connsiteY2" fmla="*/ 325025 h 325024"/>
                    <a:gd name="connsiteX3" fmla="*/ 0 w 802506"/>
                    <a:gd name="connsiteY3" fmla="*/ 144759 h 325024"/>
                    <a:gd name="connsiteX4" fmla="*/ 759799 w 802506"/>
                    <a:gd name="connsiteY4" fmla="*/ 0 h 325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2506" h="325024">
                      <a:moveTo>
                        <a:pt x="759799" y="0"/>
                      </a:moveTo>
                      <a:lnTo>
                        <a:pt x="802506" y="31534"/>
                      </a:lnTo>
                      <a:lnTo>
                        <a:pt x="481454" y="325025"/>
                      </a:lnTo>
                      <a:cubicBezTo>
                        <a:pt x="481454" y="325025"/>
                        <a:pt x="322045" y="167106"/>
                        <a:pt x="0" y="144759"/>
                      </a:cubicBezTo>
                      <a:lnTo>
                        <a:pt x="759799" y="0"/>
                      </a:lnTo>
                      <a:close/>
                    </a:path>
                  </a:pathLst>
                </a:custGeom>
                <a:solidFill>
                  <a:srgbClr val="E8E0C5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3" name="图形 23">
                  <a:extLst>
                    <a:ext uri="{FF2B5EF4-FFF2-40B4-BE49-F238E27FC236}">
                      <a16:creationId xmlns:a16="http://schemas.microsoft.com/office/drawing/2014/main" id="{67E20376-41DC-13EF-B571-C0A3ABB6356B}"/>
                    </a:ext>
                  </a:extLst>
                </p:cNvPr>
                <p:cNvGrpSpPr/>
                <p:nvPr/>
              </p:nvGrpSpPr>
              <p:grpSpPr>
                <a:xfrm>
                  <a:off x="783099" y="5746677"/>
                  <a:ext cx="1228341" cy="619260"/>
                  <a:chOff x="783099" y="5746677"/>
                  <a:chExt cx="1228341" cy="619260"/>
                </a:xfrm>
              </p:grpSpPr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D6AE054D-5A42-6CE4-C141-D867D546B9F1}"/>
                      </a:ext>
                    </a:extLst>
                  </p:cNvPr>
                  <p:cNvSpPr/>
                  <p:nvPr/>
                </p:nvSpPr>
                <p:spPr>
                  <a:xfrm>
                    <a:off x="1211913" y="5918749"/>
                    <a:ext cx="799526" cy="447188"/>
                  </a:xfrm>
                  <a:custGeom>
                    <a:avLst/>
                    <a:gdLst>
                      <a:gd name="connsiteX0" fmla="*/ 799527 w 799526"/>
                      <a:gd name="connsiteY0" fmla="*/ 153698 h 447188"/>
                      <a:gd name="connsiteX1" fmla="*/ 484682 w 799526"/>
                      <a:gd name="connsiteY1" fmla="*/ 447189 h 447188"/>
                      <a:gd name="connsiteX2" fmla="*/ 0 w 799526"/>
                      <a:gd name="connsiteY2" fmla="*/ 294981 h 447188"/>
                      <a:gd name="connsiteX3" fmla="*/ 313603 w 799526"/>
                      <a:gd name="connsiteY3" fmla="*/ 0 h 447188"/>
                      <a:gd name="connsiteX4" fmla="*/ 799527 w 799526"/>
                      <a:gd name="connsiteY4" fmla="*/ 153698 h 4471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9526" h="447188">
                        <a:moveTo>
                          <a:pt x="799527" y="153698"/>
                        </a:moveTo>
                        <a:lnTo>
                          <a:pt x="484682" y="447189"/>
                        </a:lnTo>
                        <a:cubicBezTo>
                          <a:pt x="484682" y="447189"/>
                          <a:pt x="344144" y="294484"/>
                          <a:pt x="0" y="294981"/>
                        </a:cubicBezTo>
                        <a:lnTo>
                          <a:pt x="313603" y="0"/>
                        </a:lnTo>
                        <a:cubicBezTo>
                          <a:pt x="313851" y="0"/>
                          <a:pt x="623482" y="4718"/>
                          <a:pt x="799527" y="153698"/>
                        </a:cubicBezTo>
                        <a:close/>
                      </a:path>
                    </a:pathLst>
                  </a:custGeom>
                  <a:solidFill>
                    <a:srgbClr val="FAF1E2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" name="任意多边形: 形状 34">
                    <a:extLst>
                      <a:ext uri="{FF2B5EF4-FFF2-40B4-BE49-F238E27FC236}">
                        <a16:creationId xmlns:a16="http://schemas.microsoft.com/office/drawing/2014/main" id="{43B3AB11-507C-93EC-C6B6-520C78DEDCBA}"/>
                      </a:ext>
                    </a:extLst>
                  </p:cNvPr>
                  <p:cNvSpPr/>
                  <p:nvPr/>
                </p:nvSpPr>
                <p:spPr>
                  <a:xfrm>
                    <a:off x="783099" y="5746677"/>
                    <a:ext cx="742665" cy="467052"/>
                  </a:xfrm>
                  <a:custGeom>
                    <a:avLst/>
                    <a:gdLst>
                      <a:gd name="connsiteX0" fmla="*/ 0 w 742665"/>
                      <a:gd name="connsiteY0" fmla="*/ 270151 h 467052"/>
                      <a:gd name="connsiteX1" fmla="*/ 318321 w 742665"/>
                      <a:gd name="connsiteY1" fmla="*/ 0 h 467052"/>
                      <a:gd name="connsiteX2" fmla="*/ 742666 w 742665"/>
                      <a:gd name="connsiteY2" fmla="*/ 171824 h 467052"/>
                      <a:gd name="connsiteX3" fmla="*/ 428814 w 742665"/>
                      <a:gd name="connsiteY3" fmla="*/ 467053 h 467052"/>
                      <a:gd name="connsiteX4" fmla="*/ 0 w 742665"/>
                      <a:gd name="connsiteY4" fmla="*/ 270151 h 467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665" h="467052">
                        <a:moveTo>
                          <a:pt x="0" y="270151"/>
                        </a:moveTo>
                        <a:lnTo>
                          <a:pt x="318321" y="0"/>
                        </a:lnTo>
                        <a:cubicBezTo>
                          <a:pt x="318321" y="0"/>
                          <a:pt x="660230" y="44197"/>
                          <a:pt x="742666" y="171824"/>
                        </a:cubicBezTo>
                        <a:lnTo>
                          <a:pt x="428814" y="467053"/>
                        </a:lnTo>
                        <a:cubicBezTo>
                          <a:pt x="428814" y="467053"/>
                          <a:pt x="339675" y="303920"/>
                          <a:pt x="0" y="270151"/>
                        </a:cubicBezTo>
                        <a:close/>
                      </a:path>
                    </a:pathLst>
                  </a:custGeom>
                  <a:solidFill>
                    <a:srgbClr val="002931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F090948B-BFA5-913E-FD20-0DB45B48D62D}"/>
                    </a:ext>
                  </a:extLst>
                </p:cNvPr>
                <p:cNvSpPr/>
                <p:nvPr/>
              </p:nvSpPr>
              <p:spPr>
                <a:xfrm>
                  <a:off x="1267311" y="5864426"/>
                  <a:ext cx="210684" cy="149927"/>
                </a:xfrm>
                <a:custGeom>
                  <a:avLst/>
                  <a:gdLst>
                    <a:gd name="connsiteX0" fmla="*/ 171796 w 210684"/>
                    <a:gd name="connsiteY0" fmla="*/ 17078 h 149927"/>
                    <a:gd name="connsiteX1" fmla="*/ 203082 w 210684"/>
                    <a:gd name="connsiteY1" fmla="*/ 37935 h 149927"/>
                    <a:gd name="connsiteX2" fmla="*/ 191660 w 210684"/>
                    <a:gd name="connsiteY2" fmla="*/ 76421 h 149927"/>
                    <a:gd name="connsiteX3" fmla="*/ 120150 w 210684"/>
                    <a:gd name="connsiteY3" fmla="*/ 140483 h 149927"/>
                    <a:gd name="connsiteX4" fmla="*/ 72476 w 210684"/>
                    <a:gd name="connsiteY4" fmla="*/ 145200 h 149927"/>
                    <a:gd name="connsiteX5" fmla="*/ 20582 w 210684"/>
                    <a:gd name="connsiteY5" fmla="*/ 123350 h 149927"/>
                    <a:gd name="connsiteX6" fmla="*/ 6428 w 210684"/>
                    <a:gd name="connsiteY6" fmla="*/ 90326 h 149927"/>
                    <a:gd name="connsiteX7" fmla="*/ 104259 w 210684"/>
                    <a:gd name="connsiteY7" fmla="*/ 4414 h 149927"/>
                    <a:gd name="connsiteX8" fmla="*/ 143987 w 210684"/>
                    <a:gd name="connsiteY8" fmla="*/ 4414 h 149927"/>
                    <a:gd name="connsiteX9" fmla="*/ 171796 w 210684"/>
                    <a:gd name="connsiteY9" fmla="*/ 17078 h 149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0684" h="149927">
                      <a:moveTo>
                        <a:pt x="171796" y="17078"/>
                      </a:moveTo>
                      <a:cubicBezTo>
                        <a:pt x="171796" y="17078"/>
                        <a:pt x="192654" y="29989"/>
                        <a:pt x="203082" y="37935"/>
                      </a:cubicBezTo>
                      <a:cubicBezTo>
                        <a:pt x="213262" y="45880"/>
                        <a:pt x="216490" y="52585"/>
                        <a:pt x="191660" y="76421"/>
                      </a:cubicBezTo>
                      <a:cubicBezTo>
                        <a:pt x="166830" y="100258"/>
                        <a:pt x="120150" y="140483"/>
                        <a:pt x="120150" y="140483"/>
                      </a:cubicBezTo>
                      <a:cubicBezTo>
                        <a:pt x="120150" y="140483"/>
                        <a:pt x="105252" y="158112"/>
                        <a:pt x="72476" y="145200"/>
                      </a:cubicBezTo>
                      <a:lnTo>
                        <a:pt x="20582" y="123350"/>
                      </a:lnTo>
                      <a:cubicBezTo>
                        <a:pt x="20582" y="123350"/>
                        <a:pt x="-13932" y="110935"/>
                        <a:pt x="6428" y="90326"/>
                      </a:cubicBezTo>
                      <a:lnTo>
                        <a:pt x="104259" y="4414"/>
                      </a:lnTo>
                      <a:cubicBezTo>
                        <a:pt x="104259" y="4414"/>
                        <a:pt x="120150" y="-5518"/>
                        <a:pt x="143987" y="4414"/>
                      </a:cubicBezTo>
                      <a:lnTo>
                        <a:pt x="171796" y="17078"/>
                      </a:lnTo>
                      <a:close/>
                    </a:path>
                  </a:pathLst>
                </a:custGeom>
                <a:solidFill>
                  <a:srgbClr val="F094B0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BEFD370D-B784-4237-D329-44E728952A31}"/>
                    </a:ext>
                  </a:extLst>
                </p:cNvPr>
                <p:cNvSpPr/>
                <p:nvPr/>
              </p:nvSpPr>
              <p:spPr>
                <a:xfrm>
                  <a:off x="893272" y="5912936"/>
                  <a:ext cx="203421" cy="108934"/>
                </a:xfrm>
                <a:custGeom>
                  <a:avLst/>
                  <a:gdLst>
                    <a:gd name="connsiteX0" fmla="*/ 152032 w 203421"/>
                    <a:gd name="connsiteY0" fmla="*/ 10530 h 108934"/>
                    <a:gd name="connsiteX1" fmla="*/ 185801 w 203421"/>
                    <a:gd name="connsiteY1" fmla="*/ 19469 h 108934"/>
                    <a:gd name="connsiteX2" fmla="*/ 197471 w 203421"/>
                    <a:gd name="connsiteY2" fmla="*/ 42064 h 108934"/>
                    <a:gd name="connsiteX3" fmla="*/ 135396 w 203421"/>
                    <a:gd name="connsiteY3" fmla="*/ 95697 h 108934"/>
                    <a:gd name="connsiteX4" fmla="*/ 95668 w 203421"/>
                    <a:gd name="connsiteY4" fmla="*/ 108112 h 108934"/>
                    <a:gd name="connsiteX5" fmla="*/ 21674 w 203421"/>
                    <a:gd name="connsiteY5" fmla="*/ 90483 h 108934"/>
                    <a:gd name="connsiteX6" fmla="*/ 3300 w 203421"/>
                    <a:gd name="connsiteY6" fmla="*/ 70619 h 108934"/>
                    <a:gd name="connsiteX7" fmla="*/ 78535 w 203421"/>
                    <a:gd name="connsiteY7" fmla="*/ 4819 h 108934"/>
                    <a:gd name="connsiteX8" fmla="*/ 110814 w 203421"/>
                    <a:gd name="connsiteY8" fmla="*/ 1840 h 108934"/>
                    <a:gd name="connsiteX9" fmla="*/ 152032 w 203421"/>
                    <a:gd name="connsiteY9" fmla="*/ 10530 h 108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3421" h="108934">
                      <a:moveTo>
                        <a:pt x="152032" y="10530"/>
                      </a:moveTo>
                      <a:lnTo>
                        <a:pt x="185801" y="19469"/>
                      </a:lnTo>
                      <a:cubicBezTo>
                        <a:pt x="185801" y="19469"/>
                        <a:pt x="215845" y="25180"/>
                        <a:pt x="197471" y="42064"/>
                      </a:cubicBezTo>
                      <a:lnTo>
                        <a:pt x="135396" y="95697"/>
                      </a:lnTo>
                      <a:cubicBezTo>
                        <a:pt x="135396" y="95697"/>
                        <a:pt x="122236" y="112830"/>
                        <a:pt x="95668" y="108112"/>
                      </a:cubicBezTo>
                      <a:lnTo>
                        <a:pt x="21674" y="90483"/>
                      </a:lnTo>
                      <a:cubicBezTo>
                        <a:pt x="21674" y="90483"/>
                        <a:pt x="-10108" y="85269"/>
                        <a:pt x="3300" y="70619"/>
                      </a:cubicBezTo>
                      <a:lnTo>
                        <a:pt x="78535" y="4819"/>
                      </a:lnTo>
                      <a:cubicBezTo>
                        <a:pt x="78535" y="4819"/>
                        <a:pt x="85736" y="-3623"/>
                        <a:pt x="110814" y="1840"/>
                      </a:cubicBezTo>
                      <a:lnTo>
                        <a:pt x="152032" y="10530"/>
                      </a:lnTo>
                      <a:close/>
                    </a:path>
                  </a:pathLst>
                </a:custGeom>
                <a:solidFill>
                  <a:srgbClr val="009FE3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D7C8FA86-8CD8-E2DF-4830-8E93AEE2EDAA}"/>
                    </a:ext>
                  </a:extLst>
                </p:cNvPr>
                <p:cNvSpPr/>
                <p:nvPr/>
              </p:nvSpPr>
              <p:spPr>
                <a:xfrm>
                  <a:off x="1546622" y="5972133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1E85462A-451D-3650-B362-D3DB551986F9}"/>
                    </a:ext>
                  </a:extLst>
                </p:cNvPr>
                <p:cNvSpPr/>
                <p:nvPr/>
              </p:nvSpPr>
              <p:spPr>
                <a:xfrm>
                  <a:off x="1504659" y="6005654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C5F75560-6B77-EC43-0EF2-AA44D94FD9A7}"/>
                    </a:ext>
                  </a:extLst>
                </p:cNvPr>
                <p:cNvSpPr/>
                <p:nvPr/>
              </p:nvSpPr>
              <p:spPr>
                <a:xfrm>
                  <a:off x="1460462" y="6041409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94839DBD-AEED-A6C0-2D01-3841D3634438}"/>
                    </a:ext>
                  </a:extLst>
                </p:cNvPr>
                <p:cNvSpPr/>
                <p:nvPr/>
              </p:nvSpPr>
              <p:spPr>
                <a:xfrm>
                  <a:off x="1408070" y="6089331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3116EAEA-C60A-7FF7-4308-7CC9ABCC9F36}"/>
                    </a:ext>
                  </a:extLst>
                </p:cNvPr>
                <p:cNvSpPr/>
                <p:nvPr/>
              </p:nvSpPr>
              <p:spPr>
                <a:xfrm>
                  <a:off x="1358907" y="6131542"/>
                  <a:ext cx="392810" cy="127129"/>
                </a:xfrm>
                <a:custGeom>
                  <a:avLst/>
                  <a:gdLst>
                    <a:gd name="connsiteX0" fmla="*/ 392811 w 392810"/>
                    <a:gd name="connsiteY0" fmla="*/ 127130 h 127129"/>
                    <a:gd name="connsiteX1" fmla="*/ 0 w 392810"/>
                    <a:gd name="connsiteY1" fmla="*/ 0 h 127129"/>
                    <a:gd name="connsiteX2" fmla="*/ 392811 w 392810"/>
                    <a:gd name="connsiteY2" fmla="*/ 127130 h 12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29">
                      <a:moveTo>
                        <a:pt x="392811" y="127130"/>
                      </a:moveTo>
                      <a:cubicBezTo>
                        <a:pt x="392811" y="127130"/>
                        <a:pt x="274620" y="6704"/>
                        <a:pt x="0" y="0"/>
                      </a:cubicBezTo>
                      <a:cubicBezTo>
                        <a:pt x="0" y="0"/>
                        <a:pt x="227443" y="5959"/>
                        <a:pt x="392811" y="127130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F8D6F6BA-FB05-3A39-4F29-35395F0FD6CD}"/>
                    </a:ext>
                  </a:extLst>
                </p:cNvPr>
                <p:cNvSpPr/>
                <p:nvPr/>
              </p:nvSpPr>
              <p:spPr>
                <a:xfrm>
                  <a:off x="1308502" y="6180947"/>
                  <a:ext cx="392810" cy="127136"/>
                </a:xfrm>
                <a:custGeom>
                  <a:avLst/>
                  <a:gdLst>
                    <a:gd name="connsiteX0" fmla="*/ 392811 w 392810"/>
                    <a:gd name="connsiteY0" fmla="*/ 127136 h 127136"/>
                    <a:gd name="connsiteX1" fmla="*/ 0 w 392810"/>
                    <a:gd name="connsiteY1" fmla="*/ 7 h 127136"/>
                    <a:gd name="connsiteX2" fmla="*/ 392811 w 392810"/>
                    <a:gd name="connsiteY2" fmla="*/ 127136 h 1271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2810" h="127136">
                      <a:moveTo>
                        <a:pt x="392811" y="127136"/>
                      </a:moveTo>
                      <a:cubicBezTo>
                        <a:pt x="392811" y="127136"/>
                        <a:pt x="274620" y="6711"/>
                        <a:pt x="0" y="7"/>
                      </a:cubicBezTo>
                      <a:cubicBezTo>
                        <a:pt x="0" y="-242"/>
                        <a:pt x="227443" y="5718"/>
                        <a:pt x="392811" y="127136"/>
                      </a:cubicBezTo>
                      <a:close/>
                    </a:path>
                  </a:pathLst>
                </a:custGeom>
                <a:solidFill>
                  <a:srgbClr val="BEB9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4" name="图形 23">
                  <a:extLst>
                    <a:ext uri="{FF2B5EF4-FFF2-40B4-BE49-F238E27FC236}">
                      <a16:creationId xmlns:a16="http://schemas.microsoft.com/office/drawing/2014/main" id="{D6F2C602-3139-CE12-C6E3-77AF0A420D9A}"/>
                    </a:ext>
                  </a:extLst>
                </p:cNvPr>
                <p:cNvGrpSpPr/>
                <p:nvPr/>
              </p:nvGrpSpPr>
              <p:grpSpPr>
                <a:xfrm>
                  <a:off x="1001602" y="5834995"/>
                  <a:ext cx="329942" cy="213049"/>
                  <a:chOff x="1001602" y="5834995"/>
                  <a:chExt cx="329942" cy="213049"/>
                </a:xfrm>
              </p:grpSpPr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2D8615A5-4798-F47A-A2B3-57B27B5AA6E0}"/>
                      </a:ext>
                    </a:extLst>
                  </p:cNvPr>
                  <p:cNvSpPr/>
                  <p:nvPr/>
                </p:nvSpPr>
                <p:spPr>
                  <a:xfrm>
                    <a:off x="1001602" y="5871099"/>
                    <a:ext cx="314020" cy="155571"/>
                  </a:xfrm>
                  <a:custGeom>
                    <a:avLst/>
                    <a:gdLst>
                      <a:gd name="connsiteX0" fmla="*/ 291257 w 314020"/>
                      <a:gd name="connsiteY0" fmla="*/ 4446 h 155571"/>
                      <a:gd name="connsiteX1" fmla="*/ 120675 w 314020"/>
                      <a:gd name="connsiteY1" fmla="*/ 24806 h 155571"/>
                      <a:gd name="connsiteX2" fmla="*/ 1 w 314020"/>
                      <a:gd name="connsiteY2" fmla="*/ 111960 h 155571"/>
                      <a:gd name="connsiteX3" fmla="*/ 249 w 314020"/>
                      <a:gd name="connsiteY3" fmla="*/ 112705 h 155571"/>
                      <a:gd name="connsiteX4" fmla="*/ 142773 w 314020"/>
                      <a:gd name="connsiteY4" fmla="*/ 155412 h 155571"/>
                      <a:gd name="connsiteX5" fmla="*/ 310624 w 314020"/>
                      <a:gd name="connsiteY5" fmla="*/ 118664 h 155571"/>
                      <a:gd name="connsiteX6" fmla="*/ 291257 w 314020"/>
                      <a:gd name="connsiteY6" fmla="*/ 4446 h 1555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4020" h="155571">
                        <a:moveTo>
                          <a:pt x="291257" y="4446"/>
                        </a:moveTo>
                        <a:cubicBezTo>
                          <a:pt x="291257" y="4446"/>
                          <a:pt x="223968" y="-14177"/>
                          <a:pt x="120675" y="24806"/>
                        </a:cubicBezTo>
                        <a:cubicBezTo>
                          <a:pt x="61083" y="48395"/>
                          <a:pt x="-248" y="92096"/>
                          <a:pt x="1" y="111960"/>
                        </a:cubicBezTo>
                        <a:lnTo>
                          <a:pt x="249" y="112705"/>
                        </a:lnTo>
                        <a:cubicBezTo>
                          <a:pt x="6457" y="131327"/>
                          <a:pt x="78712" y="152681"/>
                          <a:pt x="142773" y="155412"/>
                        </a:cubicBezTo>
                        <a:cubicBezTo>
                          <a:pt x="253267" y="158392"/>
                          <a:pt x="310624" y="118664"/>
                          <a:pt x="310624" y="118664"/>
                        </a:cubicBezTo>
                        <a:cubicBezTo>
                          <a:pt x="310624" y="118664"/>
                          <a:pt x="326019" y="55844"/>
                          <a:pt x="291257" y="4446"/>
                        </a:cubicBezTo>
                        <a:close/>
                      </a:path>
                    </a:pathLst>
                  </a:custGeom>
                  <a:solidFill>
                    <a:srgbClr val="FDC74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1A18E3C4-E65F-83FE-4E2F-BDBB49074906}"/>
                      </a:ext>
                    </a:extLst>
                  </p:cNvPr>
                  <p:cNvSpPr/>
                  <p:nvPr/>
                </p:nvSpPr>
                <p:spPr>
                  <a:xfrm>
                    <a:off x="1076404" y="5931407"/>
                    <a:ext cx="69467" cy="69535"/>
                  </a:xfrm>
                  <a:custGeom>
                    <a:avLst/>
                    <a:gdLst>
                      <a:gd name="connsiteX0" fmla="*/ 28989 w 69467"/>
                      <a:gd name="connsiteY0" fmla="*/ 502 h 69535"/>
                      <a:gd name="connsiteX1" fmla="*/ 68965 w 69467"/>
                      <a:gd name="connsiteY1" fmla="*/ 29057 h 69535"/>
                      <a:gd name="connsiteX2" fmla="*/ 40411 w 69467"/>
                      <a:gd name="connsiteY2" fmla="*/ 69033 h 69535"/>
                      <a:gd name="connsiteX3" fmla="*/ 434 w 69467"/>
                      <a:gd name="connsiteY3" fmla="*/ 40478 h 69535"/>
                      <a:gd name="connsiteX4" fmla="*/ 28989 w 69467"/>
                      <a:gd name="connsiteY4" fmla="*/ 502 h 69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467" h="69535">
                        <a:moveTo>
                          <a:pt x="28989" y="502"/>
                        </a:moveTo>
                        <a:cubicBezTo>
                          <a:pt x="47860" y="-2726"/>
                          <a:pt x="65737" y="9938"/>
                          <a:pt x="68965" y="29057"/>
                        </a:cubicBezTo>
                        <a:cubicBezTo>
                          <a:pt x="72193" y="47927"/>
                          <a:pt x="59530" y="65805"/>
                          <a:pt x="40411" y="69033"/>
                        </a:cubicBezTo>
                        <a:cubicBezTo>
                          <a:pt x="21540" y="72261"/>
                          <a:pt x="3662" y="59598"/>
                          <a:pt x="434" y="40478"/>
                        </a:cubicBezTo>
                        <a:cubicBezTo>
                          <a:pt x="-2545" y="21608"/>
                          <a:pt x="10118" y="3730"/>
                          <a:pt x="28989" y="502"/>
                        </a:cubicBezTo>
                        <a:close/>
                      </a:path>
                    </a:pathLst>
                  </a:custGeom>
                  <a:solidFill>
                    <a:srgbClr val="E63528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CFBACAA0-2F66-18B9-0137-9DA2636E0531}"/>
                      </a:ext>
                    </a:extLst>
                  </p:cNvPr>
                  <p:cNvSpPr/>
                  <p:nvPr/>
                </p:nvSpPr>
                <p:spPr>
                  <a:xfrm>
                    <a:off x="1083107" y="5937992"/>
                    <a:ext cx="56426" cy="56426"/>
                  </a:xfrm>
                  <a:custGeom>
                    <a:avLst/>
                    <a:gdLst>
                      <a:gd name="connsiteX0" fmla="*/ 23527 w 56426"/>
                      <a:gd name="connsiteY0" fmla="*/ 372 h 56426"/>
                      <a:gd name="connsiteX1" fmla="*/ 56054 w 56426"/>
                      <a:gd name="connsiteY1" fmla="*/ 23464 h 56426"/>
                      <a:gd name="connsiteX2" fmla="*/ 32962 w 56426"/>
                      <a:gd name="connsiteY2" fmla="*/ 55992 h 56426"/>
                      <a:gd name="connsiteX3" fmla="*/ 435 w 56426"/>
                      <a:gd name="connsiteY3" fmla="*/ 32900 h 56426"/>
                      <a:gd name="connsiteX4" fmla="*/ 23527 w 56426"/>
                      <a:gd name="connsiteY4" fmla="*/ 372 h 564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426" h="56426">
                        <a:moveTo>
                          <a:pt x="23527" y="372"/>
                        </a:moveTo>
                        <a:cubicBezTo>
                          <a:pt x="38921" y="-2110"/>
                          <a:pt x="53571" y="8070"/>
                          <a:pt x="56054" y="23464"/>
                        </a:cubicBezTo>
                        <a:cubicBezTo>
                          <a:pt x="58537" y="38859"/>
                          <a:pt x="48357" y="53509"/>
                          <a:pt x="32962" y="55992"/>
                        </a:cubicBezTo>
                        <a:cubicBezTo>
                          <a:pt x="17567" y="58723"/>
                          <a:pt x="2918" y="48294"/>
                          <a:pt x="435" y="32900"/>
                        </a:cubicBezTo>
                        <a:cubicBezTo>
                          <a:pt x="-2297" y="17505"/>
                          <a:pt x="8132" y="3104"/>
                          <a:pt x="23527" y="372"/>
                        </a:cubicBezTo>
                        <a:close/>
                      </a:path>
                    </a:pathLst>
                  </a:custGeom>
                  <a:solidFill>
                    <a:srgbClr val="7CDCEB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80848B76-234C-3E08-660E-C0C0CA349E78}"/>
                      </a:ext>
                    </a:extLst>
                  </p:cNvPr>
                  <p:cNvSpPr/>
                  <p:nvPr/>
                </p:nvSpPr>
                <p:spPr>
                  <a:xfrm>
                    <a:off x="1001849" y="5936626"/>
                    <a:ext cx="57608" cy="76724"/>
                  </a:xfrm>
                  <a:custGeom>
                    <a:avLst/>
                    <a:gdLst>
                      <a:gd name="connsiteX0" fmla="*/ 43952 w 57608"/>
                      <a:gd name="connsiteY0" fmla="*/ 0 h 76724"/>
                      <a:gd name="connsiteX1" fmla="*/ 3 w 57608"/>
                      <a:gd name="connsiteY1" fmla="*/ 46432 h 76724"/>
                      <a:gd name="connsiteX2" fmla="*/ 251 w 57608"/>
                      <a:gd name="connsiteY2" fmla="*/ 47177 h 76724"/>
                      <a:gd name="connsiteX3" fmla="*/ 57608 w 57608"/>
                      <a:gd name="connsiteY3" fmla="*/ 76725 h 76724"/>
                      <a:gd name="connsiteX4" fmla="*/ 43952 w 57608"/>
                      <a:gd name="connsiteY4" fmla="*/ 0 h 767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608" h="76724">
                        <a:moveTo>
                          <a:pt x="43952" y="0"/>
                        </a:moveTo>
                        <a:cubicBezTo>
                          <a:pt x="17880" y="17878"/>
                          <a:pt x="-246" y="35755"/>
                          <a:pt x="3" y="46432"/>
                        </a:cubicBezTo>
                        <a:lnTo>
                          <a:pt x="251" y="47177"/>
                        </a:lnTo>
                        <a:cubicBezTo>
                          <a:pt x="3727" y="57357"/>
                          <a:pt x="26819" y="68283"/>
                          <a:pt x="57608" y="76725"/>
                        </a:cubicBezTo>
                        <a:cubicBezTo>
                          <a:pt x="53139" y="61579"/>
                          <a:pt x="43952" y="26072"/>
                          <a:pt x="43952" y="0"/>
                        </a:cubicBezTo>
                        <a:close/>
                      </a:path>
                    </a:pathLst>
                  </a:custGeom>
                  <a:solidFill>
                    <a:srgbClr val="E63528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34C7EB92-30E8-27A8-F185-1C6CD0D21CED}"/>
                      </a:ext>
                    </a:extLst>
                  </p:cNvPr>
                  <p:cNvSpPr/>
                  <p:nvPr/>
                </p:nvSpPr>
                <p:spPr>
                  <a:xfrm>
                    <a:off x="1229791" y="5997460"/>
                    <a:ext cx="101753" cy="50584"/>
                  </a:xfrm>
                  <a:custGeom>
                    <a:avLst/>
                    <a:gdLst>
                      <a:gd name="connsiteX0" fmla="*/ 0 w 101753"/>
                      <a:gd name="connsiteY0" fmla="*/ 22595 h 50584"/>
                      <a:gd name="connsiteX1" fmla="*/ 24582 w 101753"/>
                      <a:gd name="connsiteY1" fmla="*/ 45936 h 50584"/>
                      <a:gd name="connsiteX2" fmla="*/ 57109 w 101753"/>
                      <a:gd name="connsiteY2" fmla="*/ 43701 h 50584"/>
                      <a:gd name="connsiteX3" fmla="*/ 92368 w 101753"/>
                      <a:gd name="connsiteY3" fmla="*/ 26568 h 50584"/>
                      <a:gd name="connsiteX4" fmla="*/ 96092 w 101753"/>
                      <a:gd name="connsiteY4" fmla="*/ 13656 h 50584"/>
                      <a:gd name="connsiteX5" fmla="*/ 68779 w 101753"/>
                      <a:gd name="connsiteY5" fmla="*/ 0 h 50584"/>
                      <a:gd name="connsiteX6" fmla="*/ 0 w 101753"/>
                      <a:gd name="connsiteY6" fmla="*/ 22595 h 505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1753" h="50584">
                        <a:moveTo>
                          <a:pt x="0" y="22595"/>
                        </a:moveTo>
                        <a:cubicBezTo>
                          <a:pt x="0" y="22595"/>
                          <a:pt x="13905" y="36500"/>
                          <a:pt x="24582" y="45936"/>
                        </a:cubicBezTo>
                        <a:cubicBezTo>
                          <a:pt x="33520" y="54378"/>
                          <a:pt x="41218" y="49908"/>
                          <a:pt x="57109" y="43701"/>
                        </a:cubicBezTo>
                        <a:cubicBezTo>
                          <a:pt x="73249" y="37493"/>
                          <a:pt x="80698" y="33272"/>
                          <a:pt x="92368" y="26568"/>
                        </a:cubicBezTo>
                        <a:cubicBezTo>
                          <a:pt x="104038" y="19864"/>
                          <a:pt x="104286" y="17133"/>
                          <a:pt x="96092" y="13656"/>
                        </a:cubicBezTo>
                        <a:cubicBezTo>
                          <a:pt x="87898" y="10180"/>
                          <a:pt x="68779" y="0"/>
                          <a:pt x="68779" y="0"/>
                        </a:cubicBezTo>
                        <a:cubicBezTo>
                          <a:pt x="68779" y="0"/>
                          <a:pt x="31782" y="17629"/>
                          <a:pt x="0" y="22595"/>
                        </a:cubicBezTo>
                        <a:close/>
                      </a:path>
                    </a:pathLst>
                  </a:custGeom>
                  <a:solidFill>
                    <a:srgbClr val="005F8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任意多边形: 形状 49">
                    <a:extLst>
                      <a:ext uri="{FF2B5EF4-FFF2-40B4-BE49-F238E27FC236}">
                        <a16:creationId xmlns:a16="http://schemas.microsoft.com/office/drawing/2014/main" id="{417A6996-A351-AC92-9900-72AFA7CE6E78}"/>
                      </a:ext>
                    </a:extLst>
                  </p:cNvPr>
                  <p:cNvSpPr/>
                  <p:nvPr/>
                </p:nvSpPr>
                <p:spPr>
                  <a:xfrm>
                    <a:off x="1205209" y="5834995"/>
                    <a:ext cx="97840" cy="39059"/>
                  </a:xfrm>
                  <a:custGeom>
                    <a:avLst/>
                    <a:gdLst>
                      <a:gd name="connsiteX0" fmla="*/ 0 w 97840"/>
                      <a:gd name="connsiteY0" fmla="*/ 39059 h 39059"/>
                      <a:gd name="connsiteX1" fmla="*/ 15643 w 97840"/>
                      <a:gd name="connsiteY1" fmla="*/ 9015 h 39059"/>
                      <a:gd name="connsiteX2" fmla="*/ 47177 w 97840"/>
                      <a:gd name="connsiteY2" fmla="*/ 573 h 39059"/>
                      <a:gd name="connsiteX3" fmla="*/ 86160 w 97840"/>
                      <a:gd name="connsiteY3" fmla="*/ 5042 h 39059"/>
                      <a:gd name="connsiteX4" fmla="*/ 93857 w 97840"/>
                      <a:gd name="connsiteY4" fmla="*/ 15967 h 39059"/>
                      <a:gd name="connsiteX5" fmla="*/ 72504 w 97840"/>
                      <a:gd name="connsiteY5" fmla="*/ 37818 h 39059"/>
                      <a:gd name="connsiteX6" fmla="*/ 0 w 97840"/>
                      <a:gd name="connsiteY6" fmla="*/ 39059 h 390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7840" h="39059">
                        <a:moveTo>
                          <a:pt x="0" y="39059"/>
                        </a:moveTo>
                        <a:cubicBezTo>
                          <a:pt x="0" y="39059"/>
                          <a:pt x="8442" y="21182"/>
                          <a:pt x="15643" y="9015"/>
                        </a:cubicBezTo>
                        <a:cubicBezTo>
                          <a:pt x="21354" y="-1910"/>
                          <a:pt x="30044" y="-172"/>
                          <a:pt x="47177" y="573"/>
                        </a:cubicBezTo>
                        <a:cubicBezTo>
                          <a:pt x="64310" y="1318"/>
                          <a:pt x="73000" y="2559"/>
                          <a:pt x="86160" y="5042"/>
                        </a:cubicBezTo>
                        <a:cubicBezTo>
                          <a:pt x="99320" y="7525"/>
                          <a:pt x="100562" y="10008"/>
                          <a:pt x="93857" y="15967"/>
                        </a:cubicBezTo>
                        <a:cubicBezTo>
                          <a:pt x="87402" y="21927"/>
                          <a:pt x="72504" y="37818"/>
                          <a:pt x="72504" y="37818"/>
                        </a:cubicBezTo>
                        <a:cubicBezTo>
                          <a:pt x="72504" y="37818"/>
                          <a:pt x="31534" y="33348"/>
                          <a:pt x="0" y="39059"/>
                        </a:cubicBezTo>
                        <a:close/>
                      </a:path>
                    </a:pathLst>
                  </a:custGeom>
                  <a:solidFill>
                    <a:srgbClr val="005F8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0E1E7E81-8764-A3C5-AA99-7246175605A1}"/>
                      </a:ext>
                    </a:extLst>
                  </p:cNvPr>
                  <p:cNvSpPr/>
                  <p:nvPr/>
                </p:nvSpPr>
                <p:spPr>
                  <a:xfrm>
                    <a:off x="1278706" y="5872813"/>
                    <a:ext cx="36916" cy="123653"/>
                  </a:xfrm>
                  <a:custGeom>
                    <a:avLst/>
                    <a:gdLst>
                      <a:gd name="connsiteX0" fmla="*/ 21354 w 36916"/>
                      <a:gd name="connsiteY0" fmla="*/ 123654 h 123653"/>
                      <a:gd name="connsiteX1" fmla="*/ 33521 w 36916"/>
                      <a:gd name="connsiteY1" fmla="*/ 116701 h 123653"/>
                      <a:gd name="connsiteX2" fmla="*/ 14153 w 36916"/>
                      <a:gd name="connsiteY2" fmla="*/ 2483 h 123653"/>
                      <a:gd name="connsiteX3" fmla="*/ 0 w 36916"/>
                      <a:gd name="connsiteY3" fmla="*/ 0 h 123653"/>
                      <a:gd name="connsiteX4" fmla="*/ 21354 w 36916"/>
                      <a:gd name="connsiteY4" fmla="*/ 123654 h 1236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916" h="123653">
                        <a:moveTo>
                          <a:pt x="21354" y="123654"/>
                        </a:moveTo>
                        <a:cubicBezTo>
                          <a:pt x="29548" y="119432"/>
                          <a:pt x="33521" y="116701"/>
                          <a:pt x="33521" y="116701"/>
                        </a:cubicBezTo>
                        <a:cubicBezTo>
                          <a:pt x="33521" y="116701"/>
                          <a:pt x="48915" y="54129"/>
                          <a:pt x="14153" y="2483"/>
                        </a:cubicBezTo>
                        <a:cubicBezTo>
                          <a:pt x="14153" y="2483"/>
                          <a:pt x="9187" y="1241"/>
                          <a:pt x="0" y="0"/>
                        </a:cubicBezTo>
                        <a:cubicBezTo>
                          <a:pt x="33024" y="50653"/>
                          <a:pt x="24333" y="108259"/>
                          <a:pt x="21354" y="123654"/>
                        </a:cubicBezTo>
                        <a:close/>
                      </a:path>
                    </a:pathLst>
                  </a:custGeom>
                  <a:solidFill>
                    <a:srgbClr val="E63528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2" name="图形 23">
                    <a:extLst>
                      <a:ext uri="{FF2B5EF4-FFF2-40B4-BE49-F238E27FC236}">
                        <a16:creationId xmlns:a16="http://schemas.microsoft.com/office/drawing/2014/main" id="{3FE22464-AE39-7E2B-E9BD-F9C1E2CFEE65}"/>
                      </a:ext>
                    </a:extLst>
                  </p:cNvPr>
                  <p:cNvGrpSpPr/>
                  <p:nvPr/>
                </p:nvGrpSpPr>
                <p:grpSpPr>
                  <a:xfrm>
                    <a:off x="1220107" y="5870827"/>
                    <a:ext cx="80945" cy="142027"/>
                    <a:chOff x="1220107" y="5870827"/>
                    <a:chExt cx="80945" cy="142027"/>
                  </a:xfrm>
                </p:grpSpPr>
                <p:sp>
                  <p:nvSpPr>
                    <p:cNvPr id="53" name="任意多边形: 形状 52">
                      <a:extLst>
                        <a:ext uri="{FF2B5EF4-FFF2-40B4-BE49-F238E27FC236}">
                          <a16:creationId xmlns:a16="http://schemas.microsoft.com/office/drawing/2014/main" id="{02CCA883-DE57-D61A-2A57-2F40EF06888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20107" y="5871075"/>
                      <a:ext cx="72255" cy="141779"/>
                    </a:xfrm>
                    <a:custGeom>
                      <a:avLst/>
                      <a:gdLst>
                        <a:gd name="connsiteX0" fmla="*/ 44446 w 72255"/>
                        <a:gd name="connsiteY0" fmla="*/ 132096 h 141779"/>
                        <a:gd name="connsiteX1" fmla="*/ 72255 w 72255"/>
                        <a:gd name="connsiteY1" fmla="*/ 105031 h 141779"/>
                        <a:gd name="connsiteX2" fmla="*/ 24333 w 72255"/>
                        <a:gd name="connsiteY2" fmla="*/ 74738 h 141779"/>
                        <a:gd name="connsiteX3" fmla="*/ 60337 w 72255"/>
                        <a:gd name="connsiteY3" fmla="*/ 35755 h 141779"/>
                        <a:gd name="connsiteX4" fmla="*/ 21850 w 72255"/>
                        <a:gd name="connsiteY4" fmla="*/ 10180 h 141779"/>
                        <a:gd name="connsiteX5" fmla="*/ 29051 w 72255"/>
                        <a:gd name="connsiteY5" fmla="*/ 0 h 141779"/>
                        <a:gd name="connsiteX6" fmla="*/ 6952 w 72255"/>
                        <a:gd name="connsiteY6" fmla="*/ 745 h 141779"/>
                        <a:gd name="connsiteX7" fmla="*/ 0 w 72255"/>
                        <a:gd name="connsiteY7" fmla="*/ 11174 h 141779"/>
                        <a:gd name="connsiteX8" fmla="*/ 35010 w 72255"/>
                        <a:gd name="connsiteY8" fmla="*/ 33769 h 141779"/>
                        <a:gd name="connsiteX9" fmla="*/ 9932 w 72255"/>
                        <a:gd name="connsiteY9" fmla="*/ 77470 h 141779"/>
                        <a:gd name="connsiteX10" fmla="*/ 49412 w 72255"/>
                        <a:gd name="connsiteY10" fmla="*/ 108259 h 141779"/>
                        <a:gd name="connsiteX11" fmla="*/ 23092 w 72255"/>
                        <a:gd name="connsiteY11" fmla="*/ 134579 h 141779"/>
                        <a:gd name="connsiteX12" fmla="*/ 37742 w 72255"/>
                        <a:gd name="connsiteY12" fmla="*/ 141779 h 141779"/>
                        <a:gd name="connsiteX13" fmla="*/ 51398 w 72255"/>
                        <a:gd name="connsiteY13" fmla="*/ 137558 h 141779"/>
                        <a:gd name="connsiteX14" fmla="*/ 44446 w 72255"/>
                        <a:gd name="connsiteY14" fmla="*/ 132096 h 1417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72255" h="141779">
                          <a:moveTo>
                            <a:pt x="44446" y="132096"/>
                          </a:moveTo>
                          <a:cubicBezTo>
                            <a:pt x="44446" y="130854"/>
                            <a:pt x="72255" y="105031"/>
                            <a:pt x="72255" y="105031"/>
                          </a:cubicBezTo>
                          <a:cubicBezTo>
                            <a:pt x="72255" y="105031"/>
                            <a:pt x="26568" y="86160"/>
                            <a:pt x="24333" y="74738"/>
                          </a:cubicBezTo>
                          <a:cubicBezTo>
                            <a:pt x="22099" y="63317"/>
                            <a:pt x="45936" y="48419"/>
                            <a:pt x="60337" y="35755"/>
                          </a:cubicBezTo>
                          <a:cubicBezTo>
                            <a:pt x="65800" y="31038"/>
                            <a:pt x="23589" y="13160"/>
                            <a:pt x="21850" y="10180"/>
                          </a:cubicBezTo>
                          <a:cubicBezTo>
                            <a:pt x="21106" y="8691"/>
                            <a:pt x="24830" y="4221"/>
                            <a:pt x="29051" y="0"/>
                          </a:cubicBezTo>
                          <a:cubicBezTo>
                            <a:pt x="22347" y="0"/>
                            <a:pt x="15146" y="248"/>
                            <a:pt x="6952" y="745"/>
                          </a:cubicBezTo>
                          <a:cubicBezTo>
                            <a:pt x="3476" y="5214"/>
                            <a:pt x="0" y="9932"/>
                            <a:pt x="0" y="11174"/>
                          </a:cubicBezTo>
                          <a:cubicBezTo>
                            <a:pt x="0" y="13408"/>
                            <a:pt x="35010" y="33769"/>
                            <a:pt x="35010" y="33769"/>
                          </a:cubicBezTo>
                          <a:cubicBezTo>
                            <a:pt x="35010" y="33769"/>
                            <a:pt x="7946" y="65800"/>
                            <a:pt x="9932" y="77470"/>
                          </a:cubicBezTo>
                          <a:cubicBezTo>
                            <a:pt x="11918" y="89140"/>
                            <a:pt x="49412" y="108259"/>
                            <a:pt x="49412" y="108259"/>
                          </a:cubicBezTo>
                          <a:cubicBezTo>
                            <a:pt x="49412" y="108259"/>
                            <a:pt x="22844" y="132841"/>
                            <a:pt x="23092" y="134579"/>
                          </a:cubicBezTo>
                          <a:cubicBezTo>
                            <a:pt x="23340" y="135820"/>
                            <a:pt x="32527" y="139793"/>
                            <a:pt x="37742" y="141779"/>
                          </a:cubicBezTo>
                          <a:cubicBezTo>
                            <a:pt x="42459" y="140290"/>
                            <a:pt x="47177" y="138800"/>
                            <a:pt x="51398" y="137558"/>
                          </a:cubicBezTo>
                          <a:cubicBezTo>
                            <a:pt x="48170" y="135324"/>
                            <a:pt x="44446" y="132841"/>
                            <a:pt x="44446" y="132096"/>
                          </a:cubicBezTo>
                          <a:close/>
                        </a:path>
                      </a:pathLst>
                    </a:custGeom>
                    <a:solidFill>
                      <a:srgbClr val="EC675E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4" name="任意多边形: 形状 53">
                      <a:extLst>
                        <a:ext uri="{FF2B5EF4-FFF2-40B4-BE49-F238E27FC236}">
                          <a16:creationId xmlns:a16="http://schemas.microsoft.com/office/drawing/2014/main" id="{81E75817-79A2-510C-4B1D-BF9A3234692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41862" y="5870827"/>
                      <a:ext cx="59190" cy="137558"/>
                    </a:xfrm>
                    <a:custGeom>
                      <a:avLst/>
                      <a:gdLst>
                        <a:gd name="connsiteX0" fmla="*/ 96 w 59190"/>
                        <a:gd name="connsiteY0" fmla="*/ 10180 h 137558"/>
                        <a:gd name="connsiteX1" fmla="*/ 38582 w 59190"/>
                        <a:gd name="connsiteY1" fmla="*/ 35755 h 137558"/>
                        <a:gd name="connsiteX2" fmla="*/ 2579 w 59190"/>
                        <a:gd name="connsiteY2" fmla="*/ 74738 h 137558"/>
                        <a:gd name="connsiteX3" fmla="*/ 50500 w 59190"/>
                        <a:gd name="connsiteY3" fmla="*/ 105031 h 137558"/>
                        <a:gd name="connsiteX4" fmla="*/ 22691 w 59190"/>
                        <a:gd name="connsiteY4" fmla="*/ 132096 h 137558"/>
                        <a:gd name="connsiteX5" fmla="*/ 29643 w 59190"/>
                        <a:gd name="connsiteY5" fmla="*/ 137558 h 137558"/>
                        <a:gd name="connsiteX6" fmla="*/ 37837 w 59190"/>
                        <a:gd name="connsiteY6" fmla="*/ 134579 h 137558"/>
                        <a:gd name="connsiteX7" fmla="*/ 31878 w 59190"/>
                        <a:gd name="connsiteY7" fmla="*/ 128619 h 137558"/>
                        <a:gd name="connsiteX8" fmla="*/ 59191 w 59190"/>
                        <a:gd name="connsiteY8" fmla="*/ 101803 h 137558"/>
                        <a:gd name="connsiteX9" fmla="*/ 17228 w 59190"/>
                        <a:gd name="connsiteY9" fmla="*/ 73745 h 137558"/>
                        <a:gd name="connsiteX10" fmla="*/ 50252 w 59190"/>
                        <a:gd name="connsiteY10" fmla="*/ 36748 h 137558"/>
                        <a:gd name="connsiteX11" fmla="*/ 8289 w 59190"/>
                        <a:gd name="connsiteY11" fmla="*/ 8939 h 137558"/>
                        <a:gd name="connsiteX12" fmla="*/ 17228 w 59190"/>
                        <a:gd name="connsiteY12" fmla="*/ 248 h 137558"/>
                        <a:gd name="connsiteX13" fmla="*/ 7296 w 59190"/>
                        <a:gd name="connsiteY13" fmla="*/ 0 h 137558"/>
                        <a:gd name="connsiteX14" fmla="*/ 96 w 59190"/>
                        <a:gd name="connsiteY14" fmla="*/ 10180 h 13755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59190" h="137558">
                          <a:moveTo>
                            <a:pt x="96" y="10180"/>
                          </a:moveTo>
                          <a:cubicBezTo>
                            <a:pt x="1834" y="13160"/>
                            <a:pt x="44045" y="31038"/>
                            <a:pt x="38582" y="35755"/>
                          </a:cubicBezTo>
                          <a:cubicBezTo>
                            <a:pt x="24181" y="48419"/>
                            <a:pt x="344" y="63565"/>
                            <a:pt x="2579" y="74738"/>
                          </a:cubicBezTo>
                          <a:cubicBezTo>
                            <a:pt x="4813" y="86160"/>
                            <a:pt x="50500" y="105031"/>
                            <a:pt x="50500" y="105031"/>
                          </a:cubicBezTo>
                          <a:cubicBezTo>
                            <a:pt x="50500" y="105031"/>
                            <a:pt x="22691" y="130854"/>
                            <a:pt x="22691" y="132096"/>
                          </a:cubicBezTo>
                          <a:cubicBezTo>
                            <a:pt x="22691" y="132841"/>
                            <a:pt x="26415" y="135324"/>
                            <a:pt x="29643" y="137558"/>
                          </a:cubicBezTo>
                          <a:cubicBezTo>
                            <a:pt x="32623" y="136565"/>
                            <a:pt x="35354" y="135572"/>
                            <a:pt x="37837" y="134579"/>
                          </a:cubicBezTo>
                          <a:cubicBezTo>
                            <a:pt x="35354" y="132592"/>
                            <a:pt x="31878" y="129613"/>
                            <a:pt x="31878" y="128619"/>
                          </a:cubicBezTo>
                          <a:cubicBezTo>
                            <a:pt x="32126" y="127130"/>
                            <a:pt x="59191" y="101803"/>
                            <a:pt x="59191" y="101803"/>
                          </a:cubicBezTo>
                          <a:cubicBezTo>
                            <a:pt x="59191" y="101803"/>
                            <a:pt x="21946" y="86657"/>
                            <a:pt x="17228" y="73745"/>
                          </a:cubicBezTo>
                          <a:cubicBezTo>
                            <a:pt x="12511" y="60834"/>
                            <a:pt x="42058" y="42956"/>
                            <a:pt x="50252" y="36748"/>
                          </a:cubicBezTo>
                          <a:cubicBezTo>
                            <a:pt x="53232" y="34265"/>
                            <a:pt x="9034" y="13160"/>
                            <a:pt x="8289" y="8939"/>
                          </a:cubicBezTo>
                          <a:cubicBezTo>
                            <a:pt x="8041" y="6952"/>
                            <a:pt x="12262" y="3476"/>
                            <a:pt x="17228" y="248"/>
                          </a:cubicBezTo>
                          <a:cubicBezTo>
                            <a:pt x="14000" y="248"/>
                            <a:pt x="10772" y="0"/>
                            <a:pt x="7296" y="0"/>
                          </a:cubicBezTo>
                          <a:cubicBezTo>
                            <a:pt x="3075" y="4221"/>
                            <a:pt x="-649" y="8690"/>
                            <a:pt x="96" y="10180"/>
                          </a:cubicBezTo>
                          <a:close/>
                        </a:path>
                      </a:pathLst>
                    </a:custGeom>
                    <a:solidFill>
                      <a:srgbClr val="72C5C7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76A39452-BB28-78C1-8888-FAEF14393AA5}"/>
                      </a:ext>
                    </a:extLst>
                  </p:cNvPr>
                  <p:cNvSpPr/>
                  <p:nvPr/>
                </p:nvSpPr>
                <p:spPr>
                  <a:xfrm>
                    <a:off x="1210382" y="5926943"/>
                    <a:ext cx="110478" cy="38090"/>
                  </a:xfrm>
                  <a:custGeom>
                    <a:avLst/>
                    <a:gdLst>
                      <a:gd name="connsiteX0" fmla="*/ 60875 w 110478"/>
                      <a:gd name="connsiteY0" fmla="*/ 0 h 38090"/>
                      <a:gd name="connsiteX1" fmla="*/ 15436 w 110478"/>
                      <a:gd name="connsiteY1" fmla="*/ 5463 h 38090"/>
                      <a:gd name="connsiteX2" fmla="*/ 42 w 110478"/>
                      <a:gd name="connsiteY2" fmla="*/ 24333 h 38090"/>
                      <a:gd name="connsiteX3" fmla="*/ 20650 w 110478"/>
                      <a:gd name="connsiteY3" fmla="*/ 36748 h 38090"/>
                      <a:gd name="connsiteX4" fmla="*/ 40266 w 110478"/>
                      <a:gd name="connsiteY4" fmla="*/ 35259 h 38090"/>
                      <a:gd name="connsiteX5" fmla="*/ 108300 w 110478"/>
                      <a:gd name="connsiteY5" fmla="*/ 8939 h 38090"/>
                      <a:gd name="connsiteX6" fmla="*/ 106811 w 110478"/>
                      <a:gd name="connsiteY6" fmla="*/ 1490 h 38090"/>
                      <a:gd name="connsiteX7" fmla="*/ 60875 w 110478"/>
                      <a:gd name="connsiteY7" fmla="*/ 0 h 38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10478" h="38090">
                        <a:moveTo>
                          <a:pt x="60875" y="0"/>
                        </a:moveTo>
                        <a:cubicBezTo>
                          <a:pt x="32072" y="248"/>
                          <a:pt x="19657" y="1738"/>
                          <a:pt x="15436" y="5463"/>
                        </a:cubicBezTo>
                        <a:cubicBezTo>
                          <a:pt x="8732" y="10677"/>
                          <a:pt x="-703" y="19119"/>
                          <a:pt x="42" y="24333"/>
                        </a:cubicBezTo>
                        <a:cubicBezTo>
                          <a:pt x="1035" y="29548"/>
                          <a:pt x="20650" y="36748"/>
                          <a:pt x="20650" y="36748"/>
                        </a:cubicBezTo>
                        <a:cubicBezTo>
                          <a:pt x="27106" y="38735"/>
                          <a:pt x="29341" y="38735"/>
                          <a:pt x="40266" y="35259"/>
                        </a:cubicBezTo>
                        <a:cubicBezTo>
                          <a:pt x="86450" y="18871"/>
                          <a:pt x="105073" y="10677"/>
                          <a:pt x="108300" y="8939"/>
                        </a:cubicBezTo>
                        <a:cubicBezTo>
                          <a:pt x="111528" y="7201"/>
                          <a:pt x="111280" y="1738"/>
                          <a:pt x="106811" y="1490"/>
                        </a:cubicBezTo>
                        <a:cubicBezTo>
                          <a:pt x="102341" y="1241"/>
                          <a:pt x="60875" y="0"/>
                          <a:pt x="60875" y="0"/>
                        </a:cubicBezTo>
                        <a:close/>
                      </a:path>
                    </a:pathLst>
                  </a:custGeom>
                  <a:solidFill>
                    <a:srgbClr val="005F8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C04DC531-E487-D346-20DD-6EC9DCCBE6FA}"/>
                    </a:ext>
                  </a:extLst>
                </p:cNvPr>
                <p:cNvSpPr/>
                <p:nvPr/>
              </p:nvSpPr>
              <p:spPr>
                <a:xfrm>
                  <a:off x="1039344" y="5857667"/>
                  <a:ext cx="9932" cy="9932"/>
                </a:xfrm>
                <a:custGeom>
                  <a:avLst/>
                  <a:gdLst>
                    <a:gd name="connsiteX0" fmla="*/ 9932 w 9932"/>
                    <a:gd name="connsiteY0" fmla="*/ 4966 h 9932"/>
                    <a:gd name="connsiteX1" fmla="*/ 4966 w 9932"/>
                    <a:gd name="connsiteY1" fmla="*/ 9932 h 9932"/>
                    <a:gd name="connsiteX2" fmla="*/ 0 w 9932"/>
                    <a:gd name="connsiteY2" fmla="*/ 4966 h 9932"/>
                    <a:gd name="connsiteX3" fmla="*/ 4966 w 9932"/>
                    <a:gd name="connsiteY3" fmla="*/ 0 h 9932"/>
                    <a:gd name="connsiteX4" fmla="*/ 9932 w 9932"/>
                    <a:gd name="connsiteY4" fmla="*/ 4966 h 9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32" h="9932">
                      <a:moveTo>
                        <a:pt x="9932" y="4966"/>
                      </a:moveTo>
                      <a:cubicBezTo>
                        <a:pt x="9932" y="7697"/>
                        <a:pt x="7697" y="9932"/>
                        <a:pt x="4966" y="9932"/>
                      </a:cubicBezTo>
                      <a:cubicBezTo>
                        <a:pt x="2235" y="9932"/>
                        <a:pt x="0" y="7697"/>
                        <a:pt x="0" y="4966"/>
                      </a:cubicBezTo>
                      <a:cubicBezTo>
                        <a:pt x="0" y="2235"/>
                        <a:pt x="2235" y="0"/>
                        <a:pt x="4966" y="0"/>
                      </a:cubicBezTo>
                      <a:cubicBezTo>
                        <a:pt x="7697" y="0"/>
                        <a:pt x="9932" y="2235"/>
                        <a:pt x="9932" y="49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B860943-2F17-E4E6-F8E9-9A344E8832F2}"/>
                    </a:ext>
                  </a:extLst>
                </p:cNvPr>
                <p:cNvSpPr/>
                <p:nvPr/>
              </p:nvSpPr>
              <p:spPr>
                <a:xfrm>
                  <a:off x="1073610" y="5861888"/>
                  <a:ext cx="12415" cy="12415"/>
                </a:xfrm>
                <a:custGeom>
                  <a:avLst/>
                  <a:gdLst>
                    <a:gd name="connsiteX0" fmla="*/ 12415 w 12415"/>
                    <a:gd name="connsiteY0" fmla="*/ 6208 h 12415"/>
                    <a:gd name="connsiteX1" fmla="*/ 6208 w 12415"/>
                    <a:gd name="connsiteY1" fmla="*/ 12415 h 12415"/>
                    <a:gd name="connsiteX2" fmla="*/ 0 w 12415"/>
                    <a:gd name="connsiteY2" fmla="*/ 6208 h 12415"/>
                    <a:gd name="connsiteX3" fmla="*/ 6208 w 12415"/>
                    <a:gd name="connsiteY3" fmla="*/ 0 h 12415"/>
                    <a:gd name="connsiteX4" fmla="*/ 12415 w 12415"/>
                    <a:gd name="connsiteY4" fmla="*/ 6208 h 12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15" h="12415">
                      <a:moveTo>
                        <a:pt x="12415" y="6208"/>
                      </a:moveTo>
                      <a:cubicBezTo>
                        <a:pt x="12415" y="9684"/>
                        <a:pt x="9684" y="12415"/>
                        <a:pt x="6208" y="12415"/>
                      </a:cubicBezTo>
                      <a:cubicBezTo>
                        <a:pt x="2731" y="12415"/>
                        <a:pt x="0" y="9684"/>
                        <a:pt x="0" y="6208"/>
                      </a:cubicBezTo>
                      <a:cubicBezTo>
                        <a:pt x="0" y="2731"/>
                        <a:pt x="2731" y="0"/>
                        <a:pt x="6208" y="0"/>
                      </a:cubicBezTo>
                      <a:cubicBezTo>
                        <a:pt x="9684" y="248"/>
                        <a:pt x="12415" y="2980"/>
                        <a:pt x="12415" y="62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3E7CB24F-48A0-7C22-0EA0-C3A928747472}"/>
                    </a:ext>
                  </a:extLst>
                </p:cNvPr>
                <p:cNvSpPr/>
                <p:nvPr/>
              </p:nvSpPr>
              <p:spPr>
                <a:xfrm>
                  <a:off x="1083790" y="6054321"/>
                  <a:ext cx="9932" cy="9932"/>
                </a:xfrm>
                <a:custGeom>
                  <a:avLst/>
                  <a:gdLst>
                    <a:gd name="connsiteX0" fmla="*/ 9932 w 9932"/>
                    <a:gd name="connsiteY0" fmla="*/ 4966 h 9932"/>
                    <a:gd name="connsiteX1" fmla="*/ 4966 w 9932"/>
                    <a:gd name="connsiteY1" fmla="*/ 9932 h 9932"/>
                    <a:gd name="connsiteX2" fmla="*/ 0 w 9932"/>
                    <a:gd name="connsiteY2" fmla="*/ 4966 h 9932"/>
                    <a:gd name="connsiteX3" fmla="*/ 4966 w 9932"/>
                    <a:gd name="connsiteY3" fmla="*/ 0 h 9932"/>
                    <a:gd name="connsiteX4" fmla="*/ 9932 w 9932"/>
                    <a:gd name="connsiteY4" fmla="*/ 4966 h 9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32" h="9932">
                      <a:moveTo>
                        <a:pt x="9932" y="4966"/>
                      </a:moveTo>
                      <a:cubicBezTo>
                        <a:pt x="9932" y="7697"/>
                        <a:pt x="7697" y="9932"/>
                        <a:pt x="4966" y="9932"/>
                      </a:cubicBezTo>
                      <a:cubicBezTo>
                        <a:pt x="2235" y="9932"/>
                        <a:pt x="0" y="7697"/>
                        <a:pt x="0" y="4966"/>
                      </a:cubicBezTo>
                      <a:cubicBezTo>
                        <a:pt x="0" y="2235"/>
                        <a:pt x="2235" y="0"/>
                        <a:pt x="4966" y="0"/>
                      </a:cubicBezTo>
                      <a:cubicBezTo>
                        <a:pt x="7697" y="0"/>
                        <a:pt x="9932" y="2235"/>
                        <a:pt x="9932" y="49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7A88BE14-B616-2F47-3066-7DAF6E88E4F2}"/>
                    </a:ext>
                  </a:extLst>
                </p:cNvPr>
                <p:cNvSpPr/>
                <p:nvPr/>
              </p:nvSpPr>
              <p:spPr>
                <a:xfrm>
                  <a:off x="1125753" y="6085358"/>
                  <a:ext cx="17877" cy="17877"/>
                </a:xfrm>
                <a:custGeom>
                  <a:avLst/>
                  <a:gdLst>
                    <a:gd name="connsiteX0" fmla="*/ 17878 w 17877"/>
                    <a:gd name="connsiteY0" fmla="*/ 8939 h 17877"/>
                    <a:gd name="connsiteX1" fmla="*/ 8939 w 17877"/>
                    <a:gd name="connsiteY1" fmla="*/ 17878 h 17877"/>
                    <a:gd name="connsiteX2" fmla="*/ 0 w 17877"/>
                    <a:gd name="connsiteY2" fmla="*/ 8939 h 17877"/>
                    <a:gd name="connsiteX3" fmla="*/ 8939 w 17877"/>
                    <a:gd name="connsiteY3" fmla="*/ 0 h 17877"/>
                    <a:gd name="connsiteX4" fmla="*/ 17878 w 17877"/>
                    <a:gd name="connsiteY4" fmla="*/ 8939 h 178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877" h="17877">
                      <a:moveTo>
                        <a:pt x="17878" y="8939"/>
                      </a:moveTo>
                      <a:cubicBezTo>
                        <a:pt x="17878" y="13905"/>
                        <a:pt x="13905" y="17878"/>
                        <a:pt x="8939" y="17878"/>
                      </a:cubicBezTo>
                      <a:cubicBezTo>
                        <a:pt x="3973" y="17878"/>
                        <a:pt x="0" y="13905"/>
                        <a:pt x="0" y="8939"/>
                      </a:cubicBezTo>
                      <a:cubicBezTo>
                        <a:pt x="0" y="3973"/>
                        <a:pt x="3973" y="0"/>
                        <a:pt x="8939" y="0"/>
                      </a:cubicBezTo>
                      <a:cubicBezTo>
                        <a:pt x="13905" y="248"/>
                        <a:pt x="17878" y="4221"/>
                        <a:pt x="17878" y="893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6EEBC82D-F564-0C43-4D44-7111601084D6}"/>
                    </a:ext>
                  </a:extLst>
                </p:cNvPr>
                <p:cNvSpPr/>
                <p:nvPr/>
              </p:nvSpPr>
              <p:spPr>
                <a:xfrm>
                  <a:off x="1190559" y="6053328"/>
                  <a:ext cx="24333" cy="24333"/>
                </a:xfrm>
                <a:custGeom>
                  <a:avLst/>
                  <a:gdLst>
                    <a:gd name="connsiteX0" fmla="*/ 24333 w 24333"/>
                    <a:gd name="connsiteY0" fmla="*/ 12167 h 24333"/>
                    <a:gd name="connsiteX1" fmla="*/ 12167 w 24333"/>
                    <a:gd name="connsiteY1" fmla="*/ 24333 h 24333"/>
                    <a:gd name="connsiteX2" fmla="*/ 0 w 24333"/>
                    <a:gd name="connsiteY2" fmla="*/ 12167 h 24333"/>
                    <a:gd name="connsiteX3" fmla="*/ 12167 w 24333"/>
                    <a:gd name="connsiteY3" fmla="*/ 0 h 24333"/>
                    <a:gd name="connsiteX4" fmla="*/ 24333 w 24333"/>
                    <a:gd name="connsiteY4" fmla="*/ 12167 h 24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333" h="24333">
                      <a:moveTo>
                        <a:pt x="24333" y="12167"/>
                      </a:moveTo>
                      <a:cubicBezTo>
                        <a:pt x="24333" y="18871"/>
                        <a:pt x="18871" y="24333"/>
                        <a:pt x="12167" y="24333"/>
                      </a:cubicBezTo>
                      <a:cubicBezTo>
                        <a:pt x="5463" y="24333"/>
                        <a:pt x="0" y="18871"/>
                        <a:pt x="0" y="12167"/>
                      </a:cubicBezTo>
                      <a:cubicBezTo>
                        <a:pt x="0" y="5462"/>
                        <a:pt x="5463" y="0"/>
                        <a:pt x="12167" y="0"/>
                      </a:cubicBezTo>
                      <a:cubicBezTo>
                        <a:pt x="18871" y="0"/>
                        <a:pt x="24333" y="5462"/>
                        <a:pt x="24333" y="1216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1BC9CEBD-6854-9BE0-F78F-BED8F9751AA5}"/>
                    </a:ext>
                  </a:extLst>
                </p:cNvPr>
                <p:cNvSpPr/>
                <p:nvPr/>
              </p:nvSpPr>
              <p:spPr>
                <a:xfrm>
                  <a:off x="1215886" y="6122107"/>
                  <a:ext cx="7945" cy="7945"/>
                </a:xfrm>
                <a:custGeom>
                  <a:avLst/>
                  <a:gdLst>
                    <a:gd name="connsiteX0" fmla="*/ 7946 w 7945"/>
                    <a:gd name="connsiteY0" fmla="*/ 3973 h 7945"/>
                    <a:gd name="connsiteX1" fmla="*/ 3973 w 7945"/>
                    <a:gd name="connsiteY1" fmla="*/ 7946 h 7945"/>
                    <a:gd name="connsiteX2" fmla="*/ 0 w 7945"/>
                    <a:gd name="connsiteY2" fmla="*/ 3973 h 7945"/>
                    <a:gd name="connsiteX3" fmla="*/ 3973 w 7945"/>
                    <a:gd name="connsiteY3" fmla="*/ 0 h 7945"/>
                    <a:gd name="connsiteX4" fmla="*/ 7946 w 7945"/>
                    <a:gd name="connsiteY4" fmla="*/ 3973 h 7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45" h="7945">
                      <a:moveTo>
                        <a:pt x="7946" y="3973"/>
                      </a:moveTo>
                      <a:cubicBezTo>
                        <a:pt x="7946" y="6208"/>
                        <a:pt x="6208" y="7946"/>
                        <a:pt x="3973" y="7946"/>
                      </a:cubicBezTo>
                      <a:cubicBezTo>
                        <a:pt x="1738" y="7946"/>
                        <a:pt x="0" y="6208"/>
                        <a:pt x="0" y="3973"/>
                      </a:cubicBezTo>
                      <a:cubicBezTo>
                        <a:pt x="0" y="1738"/>
                        <a:pt x="1738" y="0"/>
                        <a:pt x="3973" y="0"/>
                      </a:cubicBezTo>
                      <a:cubicBezTo>
                        <a:pt x="6208" y="0"/>
                        <a:pt x="7946" y="1738"/>
                        <a:pt x="7946" y="39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336D5C8-F616-4565-CBC2-550712347135}"/>
                    </a:ext>
                  </a:extLst>
                </p:cNvPr>
                <p:cNvSpPr/>
                <p:nvPr/>
              </p:nvSpPr>
              <p:spPr>
                <a:xfrm>
                  <a:off x="1246923" y="6115403"/>
                  <a:ext cx="7945" cy="7945"/>
                </a:xfrm>
                <a:custGeom>
                  <a:avLst/>
                  <a:gdLst>
                    <a:gd name="connsiteX0" fmla="*/ 7946 w 7945"/>
                    <a:gd name="connsiteY0" fmla="*/ 3973 h 7945"/>
                    <a:gd name="connsiteX1" fmla="*/ 3973 w 7945"/>
                    <a:gd name="connsiteY1" fmla="*/ 7946 h 7945"/>
                    <a:gd name="connsiteX2" fmla="*/ 0 w 7945"/>
                    <a:gd name="connsiteY2" fmla="*/ 3973 h 7945"/>
                    <a:gd name="connsiteX3" fmla="*/ 3973 w 7945"/>
                    <a:gd name="connsiteY3" fmla="*/ 0 h 7945"/>
                    <a:gd name="connsiteX4" fmla="*/ 7946 w 7945"/>
                    <a:gd name="connsiteY4" fmla="*/ 3973 h 7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45" h="7945">
                      <a:moveTo>
                        <a:pt x="7946" y="3973"/>
                      </a:moveTo>
                      <a:cubicBezTo>
                        <a:pt x="7946" y="6208"/>
                        <a:pt x="6208" y="7946"/>
                        <a:pt x="3973" y="7946"/>
                      </a:cubicBezTo>
                      <a:cubicBezTo>
                        <a:pt x="1738" y="7946"/>
                        <a:pt x="0" y="6208"/>
                        <a:pt x="0" y="3973"/>
                      </a:cubicBezTo>
                      <a:cubicBezTo>
                        <a:pt x="0" y="1738"/>
                        <a:pt x="1738" y="0"/>
                        <a:pt x="3973" y="0"/>
                      </a:cubicBezTo>
                      <a:cubicBezTo>
                        <a:pt x="6208" y="0"/>
                        <a:pt x="7946" y="1738"/>
                        <a:pt x="7946" y="39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D4ED47F5-AEB7-CC4D-8FD7-3B47DC76A0A5}"/>
                    </a:ext>
                  </a:extLst>
                </p:cNvPr>
                <p:cNvSpPr/>
                <p:nvPr/>
              </p:nvSpPr>
              <p:spPr>
                <a:xfrm>
                  <a:off x="873480" y="5960960"/>
                  <a:ext cx="7945" cy="7945"/>
                </a:xfrm>
                <a:custGeom>
                  <a:avLst/>
                  <a:gdLst>
                    <a:gd name="connsiteX0" fmla="*/ 7946 w 7945"/>
                    <a:gd name="connsiteY0" fmla="*/ 3973 h 7945"/>
                    <a:gd name="connsiteX1" fmla="*/ 3973 w 7945"/>
                    <a:gd name="connsiteY1" fmla="*/ 7946 h 7945"/>
                    <a:gd name="connsiteX2" fmla="*/ 0 w 7945"/>
                    <a:gd name="connsiteY2" fmla="*/ 3973 h 7945"/>
                    <a:gd name="connsiteX3" fmla="*/ 3973 w 7945"/>
                    <a:gd name="connsiteY3" fmla="*/ 0 h 7945"/>
                    <a:gd name="connsiteX4" fmla="*/ 7946 w 7945"/>
                    <a:gd name="connsiteY4" fmla="*/ 3973 h 7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45" h="7945">
                      <a:moveTo>
                        <a:pt x="7946" y="3973"/>
                      </a:moveTo>
                      <a:cubicBezTo>
                        <a:pt x="7946" y="6208"/>
                        <a:pt x="6208" y="7946"/>
                        <a:pt x="3973" y="7946"/>
                      </a:cubicBezTo>
                      <a:cubicBezTo>
                        <a:pt x="1738" y="7946"/>
                        <a:pt x="0" y="6208"/>
                        <a:pt x="0" y="3973"/>
                      </a:cubicBezTo>
                      <a:cubicBezTo>
                        <a:pt x="0" y="1738"/>
                        <a:pt x="1738" y="0"/>
                        <a:pt x="3973" y="0"/>
                      </a:cubicBezTo>
                      <a:cubicBezTo>
                        <a:pt x="6208" y="0"/>
                        <a:pt x="7946" y="1738"/>
                        <a:pt x="7946" y="39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" name="任意多边形: 形状 447">
                  <a:extLst>
                    <a:ext uri="{FF2B5EF4-FFF2-40B4-BE49-F238E27FC236}">
                      <a16:creationId xmlns:a16="http://schemas.microsoft.com/office/drawing/2014/main" id="{742D9145-1000-D1C8-A792-3A3D082DB8A0}"/>
                    </a:ext>
                  </a:extLst>
                </p:cNvPr>
                <p:cNvSpPr/>
                <p:nvPr/>
              </p:nvSpPr>
              <p:spPr>
                <a:xfrm>
                  <a:off x="926120" y="5978837"/>
                  <a:ext cx="6455" cy="6455"/>
                </a:xfrm>
                <a:custGeom>
                  <a:avLst/>
                  <a:gdLst>
                    <a:gd name="connsiteX0" fmla="*/ 6456 w 6455"/>
                    <a:gd name="connsiteY0" fmla="*/ 3228 h 6455"/>
                    <a:gd name="connsiteX1" fmla="*/ 3228 w 6455"/>
                    <a:gd name="connsiteY1" fmla="*/ 6456 h 6455"/>
                    <a:gd name="connsiteX2" fmla="*/ 0 w 6455"/>
                    <a:gd name="connsiteY2" fmla="*/ 3228 h 6455"/>
                    <a:gd name="connsiteX3" fmla="*/ 3228 w 6455"/>
                    <a:gd name="connsiteY3" fmla="*/ 0 h 6455"/>
                    <a:gd name="connsiteX4" fmla="*/ 6456 w 6455"/>
                    <a:gd name="connsiteY4" fmla="*/ 3228 h 64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55" h="6455">
                      <a:moveTo>
                        <a:pt x="6456" y="3228"/>
                      </a:moveTo>
                      <a:cubicBezTo>
                        <a:pt x="6456" y="5214"/>
                        <a:pt x="4966" y="6456"/>
                        <a:pt x="3228" y="6456"/>
                      </a:cubicBezTo>
                      <a:cubicBezTo>
                        <a:pt x="1242" y="6456"/>
                        <a:pt x="0" y="4966"/>
                        <a:pt x="0" y="3228"/>
                      </a:cubicBezTo>
                      <a:cubicBezTo>
                        <a:pt x="0" y="1490"/>
                        <a:pt x="1490" y="0"/>
                        <a:pt x="3228" y="0"/>
                      </a:cubicBezTo>
                      <a:cubicBezTo>
                        <a:pt x="4966" y="0"/>
                        <a:pt x="6456" y="1490"/>
                        <a:pt x="6456" y="32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" name="任意多边形: 形状 448">
                  <a:extLst>
                    <a:ext uri="{FF2B5EF4-FFF2-40B4-BE49-F238E27FC236}">
                      <a16:creationId xmlns:a16="http://schemas.microsoft.com/office/drawing/2014/main" id="{239490AE-B681-413E-AF9A-F5B1E6F92036}"/>
                    </a:ext>
                  </a:extLst>
                </p:cNvPr>
                <p:cNvSpPr/>
                <p:nvPr/>
              </p:nvSpPr>
              <p:spPr>
                <a:xfrm>
                  <a:off x="1043566" y="5886470"/>
                  <a:ext cx="8938" cy="8938"/>
                </a:xfrm>
                <a:custGeom>
                  <a:avLst/>
                  <a:gdLst>
                    <a:gd name="connsiteX0" fmla="*/ 8939 w 8938"/>
                    <a:gd name="connsiteY0" fmla="*/ 4469 h 8938"/>
                    <a:gd name="connsiteX1" fmla="*/ 4469 w 8938"/>
                    <a:gd name="connsiteY1" fmla="*/ 8939 h 8938"/>
                    <a:gd name="connsiteX2" fmla="*/ 0 w 8938"/>
                    <a:gd name="connsiteY2" fmla="*/ 4469 h 8938"/>
                    <a:gd name="connsiteX3" fmla="*/ 4469 w 8938"/>
                    <a:gd name="connsiteY3" fmla="*/ 0 h 8938"/>
                    <a:gd name="connsiteX4" fmla="*/ 8939 w 8938"/>
                    <a:gd name="connsiteY4" fmla="*/ 4469 h 8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38" h="8938">
                      <a:moveTo>
                        <a:pt x="8939" y="4469"/>
                      </a:moveTo>
                      <a:cubicBezTo>
                        <a:pt x="8939" y="6952"/>
                        <a:pt x="6952" y="8939"/>
                        <a:pt x="4469" y="8939"/>
                      </a:cubicBezTo>
                      <a:cubicBezTo>
                        <a:pt x="1986" y="8939"/>
                        <a:pt x="0" y="6952"/>
                        <a:pt x="0" y="4469"/>
                      </a:cubicBezTo>
                      <a:cubicBezTo>
                        <a:pt x="0" y="1986"/>
                        <a:pt x="1986" y="0"/>
                        <a:pt x="4469" y="0"/>
                      </a:cubicBezTo>
                      <a:cubicBezTo>
                        <a:pt x="6952" y="0"/>
                        <a:pt x="8939" y="1986"/>
                        <a:pt x="8939" y="446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" name="任意多边形: 形状 449">
                  <a:extLst>
                    <a:ext uri="{FF2B5EF4-FFF2-40B4-BE49-F238E27FC236}">
                      <a16:creationId xmlns:a16="http://schemas.microsoft.com/office/drawing/2014/main" id="{1040AECA-F356-0006-FA32-D3D6DAD4B613}"/>
                    </a:ext>
                  </a:extLst>
                </p:cNvPr>
                <p:cNvSpPr/>
                <p:nvPr/>
              </p:nvSpPr>
              <p:spPr>
                <a:xfrm>
                  <a:off x="1372812" y="5904347"/>
                  <a:ext cx="9931" cy="9932"/>
                </a:xfrm>
                <a:custGeom>
                  <a:avLst/>
                  <a:gdLst>
                    <a:gd name="connsiteX0" fmla="*/ 9932 w 9931"/>
                    <a:gd name="connsiteY0" fmla="*/ 4966 h 9932"/>
                    <a:gd name="connsiteX1" fmla="*/ 4966 w 9931"/>
                    <a:gd name="connsiteY1" fmla="*/ 9932 h 9932"/>
                    <a:gd name="connsiteX2" fmla="*/ 0 w 9931"/>
                    <a:gd name="connsiteY2" fmla="*/ 4966 h 9932"/>
                    <a:gd name="connsiteX3" fmla="*/ 4966 w 9931"/>
                    <a:gd name="connsiteY3" fmla="*/ 0 h 9932"/>
                    <a:gd name="connsiteX4" fmla="*/ 9932 w 9931"/>
                    <a:gd name="connsiteY4" fmla="*/ 4966 h 9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31" h="9932">
                      <a:moveTo>
                        <a:pt x="9932" y="4966"/>
                      </a:moveTo>
                      <a:cubicBezTo>
                        <a:pt x="9932" y="7697"/>
                        <a:pt x="7697" y="9932"/>
                        <a:pt x="4966" y="9932"/>
                      </a:cubicBezTo>
                      <a:cubicBezTo>
                        <a:pt x="2235" y="9932"/>
                        <a:pt x="0" y="7697"/>
                        <a:pt x="0" y="4966"/>
                      </a:cubicBezTo>
                      <a:cubicBezTo>
                        <a:pt x="0" y="2235"/>
                        <a:pt x="2235" y="0"/>
                        <a:pt x="4966" y="0"/>
                      </a:cubicBezTo>
                      <a:cubicBezTo>
                        <a:pt x="7697" y="0"/>
                        <a:pt x="9932" y="2235"/>
                        <a:pt x="9932" y="49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" name="任意多边形: 形状 450">
                  <a:extLst>
                    <a:ext uri="{FF2B5EF4-FFF2-40B4-BE49-F238E27FC236}">
                      <a16:creationId xmlns:a16="http://schemas.microsoft.com/office/drawing/2014/main" id="{5D0EFFE8-4712-EAE1-2963-641030EF5E50}"/>
                    </a:ext>
                  </a:extLst>
                </p:cNvPr>
                <p:cNvSpPr/>
                <p:nvPr/>
              </p:nvSpPr>
              <p:spPr>
                <a:xfrm>
                  <a:off x="1349471" y="5960960"/>
                  <a:ext cx="8938" cy="8938"/>
                </a:xfrm>
                <a:custGeom>
                  <a:avLst/>
                  <a:gdLst>
                    <a:gd name="connsiteX0" fmla="*/ 8939 w 8938"/>
                    <a:gd name="connsiteY0" fmla="*/ 4469 h 8938"/>
                    <a:gd name="connsiteX1" fmla="*/ 4469 w 8938"/>
                    <a:gd name="connsiteY1" fmla="*/ 8939 h 8938"/>
                    <a:gd name="connsiteX2" fmla="*/ 0 w 8938"/>
                    <a:gd name="connsiteY2" fmla="*/ 4469 h 8938"/>
                    <a:gd name="connsiteX3" fmla="*/ 4469 w 8938"/>
                    <a:gd name="connsiteY3" fmla="*/ 0 h 8938"/>
                    <a:gd name="connsiteX4" fmla="*/ 8939 w 8938"/>
                    <a:gd name="connsiteY4" fmla="*/ 4469 h 8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38" h="8938">
                      <a:moveTo>
                        <a:pt x="8939" y="4469"/>
                      </a:moveTo>
                      <a:cubicBezTo>
                        <a:pt x="8939" y="6952"/>
                        <a:pt x="6952" y="8939"/>
                        <a:pt x="4469" y="8939"/>
                      </a:cubicBezTo>
                      <a:cubicBezTo>
                        <a:pt x="1986" y="8939"/>
                        <a:pt x="0" y="6952"/>
                        <a:pt x="0" y="4469"/>
                      </a:cubicBezTo>
                      <a:cubicBezTo>
                        <a:pt x="0" y="1986"/>
                        <a:pt x="1986" y="0"/>
                        <a:pt x="4469" y="0"/>
                      </a:cubicBezTo>
                      <a:cubicBezTo>
                        <a:pt x="6952" y="0"/>
                        <a:pt x="8939" y="1986"/>
                        <a:pt x="8939" y="446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" name="任意多边形: 形状 451">
                  <a:extLst>
                    <a:ext uri="{FF2B5EF4-FFF2-40B4-BE49-F238E27FC236}">
                      <a16:creationId xmlns:a16="http://schemas.microsoft.com/office/drawing/2014/main" id="{C23C19E5-1653-6E41-0393-067E6054321D}"/>
                    </a:ext>
                  </a:extLst>
                </p:cNvPr>
                <p:cNvSpPr/>
                <p:nvPr/>
              </p:nvSpPr>
              <p:spPr>
                <a:xfrm>
                  <a:off x="1160515" y="5796572"/>
                  <a:ext cx="14401" cy="14414"/>
                </a:xfrm>
                <a:custGeom>
                  <a:avLst/>
                  <a:gdLst>
                    <a:gd name="connsiteX0" fmla="*/ 14401 w 14401"/>
                    <a:gd name="connsiteY0" fmla="*/ 7214 h 14414"/>
                    <a:gd name="connsiteX1" fmla="*/ 7201 w 14401"/>
                    <a:gd name="connsiteY1" fmla="*/ 14415 h 14414"/>
                    <a:gd name="connsiteX2" fmla="*/ 0 w 14401"/>
                    <a:gd name="connsiteY2" fmla="*/ 7214 h 14414"/>
                    <a:gd name="connsiteX3" fmla="*/ 7201 w 14401"/>
                    <a:gd name="connsiteY3" fmla="*/ 13 h 14414"/>
                    <a:gd name="connsiteX4" fmla="*/ 14401 w 14401"/>
                    <a:gd name="connsiteY4" fmla="*/ 7214 h 14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401" h="14414">
                      <a:moveTo>
                        <a:pt x="14401" y="7214"/>
                      </a:moveTo>
                      <a:cubicBezTo>
                        <a:pt x="14401" y="11187"/>
                        <a:pt x="11174" y="14415"/>
                        <a:pt x="7201" y="14415"/>
                      </a:cubicBezTo>
                      <a:cubicBezTo>
                        <a:pt x="3228" y="14415"/>
                        <a:pt x="0" y="11187"/>
                        <a:pt x="0" y="7214"/>
                      </a:cubicBezTo>
                      <a:cubicBezTo>
                        <a:pt x="0" y="3241"/>
                        <a:pt x="3228" y="13"/>
                        <a:pt x="7201" y="13"/>
                      </a:cubicBezTo>
                      <a:cubicBezTo>
                        <a:pt x="11174" y="-235"/>
                        <a:pt x="14401" y="2993"/>
                        <a:pt x="14401" y="72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53" name="图形 23">
              <a:extLst>
                <a:ext uri="{FF2B5EF4-FFF2-40B4-BE49-F238E27FC236}">
                  <a16:creationId xmlns:a16="http://schemas.microsoft.com/office/drawing/2014/main" id="{F605E90B-4912-1330-7B0C-AE36C87F61F5}"/>
                </a:ext>
              </a:extLst>
            </p:cNvPr>
            <p:cNvGrpSpPr/>
            <p:nvPr/>
          </p:nvGrpSpPr>
          <p:grpSpPr>
            <a:xfrm>
              <a:off x="900586" y="4390268"/>
              <a:ext cx="2438619" cy="1693543"/>
              <a:chOff x="900586" y="4390268"/>
              <a:chExt cx="2438619" cy="1693543"/>
            </a:xfrm>
          </p:grpSpPr>
          <p:grpSp>
            <p:nvGrpSpPr>
              <p:cNvPr id="454" name="图形 23">
                <a:extLst>
                  <a:ext uri="{FF2B5EF4-FFF2-40B4-BE49-F238E27FC236}">
                    <a16:creationId xmlns:a16="http://schemas.microsoft.com/office/drawing/2014/main" id="{AEC62D18-0EE6-9D97-E38E-FB1186393B2B}"/>
                  </a:ext>
                </a:extLst>
              </p:cNvPr>
              <p:cNvGrpSpPr/>
              <p:nvPr/>
            </p:nvGrpSpPr>
            <p:grpSpPr>
              <a:xfrm>
                <a:off x="900586" y="4390268"/>
                <a:ext cx="2438619" cy="1693543"/>
                <a:chOff x="900586" y="4390268"/>
                <a:chExt cx="2438619" cy="1693543"/>
              </a:xfrm>
            </p:grpSpPr>
            <p:grpSp>
              <p:nvGrpSpPr>
                <p:cNvPr id="455" name="图形 23">
                  <a:extLst>
                    <a:ext uri="{FF2B5EF4-FFF2-40B4-BE49-F238E27FC236}">
                      <a16:creationId xmlns:a16="http://schemas.microsoft.com/office/drawing/2014/main" id="{38AD0D14-5381-E374-1A3C-F700D0B08328}"/>
                    </a:ext>
                  </a:extLst>
                </p:cNvPr>
                <p:cNvGrpSpPr/>
                <p:nvPr/>
              </p:nvGrpSpPr>
              <p:grpSpPr>
                <a:xfrm>
                  <a:off x="2423618" y="5387386"/>
                  <a:ext cx="915587" cy="248477"/>
                  <a:chOff x="2423618" y="5387386"/>
                  <a:chExt cx="915587" cy="248477"/>
                </a:xfrm>
              </p:grpSpPr>
              <p:sp>
                <p:nvSpPr>
                  <p:cNvPr id="456" name="任意多边形: 形状 455">
                    <a:extLst>
                      <a:ext uri="{FF2B5EF4-FFF2-40B4-BE49-F238E27FC236}">
                        <a16:creationId xmlns:a16="http://schemas.microsoft.com/office/drawing/2014/main" id="{D4DD3738-7C36-3B99-637C-91B1A455FA33}"/>
                      </a:ext>
                    </a:extLst>
                  </p:cNvPr>
                  <p:cNvSpPr/>
                  <p:nvPr/>
                </p:nvSpPr>
                <p:spPr>
                  <a:xfrm>
                    <a:off x="3206260" y="5393346"/>
                    <a:ext cx="132945" cy="80697"/>
                  </a:xfrm>
                  <a:custGeom>
                    <a:avLst/>
                    <a:gdLst>
                      <a:gd name="connsiteX0" fmla="*/ 132344 w 132945"/>
                      <a:gd name="connsiteY0" fmla="*/ 38238 h 80697"/>
                      <a:gd name="connsiteX1" fmla="*/ 0 w 132945"/>
                      <a:gd name="connsiteY1" fmla="*/ 0 h 80697"/>
                      <a:gd name="connsiteX2" fmla="*/ 73000 w 132945"/>
                      <a:gd name="connsiteY2" fmla="*/ 80698 h 80697"/>
                      <a:gd name="connsiteX3" fmla="*/ 132344 w 132945"/>
                      <a:gd name="connsiteY3" fmla="*/ 38238 h 806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45" h="80697">
                        <a:moveTo>
                          <a:pt x="132344" y="38238"/>
                        </a:moveTo>
                        <a:cubicBezTo>
                          <a:pt x="119929" y="10180"/>
                          <a:pt x="83429" y="1738"/>
                          <a:pt x="0" y="0"/>
                        </a:cubicBezTo>
                        <a:cubicBezTo>
                          <a:pt x="33272" y="14650"/>
                          <a:pt x="75980" y="41218"/>
                          <a:pt x="73000" y="80698"/>
                        </a:cubicBezTo>
                        <a:cubicBezTo>
                          <a:pt x="113722" y="63813"/>
                          <a:pt x="137062" y="48915"/>
                          <a:pt x="132344" y="38238"/>
                        </a:cubicBezTo>
                        <a:close/>
                      </a:path>
                    </a:pathLst>
                  </a:custGeom>
                  <a:solidFill>
                    <a:srgbClr val="009FE3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4" name="任意多边形: 形状 473">
                    <a:extLst>
                      <a:ext uri="{FF2B5EF4-FFF2-40B4-BE49-F238E27FC236}">
                        <a16:creationId xmlns:a16="http://schemas.microsoft.com/office/drawing/2014/main" id="{830D7A09-7040-E384-0B93-550D95CA578A}"/>
                      </a:ext>
                    </a:extLst>
                  </p:cNvPr>
                  <p:cNvSpPr/>
                  <p:nvPr/>
                </p:nvSpPr>
                <p:spPr>
                  <a:xfrm>
                    <a:off x="2423618" y="5387386"/>
                    <a:ext cx="691852" cy="248477"/>
                  </a:xfrm>
                  <a:custGeom>
                    <a:avLst/>
                    <a:gdLst>
                      <a:gd name="connsiteX0" fmla="*/ 661223 w 691852"/>
                      <a:gd name="connsiteY0" fmla="*/ 6456 h 248477"/>
                      <a:gd name="connsiteX1" fmla="*/ 586982 w 691852"/>
                      <a:gd name="connsiteY1" fmla="*/ 7449 h 248477"/>
                      <a:gd name="connsiteX2" fmla="*/ 0 w 691852"/>
                      <a:gd name="connsiteY2" fmla="*/ 0 h 248477"/>
                      <a:gd name="connsiteX3" fmla="*/ 305657 w 691852"/>
                      <a:gd name="connsiteY3" fmla="*/ 246562 h 248477"/>
                      <a:gd name="connsiteX4" fmla="*/ 691516 w 691852"/>
                      <a:gd name="connsiteY4" fmla="*/ 143021 h 248477"/>
                      <a:gd name="connsiteX5" fmla="*/ 661223 w 691852"/>
                      <a:gd name="connsiteY5" fmla="*/ 6456 h 248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1852" h="248477">
                        <a:moveTo>
                          <a:pt x="661223" y="6456"/>
                        </a:moveTo>
                        <a:cubicBezTo>
                          <a:pt x="638380" y="6704"/>
                          <a:pt x="613798" y="6952"/>
                          <a:pt x="586982" y="7449"/>
                        </a:cubicBezTo>
                        <a:cubicBezTo>
                          <a:pt x="357552" y="9932"/>
                          <a:pt x="0" y="0"/>
                          <a:pt x="0" y="0"/>
                        </a:cubicBezTo>
                        <a:cubicBezTo>
                          <a:pt x="0" y="0"/>
                          <a:pt x="221980" y="273875"/>
                          <a:pt x="305657" y="246562"/>
                        </a:cubicBezTo>
                        <a:cubicBezTo>
                          <a:pt x="387597" y="226202"/>
                          <a:pt x="553461" y="184487"/>
                          <a:pt x="691516" y="143021"/>
                        </a:cubicBezTo>
                        <a:cubicBezTo>
                          <a:pt x="694496" y="74738"/>
                          <a:pt x="677115" y="31534"/>
                          <a:pt x="661223" y="6456"/>
                        </a:cubicBezTo>
                        <a:close/>
                      </a:path>
                    </a:pathLst>
                  </a:custGeom>
                  <a:solidFill>
                    <a:srgbClr val="F1C7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" name="任意多边形: 形状 475">
                    <a:extLst>
                      <a:ext uri="{FF2B5EF4-FFF2-40B4-BE49-F238E27FC236}">
                        <a16:creationId xmlns:a16="http://schemas.microsoft.com/office/drawing/2014/main" id="{C6AAC0A2-5743-2FF0-9BEB-252534207D36}"/>
                      </a:ext>
                    </a:extLst>
                  </p:cNvPr>
                  <p:cNvSpPr/>
                  <p:nvPr/>
                </p:nvSpPr>
                <p:spPr>
                  <a:xfrm>
                    <a:off x="3084841" y="5393214"/>
                    <a:ext cx="194566" cy="136944"/>
                  </a:xfrm>
                  <a:custGeom>
                    <a:avLst/>
                    <a:gdLst>
                      <a:gd name="connsiteX0" fmla="*/ 121419 w 194566"/>
                      <a:gd name="connsiteY0" fmla="*/ 380 h 136944"/>
                      <a:gd name="connsiteX1" fmla="*/ 0 w 194566"/>
                      <a:gd name="connsiteY1" fmla="*/ 628 h 136944"/>
                      <a:gd name="connsiteX2" fmla="*/ 30541 w 194566"/>
                      <a:gd name="connsiteY2" fmla="*/ 136945 h 136944"/>
                      <a:gd name="connsiteX3" fmla="*/ 194419 w 194566"/>
                      <a:gd name="connsiteY3" fmla="*/ 80829 h 136944"/>
                      <a:gd name="connsiteX4" fmla="*/ 121419 w 194566"/>
                      <a:gd name="connsiteY4" fmla="*/ 380 h 1369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4566" h="136944">
                        <a:moveTo>
                          <a:pt x="121419" y="380"/>
                        </a:moveTo>
                        <a:cubicBezTo>
                          <a:pt x="88643" y="-365"/>
                          <a:pt x="48667" y="132"/>
                          <a:pt x="0" y="628"/>
                        </a:cubicBezTo>
                        <a:cubicBezTo>
                          <a:pt x="15891" y="25706"/>
                          <a:pt x="33272" y="69159"/>
                          <a:pt x="30541" y="136945"/>
                        </a:cubicBezTo>
                        <a:cubicBezTo>
                          <a:pt x="95099" y="117578"/>
                          <a:pt x="153450" y="98210"/>
                          <a:pt x="194419" y="80829"/>
                        </a:cubicBezTo>
                        <a:cubicBezTo>
                          <a:pt x="197399" y="41598"/>
                          <a:pt x="154691" y="15030"/>
                          <a:pt x="121419" y="380"/>
                        </a:cubicBezTo>
                        <a:close/>
                      </a:path>
                    </a:pathLst>
                  </a:custGeom>
                  <a:solidFill>
                    <a:srgbClr val="FFE75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78" name="图形 23">
                  <a:extLst>
                    <a:ext uri="{FF2B5EF4-FFF2-40B4-BE49-F238E27FC236}">
                      <a16:creationId xmlns:a16="http://schemas.microsoft.com/office/drawing/2014/main" id="{10201162-A08E-025B-755B-FEC350233E23}"/>
                    </a:ext>
                  </a:extLst>
                </p:cNvPr>
                <p:cNvGrpSpPr/>
                <p:nvPr/>
              </p:nvGrpSpPr>
              <p:grpSpPr>
                <a:xfrm>
                  <a:off x="2500343" y="4937070"/>
                  <a:ext cx="674440" cy="780822"/>
                  <a:chOff x="2500343" y="4937070"/>
                  <a:chExt cx="674440" cy="780822"/>
                </a:xfrm>
              </p:grpSpPr>
              <p:sp>
                <p:nvSpPr>
                  <p:cNvPr id="480" name="任意多边形: 形状 479">
                    <a:extLst>
                      <a:ext uri="{FF2B5EF4-FFF2-40B4-BE49-F238E27FC236}">
                        <a16:creationId xmlns:a16="http://schemas.microsoft.com/office/drawing/2014/main" id="{B119EB5B-9872-DB71-4AFF-58DBCF5C20BD}"/>
                      </a:ext>
                    </a:extLst>
                  </p:cNvPr>
                  <p:cNvSpPr/>
                  <p:nvPr/>
                </p:nvSpPr>
                <p:spPr>
                  <a:xfrm>
                    <a:off x="2500343" y="5107304"/>
                    <a:ext cx="512988" cy="610588"/>
                  </a:xfrm>
                  <a:custGeom>
                    <a:avLst/>
                    <a:gdLst>
                      <a:gd name="connsiteX0" fmla="*/ 390576 w 512988"/>
                      <a:gd name="connsiteY0" fmla="*/ 0 h 610588"/>
                      <a:gd name="connsiteX1" fmla="*/ 175052 w 512988"/>
                      <a:gd name="connsiteY1" fmla="*/ 299698 h 610588"/>
                      <a:gd name="connsiteX2" fmla="*/ 0 w 512988"/>
                      <a:gd name="connsiteY2" fmla="*/ 356559 h 610588"/>
                      <a:gd name="connsiteX3" fmla="*/ 71511 w 512988"/>
                      <a:gd name="connsiteY3" fmla="*/ 610570 h 610588"/>
                      <a:gd name="connsiteX4" fmla="*/ 352586 w 512988"/>
                      <a:gd name="connsiteY4" fmla="*/ 376423 h 610588"/>
                      <a:gd name="connsiteX5" fmla="*/ 512988 w 512988"/>
                      <a:gd name="connsiteY5" fmla="*/ 113473 h 610588"/>
                      <a:gd name="connsiteX6" fmla="*/ 390576 w 512988"/>
                      <a:gd name="connsiteY6" fmla="*/ 0 h 6105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12988" h="610588">
                        <a:moveTo>
                          <a:pt x="390576" y="0"/>
                        </a:moveTo>
                        <a:cubicBezTo>
                          <a:pt x="282566" y="122164"/>
                          <a:pt x="213290" y="259225"/>
                          <a:pt x="175052" y="299698"/>
                        </a:cubicBezTo>
                        <a:cubicBezTo>
                          <a:pt x="130606" y="346627"/>
                          <a:pt x="0" y="356559"/>
                          <a:pt x="0" y="356559"/>
                        </a:cubicBezTo>
                        <a:cubicBezTo>
                          <a:pt x="0" y="356559"/>
                          <a:pt x="34514" y="613053"/>
                          <a:pt x="71511" y="610570"/>
                        </a:cubicBezTo>
                        <a:cubicBezTo>
                          <a:pt x="214531" y="585989"/>
                          <a:pt x="281076" y="502063"/>
                          <a:pt x="352586" y="376423"/>
                        </a:cubicBezTo>
                        <a:cubicBezTo>
                          <a:pt x="405226" y="284056"/>
                          <a:pt x="453645" y="199633"/>
                          <a:pt x="512988" y="113473"/>
                        </a:cubicBezTo>
                        <a:cubicBezTo>
                          <a:pt x="494614" y="39728"/>
                          <a:pt x="429559" y="10925"/>
                          <a:pt x="390576" y="0"/>
                        </a:cubicBezTo>
                        <a:close/>
                      </a:path>
                    </a:pathLst>
                  </a:custGeom>
                  <a:solidFill>
                    <a:srgbClr val="F4D9B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2" name="任意多边形: 形状 481">
                    <a:extLst>
                      <a:ext uri="{FF2B5EF4-FFF2-40B4-BE49-F238E27FC236}">
                        <a16:creationId xmlns:a16="http://schemas.microsoft.com/office/drawing/2014/main" id="{4D7541CA-E6B9-2A92-5821-2EC1DC3306E5}"/>
                      </a:ext>
                    </a:extLst>
                  </p:cNvPr>
                  <p:cNvSpPr/>
                  <p:nvPr/>
                </p:nvSpPr>
                <p:spPr>
                  <a:xfrm>
                    <a:off x="3025001" y="4937070"/>
                    <a:ext cx="149782" cy="103441"/>
                  </a:xfrm>
                  <a:custGeom>
                    <a:avLst/>
                    <a:gdLst>
                      <a:gd name="connsiteX0" fmla="*/ 136068 w 149782"/>
                      <a:gd name="connsiteY0" fmla="*/ 3873 h 103441"/>
                      <a:gd name="connsiteX1" fmla="*/ 0 w 149782"/>
                      <a:gd name="connsiteY1" fmla="*/ 47077 h 103441"/>
                      <a:gd name="connsiteX2" fmla="*/ 117694 w 149782"/>
                      <a:gd name="connsiteY2" fmla="*/ 103441 h 103441"/>
                      <a:gd name="connsiteX3" fmla="*/ 136068 w 149782"/>
                      <a:gd name="connsiteY3" fmla="*/ 3873 h 1034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9782" h="103441">
                        <a:moveTo>
                          <a:pt x="136068" y="3873"/>
                        </a:moveTo>
                        <a:cubicBezTo>
                          <a:pt x="113970" y="-5314"/>
                          <a:pt x="68779" y="-845"/>
                          <a:pt x="0" y="47077"/>
                        </a:cubicBezTo>
                        <a:cubicBezTo>
                          <a:pt x="43949" y="42359"/>
                          <a:pt x="112232" y="44594"/>
                          <a:pt x="117694" y="103441"/>
                        </a:cubicBezTo>
                        <a:cubicBezTo>
                          <a:pt x="155684" y="42359"/>
                          <a:pt x="157422" y="12812"/>
                          <a:pt x="136068" y="3873"/>
                        </a:cubicBezTo>
                        <a:close/>
                      </a:path>
                    </a:pathLst>
                  </a:custGeom>
                  <a:solidFill>
                    <a:srgbClr val="009FE3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3" name="任意多边形: 形状 482">
                    <a:extLst>
                      <a:ext uri="{FF2B5EF4-FFF2-40B4-BE49-F238E27FC236}">
                        <a16:creationId xmlns:a16="http://schemas.microsoft.com/office/drawing/2014/main" id="{05370035-F52F-7976-1557-8DBA97C830F2}"/>
                      </a:ext>
                    </a:extLst>
                  </p:cNvPr>
                  <p:cNvSpPr/>
                  <p:nvPr/>
                </p:nvSpPr>
                <p:spPr>
                  <a:xfrm>
                    <a:off x="2890919" y="4982450"/>
                    <a:ext cx="252024" cy="237830"/>
                  </a:xfrm>
                  <a:custGeom>
                    <a:avLst/>
                    <a:gdLst>
                      <a:gd name="connsiteX0" fmla="*/ 134330 w 252024"/>
                      <a:gd name="connsiteY0" fmla="*/ 1696 h 237830"/>
                      <a:gd name="connsiteX1" fmla="*/ 55868 w 252024"/>
                      <a:gd name="connsiteY1" fmla="*/ 66999 h 237830"/>
                      <a:gd name="connsiteX2" fmla="*/ 0 w 252024"/>
                      <a:gd name="connsiteY2" fmla="*/ 124853 h 237830"/>
                      <a:gd name="connsiteX3" fmla="*/ 122412 w 252024"/>
                      <a:gd name="connsiteY3" fmla="*/ 237830 h 237830"/>
                      <a:gd name="connsiteX4" fmla="*/ 191439 w 252024"/>
                      <a:gd name="connsiteY4" fmla="*/ 143228 h 237830"/>
                      <a:gd name="connsiteX5" fmla="*/ 252025 w 252024"/>
                      <a:gd name="connsiteY5" fmla="*/ 57812 h 237830"/>
                      <a:gd name="connsiteX6" fmla="*/ 134330 w 252024"/>
                      <a:gd name="connsiteY6" fmla="*/ 1696 h 237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2024" h="237830">
                        <a:moveTo>
                          <a:pt x="134330" y="1696"/>
                        </a:moveTo>
                        <a:cubicBezTo>
                          <a:pt x="110742" y="18084"/>
                          <a:pt x="84670" y="39438"/>
                          <a:pt x="55868" y="66999"/>
                        </a:cubicBezTo>
                        <a:cubicBezTo>
                          <a:pt x="36252" y="85622"/>
                          <a:pt x="17629" y="105238"/>
                          <a:pt x="0" y="124853"/>
                        </a:cubicBezTo>
                        <a:cubicBezTo>
                          <a:pt x="39231" y="135779"/>
                          <a:pt x="104038" y="164581"/>
                          <a:pt x="122412" y="237830"/>
                        </a:cubicBezTo>
                        <a:cubicBezTo>
                          <a:pt x="143766" y="206792"/>
                          <a:pt x="166609" y="175258"/>
                          <a:pt x="191439" y="143228"/>
                        </a:cubicBezTo>
                        <a:cubicBezTo>
                          <a:pt x="217511" y="109707"/>
                          <a:pt x="237375" y="81401"/>
                          <a:pt x="252025" y="57812"/>
                        </a:cubicBezTo>
                        <a:cubicBezTo>
                          <a:pt x="246314" y="-787"/>
                          <a:pt x="178031" y="-3270"/>
                          <a:pt x="134330" y="1696"/>
                        </a:cubicBezTo>
                        <a:close/>
                      </a:path>
                    </a:pathLst>
                  </a:custGeom>
                  <a:solidFill>
                    <a:srgbClr val="FFE75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84" name="任意多边形: 形状 483">
                  <a:extLst>
                    <a:ext uri="{FF2B5EF4-FFF2-40B4-BE49-F238E27FC236}">
                      <a16:creationId xmlns:a16="http://schemas.microsoft.com/office/drawing/2014/main" id="{07685EDD-1AC4-AD51-657E-803F65A1AFA6}"/>
                    </a:ext>
                  </a:extLst>
                </p:cNvPr>
                <p:cNvSpPr/>
                <p:nvPr/>
              </p:nvSpPr>
              <p:spPr>
                <a:xfrm>
                  <a:off x="2115726" y="5251566"/>
                  <a:ext cx="467300" cy="599966"/>
                </a:xfrm>
                <a:custGeom>
                  <a:avLst/>
                  <a:gdLst>
                    <a:gd name="connsiteX0" fmla="*/ 0 w 467300"/>
                    <a:gd name="connsiteY0" fmla="*/ 149229 h 599966"/>
                    <a:gd name="connsiteX1" fmla="*/ 93113 w 467300"/>
                    <a:gd name="connsiteY1" fmla="*/ 0 h 599966"/>
                    <a:gd name="connsiteX2" fmla="*/ 205344 w 467300"/>
                    <a:gd name="connsiteY2" fmla="*/ 55371 h 599966"/>
                    <a:gd name="connsiteX3" fmla="*/ 223222 w 467300"/>
                    <a:gd name="connsiteY3" fmla="*/ 37493 h 599966"/>
                    <a:gd name="connsiteX4" fmla="*/ 337192 w 467300"/>
                    <a:gd name="connsiteY4" fmla="*/ 157919 h 599966"/>
                    <a:gd name="connsiteX5" fmla="*/ 365001 w 467300"/>
                    <a:gd name="connsiteY5" fmla="*/ 151463 h 599966"/>
                    <a:gd name="connsiteX6" fmla="*/ 425090 w 467300"/>
                    <a:gd name="connsiteY6" fmla="*/ 304416 h 599966"/>
                    <a:gd name="connsiteX7" fmla="*/ 451161 w 467300"/>
                    <a:gd name="connsiteY7" fmla="*/ 302678 h 599966"/>
                    <a:gd name="connsiteX8" fmla="*/ 446195 w 467300"/>
                    <a:gd name="connsiteY8" fmla="*/ 460597 h 599966"/>
                    <a:gd name="connsiteX9" fmla="*/ 467301 w 467300"/>
                    <a:gd name="connsiteY9" fmla="*/ 460597 h 599966"/>
                    <a:gd name="connsiteX10" fmla="*/ 411930 w 467300"/>
                    <a:gd name="connsiteY10" fmla="*/ 587478 h 599966"/>
                    <a:gd name="connsiteX11" fmla="*/ 117446 w 467300"/>
                    <a:gd name="connsiteY11" fmla="*/ 590706 h 599966"/>
                    <a:gd name="connsiteX12" fmla="*/ 0 w 467300"/>
                    <a:gd name="connsiteY12" fmla="*/ 149229 h 599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67300" h="599966">
                      <a:moveTo>
                        <a:pt x="0" y="149229"/>
                      </a:moveTo>
                      <a:cubicBezTo>
                        <a:pt x="0" y="149229"/>
                        <a:pt x="65303" y="29299"/>
                        <a:pt x="93113" y="0"/>
                      </a:cubicBezTo>
                      <a:cubicBezTo>
                        <a:pt x="187467" y="43949"/>
                        <a:pt x="205344" y="55371"/>
                        <a:pt x="205344" y="55371"/>
                      </a:cubicBezTo>
                      <a:lnTo>
                        <a:pt x="223222" y="37493"/>
                      </a:lnTo>
                      <a:cubicBezTo>
                        <a:pt x="223222" y="37493"/>
                        <a:pt x="306154" y="96092"/>
                        <a:pt x="337192" y="157919"/>
                      </a:cubicBezTo>
                      <a:cubicBezTo>
                        <a:pt x="365001" y="151463"/>
                        <a:pt x="365001" y="151463"/>
                        <a:pt x="365001" y="151463"/>
                      </a:cubicBezTo>
                      <a:cubicBezTo>
                        <a:pt x="365001" y="151463"/>
                        <a:pt x="420372" y="206834"/>
                        <a:pt x="425090" y="304416"/>
                      </a:cubicBezTo>
                      <a:cubicBezTo>
                        <a:pt x="451161" y="302678"/>
                        <a:pt x="451161" y="302678"/>
                        <a:pt x="451161" y="302678"/>
                      </a:cubicBezTo>
                      <a:cubicBezTo>
                        <a:pt x="451161" y="302678"/>
                        <a:pt x="447934" y="424593"/>
                        <a:pt x="446195" y="460597"/>
                      </a:cubicBezTo>
                      <a:lnTo>
                        <a:pt x="467301" y="460597"/>
                      </a:lnTo>
                      <a:cubicBezTo>
                        <a:pt x="467301" y="460597"/>
                        <a:pt x="457617" y="522424"/>
                        <a:pt x="411930" y="587478"/>
                      </a:cubicBezTo>
                      <a:cubicBezTo>
                        <a:pt x="260715" y="613550"/>
                        <a:pt x="117446" y="590706"/>
                        <a:pt x="117446" y="590706"/>
                      </a:cubicBezTo>
                      <a:cubicBezTo>
                        <a:pt x="117446" y="590706"/>
                        <a:pt x="242093" y="381638"/>
                        <a:pt x="0" y="149229"/>
                      </a:cubicBezTo>
                      <a:close/>
                    </a:path>
                  </a:pathLst>
                </a:custGeom>
                <a:solidFill>
                  <a:srgbClr val="009FE3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85" name="图形 23">
                  <a:extLst>
                    <a:ext uri="{FF2B5EF4-FFF2-40B4-BE49-F238E27FC236}">
                      <a16:creationId xmlns:a16="http://schemas.microsoft.com/office/drawing/2014/main" id="{6FD278B9-D7A2-DA2C-6B77-781DF79E129F}"/>
                    </a:ext>
                  </a:extLst>
                </p:cNvPr>
                <p:cNvGrpSpPr/>
                <p:nvPr/>
              </p:nvGrpSpPr>
              <p:grpSpPr>
                <a:xfrm>
                  <a:off x="2213556" y="5290053"/>
                  <a:ext cx="369222" cy="438249"/>
                  <a:chOff x="2213556" y="5290053"/>
                  <a:chExt cx="369222" cy="438249"/>
                </a:xfrm>
                <a:solidFill>
                  <a:srgbClr val="0062A4"/>
                </a:solidFill>
              </p:grpSpPr>
              <p:sp>
                <p:nvSpPr>
                  <p:cNvPr id="486" name="任意多边形: 形状 485">
                    <a:extLst>
                      <a:ext uri="{FF2B5EF4-FFF2-40B4-BE49-F238E27FC236}">
                        <a16:creationId xmlns:a16="http://schemas.microsoft.com/office/drawing/2014/main" id="{762E5362-87F6-9C21-A92A-6F6DA1676CEA}"/>
                      </a:ext>
                    </a:extLst>
                  </p:cNvPr>
                  <p:cNvSpPr/>
                  <p:nvPr/>
                </p:nvSpPr>
                <p:spPr>
                  <a:xfrm>
                    <a:off x="2345403" y="5524945"/>
                    <a:ext cx="221235" cy="86160"/>
                  </a:xfrm>
                  <a:custGeom>
                    <a:avLst/>
                    <a:gdLst>
                      <a:gd name="connsiteX0" fmla="*/ 221235 w 221235"/>
                      <a:gd name="connsiteY0" fmla="*/ 29299 h 86160"/>
                      <a:gd name="connsiteX1" fmla="*/ 195164 w 221235"/>
                      <a:gd name="connsiteY1" fmla="*/ 31038 h 86160"/>
                      <a:gd name="connsiteX2" fmla="*/ 191688 w 221235"/>
                      <a:gd name="connsiteY2" fmla="*/ 0 h 86160"/>
                      <a:gd name="connsiteX3" fmla="*/ 0 w 221235"/>
                      <a:gd name="connsiteY3" fmla="*/ 86160 h 86160"/>
                      <a:gd name="connsiteX4" fmla="*/ 221235 w 221235"/>
                      <a:gd name="connsiteY4" fmla="*/ 29299 h 86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235" h="86160">
                        <a:moveTo>
                          <a:pt x="221235" y="29299"/>
                        </a:moveTo>
                        <a:cubicBezTo>
                          <a:pt x="221235" y="29299"/>
                          <a:pt x="221235" y="29299"/>
                          <a:pt x="195164" y="31038"/>
                        </a:cubicBezTo>
                        <a:cubicBezTo>
                          <a:pt x="194667" y="20112"/>
                          <a:pt x="193426" y="9932"/>
                          <a:pt x="191688" y="0"/>
                        </a:cubicBezTo>
                        <a:lnTo>
                          <a:pt x="0" y="86160"/>
                        </a:lnTo>
                        <a:lnTo>
                          <a:pt x="221235" y="29299"/>
                        </a:lnTo>
                        <a:close/>
                      </a:path>
                    </a:pathLst>
                  </a:custGeom>
                  <a:solidFill>
                    <a:srgbClr val="0062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7" name="任意多边形: 形状 486">
                    <a:extLst>
                      <a:ext uri="{FF2B5EF4-FFF2-40B4-BE49-F238E27FC236}">
                        <a16:creationId xmlns:a16="http://schemas.microsoft.com/office/drawing/2014/main" id="{D122A566-C143-A740-0898-60B2A559FA28}"/>
                      </a:ext>
                    </a:extLst>
                  </p:cNvPr>
                  <p:cNvSpPr/>
                  <p:nvPr/>
                </p:nvSpPr>
                <p:spPr>
                  <a:xfrm>
                    <a:off x="2309400" y="5370005"/>
                    <a:ext cx="171823" cy="112728"/>
                  </a:xfrm>
                  <a:custGeom>
                    <a:avLst/>
                    <a:gdLst>
                      <a:gd name="connsiteX0" fmla="*/ 171824 w 171823"/>
                      <a:gd name="connsiteY0" fmla="*/ 34017 h 112728"/>
                      <a:gd name="connsiteX1" fmla="*/ 170831 w 171823"/>
                      <a:gd name="connsiteY1" fmla="*/ 33024 h 112728"/>
                      <a:gd name="connsiteX2" fmla="*/ 143021 w 171823"/>
                      <a:gd name="connsiteY2" fmla="*/ 39480 h 112728"/>
                      <a:gd name="connsiteX3" fmla="*/ 116701 w 171823"/>
                      <a:gd name="connsiteY3" fmla="*/ 0 h 112728"/>
                      <a:gd name="connsiteX4" fmla="*/ 0 w 171823"/>
                      <a:gd name="connsiteY4" fmla="*/ 112728 h 112728"/>
                      <a:gd name="connsiteX5" fmla="*/ 171824 w 171823"/>
                      <a:gd name="connsiteY5" fmla="*/ 34017 h 1127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1823" h="112728">
                        <a:moveTo>
                          <a:pt x="171824" y="34017"/>
                        </a:moveTo>
                        <a:cubicBezTo>
                          <a:pt x="171327" y="33521"/>
                          <a:pt x="170831" y="33024"/>
                          <a:pt x="170831" y="33024"/>
                        </a:cubicBezTo>
                        <a:cubicBezTo>
                          <a:pt x="170831" y="33024"/>
                          <a:pt x="170831" y="33024"/>
                          <a:pt x="143021" y="39480"/>
                        </a:cubicBezTo>
                        <a:cubicBezTo>
                          <a:pt x="136317" y="26072"/>
                          <a:pt x="127130" y="12663"/>
                          <a:pt x="116701" y="0"/>
                        </a:cubicBezTo>
                        <a:lnTo>
                          <a:pt x="0" y="112728"/>
                        </a:lnTo>
                        <a:lnTo>
                          <a:pt x="171824" y="34017"/>
                        </a:lnTo>
                        <a:close/>
                      </a:path>
                    </a:pathLst>
                  </a:custGeom>
                  <a:solidFill>
                    <a:srgbClr val="0062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8" name="任意多边形: 形状 487">
                    <a:extLst>
                      <a:ext uri="{FF2B5EF4-FFF2-40B4-BE49-F238E27FC236}">
                        <a16:creationId xmlns:a16="http://schemas.microsoft.com/office/drawing/2014/main" id="{F38747EE-9D74-6A4F-3F95-B985AD67EC0A}"/>
                      </a:ext>
                    </a:extLst>
                  </p:cNvPr>
                  <p:cNvSpPr/>
                  <p:nvPr/>
                </p:nvSpPr>
                <p:spPr>
                  <a:xfrm>
                    <a:off x="2350121" y="5686588"/>
                    <a:ext cx="232657" cy="41714"/>
                  </a:xfrm>
                  <a:custGeom>
                    <a:avLst/>
                    <a:gdLst>
                      <a:gd name="connsiteX0" fmla="*/ 211552 w 232657"/>
                      <a:gd name="connsiteY0" fmla="*/ 25575 h 41714"/>
                      <a:gd name="connsiteX1" fmla="*/ 212545 w 232657"/>
                      <a:gd name="connsiteY1" fmla="*/ 0 h 41714"/>
                      <a:gd name="connsiteX2" fmla="*/ 0 w 232657"/>
                      <a:gd name="connsiteY2" fmla="*/ 41714 h 41714"/>
                      <a:gd name="connsiteX3" fmla="*/ 231912 w 232657"/>
                      <a:gd name="connsiteY3" fmla="*/ 29796 h 41714"/>
                      <a:gd name="connsiteX4" fmla="*/ 232657 w 232657"/>
                      <a:gd name="connsiteY4" fmla="*/ 25327 h 41714"/>
                      <a:gd name="connsiteX5" fmla="*/ 211552 w 232657"/>
                      <a:gd name="connsiteY5" fmla="*/ 25327 h 41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2657" h="41714">
                        <a:moveTo>
                          <a:pt x="211552" y="25575"/>
                        </a:moveTo>
                        <a:cubicBezTo>
                          <a:pt x="211800" y="19367"/>
                          <a:pt x="212297" y="10429"/>
                          <a:pt x="212545" y="0"/>
                        </a:cubicBezTo>
                        <a:cubicBezTo>
                          <a:pt x="147739" y="12415"/>
                          <a:pt x="0" y="41714"/>
                          <a:pt x="0" y="41714"/>
                        </a:cubicBezTo>
                        <a:lnTo>
                          <a:pt x="231912" y="29796"/>
                        </a:lnTo>
                        <a:cubicBezTo>
                          <a:pt x="232409" y="27065"/>
                          <a:pt x="232657" y="25327"/>
                          <a:pt x="232657" y="25327"/>
                        </a:cubicBezTo>
                        <a:lnTo>
                          <a:pt x="211552" y="25327"/>
                        </a:lnTo>
                        <a:close/>
                      </a:path>
                    </a:pathLst>
                  </a:custGeom>
                  <a:solidFill>
                    <a:srgbClr val="0062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9" name="任意多边形: 形状 488">
                    <a:extLst>
                      <a:ext uri="{FF2B5EF4-FFF2-40B4-BE49-F238E27FC236}">
                        <a16:creationId xmlns:a16="http://schemas.microsoft.com/office/drawing/2014/main" id="{87B8C868-E1CB-ED75-D62A-657D3A08B966}"/>
                      </a:ext>
                    </a:extLst>
                  </p:cNvPr>
                  <p:cNvSpPr/>
                  <p:nvPr/>
                </p:nvSpPr>
                <p:spPr>
                  <a:xfrm>
                    <a:off x="2213556" y="5290053"/>
                    <a:ext cx="104534" cy="104534"/>
                  </a:xfrm>
                  <a:custGeom>
                    <a:avLst/>
                    <a:gdLst>
                      <a:gd name="connsiteX0" fmla="*/ 104534 w 104534"/>
                      <a:gd name="connsiteY0" fmla="*/ 15146 h 104534"/>
                      <a:gd name="connsiteX1" fmla="*/ 75483 w 104534"/>
                      <a:gd name="connsiteY1" fmla="*/ 0 h 104534"/>
                      <a:gd name="connsiteX2" fmla="*/ 0 w 104534"/>
                      <a:gd name="connsiteY2" fmla="*/ 104534 h 104534"/>
                      <a:gd name="connsiteX3" fmla="*/ 104534 w 104534"/>
                      <a:gd name="connsiteY3" fmla="*/ 15146 h 104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4534" h="104534">
                        <a:moveTo>
                          <a:pt x="104534" y="15146"/>
                        </a:moveTo>
                        <a:cubicBezTo>
                          <a:pt x="100562" y="12912"/>
                          <a:pt x="92119" y="8442"/>
                          <a:pt x="75483" y="0"/>
                        </a:cubicBezTo>
                        <a:cubicBezTo>
                          <a:pt x="49412" y="35507"/>
                          <a:pt x="0" y="104534"/>
                          <a:pt x="0" y="104534"/>
                        </a:cubicBezTo>
                        <a:lnTo>
                          <a:pt x="104534" y="15146"/>
                        </a:lnTo>
                        <a:close/>
                      </a:path>
                    </a:pathLst>
                  </a:custGeom>
                  <a:solidFill>
                    <a:srgbClr val="0062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90" name="任意多边形: 形状 489">
                  <a:extLst>
                    <a:ext uri="{FF2B5EF4-FFF2-40B4-BE49-F238E27FC236}">
                      <a16:creationId xmlns:a16="http://schemas.microsoft.com/office/drawing/2014/main" id="{5DECA375-9ADF-E190-64EC-F4B84BAB839B}"/>
                    </a:ext>
                  </a:extLst>
                </p:cNvPr>
                <p:cNvSpPr/>
                <p:nvPr/>
              </p:nvSpPr>
              <p:spPr>
                <a:xfrm>
                  <a:off x="1544635" y="5413954"/>
                  <a:ext cx="165741" cy="135409"/>
                </a:xfrm>
                <a:custGeom>
                  <a:avLst/>
                  <a:gdLst>
                    <a:gd name="connsiteX0" fmla="*/ 113970 w 165741"/>
                    <a:gd name="connsiteY0" fmla="*/ 133586 h 135409"/>
                    <a:gd name="connsiteX1" fmla="*/ 153946 w 165741"/>
                    <a:gd name="connsiteY1" fmla="*/ 0 h 135409"/>
                    <a:gd name="connsiteX2" fmla="*/ 0 w 165741"/>
                    <a:gd name="connsiteY2" fmla="*/ 49908 h 135409"/>
                    <a:gd name="connsiteX3" fmla="*/ 113970 w 165741"/>
                    <a:gd name="connsiteY3" fmla="*/ 133586 h 135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5741" h="135409">
                      <a:moveTo>
                        <a:pt x="113970" y="133586"/>
                      </a:moveTo>
                      <a:cubicBezTo>
                        <a:pt x="174803" y="117446"/>
                        <a:pt x="173065" y="59344"/>
                        <a:pt x="153946" y="0"/>
                      </a:cubicBezTo>
                      <a:cubicBezTo>
                        <a:pt x="108011" y="20609"/>
                        <a:pt x="55123" y="39976"/>
                        <a:pt x="0" y="49908"/>
                      </a:cubicBezTo>
                      <a:cubicBezTo>
                        <a:pt x="15643" y="78215"/>
                        <a:pt x="60089" y="147490"/>
                        <a:pt x="113970" y="133586"/>
                      </a:cubicBezTo>
                      <a:close/>
                    </a:path>
                  </a:pathLst>
                </a:custGeom>
                <a:solidFill>
                  <a:srgbClr val="F1C7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1" name="任意多边形: 形状 490">
                  <a:extLst>
                    <a:ext uri="{FF2B5EF4-FFF2-40B4-BE49-F238E27FC236}">
                      <a16:creationId xmlns:a16="http://schemas.microsoft.com/office/drawing/2014/main" id="{FEC4CD8E-8E5C-4888-6F9D-F9B8CC03A9D9}"/>
                    </a:ext>
                  </a:extLst>
                </p:cNvPr>
                <p:cNvSpPr/>
                <p:nvPr/>
              </p:nvSpPr>
              <p:spPr>
                <a:xfrm>
                  <a:off x="1194284" y="5330277"/>
                  <a:ext cx="1076988" cy="550481"/>
                </a:xfrm>
                <a:custGeom>
                  <a:avLst/>
                  <a:gdLst>
                    <a:gd name="connsiteX0" fmla="*/ 921442 w 1076988"/>
                    <a:gd name="connsiteY0" fmla="*/ 70517 h 550481"/>
                    <a:gd name="connsiteX1" fmla="*/ 753839 w 1076988"/>
                    <a:gd name="connsiteY1" fmla="*/ 54626 h 550481"/>
                    <a:gd name="connsiteX2" fmla="*/ 651540 w 1076988"/>
                    <a:gd name="connsiteY2" fmla="*/ 0 h 550481"/>
                    <a:gd name="connsiteX3" fmla="*/ 504298 w 1076988"/>
                    <a:gd name="connsiteY3" fmla="*/ 83429 h 550481"/>
                    <a:gd name="connsiteX4" fmla="*/ 464321 w 1076988"/>
                    <a:gd name="connsiteY4" fmla="*/ 217014 h 550481"/>
                    <a:gd name="connsiteX5" fmla="*/ 350352 w 1076988"/>
                    <a:gd name="connsiteY5" fmla="*/ 133337 h 550481"/>
                    <a:gd name="connsiteX6" fmla="*/ 215525 w 1076988"/>
                    <a:gd name="connsiteY6" fmla="*/ 136069 h 550481"/>
                    <a:gd name="connsiteX7" fmla="*/ 0 w 1076988"/>
                    <a:gd name="connsiteY7" fmla="*/ 319562 h 550481"/>
                    <a:gd name="connsiteX8" fmla="*/ 201123 w 1076988"/>
                    <a:gd name="connsiteY8" fmla="*/ 425338 h 550481"/>
                    <a:gd name="connsiteX9" fmla="*/ 268164 w 1076988"/>
                    <a:gd name="connsiteY9" fmla="*/ 331729 h 550481"/>
                    <a:gd name="connsiteX10" fmla="*/ 841738 w 1076988"/>
                    <a:gd name="connsiteY10" fmla="*/ 550482 h 550481"/>
                    <a:gd name="connsiteX11" fmla="*/ 1035908 w 1076988"/>
                    <a:gd name="connsiteY11" fmla="*/ 531114 h 550481"/>
                    <a:gd name="connsiteX12" fmla="*/ 921442 w 1076988"/>
                    <a:gd name="connsiteY12" fmla="*/ 70517 h 550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76988" h="550481">
                      <a:moveTo>
                        <a:pt x="921442" y="70517"/>
                      </a:moveTo>
                      <a:lnTo>
                        <a:pt x="753839" y="54626"/>
                      </a:lnTo>
                      <a:cubicBezTo>
                        <a:pt x="753839" y="54626"/>
                        <a:pt x="706166" y="12415"/>
                        <a:pt x="651540" y="0"/>
                      </a:cubicBezTo>
                      <a:cubicBezTo>
                        <a:pt x="651540" y="0"/>
                        <a:pt x="590706" y="44446"/>
                        <a:pt x="504298" y="83429"/>
                      </a:cubicBezTo>
                      <a:cubicBezTo>
                        <a:pt x="523665" y="142773"/>
                        <a:pt x="525155" y="201123"/>
                        <a:pt x="464321" y="217014"/>
                      </a:cubicBezTo>
                      <a:cubicBezTo>
                        <a:pt x="410689" y="231167"/>
                        <a:pt x="365994" y="161643"/>
                        <a:pt x="350352" y="133337"/>
                      </a:cubicBezTo>
                      <a:cubicBezTo>
                        <a:pt x="305658" y="141531"/>
                        <a:pt x="259970" y="143766"/>
                        <a:pt x="215525" y="136069"/>
                      </a:cubicBezTo>
                      <a:cubicBezTo>
                        <a:pt x="206834" y="134579"/>
                        <a:pt x="72255" y="211800"/>
                        <a:pt x="0" y="319562"/>
                      </a:cubicBezTo>
                      <a:cubicBezTo>
                        <a:pt x="0" y="319562"/>
                        <a:pt x="149973" y="384865"/>
                        <a:pt x="201123" y="425338"/>
                      </a:cubicBezTo>
                      <a:cubicBezTo>
                        <a:pt x="268164" y="331729"/>
                        <a:pt x="268164" y="331729"/>
                        <a:pt x="268164" y="331729"/>
                      </a:cubicBezTo>
                      <a:cubicBezTo>
                        <a:pt x="268164" y="331729"/>
                        <a:pt x="488903" y="543529"/>
                        <a:pt x="841738" y="550482"/>
                      </a:cubicBezTo>
                      <a:cubicBezTo>
                        <a:pt x="993449" y="548744"/>
                        <a:pt x="1035908" y="531114"/>
                        <a:pt x="1035908" y="531114"/>
                      </a:cubicBezTo>
                      <a:cubicBezTo>
                        <a:pt x="1035908" y="531114"/>
                        <a:pt x="1182654" y="271889"/>
                        <a:pt x="921442" y="70517"/>
                      </a:cubicBezTo>
                      <a:close/>
                    </a:path>
                  </a:pathLst>
                </a:custGeom>
                <a:solidFill>
                  <a:srgbClr val="F094B0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2" name="任意多边形: 形状 491">
                  <a:extLst>
                    <a:ext uri="{FF2B5EF4-FFF2-40B4-BE49-F238E27FC236}">
                      <a16:creationId xmlns:a16="http://schemas.microsoft.com/office/drawing/2014/main" id="{6C08FDC7-944D-24B1-C97D-1F4342C7D247}"/>
                    </a:ext>
                  </a:extLst>
                </p:cNvPr>
                <p:cNvSpPr/>
                <p:nvPr/>
              </p:nvSpPr>
              <p:spPr>
                <a:xfrm>
                  <a:off x="1408070" y="5670697"/>
                  <a:ext cx="712348" cy="232460"/>
                </a:xfrm>
                <a:custGeom>
                  <a:avLst/>
                  <a:gdLst>
                    <a:gd name="connsiteX0" fmla="*/ 547254 w 712348"/>
                    <a:gd name="connsiteY0" fmla="*/ 36004 h 232460"/>
                    <a:gd name="connsiteX1" fmla="*/ 555944 w 712348"/>
                    <a:gd name="connsiteY1" fmla="*/ 81691 h 232460"/>
                    <a:gd name="connsiteX2" fmla="*/ 383375 w 712348"/>
                    <a:gd name="connsiteY2" fmla="*/ 132344 h 232460"/>
                    <a:gd name="connsiteX3" fmla="*/ 197150 w 712348"/>
                    <a:gd name="connsiteY3" fmla="*/ 155684 h 232460"/>
                    <a:gd name="connsiteX4" fmla="*/ 59095 w 712348"/>
                    <a:gd name="connsiteY4" fmla="*/ 91623 h 232460"/>
                    <a:gd name="connsiteX5" fmla="*/ 125640 w 712348"/>
                    <a:gd name="connsiteY5" fmla="*/ 145752 h 232460"/>
                    <a:gd name="connsiteX6" fmla="*/ 0 w 712348"/>
                    <a:gd name="connsiteY6" fmla="*/ 162885 h 232460"/>
                    <a:gd name="connsiteX7" fmla="*/ 409447 w 712348"/>
                    <a:gd name="connsiteY7" fmla="*/ 225705 h 232460"/>
                    <a:gd name="connsiteX8" fmla="*/ 711628 w 712348"/>
                    <a:gd name="connsiteY8" fmla="*/ 140538 h 232460"/>
                    <a:gd name="connsiteX9" fmla="*/ 694247 w 712348"/>
                    <a:gd name="connsiteY9" fmla="*/ 0 h 232460"/>
                    <a:gd name="connsiteX10" fmla="*/ 547254 w 712348"/>
                    <a:gd name="connsiteY10" fmla="*/ 36004 h 232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12348" h="232460">
                      <a:moveTo>
                        <a:pt x="547254" y="36004"/>
                      </a:moveTo>
                      <a:cubicBezTo>
                        <a:pt x="547254" y="36004"/>
                        <a:pt x="555944" y="60585"/>
                        <a:pt x="555944" y="81691"/>
                      </a:cubicBezTo>
                      <a:cubicBezTo>
                        <a:pt x="555944" y="102548"/>
                        <a:pt x="510257" y="113722"/>
                        <a:pt x="383375" y="132344"/>
                      </a:cubicBezTo>
                      <a:cubicBezTo>
                        <a:pt x="256494" y="150967"/>
                        <a:pt x="197150" y="155684"/>
                        <a:pt x="197150" y="155684"/>
                      </a:cubicBezTo>
                      <a:cubicBezTo>
                        <a:pt x="197150" y="155684"/>
                        <a:pt x="89885" y="74242"/>
                        <a:pt x="59095" y="91623"/>
                      </a:cubicBezTo>
                      <a:cubicBezTo>
                        <a:pt x="47922" y="105279"/>
                        <a:pt x="97334" y="123654"/>
                        <a:pt x="125640" y="145752"/>
                      </a:cubicBezTo>
                      <a:cubicBezTo>
                        <a:pt x="40473" y="145752"/>
                        <a:pt x="0" y="144511"/>
                        <a:pt x="0" y="162885"/>
                      </a:cubicBezTo>
                      <a:cubicBezTo>
                        <a:pt x="155436" y="220739"/>
                        <a:pt x="225705" y="245569"/>
                        <a:pt x="409447" y="225705"/>
                      </a:cubicBezTo>
                      <a:cubicBezTo>
                        <a:pt x="616529" y="204848"/>
                        <a:pt x="706662" y="187467"/>
                        <a:pt x="711628" y="140538"/>
                      </a:cubicBezTo>
                      <a:cubicBezTo>
                        <a:pt x="716594" y="93609"/>
                        <a:pt x="694247" y="0"/>
                        <a:pt x="694247" y="0"/>
                      </a:cubicBezTo>
                      <a:lnTo>
                        <a:pt x="547254" y="36004"/>
                      </a:lnTo>
                      <a:close/>
                    </a:path>
                  </a:pathLst>
                </a:custGeom>
                <a:solidFill>
                  <a:srgbClr val="F1C7A4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3" name="任意多边形: 形状 492">
                  <a:extLst>
                    <a:ext uri="{FF2B5EF4-FFF2-40B4-BE49-F238E27FC236}">
                      <a16:creationId xmlns:a16="http://schemas.microsoft.com/office/drawing/2014/main" id="{B5663A39-833F-E977-ADB0-44E9A362D572}"/>
                    </a:ext>
                  </a:extLst>
                </p:cNvPr>
                <p:cNvSpPr/>
                <p:nvPr/>
              </p:nvSpPr>
              <p:spPr>
                <a:xfrm>
                  <a:off x="1152024" y="5654557"/>
                  <a:ext cx="736138" cy="429254"/>
                </a:xfrm>
                <a:custGeom>
                  <a:avLst/>
                  <a:gdLst>
                    <a:gd name="connsiteX0" fmla="*/ 211104 w 736138"/>
                    <a:gd name="connsiteY0" fmla="*/ 77718 h 429254"/>
                    <a:gd name="connsiteX1" fmla="*/ 174356 w 736138"/>
                    <a:gd name="connsiteY1" fmla="*/ 151215 h 429254"/>
                    <a:gd name="connsiteX2" fmla="*/ 465860 w 736138"/>
                    <a:gd name="connsiteY2" fmla="*/ 244327 h 429254"/>
                    <a:gd name="connsiteX3" fmla="*/ 557980 w 736138"/>
                    <a:gd name="connsiteY3" fmla="*/ 234395 h 429254"/>
                    <a:gd name="connsiteX4" fmla="*/ 620800 w 736138"/>
                    <a:gd name="connsiteY4" fmla="*/ 205096 h 429254"/>
                    <a:gd name="connsiteX5" fmla="*/ 595970 w 736138"/>
                    <a:gd name="connsiteY5" fmla="*/ 256742 h 429254"/>
                    <a:gd name="connsiteX6" fmla="*/ 724092 w 736138"/>
                    <a:gd name="connsiteY6" fmla="*/ 280828 h 429254"/>
                    <a:gd name="connsiteX7" fmla="*/ 707208 w 736138"/>
                    <a:gd name="connsiteY7" fmla="*/ 303671 h 429254"/>
                    <a:gd name="connsiteX8" fmla="*/ 618813 w 736138"/>
                    <a:gd name="connsiteY8" fmla="*/ 293739 h 429254"/>
                    <a:gd name="connsiteX9" fmla="*/ 736011 w 736138"/>
                    <a:gd name="connsiteY9" fmla="*/ 356559 h 429254"/>
                    <a:gd name="connsiteX10" fmla="*/ 600687 w 736138"/>
                    <a:gd name="connsiteY10" fmla="*/ 330984 h 429254"/>
                    <a:gd name="connsiteX11" fmla="*/ 700752 w 736138"/>
                    <a:gd name="connsiteY11" fmla="*/ 416648 h 429254"/>
                    <a:gd name="connsiteX12" fmla="*/ 623531 w 736138"/>
                    <a:gd name="connsiteY12" fmla="*/ 380644 h 429254"/>
                    <a:gd name="connsiteX13" fmla="*/ 648361 w 736138"/>
                    <a:gd name="connsiteY13" fmla="*/ 427821 h 429254"/>
                    <a:gd name="connsiteX14" fmla="*/ 564187 w 736138"/>
                    <a:gd name="connsiteY14" fmla="*/ 384617 h 429254"/>
                    <a:gd name="connsiteX15" fmla="*/ 486469 w 736138"/>
                    <a:gd name="connsiteY15" fmla="*/ 366243 h 429254"/>
                    <a:gd name="connsiteX16" fmla="*/ 421166 w 736138"/>
                    <a:gd name="connsiteY16" fmla="*/ 316831 h 429254"/>
                    <a:gd name="connsiteX17" fmla="*/ 32825 w 736138"/>
                    <a:gd name="connsiteY17" fmla="*/ 208324 h 429254"/>
                    <a:gd name="connsiteX18" fmla="*/ 61131 w 736138"/>
                    <a:gd name="connsiteY18" fmla="*/ 0 h 429254"/>
                    <a:gd name="connsiteX19" fmla="*/ 211104 w 736138"/>
                    <a:gd name="connsiteY19" fmla="*/ 77718 h 429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736138" h="429254">
                      <a:moveTo>
                        <a:pt x="211104" y="77718"/>
                      </a:moveTo>
                      <a:cubicBezTo>
                        <a:pt x="211104" y="77718"/>
                        <a:pt x="179570" y="140786"/>
                        <a:pt x="174356" y="151215"/>
                      </a:cubicBezTo>
                      <a:cubicBezTo>
                        <a:pt x="328302" y="205344"/>
                        <a:pt x="430353" y="237623"/>
                        <a:pt x="465860" y="244327"/>
                      </a:cubicBezTo>
                      <a:cubicBezTo>
                        <a:pt x="497891" y="248300"/>
                        <a:pt x="527935" y="245072"/>
                        <a:pt x="557980" y="234395"/>
                      </a:cubicBezTo>
                      <a:cubicBezTo>
                        <a:pt x="588024" y="223967"/>
                        <a:pt x="608881" y="203110"/>
                        <a:pt x="620800" y="205096"/>
                      </a:cubicBezTo>
                      <a:cubicBezTo>
                        <a:pt x="632470" y="207082"/>
                        <a:pt x="628000" y="238368"/>
                        <a:pt x="595970" y="256742"/>
                      </a:cubicBezTo>
                      <a:cubicBezTo>
                        <a:pt x="665990" y="259970"/>
                        <a:pt x="707705" y="269902"/>
                        <a:pt x="724092" y="280828"/>
                      </a:cubicBezTo>
                      <a:cubicBezTo>
                        <a:pt x="740480" y="292001"/>
                        <a:pt x="733279" y="308886"/>
                        <a:pt x="707208" y="303671"/>
                      </a:cubicBezTo>
                      <a:cubicBezTo>
                        <a:pt x="681136" y="298457"/>
                        <a:pt x="645630" y="293243"/>
                        <a:pt x="618813" y="293739"/>
                      </a:cubicBezTo>
                      <a:cubicBezTo>
                        <a:pt x="680888" y="312610"/>
                        <a:pt x="739239" y="336943"/>
                        <a:pt x="736011" y="356559"/>
                      </a:cubicBezTo>
                      <a:cubicBezTo>
                        <a:pt x="732783" y="376175"/>
                        <a:pt x="651589" y="332971"/>
                        <a:pt x="600687" y="330984"/>
                      </a:cubicBezTo>
                      <a:cubicBezTo>
                        <a:pt x="671204" y="368229"/>
                        <a:pt x="703484" y="401501"/>
                        <a:pt x="700752" y="416648"/>
                      </a:cubicBezTo>
                      <a:cubicBezTo>
                        <a:pt x="698021" y="431794"/>
                        <a:pt x="654320" y="395791"/>
                        <a:pt x="623531" y="380644"/>
                      </a:cubicBezTo>
                      <a:cubicBezTo>
                        <a:pt x="655562" y="416648"/>
                        <a:pt x="653079" y="419876"/>
                        <a:pt x="648361" y="427821"/>
                      </a:cubicBezTo>
                      <a:cubicBezTo>
                        <a:pt x="643891" y="435767"/>
                        <a:pt x="597459" y="409199"/>
                        <a:pt x="564187" y="384617"/>
                      </a:cubicBezTo>
                      <a:cubicBezTo>
                        <a:pt x="530915" y="360035"/>
                        <a:pt x="519741" y="369967"/>
                        <a:pt x="486469" y="366243"/>
                      </a:cubicBezTo>
                      <a:cubicBezTo>
                        <a:pt x="453197" y="362518"/>
                        <a:pt x="424891" y="352586"/>
                        <a:pt x="421166" y="316831"/>
                      </a:cubicBezTo>
                      <a:cubicBezTo>
                        <a:pt x="332275" y="306899"/>
                        <a:pt x="115509" y="237872"/>
                        <a:pt x="32825" y="208324"/>
                      </a:cubicBezTo>
                      <a:cubicBezTo>
                        <a:pt x="-27512" y="181259"/>
                        <a:pt x="3277" y="81443"/>
                        <a:pt x="61131" y="0"/>
                      </a:cubicBezTo>
                      <a:lnTo>
                        <a:pt x="211104" y="77718"/>
                      </a:lnTo>
                      <a:close/>
                    </a:path>
                  </a:pathLst>
                </a:custGeom>
                <a:solidFill>
                  <a:srgbClr val="F4D9BF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4" name="任意多边形: 形状 493">
                  <a:extLst>
                    <a:ext uri="{FF2B5EF4-FFF2-40B4-BE49-F238E27FC236}">
                      <a16:creationId xmlns:a16="http://schemas.microsoft.com/office/drawing/2014/main" id="{E78A5507-9119-F4EA-BE2C-FC33A08FAAFE}"/>
                    </a:ext>
                  </a:extLst>
                </p:cNvPr>
                <p:cNvSpPr/>
                <p:nvPr/>
              </p:nvSpPr>
              <p:spPr>
                <a:xfrm>
                  <a:off x="1795507" y="5330525"/>
                  <a:ext cx="336109" cy="385610"/>
                </a:xfrm>
                <a:custGeom>
                  <a:avLst/>
                  <a:gdLst>
                    <a:gd name="connsiteX0" fmla="*/ 32190 w 336109"/>
                    <a:gd name="connsiteY0" fmla="*/ 158416 h 385610"/>
                    <a:gd name="connsiteX1" fmla="*/ 104942 w 336109"/>
                    <a:gd name="connsiteY1" fmla="*/ 385610 h 385610"/>
                    <a:gd name="connsiteX2" fmla="*/ 336110 w 336109"/>
                    <a:gd name="connsiteY2" fmla="*/ 334460 h 385610"/>
                    <a:gd name="connsiteX3" fmla="*/ 154354 w 336109"/>
                    <a:gd name="connsiteY3" fmla="*/ 54874 h 385610"/>
                    <a:gd name="connsiteX4" fmla="*/ 152616 w 336109"/>
                    <a:gd name="connsiteY4" fmla="*/ 54626 h 385610"/>
                    <a:gd name="connsiteX5" fmla="*/ 50316 w 336109"/>
                    <a:gd name="connsiteY5" fmla="*/ 0 h 385610"/>
                    <a:gd name="connsiteX6" fmla="*/ 408 w 336109"/>
                    <a:gd name="connsiteY6" fmla="*/ 32279 h 385610"/>
                    <a:gd name="connsiteX7" fmla="*/ 32190 w 336109"/>
                    <a:gd name="connsiteY7" fmla="*/ 158416 h 385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6109" h="385610">
                      <a:moveTo>
                        <a:pt x="32190" y="158416"/>
                      </a:moveTo>
                      <a:cubicBezTo>
                        <a:pt x="84830" y="289021"/>
                        <a:pt x="104942" y="385610"/>
                        <a:pt x="104942" y="385610"/>
                      </a:cubicBezTo>
                      <a:lnTo>
                        <a:pt x="336110" y="334460"/>
                      </a:lnTo>
                      <a:cubicBezTo>
                        <a:pt x="336110" y="334460"/>
                        <a:pt x="276766" y="190695"/>
                        <a:pt x="154354" y="54874"/>
                      </a:cubicBezTo>
                      <a:lnTo>
                        <a:pt x="152616" y="54626"/>
                      </a:lnTo>
                      <a:cubicBezTo>
                        <a:pt x="152616" y="54626"/>
                        <a:pt x="104942" y="12415"/>
                        <a:pt x="50316" y="0"/>
                      </a:cubicBezTo>
                      <a:cubicBezTo>
                        <a:pt x="50316" y="0"/>
                        <a:pt x="31693" y="13656"/>
                        <a:pt x="408" y="32279"/>
                      </a:cubicBezTo>
                      <a:cubicBezTo>
                        <a:pt x="-1827" y="59344"/>
                        <a:pt x="4629" y="99568"/>
                        <a:pt x="32190" y="158416"/>
                      </a:cubicBezTo>
                      <a:close/>
                    </a:path>
                  </a:pathLst>
                </a:custGeom>
                <a:solidFill>
                  <a:srgbClr val="EC6395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5" name="任意多边形: 形状 494">
                  <a:extLst>
                    <a:ext uri="{FF2B5EF4-FFF2-40B4-BE49-F238E27FC236}">
                      <a16:creationId xmlns:a16="http://schemas.microsoft.com/office/drawing/2014/main" id="{A0B4DDEB-E318-7408-C1CE-C75CB85546D0}"/>
                    </a:ext>
                  </a:extLst>
                </p:cNvPr>
                <p:cNvSpPr/>
                <p:nvPr/>
              </p:nvSpPr>
              <p:spPr>
                <a:xfrm>
                  <a:off x="1194284" y="5471063"/>
                  <a:ext cx="268164" cy="284552"/>
                </a:xfrm>
                <a:custGeom>
                  <a:avLst/>
                  <a:gdLst>
                    <a:gd name="connsiteX0" fmla="*/ 203358 w 268164"/>
                    <a:gd name="connsiteY0" fmla="*/ 0 h 284552"/>
                    <a:gd name="connsiteX1" fmla="*/ 0 w 268164"/>
                    <a:gd name="connsiteY1" fmla="*/ 178776 h 284552"/>
                    <a:gd name="connsiteX2" fmla="*/ 201123 w 268164"/>
                    <a:gd name="connsiteY2" fmla="*/ 284552 h 284552"/>
                    <a:gd name="connsiteX3" fmla="*/ 268164 w 268164"/>
                    <a:gd name="connsiteY3" fmla="*/ 190943 h 284552"/>
                    <a:gd name="connsiteX4" fmla="*/ 203358 w 268164"/>
                    <a:gd name="connsiteY4" fmla="*/ 0 h 284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164" h="284552">
                      <a:moveTo>
                        <a:pt x="203358" y="0"/>
                      </a:moveTo>
                      <a:cubicBezTo>
                        <a:pt x="167106" y="18126"/>
                        <a:pt x="61330" y="87650"/>
                        <a:pt x="0" y="178776"/>
                      </a:cubicBezTo>
                      <a:cubicBezTo>
                        <a:pt x="0" y="178776"/>
                        <a:pt x="149973" y="244079"/>
                        <a:pt x="201123" y="284552"/>
                      </a:cubicBezTo>
                      <a:cubicBezTo>
                        <a:pt x="268164" y="190943"/>
                        <a:pt x="268164" y="190943"/>
                        <a:pt x="268164" y="190943"/>
                      </a:cubicBezTo>
                      <a:cubicBezTo>
                        <a:pt x="268164" y="190943"/>
                        <a:pt x="174803" y="112480"/>
                        <a:pt x="203358" y="0"/>
                      </a:cubicBezTo>
                      <a:close/>
                    </a:path>
                  </a:pathLst>
                </a:custGeom>
                <a:solidFill>
                  <a:srgbClr val="EC6395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96" name="图形 23">
                  <a:extLst>
                    <a:ext uri="{FF2B5EF4-FFF2-40B4-BE49-F238E27FC236}">
                      <a16:creationId xmlns:a16="http://schemas.microsoft.com/office/drawing/2014/main" id="{3CCF4EAA-3580-DA46-8671-C8B54D1A447A}"/>
                    </a:ext>
                  </a:extLst>
                </p:cNvPr>
                <p:cNvGrpSpPr/>
                <p:nvPr/>
              </p:nvGrpSpPr>
              <p:grpSpPr>
                <a:xfrm>
                  <a:off x="900586" y="4390268"/>
                  <a:ext cx="1491746" cy="1094319"/>
                  <a:chOff x="900586" y="4390268"/>
                  <a:chExt cx="1491746" cy="1094319"/>
                </a:xfrm>
              </p:grpSpPr>
              <p:sp>
                <p:nvSpPr>
                  <p:cNvPr id="497" name="任意多边形: 形状 496">
                    <a:extLst>
                      <a:ext uri="{FF2B5EF4-FFF2-40B4-BE49-F238E27FC236}">
                        <a16:creationId xmlns:a16="http://schemas.microsoft.com/office/drawing/2014/main" id="{82C63F87-FCC5-B0C2-9D35-D2B058875D35}"/>
                      </a:ext>
                    </a:extLst>
                  </p:cNvPr>
                  <p:cNvSpPr/>
                  <p:nvPr/>
                </p:nvSpPr>
                <p:spPr>
                  <a:xfrm>
                    <a:off x="975096" y="5135891"/>
                    <a:ext cx="90319" cy="165359"/>
                  </a:xfrm>
                  <a:custGeom>
                    <a:avLst/>
                    <a:gdLst>
                      <a:gd name="connsiteX0" fmla="*/ 90319 w 90319"/>
                      <a:gd name="connsiteY0" fmla="*/ 4684 h 165359"/>
                      <a:gd name="connsiteX1" fmla="*/ 1925 w 90319"/>
                      <a:gd name="connsiteY1" fmla="*/ 53600 h 165359"/>
                      <a:gd name="connsiteX2" fmla="*/ 88581 w 90319"/>
                      <a:gd name="connsiteY2" fmla="*/ 164093 h 165359"/>
                      <a:gd name="connsiteX3" fmla="*/ 90319 w 90319"/>
                      <a:gd name="connsiteY3" fmla="*/ 4684 h 165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0319" h="165359">
                        <a:moveTo>
                          <a:pt x="90319" y="4684"/>
                        </a:moveTo>
                        <a:cubicBezTo>
                          <a:pt x="90319" y="4684"/>
                          <a:pt x="15085" y="-22380"/>
                          <a:pt x="1925" y="53600"/>
                        </a:cubicBezTo>
                        <a:cubicBezTo>
                          <a:pt x="-11235" y="129579"/>
                          <a:pt x="45874" y="173529"/>
                          <a:pt x="88581" y="164093"/>
                        </a:cubicBezTo>
                        <a:lnTo>
                          <a:pt x="90319" y="4684"/>
                        </a:lnTo>
                        <a:close/>
                      </a:path>
                    </a:pathLst>
                  </a:custGeom>
                  <a:solidFill>
                    <a:srgbClr val="F1C7A4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8" name="任意多边形: 形状 497">
                    <a:extLst>
                      <a:ext uri="{FF2B5EF4-FFF2-40B4-BE49-F238E27FC236}">
                        <a16:creationId xmlns:a16="http://schemas.microsoft.com/office/drawing/2014/main" id="{801F95D3-33BA-DAF5-1382-6AC243B0ACF8}"/>
                      </a:ext>
                    </a:extLst>
                  </p:cNvPr>
                  <p:cNvSpPr/>
                  <p:nvPr/>
                </p:nvSpPr>
                <p:spPr>
                  <a:xfrm>
                    <a:off x="995758" y="5183431"/>
                    <a:ext cx="78534" cy="94703"/>
                  </a:xfrm>
                  <a:custGeom>
                    <a:avLst/>
                    <a:gdLst>
                      <a:gd name="connsiteX0" fmla="*/ 63947 w 78534"/>
                      <a:gd name="connsiteY0" fmla="*/ 17730 h 94703"/>
                      <a:gd name="connsiteX1" fmla="*/ 57740 w 78534"/>
                      <a:gd name="connsiteY1" fmla="*/ 11274 h 94703"/>
                      <a:gd name="connsiteX2" fmla="*/ 7831 w 78534"/>
                      <a:gd name="connsiteY2" fmla="*/ 11026 h 94703"/>
                      <a:gd name="connsiteX3" fmla="*/ 2865 w 78534"/>
                      <a:gd name="connsiteY3" fmla="*/ 48023 h 94703"/>
                      <a:gd name="connsiteX4" fmla="*/ 7335 w 78534"/>
                      <a:gd name="connsiteY4" fmla="*/ 24434 h 94703"/>
                      <a:gd name="connsiteX5" fmla="*/ 43835 w 78534"/>
                      <a:gd name="connsiteY5" fmla="*/ 16737 h 94703"/>
                      <a:gd name="connsiteX6" fmla="*/ 51036 w 78534"/>
                      <a:gd name="connsiteY6" fmla="*/ 52740 h 94703"/>
                      <a:gd name="connsiteX7" fmla="*/ 45325 w 78534"/>
                      <a:gd name="connsiteY7" fmla="*/ 59941 h 94703"/>
                      <a:gd name="connsiteX8" fmla="*/ 39365 w 78534"/>
                      <a:gd name="connsiteY8" fmla="*/ 61679 h 94703"/>
                      <a:gd name="connsiteX9" fmla="*/ 22233 w 78534"/>
                      <a:gd name="connsiteY9" fmla="*/ 59941 h 94703"/>
                      <a:gd name="connsiteX10" fmla="*/ 54015 w 78534"/>
                      <a:gd name="connsiteY10" fmla="*/ 69625 h 94703"/>
                      <a:gd name="connsiteX11" fmla="*/ 67423 w 78534"/>
                      <a:gd name="connsiteY11" fmla="*/ 53734 h 94703"/>
                      <a:gd name="connsiteX12" fmla="*/ 64692 w 78534"/>
                      <a:gd name="connsiteY12" fmla="*/ 93213 h 94703"/>
                      <a:gd name="connsiteX13" fmla="*/ 63947 w 78534"/>
                      <a:gd name="connsiteY13" fmla="*/ 94703 h 94703"/>
                      <a:gd name="connsiteX14" fmla="*/ 78349 w 78534"/>
                      <a:gd name="connsiteY14" fmla="*/ 64659 h 94703"/>
                      <a:gd name="connsiteX15" fmla="*/ 63947 w 78534"/>
                      <a:gd name="connsiteY15" fmla="*/ 17730 h 94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78534" h="94703">
                        <a:moveTo>
                          <a:pt x="63947" y="17730"/>
                        </a:moveTo>
                        <a:cubicBezTo>
                          <a:pt x="61961" y="15495"/>
                          <a:pt x="59974" y="13261"/>
                          <a:pt x="57740" y="11274"/>
                        </a:cubicBezTo>
                        <a:cubicBezTo>
                          <a:pt x="44580" y="-1389"/>
                          <a:pt x="20495" y="-5858"/>
                          <a:pt x="7831" y="11026"/>
                        </a:cubicBezTo>
                        <a:cubicBezTo>
                          <a:pt x="-1107" y="22696"/>
                          <a:pt x="-1852" y="35111"/>
                          <a:pt x="2865" y="48023"/>
                        </a:cubicBezTo>
                        <a:cubicBezTo>
                          <a:pt x="2120" y="39829"/>
                          <a:pt x="3362" y="31387"/>
                          <a:pt x="7335" y="24434"/>
                        </a:cubicBezTo>
                        <a:cubicBezTo>
                          <a:pt x="15280" y="11026"/>
                          <a:pt x="30923" y="8046"/>
                          <a:pt x="43835" y="16737"/>
                        </a:cubicBezTo>
                        <a:cubicBezTo>
                          <a:pt x="55008" y="24434"/>
                          <a:pt x="58981" y="41567"/>
                          <a:pt x="51036" y="52740"/>
                        </a:cubicBezTo>
                        <a:cubicBezTo>
                          <a:pt x="49794" y="55720"/>
                          <a:pt x="47808" y="58451"/>
                          <a:pt x="45325" y="59941"/>
                        </a:cubicBezTo>
                        <a:cubicBezTo>
                          <a:pt x="43587" y="60934"/>
                          <a:pt x="41600" y="61431"/>
                          <a:pt x="39365" y="61679"/>
                        </a:cubicBezTo>
                        <a:cubicBezTo>
                          <a:pt x="33655" y="63914"/>
                          <a:pt x="27695" y="63169"/>
                          <a:pt x="22233" y="59941"/>
                        </a:cubicBezTo>
                        <a:cubicBezTo>
                          <a:pt x="28192" y="71115"/>
                          <a:pt x="42842" y="75584"/>
                          <a:pt x="54015" y="69625"/>
                        </a:cubicBezTo>
                        <a:cubicBezTo>
                          <a:pt x="59726" y="66397"/>
                          <a:pt x="64444" y="60686"/>
                          <a:pt x="67423" y="53734"/>
                        </a:cubicBezTo>
                        <a:cubicBezTo>
                          <a:pt x="72638" y="67142"/>
                          <a:pt x="73631" y="81792"/>
                          <a:pt x="64692" y="93213"/>
                        </a:cubicBezTo>
                        <a:cubicBezTo>
                          <a:pt x="64444" y="93710"/>
                          <a:pt x="64195" y="94207"/>
                          <a:pt x="63947" y="94703"/>
                        </a:cubicBezTo>
                        <a:cubicBezTo>
                          <a:pt x="72638" y="90979"/>
                          <a:pt x="77604" y="71363"/>
                          <a:pt x="78349" y="64659"/>
                        </a:cubicBezTo>
                        <a:cubicBezTo>
                          <a:pt x="79838" y="46781"/>
                          <a:pt x="72141" y="32380"/>
                          <a:pt x="63947" y="17730"/>
                        </a:cubicBezTo>
                        <a:close/>
                      </a:path>
                    </a:pathLst>
                  </a:custGeom>
                  <a:solidFill>
                    <a:srgbClr val="BF946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9" name="任意多边形: 形状 498">
                    <a:extLst>
                      <a:ext uri="{FF2B5EF4-FFF2-40B4-BE49-F238E27FC236}">
                        <a16:creationId xmlns:a16="http://schemas.microsoft.com/office/drawing/2014/main" id="{17BD6509-02B8-62A2-66D6-8C8F572EF603}"/>
                      </a:ext>
                    </a:extLst>
                  </p:cNvPr>
                  <p:cNvSpPr/>
                  <p:nvPr/>
                </p:nvSpPr>
                <p:spPr>
                  <a:xfrm>
                    <a:off x="961875" y="5030669"/>
                    <a:ext cx="103541" cy="109906"/>
                  </a:xfrm>
                  <a:custGeom>
                    <a:avLst/>
                    <a:gdLst>
                      <a:gd name="connsiteX0" fmla="*/ 0 w 103541"/>
                      <a:gd name="connsiteY0" fmla="*/ 7358 h 109906"/>
                      <a:gd name="connsiteX1" fmla="*/ 103541 w 103541"/>
                      <a:gd name="connsiteY1" fmla="*/ 109906 h 109906"/>
                      <a:gd name="connsiteX2" fmla="*/ 0 w 103541"/>
                      <a:gd name="connsiteY2" fmla="*/ 7358 h 109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3541" h="109906">
                        <a:moveTo>
                          <a:pt x="0" y="7358"/>
                        </a:moveTo>
                        <a:cubicBezTo>
                          <a:pt x="0" y="7358"/>
                          <a:pt x="68779" y="93022"/>
                          <a:pt x="103541" y="109906"/>
                        </a:cubicBezTo>
                        <a:cubicBezTo>
                          <a:pt x="90878" y="42369"/>
                          <a:pt x="86657" y="-22189"/>
                          <a:pt x="0" y="7358"/>
                        </a:cubicBezTo>
                        <a:close/>
                      </a:path>
                    </a:pathLst>
                  </a:custGeom>
                  <a:solidFill>
                    <a:srgbClr val="FDCB68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0" name="任意多边形: 形状 499">
                    <a:extLst>
                      <a:ext uri="{FF2B5EF4-FFF2-40B4-BE49-F238E27FC236}">
                        <a16:creationId xmlns:a16="http://schemas.microsoft.com/office/drawing/2014/main" id="{42A7B201-0889-8C00-A2D8-390C8668E76E}"/>
                      </a:ext>
                    </a:extLst>
                  </p:cNvPr>
                  <p:cNvSpPr/>
                  <p:nvPr/>
                </p:nvSpPr>
                <p:spPr>
                  <a:xfrm>
                    <a:off x="1826953" y="4481562"/>
                    <a:ext cx="565379" cy="701721"/>
                  </a:xfrm>
                  <a:custGeom>
                    <a:avLst/>
                    <a:gdLst>
                      <a:gd name="connsiteX0" fmla="*/ 0 w 565379"/>
                      <a:gd name="connsiteY0" fmla="*/ 20386 h 701721"/>
                      <a:gd name="connsiteX1" fmla="*/ 335454 w 565379"/>
                      <a:gd name="connsiteY1" fmla="*/ 205370 h 701721"/>
                      <a:gd name="connsiteX2" fmla="*/ 565380 w 565379"/>
                      <a:gd name="connsiteY2" fmla="*/ 534368 h 701721"/>
                      <a:gd name="connsiteX3" fmla="*/ 549240 w 565379"/>
                      <a:gd name="connsiteY3" fmla="*/ 561681 h 701721"/>
                      <a:gd name="connsiteX4" fmla="*/ 465066 w 565379"/>
                      <a:gd name="connsiteY4" fmla="*/ 526174 h 701721"/>
                      <a:gd name="connsiteX5" fmla="*/ 489400 w 565379"/>
                      <a:gd name="connsiteY5" fmla="*/ 648834 h 701721"/>
                      <a:gd name="connsiteX6" fmla="*/ 412427 w 565379"/>
                      <a:gd name="connsiteY6" fmla="*/ 682354 h 701721"/>
                      <a:gd name="connsiteX7" fmla="*/ 382134 w 565379"/>
                      <a:gd name="connsiteY7" fmla="*/ 578068 h 701721"/>
                      <a:gd name="connsiteX8" fmla="*/ 383127 w 565379"/>
                      <a:gd name="connsiteY8" fmla="*/ 686576 h 701721"/>
                      <a:gd name="connsiteX9" fmla="*/ 306154 w 565379"/>
                      <a:gd name="connsiteY9" fmla="*/ 691542 h 701721"/>
                      <a:gd name="connsiteX10" fmla="*/ 293987 w 565379"/>
                      <a:gd name="connsiteY10" fmla="*/ 562922 h 701721"/>
                      <a:gd name="connsiteX11" fmla="*/ 263695 w 565379"/>
                      <a:gd name="connsiteY11" fmla="*/ 701722 h 701721"/>
                      <a:gd name="connsiteX12" fmla="*/ 175548 w 565379"/>
                      <a:gd name="connsiteY12" fmla="*/ 691542 h 701721"/>
                      <a:gd name="connsiteX13" fmla="*/ 0 w 565379"/>
                      <a:gd name="connsiteY13" fmla="*/ 20386 h 7017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565379" h="701721">
                        <a:moveTo>
                          <a:pt x="0" y="20386"/>
                        </a:moveTo>
                        <a:cubicBezTo>
                          <a:pt x="0" y="20386"/>
                          <a:pt x="175052" y="-90604"/>
                          <a:pt x="335454" y="205370"/>
                        </a:cubicBezTo>
                        <a:cubicBezTo>
                          <a:pt x="448927" y="442000"/>
                          <a:pt x="467053" y="500847"/>
                          <a:pt x="565380" y="534368"/>
                        </a:cubicBezTo>
                        <a:lnTo>
                          <a:pt x="549240" y="561681"/>
                        </a:lnTo>
                        <a:cubicBezTo>
                          <a:pt x="549240" y="561681"/>
                          <a:pt x="489400" y="554480"/>
                          <a:pt x="465066" y="526174"/>
                        </a:cubicBezTo>
                        <a:cubicBezTo>
                          <a:pt x="506532" y="625494"/>
                          <a:pt x="489400" y="648834"/>
                          <a:pt x="489400" y="648834"/>
                        </a:cubicBezTo>
                        <a:lnTo>
                          <a:pt x="412427" y="682354"/>
                        </a:lnTo>
                        <a:cubicBezTo>
                          <a:pt x="412427" y="682354"/>
                          <a:pt x="403240" y="609354"/>
                          <a:pt x="382134" y="578068"/>
                        </a:cubicBezTo>
                        <a:cubicBezTo>
                          <a:pt x="395294" y="646847"/>
                          <a:pt x="383127" y="686576"/>
                          <a:pt x="383127" y="686576"/>
                        </a:cubicBezTo>
                        <a:lnTo>
                          <a:pt x="306154" y="691542"/>
                        </a:lnTo>
                        <a:cubicBezTo>
                          <a:pt x="306154" y="691542"/>
                          <a:pt x="316334" y="614568"/>
                          <a:pt x="293987" y="562922"/>
                        </a:cubicBezTo>
                        <a:cubicBezTo>
                          <a:pt x="286787" y="686576"/>
                          <a:pt x="263695" y="701722"/>
                          <a:pt x="263695" y="701722"/>
                        </a:cubicBezTo>
                        <a:lnTo>
                          <a:pt x="175548" y="691542"/>
                        </a:lnTo>
                        <a:cubicBezTo>
                          <a:pt x="175300" y="691542"/>
                          <a:pt x="335454" y="296496"/>
                          <a:pt x="0" y="20386"/>
                        </a:cubicBezTo>
                        <a:close/>
                      </a:path>
                    </a:pathLst>
                  </a:custGeom>
                  <a:solidFill>
                    <a:srgbClr val="FBB925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01" name="图形 23">
                    <a:extLst>
                      <a:ext uri="{FF2B5EF4-FFF2-40B4-BE49-F238E27FC236}">
                        <a16:creationId xmlns:a16="http://schemas.microsoft.com/office/drawing/2014/main" id="{C27D85BE-79D9-325F-E90C-C352ECC496E4}"/>
                      </a:ext>
                    </a:extLst>
                  </p:cNvPr>
                  <p:cNvGrpSpPr/>
                  <p:nvPr/>
                </p:nvGrpSpPr>
                <p:grpSpPr>
                  <a:xfrm>
                    <a:off x="900586" y="4390268"/>
                    <a:ext cx="1169943" cy="1094319"/>
                    <a:chOff x="900586" y="4390268"/>
                    <a:chExt cx="1169943" cy="1094319"/>
                  </a:xfrm>
                </p:grpSpPr>
                <p:sp>
                  <p:nvSpPr>
                    <p:cNvPr id="502" name="任意多边形: 形状 501">
                      <a:extLst>
                        <a:ext uri="{FF2B5EF4-FFF2-40B4-BE49-F238E27FC236}">
                          <a16:creationId xmlns:a16="http://schemas.microsoft.com/office/drawing/2014/main" id="{4CFED2B8-3AE7-092A-FD94-477F25CDD25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19480" y="4780292"/>
                      <a:ext cx="972087" cy="704295"/>
                    </a:xfrm>
                    <a:custGeom>
                      <a:avLst/>
                      <a:gdLst>
                        <a:gd name="connsiteX0" fmla="*/ 870044 w 972087"/>
                        <a:gd name="connsiteY0" fmla="*/ 414910 h 704295"/>
                        <a:gd name="connsiteX1" fmla="*/ 966384 w 972087"/>
                        <a:gd name="connsiteY1" fmla="*/ 365995 h 704295"/>
                        <a:gd name="connsiteX2" fmla="*/ 913496 w 972087"/>
                        <a:gd name="connsiteY2" fmla="*/ 197647 h 704295"/>
                        <a:gd name="connsiteX3" fmla="*/ 824853 w 972087"/>
                        <a:gd name="connsiteY3" fmla="*/ 332722 h 704295"/>
                        <a:gd name="connsiteX4" fmla="*/ 689778 w 972087"/>
                        <a:gd name="connsiteY4" fmla="*/ 22099 h 704295"/>
                        <a:gd name="connsiteX5" fmla="*/ 686053 w 972087"/>
                        <a:gd name="connsiteY5" fmla="*/ 144262 h 704295"/>
                        <a:gd name="connsiteX6" fmla="*/ 501070 w 972087"/>
                        <a:gd name="connsiteY6" fmla="*/ 172072 h 704295"/>
                        <a:gd name="connsiteX7" fmla="*/ 488158 w 972087"/>
                        <a:gd name="connsiteY7" fmla="*/ 0 h 704295"/>
                        <a:gd name="connsiteX8" fmla="*/ 462335 w 972087"/>
                        <a:gd name="connsiteY8" fmla="*/ 181259 h 704295"/>
                        <a:gd name="connsiteX9" fmla="*/ 266426 w 972087"/>
                        <a:gd name="connsiteY9" fmla="*/ 212793 h 704295"/>
                        <a:gd name="connsiteX10" fmla="*/ 248052 w 972087"/>
                        <a:gd name="connsiteY10" fmla="*/ 29796 h 704295"/>
                        <a:gd name="connsiteX11" fmla="*/ 231416 w 972087"/>
                        <a:gd name="connsiteY11" fmla="*/ 220242 h 704295"/>
                        <a:gd name="connsiteX12" fmla="*/ 112232 w 972087"/>
                        <a:gd name="connsiteY12" fmla="*/ 231416 h 704295"/>
                        <a:gd name="connsiteX13" fmla="*/ 94602 w 972087"/>
                        <a:gd name="connsiteY13" fmla="*/ 50157 h 704295"/>
                        <a:gd name="connsiteX14" fmla="*/ 86905 w 972087"/>
                        <a:gd name="connsiteY14" fmla="*/ 240106 h 704295"/>
                        <a:gd name="connsiteX15" fmla="*/ 0 w 972087"/>
                        <a:gd name="connsiteY15" fmla="*/ 252273 h 704295"/>
                        <a:gd name="connsiteX16" fmla="*/ 45687 w 972087"/>
                        <a:gd name="connsiteY16" fmla="*/ 380893 h 704295"/>
                        <a:gd name="connsiteX17" fmla="*/ 45687 w 972087"/>
                        <a:gd name="connsiteY17" fmla="*/ 570594 h 704295"/>
                        <a:gd name="connsiteX18" fmla="*/ 473757 w 972087"/>
                        <a:gd name="connsiteY18" fmla="*/ 700952 h 704295"/>
                        <a:gd name="connsiteX19" fmla="*/ 790091 w 972087"/>
                        <a:gd name="connsiteY19" fmla="*/ 575063 h 704295"/>
                        <a:gd name="connsiteX20" fmla="*/ 792574 w 972087"/>
                        <a:gd name="connsiteY20" fmla="*/ 574567 h 704295"/>
                        <a:gd name="connsiteX21" fmla="*/ 870044 w 972087"/>
                        <a:gd name="connsiteY21" fmla="*/ 414910 h 7042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972087" h="704295">
                          <a:moveTo>
                            <a:pt x="870044" y="414910"/>
                          </a:moveTo>
                          <a:cubicBezTo>
                            <a:pt x="887922" y="445947"/>
                            <a:pt x="946769" y="445947"/>
                            <a:pt x="966384" y="365995"/>
                          </a:cubicBezTo>
                          <a:cubicBezTo>
                            <a:pt x="986000" y="286042"/>
                            <a:pt x="951735" y="212297"/>
                            <a:pt x="913496" y="197647"/>
                          </a:cubicBezTo>
                          <a:cubicBezTo>
                            <a:pt x="877493" y="183742"/>
                            <a:pt x="828329" y="218008"/>
                            <a:pt x="824853" y="332722"/>
                          </a:cubicBezTo>
                          <a:cubicBezTo>
                            <a:pt x="809955" y="230919"/>
                            <a:pt x="752598" y="138552"/>
                            <a:pt x="689778" y="22099"/>
                          </a:cubicBezTo>
                          <a:cubicBezTo>
                            <a:pt x="691764" y="77718"/>
                            <a:pt x="686053" y="144262"/>
                            <a:pt x="686053" y="144262"/>
                          </a:cubicBezTo>
                          <a:lnTo>
                            <a:pt x="501070" y="172072"/>
                          </a:lnTo>
                          <a:cubicBezTo>
                            <a:pt x="501070" y="172072"/>
                            <a:pt x="473260" y="133337"/>
                            <a:pt x="488158" y="0"/>
                          </a:cubicBezTo>
                          <a:cubicBezTo>
                            <a:pt x="443712" y="49908"/>
                            <a:pt x="462335" y="181259"/>
                            <a:pt x="462335" y="181259"/>
                          </a:cubicBezTo>
                          <a:lnTo>
                            <a:pt x="266426" y="212793"/>
                          </a:lnTo>
                          <a:cubicBezTo>
                            <a:pt x="266426" y="212793"/>
                            <a:pt x="236878" y="166609"/>
                            <a:pt x="248052" y="29796"/>
                          </a:cubicBezTo>
                          <a:cubicBezTo>
                            <a:pt x="198144" y="112977"/>
                            <a:pt x="231416" y="220242"/>
                            <a:pt x="231416" y="220242"/>
                          </a:cubicBezTo>
                          <a:lnTo>
                            <a:pt x="112232" y="231416"/>
                          </a:lnTo>
                          <a:cubicBezTo>
                            <a:pt x="112232" y="231416"/>
                            <a:pt x="78959" y="130606"/>
                            <a:pt x="94602" y="50157"/>
                          </a:cubicBezTo>
                          <a:cubicBezTo>
                            <a:pt x="45687" y="123157"/>
                            <a:pt x="86905" y="240106"/>
                            <a:pt x="86905" y="240106"/>
                          </a:cubicBezTo>
                          <a:lnTo>
                            <a:pt x="0" y="252273"/>
                          </a:lnTo>
                          <a:cubicBezTo>
                            <a:pt x="0" y="252273"/>
                            <a:pt x="45687" y="317079"/>
                            <a:pt x="45687" y="380893"/>
                          </a:cubicBezTo>
                          <a:cubicBezTo>
                            <a:pt x="45687" y="444706"/>
                            <a:pt x="30789" y="528631"/>
                            <a:pt x="45687" y="570594"/>
                          </a:cubicBezTo>
                          <a:cubicBezTo>
                            <a:pt x="60585" y="612557"/>
                            <a:pt x="229678" y="725037"/>
                            <a:pt x="473757" y="700952"/>
                          </a:cubicBezTo>
                          <a:cubicBezTo>
                            <a:pt x="658740" y="673142"/>
                            <a:pt x="736458" y="625220"/>
                            <a:pt x="790091" y="575063"/>
                          </a:cubicBezTo>
                          <a:cubicBezTo>
                            <a:pt x="790836" y="574815"/>
                            <a:pt x="791829" y="574567"/>
                            <a:pt x="792574" y="574567"/>
                          </a:cubicBezTo>
                          <a:cubicBezTo>
                            <a:pt x="819887" y="545267"/>
                            <a:pt x="877741" y="485179"/>
                            <a:pt x="870044" y="414910"/>
                          </a:cubicBezTo>
                          <a:close/>
                        </a:path>
                      </a:pathLst>
                    </a:custGeom>
                    <a:solidFill>
                      <a:srgbClr val="F4D9B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3" name="任意多边形: 形状 502">
                      <a:extLst>
                        <a:ext uri="{FF2B5EF4-FFF2-40B4-BE49-F238E27FC236}">
                          <a16:creationId xmlns:a16="http://schemas.microsoft.com/office/drawing/2014/main" id="{549CAD45-98C6-DF95-1F73-127DB8012AE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0586" y="4390268"/>
                      <a:ext cx="1169943" cy="964093"/>
                    </a:xfrm>
                    <a:custGeom>
                      <a:avLst/>
                      <a:gdLst>
                        <a:gd name="connsiteX0" fmla="*/ 1160762 w 1169943"/>
                        <a:gd name="connsiteY0" fmla="*/ 461782 h 964093"/>
                        <a:gd name="connsiteX1" fmla="*/ 438209 w 1169943"/>
                        <a:gd name="connsiteY1" fmla="*/ 13104 h 964093"/>
                        <a:gd name="connsiteX2" fmla="*/ 14112 w 1169943"/>
                        <a:gd name="connsiteY2" fmla="*/ 651732 h 964093"/>
                        <a:gd name="connsiteX3" fmla="*/ 118646 w 1169943"/>
                        <a:gd name="connsiteY3" fmla="*/ 641800 h 964093"/>
                        <a:gd name="connsiteX4" fmla="*/ 205551 w 1169943"/>
                        <a:gd name="connsiteY4" fmla="*/ 629633 h 964093"/>
                        <a:gd name="connsiteX5" fmla="*/ 213249 w 1169943"/>
                        <a:gd name="connsiteY5" fmla="*/ 439684 h 964093"/>
                        <a:gd name="connsiteX6" fmla="*/ 230878 w 1169943"/>
                        <a:gd name="connsiteY6" fmla="*/ 620943 h 964093"/>
                        <a:gd name="connsiteX7" fmla="*/ 350062 w 1169943"/>
                        <a:gd name="connsiteY7" fmla="*/ 609769 h 964093"/>
                        <a:gd name="connsiteX8" fmla="*/ 366698 w 1169943"/>
                        <a:gd name="connsiteY8" fmla="*/ 419323 h 964093"/>
                        <a:gd name="connsiteX9" fmla="*/ 385072 w 1169943"/>
                        <a:gd name="connsiteY9" fmla="*/ 602320 h 964093"/>
                        <a:gd name="connsiteX10" fmla="*/ 581230 w 1169943"/>
                        <a:gd name="connsiteY10" fmla="*/ 571035 h 964093"/>
                        <a:gd name="connsiteX11" fmla="*/ 607053 w 1169943"/>
                        <a:gd name="connsiteY11" fmla="*/ 389775 h 964093"/>
                        <a:gd name="connsiteX12" fmla="*/ 619964 w 1169943"/>
                        <a:gd name="connsiteY12" fmla="*/ 561847 h 964093"/>
                        <a:gd name="connsiteX13" fmla="*/ 804948 w 1169943"/>
                        <a:gd name="connsiteY13" fmla="*/ 534038 h 964093"/>
                        <a:gd name="connsiteX14" fmla="*/ 808673 w 1169943"/>
                        <a:gd name="connsiteY14" fmla="*/ 411874 h 964093"/>
                        <a:gd name="connsiteX15" fmla="*/ 943748 w 1169943"/>
                        <a:gd name="connsiteY15" fmla="*/ 722498 h 964093"/>
                        <a:gd name="connsiteX16" fmla="*/ 1032391 w 1169943"/>
                        <a:gd name="connsiteY16" fmla="*/ 587422 h 964093"/>
                        <a:gd name="connsiteX17" fmla="*/ 1085279 w 1169943"/>
                        <a:gd name="connsiteY17" fmla="*/ 755770 h 964093"/>
                        <a:gd name="connsiteX18" fmla="*/ 988939 w 1169943"/>
                        <a:gd name="connsiteY18" fmla="*/ 804685 h 964093"/>
                        <a:gd name="connsiteX19" fmla="*/ 910972 w 1169943"/>
                        <a:gd name="connsiteY19" fmla="*/ 964094 h 964093"/>
                        <a:gd name="connsiteX20" fmla="*/ 1160762 w 1169943"/>
                        <a:gd name="connsiteY20" fmla="*/ 461782 h 9640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1169943" h="964093">
                          <a:moveTo>
                            <a:pt x="1160762" y="461782"/>
                          </a:moveTo>
                          <a:cubicBezTo>
                            <a:pt x="1108867" y="190639"/>
                            <a:pt x="874720" y="-60890"/>
                            <a:pt x="438209" y="13104"/>
                          </a:cubicBezTo>
                          <a:cubicBezTo>
                            <a:pt x="107721" y="79648"/>
                            <a:pt x="-50198" y="368173"/>
                            <a:pt x="14112" y="651732"/>
                          </a:cubicBezTo>
                          <a:lnTo>
                            <a:pt x="118646" y="641800"/>
                          </a:lnTo>
                          <a:lnTo>
                            <a:pt x="205551" y="629633"/>
                          </a:lnTo>
                          <a:cubicBezTo>
                            <a:pt x="205551" y="629633"/>
                            <a:pt x="164334" y="512684"/>
                            <a:pt x="213249" y="439684"/>
                          </a:cubicBezTo>
                          <a:cubicBezTo>
                            <a:pt x="197606" y="520133"/>
                            <a:pt x="230878" y="620943"/>
                            <a:pt x="230878" y="620943"/>
                          </a:cubicBezTo>
                          <a:lnTo>
                            <a:pt x="350062" y="609769"/>
                          </a:lnTo>
                          <a:cubicBezTo>
                            <a:pt x="350062" y="609769"/>
                            <a:pt x="316790" y="502504"/>
                            <a:pt x="366698" y="419323"/>
                          </a:cubicBezTo>
                          <a:cubicBezTo>
                            <a:pt x="355525" y="556137"/>
                            <a:pt x="385072" y="602320"/>
                            <a:pt x="385072" y="602320"/>
                          </a:cubicBezTo>
                          <a:lnTo>
                            <a:pt x="581230" y="571035"/>
                          </a:lnTo>
                          <a:cubicBezTo>
                            <a:pt x="581230" y="571035"/>
                            <a:pt x="562855" y="439684"/>
                            <a:pt x="607053" y="389775"/>
                          </a:cubicBezTo>
                          <a:cubicBezTo>
                            <a:pt x="592155" y="522864"/>
                            <a:pt x="619964" y="561847"/>
                            <a:pt x="619964" y="561847"/>
                          </a:cubicBezTo>
                          <a:lnTo>
                            <a:pt x="804948" y="534038"/>
                          </a:lnTo>
                          <a:cubicBezTo>
                            <a:pt x="804948" y="534038"/>
                            <a:pt x="810411" y="467493"/>
                            <a:pt x="808673" y="411874"/>
                          </a:cubicBezTo>
                          <a:cubicBezTo>
                            <a:pt x="871493" y="528327"/>
                            <a:pt x="928850" y="620943"/>
                            <a:pt x="943748" y="722498"/>
                          </a:cubicBezTo>
                          <a:cubicBezTo>
                            <a:pt x="947472" y="607783"/>
                            <a:pt x="996388" y="573518"/>
                            <a:pt x="1032391" y="587422"/>
                          </a:cubicBezTo>
                          <a:cubicBezTo>
                            <a:pt x="1070629" y="602072"/>
                            <a:pt x="1104895" y="675569"/>
                            <a:pt x="1085279" y="755770"/>
                          </a:cubicBezTo>
                          <a:cubicBezTo>
                            <a:pt x="1065663" y="835971"/>
                            <a:pt x="1006816" y="835723"/>
                            <a:pt x="988939" y="804685"/>
                          </a:cubicBezTo>
                          <a:cubicBezTo>
                            <a:pt x="996636" y="874954"/>
                            <a:pt x="938534" y="935043"/>
                            <a:pt x="910972" y="964094"/>
                          </a:cubicBezTo>
                          <a:cubicBezTo>
                            <a:pt x="1036612" y="938022"/>
                            <a:pt x="1212160" y="731437"/>
                            <a:pt x="1160762" y="461782"/>
                          </a:cubicBezTo>
                          <a:close/>
                        </a:path>
                      </a:pathLst>
                    </a:custGeom>
                    <a:solidFill>
                      <a:srgbClr val="FDCB68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04" name="图形 23">
                    <a:extLst>
                      <a:ext uri="{FF2B5EF4-FFF2-40B4-BE49-F238E27FC236}">
                        <a16:creationId xmlns:a16="http://schemas.microsoft.com/office/drawing/2014/main" id="{5D7032AF-6A98-9B57-349C-93CD297AD7C8}"/>
                      </a:ext>
                    </a:extLst>
                  </p:cNvPr>
                  <p:cNvGrpSpPr/>
                  <p:nvPr/>
                </p:nvGrpSpPr>
                <p:grpSpPr>
                  <a:xfrm>
                    <a:off x="1470453" y="5136529"/>
                    <a:ext cx="82812" cy="140446"/>
                    <a:chOff x="1470453" y="5136529"/>
                    <a:chExt cx="82812" cy="140446"/>
                  </a:xfrm>
                </p:grpSpPr>
                <p:sp>
                  <p:nvSpPr>
                    <p:cNvPr id="505" name="任意多边形: 形状 504">
                      <a:extLst>
                        <a:ext uri="{FF2B5EF4-FFF2-40B4-BE49-F238E27FC236}">
                          <a16:creationId xmlns:a16="http://schemas.microsoft.com/office/drawing/2014/main" id="{C368817F-6E58-D963-51C5-7D47CF9FC3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0453" y="5136529"/>
                      <a:ext cx="82812" cy="140446"/>
                    </a:xfrm>
                    <a:custGeom>
                      <a:avLst/>
                      <a:gdLst>
                        <a:gd name="connsiteX0" fmla="*/ 72692 w 82812"/>
                        <a:gd name="connsiteY0" fmla="*/ 57928 h 140446"/>
                        <a:gd name="connsiteX1" fmla="*/ 68719 w 82812"/>
                        <a:gd name="connsiteY1" fmla="*/ 139371 h 140446"/>
                        <a:gd name="connsiteX2" fmla="*/ 10120 w 82812"/>
                        <a:gd name="connsiteY2" fmla="*/ 82510 h 140446"/>
                        <a:gd name="connsiteX3" fmla="*/ 14093 w 82812"/>
                        <a:gd name="connsiteY3" fmla="*/ 1068 h 140446"/>
                        <a:gd name="connsiteX4" fmla="*/ 72692 w 82812"/>
                        <a:gd name="connsiteY4" fmla="*/ 57928 h 1404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2812" h="140446">
                          <a:moveTo>
                            <a:pt x="72692" y="57928"/>
                          </a:moveTo>
                          <a:cubicBezTo>
                            <a:pt x="87590" y="96167"/>
                            <a:pt x="85852" y="132667"/>
                            <a:pt x="68719" y="139371"/>
                          </a:cubicBezTo>
                          <a:cubicBezTo>
                            <a:pt x="51338" y="146075"/>
                            <a:pt x="25267" y="120748"/>
                            <a:pt x="10120" y="82510"/>
                          </a:cubicBezTo>
                          <a:cubicBezTo>
                            <a:pt x="-4778" y="44272"/>
                            <a:pt x="-3039" y="7772"/>
                            <a:pt x="14093" y="1068"/>
                          </a:cubicBezTo>
                          <a:cubicBezTo>
                            <a:pt x="31474" y="-5636"/>
                            <a:pt x="57546" y="19939"/>
                            <a:pt x="72692" y="57928"/>
                          </a:cubicBezTo>
                          <a:close/>
                        </a:path>
                      </a:pathLst>
                    </a:custGeom>
                    <a:solidFill>
                      <a:srgbClr val="413000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6" name="任意多边形: 形状 505">
                      <a:extLst>
                        <a:ext uri="{FF2B5EF4-FFF2-40B4-BE49-F238E27FC236}">
                          <a16:creationId xmlns:a16="http://schemas.microsoft.com/office/drawing/2014/main" id="{B7DDCBEF-5F11-C010-68BB-F2174542DA5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78490" y="5168089"/>
                      <a:ext cx="26662" cy="45109"/>
                    </a:xfrm>
                    <a:custGeom>
                      <a:avLst/>
                      <a:gdLst>
                        <a:gd name="connsiteX0" fmla="*/ 23438 w 26662"/>
                        <a:gd name="connsiteY0" fmla="*/ 18671 h 45109"/>
                        <a:gd name="connsiteX1" fmla="*/ 22196 w 26662"/>
                        <a:gd name="connsiteY1" fmla="*/ 44742 h 45109"/>
                        <a:gd name="connsiteX2" fmla="*/ 3325 w 26662"/>
                        <a:gd name="connsiteY2" fmla="*/ 26368 h 45109"/>
                        <a:gd name="connsiteX3" fmla="*/ 4567 w 26662"/>
                        <a:gd name="connsiteY3" fmla="*/ 297 h 45109"/>
                        <a:gd name="connsiteX4" fmla="*/ 23438 w 26662"/>
                        <a:gd name="connsiteY4" fmla="*/ 18671 h 4510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6662" h="45109">
                          <a:moveTo>
                            <a:pt x="23438" y="18671"/>
                          </a:moveTo>
                          <a:cubicBezTo>
                            <a:pt x="28155" y="30838"/>
                            <a:pt x="27659" y="42756"/>
                            <a:pt x="22196" y="44742"/>
                          </a:cubicBezTo>
                          <a:cubicBezTo>
                            <a:pt x="16734" y="46977"/>
                            <a:pt x="8291" y="38783"/>
                            <a:pt x="3325" y="26368"/>
                          </a:cubicBezTo>
                          <a:cubicBezTo>
                            <a:pt x="-1641" y="14202"/>
                            <a:pt x="-896" y="2283"/>
                            <a:pt x="4567" y="297"/>
                          </a:cubicBezTo>
                          <a:cubicBezTo>
                            <a:pt x="10278" y="-1690"/>
                            <a:pt x="18720" y="6504"/>
                            <a:pt x="23438" y="1867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07" name="图形 23">
                    <a:extLst>
                      <a:ext uri="{FF2B5EF4-FFF2-40B4-BE49-F238E27FC236}">
                        <a16:creationId xmlns:a16="http://schemas.microsoft.com/office/drawing/2014/main" id="{AFF2BC6C-097E-E218-203C-B9B13708F155}"/>
                      </a:ext>
                    </a:extLst>
                  </p:cNvPr>
                  <p:cNvGrpSpPr/>
                  <p:nvPr/>
                </p:nvGrpSpPr>
                <p:grpSpPr>
                  <a:xfrm>
                    <a:off x="1143201" y="5195434"/>
                    <a:ext cx="74355" cy="126176"/>
                    <a:chOff x="1143201" y="5195434"/>
                    <a:chExt cx="74355" cy="126176"/>
                  </a:xfrm>
                </p:grpSpPr>
                <p:sp>
                  <p:nvSpPr>
                    <p:cNvPr id="508" name="任意多边形: 形状 507">
                      <a:extLst>
                        <a:ext uri="{FF2B5EF4-FFF2-40B4-BE49-F238E27FC236}">
                          <a16:creationId xmlns:a16="http://schemas.microsoft.com/office/drawing/2014/main" id="{824A4286-B87E-FDA9-6750-8B78043B038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43201" y="5195434"/>
                      <a:ext cx="74355" cy="126176"/>
                    </a:xfrm>
                    <a:custGeom>
                      <a:avLst/>
                      <a:gdLst>
                        <a:gd name="connsiteX0" fmla="*/ 65235 w 74355"/>
                        <a:gd name="connsiteY0" fmla="*/ 52159 h 126176"/>
                        <a:gd name="connsiteX1" fmla="*/ 61511 w 74355"/>
                        <a:gd name="connsiteY1" fmla="*/ 125159 h 126176"/>
                        <a:gd name="connsiteX2" fmla="*/ 9120 w 74355"/>
                        <a:gd name="connsiteY2" fmla="*/ 74009 h 126176"/>
                        <a:gd name="connsiteX3" fmla="*/ 12844 w 74355"/>
                        <a:gd name="connsiteY3" fmla="*/ 1009 h 126176"/>
                        <a:gd name="connsiteX4" fmla="*/ 65235 w 74355"/>
                        <a:gd name="connsiteY4" fmla="*/ 52159 h 1261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4355" h="126176">
                          <a:moveTo>
                            <a:pt x="65235" y="52159"/>
                          </a:moveTo>
                          <a:cubicBezTo>
                            <a:pt x="78644" y="86424"/>
                            <a:pt x="77154" y="119200"/>
                            <a:pt x="61511" y="125159"/>
                          </a:cubicBezTo>
                          <a:cubicBezTo>
                            <a:pt x="46116" y="131367"/>
                            <a:pt x="22528" y="108523"/>
                            <a:pt x="9120" y="74009"/>
                          </a:cubicBezTo>
                          <a:cubicBezTo>
                            <a:pt x="-4289" y="39744"/>
                            <a:pt x="-2799" y="6968"/>
                            <a:pt x="12844" y="1009"/>
                          </a:cubicBezTo>
                          <a:cubicBezTo>
                            <a:pt x="28239" y="-5198"/>
                            <a:pt x="51827" y="17893"/>
                            <a:pt x="65235" y="52159"/>
                          </a:cubicBezTo>
                          <a:close/>
                        </a:path>
                      </a:pathLst>
                    </a:custGeom>
                    <a:solidFill>
                      <a:srgbClr val="413000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9" name="任意多边形: 形状 508">
                      <a:extLst>
                        <a:ext uri="{FF2B5EF4-FFF2-40B4-BE49-F238E27FC236}">
                          <a16:creationId xmlns:a16="http://schemas.microsoft.com/office/drawing/2014/main" id="{196375B2-A597-CF96-B351-6F1F6D61AAE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0459" y="5223924"/>
                      <a:ext cx="23836" cy="40626"/>
                    </a:xfrm>
                    <a:custGeom>
                      <a:avLst/>
                      <a:gdLst>
                        <a:gd name="connsiteX0" fmla="*/ 20981 w 23836"/>
                        <a:gd name="connsiteY0" fmla="*/ 16717 h 40626"/>
                        <a:gd name="connsiteX1" fmla="*/ 19740 w 23836"/>
                        <a:gd name="connsiteY1" fmla="*/ 40305 h 40626"/>
                        <a:gd name="connsiteX2" fmla="*/ 2855 w 23836"/>
                        <a:gd name="connsiteY2" fmla="*/ 23918 h 40626"/>
                        <a:gd name="connsiteX3" fmla="*/ 4097 w 23836"/>
                        <a:gd name="connsiteY3" fmla="*/ 329 h 40626"/>
                        <a:gd name="connsiteX4" fmla="*/ 20981 w 23836"/>
                        <a:gd name="connsiteY4" fmla="*/ 16717 h 406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3836" h="40626">
                          <a:moveTo>
                            <a:pt x="20981" y="16717"/>
                          </a:moveTo>
                          <a:cubicBezTo>
                            <a:pt x="25202" y="27642"/>
                            <a:pt x="24706" y="38319"/>
                            <a:pt x="19740" y="40305"/>
                          </a:cubicBezTo>
                          <a:cubicBezTo>
                            <a:pt x="14774" y="42292"/>
                            <a:pt x="7325" y="34843"/>
                            <a:pt x="2855" y="23918"/>
                          </a:cubicBezTo>
                          <a:cubicBezTo>
                            <a:pt x="-1366" y="12992"/>
                            <a:pt x="-869" y="2315"/>
                            <a:pt x="4097" y="329"/>
                          </a:cubicBezTo>
                          <a:cubicBezTo>
                            <a:pt x="9311" y="-1657"/>
                            <a:pt x="16760" y="5543"/>
                            <a:pt x="20981" y="1671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510" name="任意多边形: 形状 509">
                    <a:extLst>
                      <a:ext uri="{FF2B5EF4-FFF2-40B4-BE49-F238E27FC236}">
                        <a16:creationId xmlns:a16="http://schemas.microsoft.com/office/drawing/2014/main" id="{F00E36C3-9795-3A2C-3220-C52ACA15D9AE}"/>
                      </a:ext>
                    </a:extLst>
                  </p:cNvPr>
                  <p:cNvSpPr/>
                  <p:nvPr/>
                </p:nvSpPr>
                <p:spPr>
                  <a:xfrm>
                    <a:off x="1277362" y="5314884"/>
                    <a:ext cx="108857" cy="95408"/>
                  </a:xfrm>
                  <a:custGeom>
                    <a:avLst/>
                    <a:gdLst>
                      <a:gd name="connsiteX0" fmla="*/ 25429 w 108857"/>
                      <a:gd name="connsiteY0" fmla="*/ 21600 h 95408"/>
                      <a:gd name="connsiteX1" fmla="*/ 92221 w 108857"/>
                      <a:gd name="connsiteY1" fmla="*/ 19614 h 95408"/>
                      <a:gd name="connsiteX2" fmla="*/ 9537 w 108857"/>
                      <a:gd name="connsiteY2" fmla="*/ 24828 h 95408"/>
                      <a:gd name="connsiteX3" fmla="*/ 108857 w 108857"/>
                      <a:gd name="connsiteY3" fmla="*/ 73247 h 95408"/>
                      <a:gd name="connsiteX4" fmla="*/ 25429 w 108857"/>
                      <a:gd name="connsiteY4" fmla="*/ 21600 h 954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857" h="95408">
                        <a:moveTo>
                          <a:pt x="25429" y="21600"/>
                        </a:moveTo>
                        <a:cubicBezTo>
                          <a:pt x="49265" y="-10927"/>
                          <a:pt x="92221" y="19614"/>
                          <a:pt x="92221" y="19614"/>
                        </a:cubicBezTo>
                        <a:cubicBezTo>
                          <a:pt x="92221" y="19614"/>
                          <a:pt x="46037" y="-27811"/>
                          <a:pt x="9537" y="24828"/>
                        </a:cubicBezTo>
                        <a:cubicBezTo>
                          <a:pt x="-26714" y="77468"/>
                          <a:pt x="47776" y="124645"/>
                          <a:pt x="108857" y="73247"/>
                        </a:cubicBezTo>
                        <a:cubicBezTo>
                          <a:pt x="46037" y="112230"/>
                          <a:pt x="-5361" y="63811"/>
                          <a:pt x="25429" y="21600"/>
                        </a:cubicBezTo>
                        <a:close/>
                      </a:path>
                    </a:pathLst>
                  </a:custGeom>
                  <a:solidFill>
                    <a:srgbClr val="BF946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11" name="图形 23">
                    <a:extLst>
                      <a:ext uri="{FF2B5EF4-FFF2-40B4-BE49-F238E27FC236}">
                        <a16:creationId xmlns:a16="http://schemas.microsoft.com/office/drawing/2014/main" id="{DF2477BC-975A-68D2-C132-60B200753F9D}"/>
                      </a:ext>
                    </a:extLst>
                  </p:cNvPr>
                  <p:cNvGrpSpPr/>
                  <p:nvPr/>
                </p:nvGrpSpPr>
                <p:grpSpPr>
                  <a:xfrm>
                    <a:off x="1338794" y="5369509"/>
                    <a:ext cx="265681" cy="105217"/>
                    <a:chOff x="1338794" y="5369509"/>
                    <a:chExt cx="265681" cy="105217"/>
                  </a:xfrm>
                  <a:solidFill>
                    <a:srgbClr val="BF946F"/>
                  </a:solidFill>
                </p:grpSpPr>
                <p:sp>
                  <p:nvSpPr>
                    <p:cNvPr id="320" name="任意多边形: 形状 319">
                      <a:extLst>
                        <a:ext uri="{FF2B5EF4-FFF2-40B4-BE49-F238E27FC236}">
                          <a16:creationId xmlns:a16="http://schemas.microsoft.com/office/drawing/2014/main" id="{511BC3C0-48CA-0147-3896-0CD840CCF4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38794" y="5387883"/>
                      <a:ext cx="221732" cy="86842"/>
                    </a:xfrm>
                    <a:custGeom>
                      <a:avLst/>
                      <a:gdLst>
                        <a:gd name="connsiteX0" fmla="*/ 0 w 221732"/>
                        <a:gd name="connsiteY0" fmla="*/ 40225 h 86842"/>
                        <a:gd name="connsiteX1" fmla="*/ 8194 w 221732"/>
                        <a:gd name="connsiteY1" fmla="*/ 48170 h 86842"/>
                        <a:gd name="connsiteX2" fmla="*/ 32279 w 221732"/>
                        <a:gd name="connsiteY2" fmla="*/ 65303 h 86842"/>
                        <a:gd name="connsiteX3" fmla="*/ 49908 w 221732"/>
                        <a:gd name="connsiteY3" fmla="*/ 73497 h 86842"/>
                        <a:gd name="connsiteX4" fmla="*/ 71014 w 221732"/>
                        <a:gd name="connsiteY4" fmla="*/ 78711 h 86842"/>
                        <a:gd name="connsiteX5" fmla="*/ 93857 w 221732"/>
                        <a:gd name="connsiteY5" fmla="*/ 79456 h 86842"/>
                        <a:gd name="connsiteX6" fmla="*/ 117198 w 221732"/>
                        <a:gd name="connsiteY6" fmla="*/ 74987 h 86842"/>
                        <a:gd name="connsiteX7" fmla="*/ 139545 w 221732"/>
                        <a:gd name="connsiteY7" fmla="*/ 66296 h 86842"/>
                        <a:gd name="connsiteX8" fmla="*/ 149973 w 221732"/>
                        <a:gd name="connsiteY8" fmla="*/ 60834 h 86842"/>
                        <a:gd name="connsiteX9" fmla="*/ 159657 w 221732"/>
                        <a:gd name="connsiteY9" fmla="*/ 54626 h 86842"/>
                        <a:gd name="connsiteX10" fmla="*/ 177286 w 221732"/>
                        <a:gd name="connsiteY10" fmla="*/ 41714 h 86842"/>
                        <a:gd name="connsiteX11" fmla="*/ 192433 w 221732"/>
                        <a:gd name="connsiteY11" fmla="*/ 28803 h 86842"/>
                        <a:gd name="connsiteX12" fmla="*/ 204599 w 221732"/>
                        <a:gd name="connsiteY12" fmla="*/ 17381 h 86842"/>
                        <a:gd name="connsiteX13" fmla="*/ 213786 w 221732"/>
                        <a:gd name="connsiteY13" fmla="*/ 8194 h 86842"/>
                        <a:gd name="connsiteX14" fmla="*/ 221732 w 221732"/>
                        <a:gd name="connsiteY14" fmla="*/ 0 h 86842"/>
                        <a:gd name="connsiteX15" fmla="*/ 215028 w 221732"/>
                        <a:gd name="connsiteY15" fmla="*/ 9187 h 86842"/>
                        <a:gd name="connsiteX16" fmla="*/ 206834 w 221732"/>
                        <a:gd name="connsiteY16" fmla="*/ 19367 h 86842"/>
                        <a:gd name="connsiteX17" fmla="*/ 195412 w 221732"/>
                        <a:gd name="connsiteY17" fmla="*/ 32031 h 86842"/>
                        <a:gd name="connsiteX18" fmla="*/ 181011 w 221732"/>
                        <a:gd name="connsiteY18" fmla="*/ 45936 h 86842"/>
                        <a:gd name="connsiteX19" fmla="*/ 163382 w 221732"/>
                        <a:gd name="connsiteY19" fmla="*/ 60089 h 86842"/>
                        <a:gd name="connsiteX20" fmla="*/ 153450 w 221732"/>
                        <a:gd name="connsiteY20" fmla="*/ 66793 h 86842"/>
                        <a:gd name="connsiteX21" fmla="*/ 142773 w 221732"/>
                        <a:gd name="connsiteY21" fmla="*/ 72752 h 86842"/>
                        <a:gd name="connsiteX22" fmla="*/ 119432 w 221732"/>
                        <a:gd name="connsiteY22" fmla="*/ 82187 h 86842"/>
                        <a:gd name="connsiteX23" fmla="*/ 94602 w 221732"/>
                        <a:gd name="connsiteY23" fmla="*/ 86657 h 86842"/>
                        <a:gd name="connsiteX24" fmla="*/ 70021 w 221732"/>
                        <a:gd name="connsiteY24" fmla="*/ 85167 h 86842"/>
                        <a:gd name="connsiteX25" fmla="*/ 30293 w 221732"/>
                        <a:gd name="connsiteY25" fmla="*/ 69027 h 86842"/>
                        <a:gd name="connsiteX26" fmla="*/ 7449 w 221732"/>
                        <a:gd name="connsiteY26" fmla="*/ 49412 h 86842"/>
                        <a:gd name="connsiteX27" fmla="*/ 0 w 221732"/>
                        <a:gd name="connsiteY27" fmla="*/ 40225 h 868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</a:cxnLst>
                      <a:rect l="l" t="t" r="r" b="b"/>
                      <a:pathLst>
                        <a:path w="221732" h="86842">
                          <a:moveTo>
                            <a:pt x="0" y="40225"/>
                          </a:moveTo>
                          <a:cubicBezTo>
                            <a:pt x="0" y="40225"/>
                            <a:pt x="2731" y="43453"/>
                            <a:pt x="8194" y="48170"/>
                          </a:cubicBezTo>
                          <a:cubicBezTo>
                            <a:pt x="13408" y="53136"/>
                            <a:pt x="21602" y="59344"/>
                            <a:pt x="32279" y="65303"/>
                          </a:cubicBezTo>
                          <a:cubicBezTo>
                            <a:pt x="37493" y="68283"/>
                            <a:pt x="43453" y="71014"/>
                            <a:pt x="49908" y="73497"/>
                          </a:cubicBezTo>
                          <a:cubicBezTo>
                            <a:pt x="56364" y="75732"/>
                            <a:pt x="63565" y="77470"/>
                            <a:pt x="71014" y="78711"/>
                          </a:cubicBezTo>
                          <a:cubicBezTo>
                            <a:pt x="78463" y="79953"/>
                            <a:pt x="86160" y="79704"/>
                            <a:pt x="93857" y="79456"/>
                          </a:cubicBezTo>
                          <a:cubicBezTo>
                            <a:pt x="101555" y="78711"/>
                            <a:pt x="109500" y="77470"/>
                            <a:pt x="117198" y="74987"/>
                          </a:cubicBezTo>
                          <a:cubicBezTo>
                            <a:pt x="124895" y="72752"/>
                            <a:pt x="132344" y="69772"/>
                            <a:pt x="139545" y="66296"/>
                          </a:cubicBezTo>
                          <a:cubicBezTo>
                            <a:pt x="143021" y="64558"/>
                            <a:pt x="146497" y="62572"/>
                            <a:pt x="149973" y="60834"/>
                          </a:cubicBezTo>
                          <a:cubicBezTo>
                            <a:pt x="153201" y="58847"/>
                            <a:pt x="156429" y="56612"/>
                            <a:pt x="159657" y="54626"/>
                          </a:cubicBezTo>
                          <a:cubicBezTo>
                            <a:pt x="165865" y="50405"/>
                            <a:pt x="172072" y="46184"/>
                            <a:pt x="177286" y="41714"/>
                          </a:cubicBezTo>
                          <a:cubicBezTo>
                            <a:pt x="182749" y="37493"/>
                            <a:pt x="187715" y="33024"/>
                            <a:pt x="192433" y="28803"/>
                          </a:cubicBezTo>
                          <a:cubicBezTo>
                            <a:pt x="197150" y="24830"/>
                            <a:pt x="200875" y="20609"/>
                            <a:pt x="204599" y="17381"/>
                          </a:cubicBezTo>
                          <a:cubicBezTo>
                            <a:pt x="208324" y="13905"/>
                            <a:pt x="211303" y="10677"/>
                            <a:pt x="213786" y="8194"/>
                          </a:cubicBezTo>
                          <a:cubicBezTo>
                            <a:pt x="218753" y="2980"/>
                            <a:pt x="221732" y="0"/>
                            <a:pt x="221732" y="0"/>
                          </a:cubicBezTo>
                          <a:cubicBezTo>
                            <a:pt x="221732" y="0"/>
                            <a:pt x="219249" y="3228"/>
                            <a:pt x="215028" y="9187"/>
                          </a:cubicBezTo>
                          <a:cubicBezTo>
                            <a:pt x="212793" y="12167"/>
                            <a:pt x="210062" y="15643"/>
                            <a:pt x="206834" y="19367"/>
                          </a:cubicBezTo>
                          <a:cubicBezTo>
                            <a:pt x="203606" y="23092"/>
                            <a:pt x="200130" y="27810"/>
                            <a:pt x="195412" y="32031"/>
                          </a:cubicBezTo>
                          <a:cubicBezTo>
                            <a:pt x="191191" y="36500"/>
                            <a:pt x="186225" y="41218"/>
                            <a:pt x="181011" y="45936"/>
                          </a:cubicBezTo>
                          <a:cubicBezTo>
                            <a:pt x="175797" y="50902"/>
                            <a:pt x="169837" y="55619"/>
                            <a:pt x="163382" y="60089"/>
                          </a:cubicBezTo>
                          <a:cubicBezTo>
                            <a:pt x="160154" y="62323"/>
                            <a:pt x="156926" y="64558"/>
                            <a:pt x="153450" y="66793"/>
                          </a:cubicBezTo>
                          <a:cubicBezTo>
                            <a:pt x="149973" y="68779"/>
                            <a:pt x="146497" y="71014"/>
                            <a:pt x="142773" y="72752"/>
                          </a:cubicBezTo>
                          <a:cubicBezTo>
                            <a:pt x="135324" y="76476"/>
                            <a:pt x="127626" y="79704"/>
                            <a:pt x="119432" y="82187"/>
                          </a:cubicBezTo>
                          <a:cubicBezTo>
                            <a:pt x="111238" y="84919"/>
                            <a:pt x="102796" y="85912"/>
                            <a:pt x="94602" y="86657"/>
                          </a:cubicBezTo>
                          <a:cubicBezTo>
                            <a:pt x="86160" y="87153"/>
                            <a:pt x="77966" y="86657"/>
                            <a:pt x="70021" y="85167"/>
                          </a:cubicBezTo>
                          <a:cubicBezTo>
                            <a:pt x="54378" y="82436"/>
                            <a:pt x="40721" y="75732"/>
                            <a:pt x="30293" y="69027"/>
                          </a:cubicBezTo>
                          <a:cubicBezTo>
                            <a:pt x="19616" y="62075"/>
                            <a:pt x="12167" y="54626"/>
                            <a:pt x="7449" y="49412"/>
                          </a:cubicBezTo>
                          <a:cubicBezTo>
                            <a:pt x="2235" y="43701"/>
                            <a:pt x="0" y="40225"/>
                            <a:pt x="0" y="40225"/>
                          </a:cubicBezTo>
                          <a:close/>
                        </a:path>
                      </a:pathLst>
                    </a:custGeom>
                    <a:solidFill>
                      <a:srgbClr val="BF946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21" name="任意多边形: 形状 320">
                      <a:extLst>
                        <a:ext uri="{FF2B5EF4-FFF2-40B4-BE49-F238E27FC236}">
                          <a16:creationId xmlns:a16="http://schemas.microsoft.com/office/drawing/2014/main" id="{DC053ED4-2700-234E-41D9-6FA5322981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37683" y="5369509"/>
                      <a:ext cx="66792" cy="31396"/>
                    </a:xfrm>
                    <a:custGeom>
                      <a:avLst/>
                      <a:gdLst>
                        <a:gd name="connsiteX0" fmla="*/ 0 w 66792"/>
                        <a:gd name="connsiteY0" fmla="*/ 0 h 31396"/>
                        <a:gd name="connsiteX1" fmla="*/ 2483 w 66792"/>
                        <a:gd name="connsiteY1" fmla="*/ 2235 h 31396"/>
                        <a:gd name="connsiteX2" fmla="*/ 9187 w 66792"/>
                        <a:gd name="connsiteY2" fmla="*/ 7449 h 31396"/>
                        <a:gd name="connsiteX3" fmla="*/ 13905 w 66792"/>
                        <a:gd name="connsiteY3" fmla="*/ 10429 h 31396"/>
                        <a:gd name="connsiteX4" fmla="*/ 19119 w 66792"/>
                        <a:gd name="connsiteY4" fmla="*/ 13657 h 31396"/>
                        <a:gd name="connsiteX5" fmla="*/ 24830 w 66792"/>
                        <a:gd name="connsiteY5" fmla="*/ 16884 h 31396"/>
                        <a:gd name="connsiteX6" fmla="*/ 31038 w 66792"/>
                        <a:gd name="connsiteY6" fmla="*/ 19367 h 31396"/>
                        <a:gd name="connsiteX7" fmla="*/ 37245 w 66792"/>
                        <a:gd name="connsiteY7" fmla="*/ 22099 h 31396"/>
                        <a:gd name="connsiteX8" fmla="*/ 43701 w 66792"/>
                        <a:gd name="connsiteY8" fmla="*/ 23837 h 31396"/>
                        <a:gd name="connsiteX9" fmla="*/ 49660 w 66792"/>
                        <a:gd name="connsiteY9" fmla="*/ 25823 h 31396"/>
                        <a:gd name="connsiteX10" fmla="*/ 55123 w 66792"/>
                        <a:gd name="connsiteY10" fmla="*/ 27065 h 31396"/>
                        <a:gd name="connsiteX11" fmla="*/ 66793 w 66792"/>
                        <a:gd name="connsiteY11" fmla="*/ 30044 h 31396"/>
                        <a:gd name="connsiteX12" fmla="*/ 54626 w 66792"/>
                        <a:gd name="connsiteY12" fmla="*/ 31286 h 31396"/>
                        <a:gd name="connsiteX13" fmla="*/ 48667 w 66792"/>
                        <a:gd name="connsiteY13" fmla="*/ 31286 h 31396"/>
                        <a:gd name="connsiteX14" fmla="*/ 42211 w 66792"/>
                        <a:gd name="connsiteY14" fmla="*/ 30293 h 31396"/>
                        <a:gd name="connsiteX15" fmla="*/ 35259 w 66792"/>
                        <a:gd name="connsiteY15" fmla="*/ 28803 h 31396"/>
                        <a:gd name="connsiteX16" fmla="*/ 28306 w 66792"/>
                        <a:gd name="connsiteY16" fmla="*/ 26320 h 31396"/>
                        <a:gd name="connsiteX17" fmla="*/ 21602 w 66792"/>
                        <a:gd name="connsiteY17" fmla="*/ 23340 h 31396"/>
                        <a:gd name="connsiteX18" fmla="*/ 15643 w 66792"/>
                        <a:gd name="connsiteY18" fmla="*/ 19367 h 31396"/>
                        <a:gd name="connsiteX19" fmla="*/ 10429 w 66792"/>
                        <a:gd name="connsiteY19" fmla="*/ 15146 h 31396"/>
                        <a:gd name="connsiteX20" fmla="*/ 6208 w 66792"/>
                        <a:gd name="connsiteY20" fmla="*/ 10925 h 31396"/>
                        <a:gd name="connsiteX21" fmla="*/ 3228 w 66792"/>
                        <a:gd name="connsiteY21" fmla="*/ 6704 h 31396"/>
                        <a:gd name="connsiteX22" fmla="*/ 1242 w 66792"/>
                        <a:gd name="connsiteY22" fmla="*/ 3228 h 31396"/>
                        <a:gd name="connsiteX23" fmla="*/ 0 w 66792"/>
                        <a:gd name="connsiteY23" fmla="*/ 0 h 313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66792" h="31396">
                          <a:moveTo>
                            <a:pt x="0" y="0"/>
                          </a:moveTo>
                          <a:cubicBezTo>
                            <a:pt x="0" y="0"/>
                            <a:pt x="745" y="993"/>
                            <a:pt x="2483" y="2235"/>
                          </a:cubicBezTo>
                          <a:cubicBezTo>
                            <a:pt x="3973" y="3725"/>
                            <a:pt x="6456" y="5463"/>
                            <a:pt x="9187" y="7449"/>
                          </a:cubicBezTo>
                          <a:cubicBezTo>
                            <a:pt x="10677" y="8442"/>
                            <a:pt x="12167" y="9435"/>
                            <a:pt x="13905" y="10429"/>
                          </a:cubicBezTo>
                          <a:cubicBezTo>
                            <a:pt x="15395" y="11670"/>
                            <a:pt x="17133" y="12663"/>
                            <a:pt x="19119" y="13657"/>
                          </a:cubicBezTo>
                          <a:cubicBezTo>
                            <a:pt x="21106" y="14650"/>
                            <a:pt x="23092" y="15643"/>
                            <a:pt x="24830" y="16884"/>
                          </a:cubicBezTo>
                          <a:cubicBezTo>
                            <a:pt x="26816" y="17878"/>
                            <a:pt x="29051" y="18623"/>
                            <a:pt x="31038" y="19367"/>
                          </a:cubicBezTo>
                          <a:cubicBezTo>
                            <a:pt x="33024" y="20361"/>
                            <a:pt x="35259" y="21354"/>
                            <a:pt x="37245" y="22099"/>
                          </a:cubicBezTo>
                          <a:cubicBezTo>
                            <a:pt x="39480" y="22595"/>
                            <a:pt x="41466" y="23340"/>
                            <a:pt x="43701" y="23837"/>
                          </a:cubicBezTo>
                          <a:cubicBezTo>
                            <a:pt x="45687" y="24333"/>
                            <a:pt x="47674" y="25078"/>
                            <a:pt x="49660" y="25823"/>
                          </a:cubicBezTo>
                          <a:cubicBezTo>
                            <a:pt x="51646" y="26320"/>
                            <a:pt x="53385" y="26568"/>
                            <a:pt x="55123" y="27065"/>
                          </a:cubicBezTo>
                          <a:cubicBezTo>
                            <a:pt x="62075" y="28555"/>
                            <a:pt x="66793" y="30044"/>
                            <a:pt x="66793" y="30044"/>
                          </a:cubicBezTo>
                          <a:cubicBezTo>
                            <a:pt x="66793" y="30044"/>
                            <a:pt x="62075" y="31038"/>
                            <a:pt x="54626" y="31286"/>
                          </a:cubicBezTo>
                          <a:cubicBezTo>
                            <a:pt x="52888" y="31286"/>
                            <a:pt x="50902" y="31534"/>
                            <a:pt x="48667" y="31286"/>
                          </a:cubicBezTo>
                          <a:cubicBezTo>
                            <a:pt x="46680" y="31038"/>
                            <a:pt x="44446" y="30789"/>
                            <a:pt x="42211" y="30293"/>
                          </a:cubicBezTo>
                          <a:cubicBezTo>
                            <a:pt x="39976" y="29796"/>
                            <a:pt x="37493" y="29548"/>
                            <a:pt x="35259" y="28803"/>
                          </a:cubicBezTo>
                          <a:cubicBezTo>
                            <a:pt x="33024" y="28058"/>
                            <a:pt x="30789" y="27065"/>
                            <a:pt x="28306" y="26320"/>
                          </a:cubicBezTo>
                          <a:cubicBezTo>
                            <a:pt x="26072" y="25327"/>
                            <a:pt x="23589" y="24333"/>
                            <a:pt x="21602" y="23340"/>
                          </a:cubicBezTo>
                          <a:cubicBezTo>
                            <a:pt x="19616" y="22099"/>
                            <a:pt x="17629" y="20609"/>
                            <a:pt x="15643" y="19367"/>
                          </a:cubicBezTo>
                          <a:cubicBezTo>
                            <a:pt x="13657" y="18126"/>
                            <a:pt x="11918" y="16636"/>
                            <a:pt x="10429" y="15146"/>
                          </a:cubicBezTo>
                          <a:cubicBezTo>
                            <a:pt x="8939" y="13657"/>
                            <a:pt x="7449" y="12167"/>
                            <a:pt x="6208" y="10925"/>
                          </a:cubicBezTo>
                          <a:cubicBezTo>
                            <a:pt x="4966" y="9435"/>
                            <a:pt x="4221" y="7946"/>
                            <a:pt x="3228" y="6704"/>
                          </a:cubicBezTo>
                          <a:cubicBezTo>
                            <a:pt x="2235" y="5463"/>
                            <a:pt x="1738" y="4221"/>
                            <a:pt x="1242" y="3228"/>
                          </a:cubicBezTo>
                          <a:cubicBezTo>
                            <a:pt x="248" y="1242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BF946F"/>
                    </a:solidFill>
                    <a:ln w="2476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22" name="任意多边形: 形状 321">
                    <a:extLst>
                      <a:ext uri="{FF2B5EF4-FFF2-40B4-BE49-F238E27FC236}">
                        <a16:creationId xmlns:a16="http://schemas.microsoft.com/office/drawing/2014/main" id="{63B4639B-C509-9D01-98C6-8BCEDB2F8672}"/>
                      </a:ext>
                    </a:extLst>
                  </p:cNvPr>
                  <p:cNvSpPr/>
                  <p:nvPr/>
                </p:nvSpPr>
                <p:spPr>
                  <a:xfrm>
                    <a:off x="1094710" y="5036260"/>
                    <a:ext cx="111244" cy="95376"/>
                  </a:xfrm>
                  <a:custGeom>
                    <a:avLst/>
                    <a:gdLst>
                      <a:gd name="connsiteX0" fmla="*/ 3234 w 111244"/>
                      <a:gd name="connsiteY0" fmla="*/ 80230 h 95376"/>
                      <a:gd name="connsiteX1" fmla="*/ 26822 w 111244"/>
                      <a:gd name="connsiteY1" fmla="*/ 23370 h 95376"/>
                      <a:gd name="connsiteX2" fmla="*/ 111244 w 111244"/>
                      <a:gd name="connsiteY2" fmla="*/ 95377 h 95376"/>
                      <a:gd name="connsiteX3" fmla="*/ 33774 w 111244"/>
                      <a:gd name="connsiteY3" fmla="*/ 29 h 95376"/>
                      <a:gd name="connsiteX4" fmla="*/ 3234 w 111244"/>
                      <a:gd name="connsiteY4" fmla="*/ 80230 h 953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1244" h="95376">
                        <a:moveTo>
                          <a:pt x="3234" y="80230"/>
                        </a:moveTo>
                        <a:cubicBezTo>
                          <a:pt x="3234" y="80230"/>
                          <a:pt x="1744" y="27591"/>
                          <a:pt x="26822" y="23370"/>
                        </a:cubicBezTo>
                        <a:cubicBezTo>
                          <a:pt x="51652" y="19149"/>
                          <a:pt x="111244" y="95377"/>
                          <a:pt x="111244" y="95377"/>
                        </a:cubicBezTo>
                        <a:cubicBezTo>
                          <a:pt x="111244" y="95377"/>
                          <a:pt x="75241" y="1271"/>
                          <a:pt x="33774" y="29"/>
                        </a:cubicBezTo>
                        <a:cubicBezTo>
                          <a:pt x="-7940" y="-1460"/>
                          <a:pt x="-988" y="53911"/>
                          <a:pt x="3234" y="80230"/>
                        </a:cubicBezTo>
                        <a:close/>
                      </a:path>
                    </a:pathLst>
                  </a:custGeom>
                  <a:solidFill>
                    <a:srgbClr val="F3903E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3" name="任意多边形: 形状 322">
                    <a:extLst>
                      <a:ext uri="{FF2B5EF4-FFF2-40B4-BE49-F238E27FC236}">
                        <a16:creationId xmlns:a16="http://schemas.microsoft.com/office/drawing/2014/main" id="{CF9385AD-7D6F-DCC3-A997-8028419132A0}"/>
                      </a:ext>
                    </a:extLst>
                  </p:cNvPr>
                  <p:cNvSpPr/>
                  <p:nvPr/>
                </p:nvSpPr>
                <p:spPr>
                  <a:xfrm>
                    <a:off x="1387992" y="4986209"/>
                    <a:ext cx="163844" cy="119356"/>
                  </a:xfrm>
                  <a:custGeom>
                    <a:avLst/>
                    <a:gdLst>
                      <a:gd name="connsiteX0" fmla="*/ 1953 w 163844"/>
                      <a:gd name="connsiteY0" fmla="*/ 119357 h 119356"/>
                      <a:gd name="connsiteX1" fmla="*/ 61545 w 163844"/>
                      <a:gd name="connsiteY1" fmla="*/ 23761 h 119356"/>
                      <a:gd name="connsiteX2" fmla="*/ 163845 w 163844"/>
                      <a:gd name="connsiteY2" fmla="*/ 80374 h 119356"/>
                      <a:gd name="connsiteX3" fmla="*/ 50371 w 163844"/>
                      <a:gd name="connsiteY3" fmla="*/ 2904 h 119356"/>
                      <a:gd name="connsiteX4" fmla="*/ 1953 w 163844"/>
                      <a:gd name="connsiteY4" fmla="*/ 119357 h 119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3844" h="119356">
                        <a:moveTo>
                          <a:pt x="1953" y="119357"/>
                        </a:moveTo>
                        <a:cubicBezTo>
                          <a:pt x="1953" y="119357"/>
                          <a:pt x="18589" y="33445"/>
                          <a:pt x="61545" y="23761"/>
                        </a:cubicBezTo>
                        <a:cubicBezTo>
                          <a:pt x="104501" y="14078"/>
                          <a:pt x="163845" y="80374"/>
                          <a:pt x="163845" y="80374"/>
                        </a:cubicBezTo>
                        <a:cubicBezTo>
                          <a:pt x="163845" y="80374"/>
                          <a:pt x="123620" y="-17953"/>
                          <a:pt x="50371" y="2904"/>
                        </a:cubicBezTo>
                        <a:cubicBezTo>
                          <a:pt x="463" y="25251"/>
                          <a:pt x="-3758" y="77642"/>
                          <a:pt x="1953" y="119357"/>
                        </a:cubicBezTo>
                        <a:close/>
                      </a:path>
                    </a:pathLst>
                  </a:custGeom>
                  <a:solidFill>
                    <a:srgbClr val="F3903E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4" name="任意多边形: 形状 323">
                    <a:extLst>
                      <a:ext uri="{FF2B5EF4-FFF2-40B4-BE49-F238E27FC236}">
                        <a16:creationId xmlns:a16="http://schemas.microsoft.com/office/drawing/2014/main" id="{84174754-5BF1-6063-3C6E-92AA3CAB79A7}"/>
                      </a:ext>
                    </a:extLst>
                  </p:cNvPr>
                  <p:cNvSpPr/>
                  <p:nvPr/>
                </p:nvSpPr>
                <p:spPr>
                  <a:xfrm>
                    <a:off x="1885552" y="5043947"/>
                    <a:ext cx="78462" cy="118896"/>
                  </a:xfrm>
                  <a:custGeom>
                    <a:avLst/>
                    <a:gdLst>
                      <a:gd name="connsiteX0" fmla="*/ 0 w 78462"/>
                      <a:gd name="connsiteY0" fmla="*/ 43741 h 118896"/>
                      <a:gd name="connsiteX1" fmla="*/ 1986 w 78462"/>
                      <a:gd name="connsiteY1" fmla="*/ 33561 h 118896"/>
                      <a:gd name="connsiteX2" fmla="*/ 50405 w 78462"/>
                      <a:gd name="connsiteY2" fmla="*/ 2027 h 118896"/>
                      <a:gd name="connsiteX3" fmla="*/ 78463 w 78462"/>
                      <a:gd name="connsiteY3" fmla="*/ 34803 h 118896"/>
                      <a:gd name="connsiteX4" fmla="*/ 59344 w 78462"/>
                      <a:gd name="connsiteY4" fmla="*/ 14690 h 118896"/>
                      <a:gd name="connsiteX5" fmla="*/ 19119 w 78462"/>
                      <a:gd name="connsiteY5" fmla="*/ 30085 h 118896"/>
                      <a:gd name="connsiteX6" fmla="*/ 34514 w 78462"/>
                      <a:gd name="connsiteY6" fmla="*/ 69565 h 118896"/>
                      <a:gd name="connsiteX7" fmla="*/ 44446 w 78462"/>
                      <a:gd name="connsiteY7" fmla="*/ 73041 h 118896"/>
                      <a:gd name="connsiteX8" fmla="*/ 51398 w 78462"/>
                      <a:gd name="connsiteY8" fmla="*/ 71054 h 118896"/>
                      <a:gd name="connsiteX9" fmla="*/ 67041 w 78462"/>
                      <a:gd name="connsiteY9" fmla="*/ 58888 h 118896"/>
                      <a:gd name="connsiteX10" fmla="*/ 41963 w 78462"/>
                      <a:gd name="connsiteY10" fmla="*/ 88187 h 118896"/>
                      <a:gd name="connsiteX11" fmla="*/ 19119 w 78462"/>
                      <a:gd name="connsiteY11" fmla="*/ 81235 h 118896"/>
                      <a:gd name="connsiteX12" fmla="*/ 46432 w 78462"/>
                      <a:gd name="connsiteY12" fmla="*/ 117735 h 118896"/>
                      <a:gd name="connsiteX13" fmla="*/ 47922 w 78462"/>
                      <a:gd name="connsiteY13" fmla="*/ 118728 h 118896"/>
                      <a:gd name="connsiteX14" fmla="*/ 15146 w 78462"/>
                      <a:gd name="connsiteY14" fmla="*/ 98367 h 118896"/>
                      <a:gd name="connsiteX15" fmla="*/ 0 w 78462"/>
                      <a:gd name="connsiteY15" fmla="*/ 43741 h 118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78462" h="118896">
                        <a:moveTo>
                          <a:pt x="0" y="43741"/>
                        </a:moveTo>
                        <a:cubicBezTo>
                          <a:pt x="497" y="40265"/>
                          <a:pt x="1241" y="36789"/>
                          <a:pt x="1986" y="33561"/>
                        </a:cubicBezTo>
                        <a:cubicBezTo>
                          <a:pt x="6952" y="12952"/>
                          <a:pt x="27810" y="-6415"/>
                          <a:pt x="50405" y="2027"/>
                        </a:cubicBezTo>
                        <a:cubicBezTo>
                          <a:pt x="66296" y="7986"/>
                          <a:pt x="74738" y="19408"/>
                          <a:pt x="78463" y="34803"/>
                        </a:cubicBezTo>
                        <a:cubicBezTo>
                          <a:pt x="73993" y="26360"/>
                          <a:pt x="67538" y="18663"/>
                          <a:pt x="59344" y="14690"/>
                        </a:cubicBezTo>
                        <a:cubicBezTo>
                          <a:pt x="43204" y="6745"/>
                          <a:pt x="26072" y="13449"/>
                          <a:pt x="19119" y="30085"/>
                        </a:cubicBezTo>
                        <a:cubicBezTo>
                          <a:pt x="12912" y="44486"/>
                          <a:pt x="19864" y="63605"/>
                          <a:pt x="34514" y="69565"/>
                        </a:cubicBezTo>
                        <a:cubicBezTo>
                          <a:pt x="37742" y="71551"/>
                          <a:pt x="41218" y="73289"/>
                          <a:pt x="44446" y="73041"/>
                        </a:cubicBezTo>
                        <a:cubicBezTo>
                          <a:pt x="46680" y="73041"/>
                          <a:pt x="49163" y="72296"/>
                          <a:pt x="51398" y="71054"/>
                        </a:cubicBezTo>
                        <a:cubicBezTo>
                          <a:pt x="58351" y="69565"/>
                          <a:pt x="63813" y="65095"/>
                          <a:pt x="67041" y="58888"/>
                        </a:cubicBezTo>
                        <a:cubicBezTo>
                          <a:pt x="68283" y="73537"/>
                          <a:pt x="56612" y="87194"/>
                          <a:pt x="41963" y="88187"/>
                        </a:cubicBezTo>
                        <a:cubicBezTo>
                          <a:pt x="34265" y="88684"/>
                          <a:pt x="26320" y="85952"/>
                          <a:pt x="19119" y="81235"/>
                        </a:cubicBezTo>
                        <a:cubicBezTo>
                          <a:pt x="22347" y="97374"/>
                          <a:pt x="30541" y="112272"/>
                          <a:pt x="46432" y="117735"/>
                        </a:cubicBezTo>
                        <a:cubicBezTo>
                          <a:pt x="46929" y="117983"/>
                          <a:pt x="47425" y="118231"/>
                          <a:pt x="47922" y="118728"/>
                        </a:cubicBezTo>
                        <a:cubicBezTo>
                          <a:pt x="37245" y="120714"/>
                          <a:pt x="20112" y="104575"/>
                          <a:pt x="15146" y="98367"/>
                        </a:cubicBezTo>
                        <a:cubicBezTo>
                          <a:pt x="2731" y="81980"/>
                          <a:pt x="1241" y="63109"/>
                          <a:pt x="0" y="43741"/>
                        </a:cubicBezTo>
                        <a:close/>
                      </a:path>
                    </a:pathLst>
                  </a:custGeom>
                  <a:solidFill>
                    <a:srgbClr val="BF946F"/>
                  </a:solidFill>
                  <a:ln w="24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5EEA6305-4C25-832B-A366-4F0B6E84935F}"/>
                  </a:ext>
                </a:extLst>
              </p:cNvPr>
              <p:cNvSpPr/>
              <p:nvPr/>
            </p:nvSpPr>
            <p:spPr>
              <a:xfrm>
                <a:off x="937115" y="4413304"/>
                <a:ext cx="485605" cy="572083"/>
              </a:xfrm>
              <a:custGeom>
                <a:avLst/>
                <a:gdLst>
                  <a:gd name="connsiteX0" fmla="*/ 7131 w 485605"/>
                  <a:gd name="connsiteY0" fmla="*/ 572084 h 572083"/>
                  <a:gd name="connsiteX1" fmla="*/ 485605 w 485605"/>
                  <a:gd name="connsiteY1" fmla="*/ 0 h 572083"/>
                  <a:gd name="connsiteX2" fmla="*/ 107941 w 485605"/>
                  <a:gd name="connsiteY2" fmla="*/ 560165 h 572083"/>
                  <a:gd name="connsiteX3" fmla="*/ 7131 w 485605"/>
                  <a:gd name="connsiteY3" fmla="*/ 572084 h 572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5605" h="572083">
                    <a:moveTo>
                      <a:pt x="7131" y="572084"/>
                    </a:moveTo>
                    <a:cubicBezTo>
                      <a:pt x="7131" y="572084"/>
                      <a:pt x="-96410" y="103541"/>
                      <a:pt x="485605" y="0"/>
                    </a:cubicBezTo>
                    <a:cubicBezTo>
                      <a:pt x="485605" y="0"/>
                      <a:pt x="36182" y="80201"/>
                      <a:pt x="107941" y="560165"/>
                    </a:cubicBezTo>
                    <a:lnTo>
                      <a:pt x="7131" y="572084"/>
                    </a:ln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427084DE-1C0D-828B-2B65-6C353742D62E}"/>
                  </a:ext>
                </a:extLst>
              </p:cNvPr>
              <p:cNvSpPr/>
              <p:nvPr/>
            </p:nvSpPr>
            <p:spPr>
              <a:xfrm>
                <a:off x="1414327" y="5496142"/>
                <a:ext cx="439690" cy="297106"/>
              </a:xfrm>
              <a:custGeom>
                <a:avLst/>
                <a:gdLst>
                  <a:gd name="connsiteX0" fmla="*/ 6407 w 439690"/>
                  <a:gd name="connsiteY0" fmla="*/ 0 h 297106"/>
                  <a:gd name="connsiteX1" fmla="*/ 439690 w 439690"/>
                  <a:gd name="connsiteY1" fmla="*/ 278096 h 297106"/>
                  <a:gd name="connsiteX2" fmla="*/ 281275 w 439690"/>
                  <a:gd name="connsiteY2" fmla="*/ 296222 h 297106"/>
                  <a:gd name="connsiteX3" fmla="*/ 6407 w 439690"/>
                  <a:gd name="connsiteY3" fmla="*/ 0 h 297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690" h="297106">
                    <a:moveTo>
                      <a:pt x="6407" y="0"/>
                    </a:moveTo>
                    <a:cubicBezTo>
                      <a:pt x="6407" y="0"/>
                      <a:pt x="164077" y="218008"/>
                      <a:pt x="439690" y="278096"/>
                    </a:cubicBezTo>
                    <a:cubicBezTo>
                      <a:pt x="393010" y="303175"/>
                      <a:pt x="281275" y="296222"/>
                      <a:pt x="281275" y="296222"/>
                    </a:cubicBezTo>
                    <a:cubicBezTo>
                      <a:pt x="281275" y="296222"/>
                      <a:pt x="-49709" y="150967"/>
                      <a:pt x="6407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D10C7258-A6D8-CC71-CC35-6943088D3138}"/>
                  </a:ext>
                </a:extLst>
              </p:cNvPr>
              <p:cNvSpPr/>
              <p:nvPr/>
            </p:nvSpPr>
            <p:spPr>
              <a:xfrm>
                <a:off x="2126899" y="5260753"/>
                <a:ext cx="139048" cy="160898"/>
              </a:xfrm>
              <a:custGeom>
                <a:avLst/>
                <a:gdLst>
                  <a:gd name="connsiteX0" fmla="*/ 84670 w 139048"/>
                  <a:gd name="connsiteY0" fmla="*/ 0 h 160898"/>
                  <a:gd name="connsiteX1" fmla="*/ 0 w 139048"/>
                  <a:gd name="connsiteY1" fmla="*/ 136813 h 160898"/>
                  <a:gd name="connsiteX2" fmla="*/ 28306 w 139048"/>
                  <a:gd name="connsiteY2" fmla="*/ 160899 h 160898"/>
                  <a:gd name="connsiteX3" fmla="*/ 139048 w 139048"/>
                  <a:gd name="connsiteY3" fmla="*/ 28058 h 160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048" h="160898">
                    <a:moveTo>
                      <a:pt x="84670" y="0"/>
                    </a:moveTo>
                    <a:lnTo>
                      <a:pt x="0" y="136813"/>
                    </a:lnTo>
                    <a:lnTo>
                      <a:pt x="28306" y="160899"/>
                    </a:lnTo>
                    <a:lnTo>
                      <a:pt x="139048" y="28058"/>
                    </a:ln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36" name="图形 23">
              <a:extLst>
                <a:ext uri="{FF2B5EF4-FFF2-40B4-BE49-F238E27FC236}">
                  <a16:creationId xmlns:a16="http://schemas.microsoft.com/office/drawing/2014/main" id="{DD6A9B9B-0D7B-2F1F-DE7A-42133F323D68}"/>
                </a:ext>
              </a:extLst>
            </p:cNvPr>
            <p:cNvGrpSpPr/>
            <p:nvPr/>
          </p:nvGrpSpPr>
          <p:grpSpPr>
            <a:xfrm>
              <a:off x="1964905" y="5922722"/>
              <a:ext cx="637489" cy="509512"/>
              <a:chOff x="1964905" y="5922722"/>
              <a:chExt cx="637489" cy="509512"/>
            </a:xfrm>
          </p:grpSpPr>
          <p:grpSp>
            <p:nvGrpSpPr>
              <p:cNvPr id="337" name="图形 23">
                <a:extLst>
                  <a:ext uri="{FF2B5EF4-FFF2-40B4-BE49-F238E27FC236}">
                    <a16:creationId xmlns:a16="http://schemas.microsoft.com/office/drawing/2014/main" id="{5772F1DD-9A6D-8132-9D71-F5A4A0550FD7}"/>
                  </a:ext>
                </a:extLst>
              </p:cNvPr>
              <p:cNvGrpSpPr/>
              <p:nvPr/>
            </p:nvGrpSpPr>
            <p:grpSpPr>
              <a:xfrm>
                <a:off x="1964905" y="5922722"/>
                <a:ext cx="637489" cy="509512"/>
                <a:chOff x="1964905" y="5922722"/>
                <a:chExt cx="637489" cy="509512"/>
              </a:xfrm>
            </p:grpSpPr>
            <p:sp>
              <p:nvSpPr>
                <p:cNvPr id="338" name="任意多边形: 形状 337">
                  <a:extLst>
                    <a:ext uri="{FF2B5EF4-FFF2-40B4-BE49-F238E27FC236}">
                      <a16:creationId xmlns:a16="http://schemas.microsoft.com/office/drawing/2014/main" id="{E77B5BE3-30D6-BD1D-86E1-3A5CEF726AAD}"/>
                    </a:ext>
                  </a:extLst>
                </p:cNvPr>
                <p:cNvSpPr/>
                <p:nvPr/>
              </p:nvSpPr>
              <p:spPr>
                <a:xfrm>
                  <a:off x="2179883" y="6243277"/>
                  <a:ext cx="403888" cy="164033"/>
                </a:xfrm>
                <a:custGeom>
                  <a:avLst/>
                  <a:gdLst>
                    <a:gd name="connsiteX0" fmla="*/ 64958 w 403888"/>
                    <a:gd name="connsiteY0" fmla="*/ 158912 h 164033"/>
                    <a:gd name="connsiteX1" fmla="*/ 403888 w 403888"/>
                    <a:gd name="connsiteY1" fmla="*/ 68034 h 164033"/>
                    <a:gd name="connsiteX2" fmla="*/ 384272 w 403888"/>
                    <a:gd name="connsiteY2" fmla="*/ 37245 h 164033"/>
                    <a:gd name="connsiteX3" fmla="*/ 396936 w 403888"/>
                    <a:gd name="connsiteY3" fmla="*/ 0 h 164033"/>
                    <a:gd name="connsiteX4" fmla="*/ 39383 w 403888"/>
                    <a:gd name="connsiteY4" fmla="*/ 93113 h 164033"/>
                    <a:gd name="connsiteX5" fmla="*/ 152 w 403888"/>
                    <a:gd name="connsiteY5" fmla="*/ 139048 h 164033"/>
                    <a:gd name="connsiteX6" fmla="*/ 4373 w 403888"/>
                    <a:gd name="connsiteY6" fmla="*/ 155933 h 164033"/>
                    <a:gd name="connsiteX7" fmla="*/ 64958 w 403888"/>
                    <a:gd name="connsiteY7" fmla="*/ 158912 h 164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3888" h="164033">
                      <a:moveTo>
                        <a:pt x="64958" y="158912"/>
                      </a:moveTo>
                      <a:lnTo>
                        <a:pt x="403888" y="68034"/>
                      </a:lnTo>
                      <a:cubicBezTo>
                        <a:pt x="403888" y="68034"/>
                        <a:pt x="387252" y="60834"/>
                        <a:pt x="384272" y="37245"/>
                      </a:cubicBezTo>
                      <a:cubicBezTo>
                        <a:pt x="381045" y="11670"/>
                        <a:pt x="396936" y="0"/>
                        <a:pt x="396936" y="0"/>
                      </a:cubicBezTo>
                      <a:cubicBezTo>
                        <a:pt x="396936" y="0"/>
                        <a:pt x="72904" y="84422"/>
                        <a:pt x="39383" y="93113"/>
                      </a:cubicBezTo>
                      <a:cubicBezTo>
                        <a:pt x="20761" y="97830"/>
                        <a:pt x="-2083" y="109252"/>
                        <a:pt x="152" y="139048"/>
                      </a:cubicBezTo>
                      <a:cubicBezTo>
                        <a:pt x="649" y="145752"/>
                        <a:pt x="2138" y="151463"/>
                        <a:pt x="4373" y="155933"/>
                      </a:cubicBezTo>
                      <a:cubicBezTo>
                        <a:pt x="18278" y="167851"/>
                        <a:pt x="42115" y="164623"/>
                        <a:pt x="64958" y="158912"/>
                      </a:cubicBezTo>
                      <a:close/>
                    </a:path>
                  </a:pathLst>
                </a:custGeom>
                <a:solidFill>
                  <a:srgbClr val="F9F9F9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" name="任意多边形: 形状 338">
                  <a:extLst>
                    <a:ext uri="{FF2B5EF4-FFF2-40B4-BE49-F238E27FC236}">
                      <a16:creationId xmlns:a16="http://schemas.microsoft.com/office/drawing/2014/main" id="{320616AA-E82F-264A-9E39-ECA77DB7E48A}"/>
                    </a:ext>
                  </a:extLst>
                </p:cNvPr>
                <p:cNvSpPr/>
                <p:nvPr/>
              </p:nvSpPr>
              <p:spPr>
                <a:xfrm>
                  <a:off x="2184257" y="6264631"/>
                  <a:ext cx="418137" cy="152124"/>
                </a:xfrm>
                <a:custGeom>
                  <a:avLst/>
                  <a:gdLst>
                    <a:gd name="connsiteX0" fmla="*/ 379899 w 418137"/>
                    <a:gd name="connsiteY0" fmla="*/ 15891 h 152124"/>
                    <a:gd name="connsiteX1" fmla="*/ 399515 w 418137"/>
                    <a:gd name="connsiteY1" fmla="*/ 46681 h 152124"/>
                    <a:gd name="connsiteX2" fmla="*/ 60585 w 418137"/>
                    <a:gd name="connsiteY2" fmla="*/ 137558 h 152124"/>
                    <a:gd name="connsiteX3" fmla="*/ 0 w 418137"/>
                    <a:gd name="connsiteY3" fmla="*/ 134579 h 152124"/>
                    <a:gd name="connsiteX4" fmla="*/ 38487 w 418137"/>
                    <a:gd name="connsiteY4" fmla="*/ 151960 h 152124"/>
                    <a:gd name="connsiteX5" fmla="*/ 61578 w 418137"/>
                    <a:gd name="connsiteY5" fmla="*/ 146994 h 152124"/>
                    <a:gd name="connsiteX6" fmla="*/ 418138 w 418137"/>
                    <a:gd name="connsiteY6" fmla="*/ 53385 h 152124"/>
                    <a:gd name="connsiteX7" fmla="*/ 380396 w 418137"/>
                    <a:gd name="connsiteY7" fmla="*/ 0 h 152124"/>
                    <a:gd name="connsiteX8" fmla="*/ 379899 w 418137"/>
                    <a:gd name="connsiteY8" fmla="*/ 15891 h 152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8137" h="152124">
                      <a:moveTo>
                        <a:pt x="379899" y="15891"/>
                      </a:moveTo>
                      <a:cubicBezTo>
                        <a:pt x="383127" y="39480"/>
                        <a:pt x="399515" y="46681"/>
                        <a:pt x="399515" y="46681"/>
                      </a:cubicBezTo>
                      <a:lnTo>
                        <a:pt x="60585" y="137558"/>
                      </a:lnTo>
                      <a:cubicBezTo>
                        <a:pt x="37990" y="143269"/>
                        <a:pt x="13905" y="146497"/>
                        <a:pt x="0" y="134579"/>
                      </a:cubicBezTo>
                      <a:cubicBezTo>
                        <a:pt x="7697" y="149725"/>
                        <a:pt x="23837" y="152953"/>
                        <a:pt x="38487" y="151960"/>
                      </a:cubicBezTo>
                      <a:cubicBezTo>
                        <a:pt x="45687" y="150718"/>
                        <a:pt x="53385" y="148980"/>
                        <a:pt x="61578" y="146994"/>
                      </a:cubicBezTo>
                      <a:lnTo>
                        <a:pt x="418138" y="53385"/>
                      </a:lnTo>
                      <a:lnTo>
                        <a:pt x="380396" y="0"/>
                      </a:lnTo>
                      <a:cubicBezTo>
                        <a:pt x="379403" y="4469"/>
                        <a:pt x="378906" y="9684"/>
                        <a:pt x="379899" y="15891"/>
                      </a:cubicBezTo>
                      <a:close/>
                    </a:path>
                  </a:pathLst>
                </a:custGeom>
                <a:solidFill>
                  <a:srgbClr val="E32A1D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" name="任意多边形: 形状 339">
                  <a:extLst>
                    <a:ext uri="{FF2B5EF4-FFF2-40B4-BE49-F238E27FC236}">
                      <a16:creationId xmlns:a16="http://schemas.microsoft.com/office/drawing/2014/main" id="{34350CE6-1371-6E56-8619-E740BE6437FA}"/>
                    </a:ext>
                  </a:extLst>
                </p:cNvPr>
                <p:cNvSpPr/>
                <p:nvPr/>
              </p:nvSpPr>
              <p:spPr>
                <a:xfrm>
                  <a:off x="2023855" y="5922722"/>
                  <a:ext cx="568607" cy="413668"/>
                </a:xfrm>
                <a:custGeom>
                  <a:avLst/>
                  <a:gdLst>
                    <a:gd name="connsiteX0" fmla="*/ 568607 w 568607"/>
                    <a:gd name="connsiteY0" fmla="*/ 316583 h 413668"/>
                    <a:gd name="connsiteX1" fmla="*/ 353083 w 568607"/>
                    <a:gd name="connsiteY1" fmla="*/ 0 h 413668"/>
                    <a:gd name="connsiteX2" fmla="*/ 0 w 568607"/>
                    <a:gd name="connsiteY2" fmla="*/ 84670 h 413668"/>
                    <a:gd name="connsiteX3" fmla="*/ 195164 w 568607"/>
                    <a:gd name="connsiteY3" fmla="*/ 413668 h 413668"/>
                    <a:gd name="connsiteX4" fmla="*/ 552716 w 568607"/>
                    <a:gd name="connsiteY4" fmla="*/ 320556 h 413668"/>
                    <a:gd name="connsiteX5" fmla="*/ 568607 w 568607"/>
                    <a:gd name="connsiteY5" fmla="*/ 316583 h 413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68607" h="413668">
                      <a:moveTo>
                        <a:pt x="568607" y="316583"/>
                      </a:moveTo>
                      <a:lnTo>
                        <a:pt x="353083" y="0"/>
                      </a:lnTo>
                      <a:cubicBezTo>
                        <a:pt x="353083" y="0"/>
                        <a:pt x="73993" y="66296"/>
                        <a:pt x="0" y="84670"/>
                      </a:cubicBezTo>
                      <a:lnTo>
                        <a:pt x="195164" y="413668"/>
                      </a:lnTo>
                      <a:cubicBezTo>
                        <a:pt x="228684" y="404978"/>
                        <a:pt x="552716" y="320556"/>
                        <a:pt x="552716" y="320556"/>
                      </a:cubicBezTo>
                      <a:lnTo>
                        <a:pt x="568607" y="316583"/>
                      </a:lnTo>
                      <a:close/>
                    </a:path>
                  </a:pathLst>
                </a:custGeom>
                <a:solidFill>
                  <a:srgbClr val="E32A1D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" name="任意多边形: 形状 340">
                  <a:extLst>
                    <a:ext uri="{FF2B5EF4-FFF2-40B4-BE49-F238E27FC236}">
                      <a16:creationId xmlns:a16="http://schemas.microsoft.com/office/drawing/2014/main" id="{FFACD6D3-C603-BE8D-91C1-08DE9388E6C3}"/>
                    </a:ext>
                  </a:extLst>
                </p:cNvPr>
                <p:cNvSpPr/>
                <p:nvPr/>
              </p:nvSpPr>
              <p:spPr>
                <a:xfrm>
                  <a:off x="1964905" y="6007392"/>
                  <a:ext cx="257590" cy="410699"/>
                </a:xfrm>
                <a:custGeom>
                  <a:avLst/>
                  <a:gdLst>
                    <a:gd name="connsiteX0" fmla="*/ 46287 w 257590"/>
                    <a:gd name="connsiteY0" fmla="*/ 3228 h 410699"/>
                    <a:gd name="connsiteX1" fmla="*/ 7800 w 257590"/>
                    <a:gd name="connsiteY1" fmla="*/ 79456 h 410699"/>
                    <a:gd name="connsiteX2" fmla="*/ 153056 w 257590"/>
                    <a:gd name="connsiteY2" fmla="*/ 337440 h 410699"/>
                    <a:gd name="connsiteX3" fmla="*/ 257590 w 257590"/>
                    <a:gd name="connsiteY3" fmla="*/ 409199 h 410699"/>
                    <a:gd name="connsiteX4" fmla="*/ 214882 w 257590"/>
                    <a:gd name="connsiteY4" fmla="*/ 374934 h 410699"/>
                    <a:gd name="connsiteX5" fmla="*/ 254114 w 257590"/>
                    <a:gd name="connsiteY5" fmla="*/ 328998 h 410699"/>
                    <a:gd name="connsiteX6" fmla="*/ 58950 w 257590"/>
                    <a:gd name="connsiteY6" fmla="*/ 0 h 410699"/>
                    <a:gd name="connsiteX7" fmla="*/ 46287 w 257590"/>
                    <a:gd name="connsiteY7" fmla="*/ 3228 h 410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7590" h="410699">
                      <a:moveTo>
                        <a:pt x="46287" y="3228"/>
                      </a:moveTo>
                      <a:cubicBezTo>
                        <a:pt x="1593" y="14898"/>
                        <a:pt x="-9581" y="51895"/>
                        <a:pt x="7800" y="79456"/>
                      </a:cubicBezTo>
                      <a:cubicBezTo>
                        <a:pt x="7800" y="79456"/>
                        <a:pt x="103644" y="249045"/>
                        <a:pt x="153056" y="337440"/>
                      </a:cubicBezTo>
                      <a:cubicBezTo>
                        <a:pt x="189556" y="402991"/>
                        <a:pt x="216372" y="415655"/>
                        <a:pt x="257590" y="409199"/>
                      </a:cubicBezTo>
                      <a:cubicBezTo>
                        <a:pt x="238471" y="410689"/>
                        <a:pt x="216869" y="404729"/>
                        <a:pt x="214882" y="374934"/>
                      </a:cubicBezTo>
                      <a:cubicBezTo>
                        <a:pt x="212896" y="345137"/>
                        <a:pt x="235491" y="333964"/>
                        <a:pt x="254114" y="328998"/>
                      </a:cubicBezTo>
                      <a:lnTo>
                        <a:pt x="58950" y="0"/>
                      </a:lnTo>
                      <a:cubicBezTo>
                        <a:pt x="53736" y="1490"/>
                        <a:pt x="49515" y="2483"/>
                        <a:pt x="46287" y="3228"/>
                      </a:cubicBezTo>
                      <a:close/>
                    </a:path>
                  </a:pathLst>
                </a:custGeom>
                <a:solidFill>
                  <a:srgbClr val="056BB1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9A7E71A5-F214-2F6A-FE5F-C55580B6192E}"/>
                    </a:ext>
                  </a:extLst>
                </p:cNvPr>
                <p:cNvSpPr/>
                <p:nvPr/>
              </p:nvSpPr>
              <p:spPr>
                <a:xfrm>
                  <a:off x="2104988" y="6252185"/>
                  <a:ext cx="82744" cy="122194"/>
                </a:xfrm>
                <a:custGeom>
                  <a:avLst/>
                  <a:gdLst>
                    <a:gd name="connsiteX0" fmla="*/ 35071 w 82744"/>
                    <a:gd name="connsiteY0" fmla="*/ 62603 h 122194"/>
                    <a:gd name="connsiteX1" fmla="*/ 82745 w 82744"/>
                    <a:gd name="connsiteY1" fmla="*/ 31317 h 122194"/>
                    <a:gd name="connsiteX2" fmla="*/ 64371 w 82744"/>
                    <a:gd name="connsiteY2" fmla="*/ 279 h 122194"/>
                    <a:gd name="connsiteX3" fmla="*/ 64371 w 82744"/>
                    <a:gd name="connsiteY3" fmla="*/ 279 h 122194"/>
                    <a:gd name="connsiteX4" fmla="*/ 13469 w 82744"/>
                    <a:gd name="connsiteY4" fmla="*/ 22626 h 122194"/>
                    <a:gd name="connsiteX5" fmla="*/ 3537 w 82744"/>
                    <a:gd name="connsiteY5" fmla="*/ 75763 h 122194"/>
                    <a:gd name="connsiteX6" fmla="*/ 12972 w 82744"/>
                    <a:gd name="connsiteY6" fmla="*/ 92647 h 122194"/>
                    <a:gd name="connsiteX7" fmla="*/ 31098 w 82744"/>
                    <a:gd name="connsiteY7" fmla="*/ 122195 h 122194"/>
                    <a:gd name="connsiteX8" fmla="*/ 35071 w 82744"/>
                    <a:gd name="connsiteY8" fmla="*/ 62603 h 122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2744" h="122194">
                      <a:moveTo>
                        <a:pt x="35071" y="62603"/>
                      </a:moveTo>
                      <a:cubicBezTo>
                        <a:pt x="51459" y="32807"/>
                        <a:pt x="82745" y="31317"/>
                        <a:pt x="82745" y="31317"/>
                      </a:cubicBezTo>
                      <a:lnTo>
                        <a:pt x="64371" y="279"/>
                      </a:lnTo>
                      <a:lnTo>
                        <a:pt x="64371" y="279"/>
                      </a:lnTo>
                      <a:cubicBezTo>
                        <a:pt x="64371" y="279"/>
                        <a:pt x="34326" y="-4190"/>
                        <a:pt x="13469" y="22626"/>
                      </a:cubicBezTo>
                      <a:cubicBezTo>
                        <a:pt x="-9126" y="51926"/>
                        <a:pt x="3537" y="75763"/>
                        <a:pt x="3537" y="75763"/>
                      </a:cubicBezTo>
                      <a:cubicBezTo>
                        <a:pt x="6765" y="81722"/>
                        <a:pt x="9993" y="87184"/>
                        <a:pt x="12972" y="92647"/>
                      </a:cubicBezTo>
                      <a:cubicBezTo>
                        <a:pt x="19180" y="104069"/>
                        <a:pt x="25387" y="113753"/>
                        <a:pt x="31098" y="122195"/>
                      </a:cubicBezTo>
                      <a:cubicBezTo>
                        <a:pt x="31098" y="121946"/>
                        <a:pt x="17193" y="95130"/>
                        <a:pt x="35071" y="62603"/>
                      </a:cubicBezTo>
                      <a:close/>
                    </a:path>
                  </a:pathLst>
                </a:custGeom>
                <a:solidFill>
                  <a:srgbClr val="FFD522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B4579766-0ED2-6356-6233-44B0BF48612E}"/>
                    </a:ext>
                  </a:extLst>
                </p:cNvPr>
                <p:cNvSpPr/>
                <p:nvPr/>
              </p:nvSpPr>
              <p:spPr>
                <a:xfrm>
                  <a:off x="2227957" y="6352033"/>
                  <a:ext cx="73745" cy="80201"/>
                </a:xfrm>
                <a:custGeom>
                  <a:avLst/>
                  <a:gdLst>
                    <a:gd name="connsiteX0" fmla="*/ 0 w 73745"/>
                    <a:gd name="connsiteY0" fmla="*/ 7201 h 80201"/>
                    <a:gd name="connsiteX1" fmla="*/ 34514 w 73745"/>
                    <a:gd name="connsiteY1" fmla="*/ 0 h 80201"/>
                    <a:gd name="connsiteX2" fmla="*/ 73745 w 73745"/>
                    <a:gd name="connsiteY2" fmla="*/ 69524 h 80201"/>
                    <a:gd name="connsiteX3" fmla="*/ 42459 w 73745"/>
                    <a:gd name="connsiteY3" fmla="*/ 80201 h 80201"/>
                    <a:gd name="connsiteX4" fmla="*/ 0 w 73745"/>
                    <a:gd name="connsiteY4" fmla="*/ 7201 h 80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745" h="80201">
                      <a:moveTo>
                        <a:pt x="0" y="7201"/>
                      </a:moveTo>
                      <a:lnTo>
                        <a:pt x="34514" y="0"/>
                      </a:lnTo>
                      <a:cubicBezTo>
                        <a:pt x="34514" y="0"/>
                        <a:pt x="62323" y="17629"/>
                        <a:pt x="73745" y="69524"/>
                      </a:cubicBezTo>
                      <a:lnTo>
                        <a:pt x="42459" y="80201"/>
                      </a:lnTo>
                      <a:cubicBezTo>
                        <a:pt x="42211" y="80449"/>
                        <a:pt x="36748" y="33024"/>
                        <a:pt x="0" y="7201"/>
                      </a:cubicBezTo>
                      <a:close/>
                    </a:path>
                  </a:pathLst>
                </a:custGeom>
                <a:solidFill>
                  <a:srgbClr val="056BB1"/>
                </a:solidFill>
                <a:ln w="247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E0FD7154-D5FF-F4D9-9649-018670AF154C}"/>
                  </a:ext>
                </a:extLst>
              </p:cNvPr>
              <p:cNvSpPr/>
              <p:nvPr/>
            </p:nvSpPr>
            <p:spPr>
              <a:xfrm>
                <a:off x="2046632" y="5935083"/>
                <a:ext cx="325204" cy="378310"/>
              </a:xfrm>
              <a:custGeom>
                <a:avLst/>
                <a:gdLst>
                  <a:gd name="connsiteX0" fmla="*/ 5777 w 325204"/>
                  <a:gd name="connsiteY0" fmla="*/ 104588 h 378310"/>
                  <a:gd name="connsiteX1" fmla="*/ 26386 w 325204"/>
                  <a:gd name="connsiteY1" fmla="*/ 66350 h 378310"/>
                  <a:gd name="connsiteX2" fmla="*/ 305723 w 325204"/>
                  <a:gd name="connsiteY2" fmla="*/ 53 h 378310"/>
                  <a:gd name="connsiteX3" fmla="*/ 311931 w 325204"/>
                  <a:gd name="connsiteY3" fmla="*/ 194473 h 378310"/>
                  <a:gd name="connsiteX4" fmla="*/ 161213 w 325204"/>
                  <a:gd name="connsiteY4" fmla="*/ 372504 h 378310"/>
                  <a:gd name="connsiteX5" fmla="*/ 5777 w 325204"/>
                  <a:gd name="connsiteY5" fmla="*/ 104588 h 378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5204" h="378310">
                    <a:moveTo>
                      <a:pt x="5777" y="104588"/>
                    </a:moveTo>
                    <a:cubicBezTo>
                      <a:pt x="-8625" y="80254"/>
                      <a:pt x="6025" y="71315"/>
                      <a:pt x="26386" y="66350"/>
                    </a:cubicBezTo>
                    <a:cubicBezTo>
                      <a:pt x="46995" y="61384"/>
                      <a:pt x="276424" y="5764"/>
                      <a:pt x="305723" y="53"/>
                    </a:cubicBezTo>
                    <a:cubicBezTo>
                      <a:pt x="319628" y="-2678"/>
                      <a:pt x="338251" y="99870"/>
                      <a:pt x="311931" y="194473"/>
                    </a:cubicBezTo>
                    <a:cubicBezTo>
                      <a:pt x="276176" y="323092"/>
                      <a:pt x="176856" y="400810"/>
                      <a:pt x="161213" y="372504"/>
                    </a:cubicBezTo>
                    <a:cubicBezTo>
                      <a:pt x="130175" y="317133"/>
                      <a:pt x="26137" y="138853"/>
                      <a:pt x="5777" y="104588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B0C0EF95-970B-FC91-3C96-CA5248BCABCC}"/>
                  </a:ext>
                </a:extLst>
              </p:cNvPr>
              <p:cNvSpPr/>
              <p:nvPr/>
            </p:nvSpPr>
            <p:spPr>
              <a:xfrm>
                <a:off x="1972182" y="6014344"/>
                <a:ext cx="120749" cy="251776"/>
              </a:xfrm>
              <a:custGeom>
                <a:avLst/>
                <a:gdLst>
                  <a:gd name="connsiteX0" fmla="*/ 46210 w 120749"/>
                  <a:gd name="connsiteY0" fmla="*/ 0 h 251776"/>
                  <a:gd name="connsiteX1" fmla="*/ 94877 w 120749"/>
                  <a:gd name="connsiteY1" fmla="*/ 109997 h 251776"/>
                  <a:gd name="connsiteX2" fmla="*/ 113251 w 120749"/>
                  <a:gd name="connsiteY2" fmla="*/ 251776 h 251776"/>
                  <a:gd name="connsiteX3" fmla="*/ 17655 w 120749"/>
                  <a:gd name="connsiteY3" fmla="*/ 90381 h 251776"/>
                  <a:gd name="connsiteX4" fmla="*/ 46210 w 120749"/>
                  <a:gd name="connsiteY4" fmla="*/ 0 h 251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749" h="251776">
                    <a:moveTo>
                      <a:pt x="46210" y="0"/>
                    </a:moveTo>
                    <a:cubicBezTo>
                      <a:pt x="46210" y="0"/>
                      <a:pt x="60115" y="19119"/>
                      <a:pt x="94877" y="109997"/>
                    </a:cubicBezTo>
                    <a:cubicBezTo>
                      <a:pt x="139074" y="225953"/>
                      <a:pt x="113251" y="251776"/>
                      <a:pt x="113251" y="251776"/>
                    </a:cubicBezTo>
                    <a:cubicBezTo>
                      <a:pt x="113251" y="251776"/>
                      <a:pt x="91152" y="210310"/>
                      <a:pt x="17655" y="90381"/>
                    </a:cubicBezTo>
                    <a:cubicBezTo>
                      <a:pt x="-13879" y="39231"/>
                      <a:pt x="-2457" y="16388"/>
                      <a:pt x="46210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204CDC8A-8B34-B274-EB4E-DE8435CE0254}"/>
                </a:ext>
              </a:extLst>
            </p:cNvPr>
            <p:cNvSpPr/>
            <p:nvPr/>
          </p:nvSpPr>
          <p:spPr>
            <a:xfrm>
              <a:off x="824565" y="5807510"/>
              <a:ext cx="332393" cy="335701"/>
            </a:xfrm>
            <a:custGeom>
              <a:avLst/>
              <a:gdLst>
                <a:gd name="connsiteX0" fmla="*/ 0 w 332393"/>
                <a:gd name="connsiteY0" fmla="*/ 200130 h 335701"/>
                <a:gd name="connsiteX1" fmla="*/ 331232 w 332393"/>
                <a:gd name="connsiteY1" fmla="*/ 335702 h 335701"/>
                <a:gd name="connsiteX2" fmla="*/ 244576 w 332393"/>
                <a:gd name="connsiteY2" fmla="*/ 0 h 335701"/>
                <a:gd name="connsiteX3" fmla="*/ 0 w 332393"/>
                <a:gd name="connsiteY3" fmla="*/ 200130 h 335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393" h="335701">
                  <a:moveTo>
                    <a:pt x="0" y="200130"/>
                  </a:moveTo>
                  <a:cubicBezTo>
                    <a:pt x="0" y="200130"/>
                    <a:pt x="235637" y="224463"/>
                    <a:pt x="331232" y="335702"/>
                  </a:cubicBezTo>
                  <a:cubicBezTo>
                    <a:pt x="331232" y="335702"/>
                    <a:pt x="349110" y="184487"/>
                    <a:pt x="244576" y="0"/>
                  </a:cubicBezTo>
                  <a:lnTo>
                    <a:pt x="0" y="200130"/>
                  </a:ln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6" name="图形 364">
            <a:extLst>
              <a:ext uri="{FF2B5EF4-FFF2-40B4-BE49-F238E27FC236}">
                <a16:creationId xmlns:a16="http://schemas.microsoft.com/office/drawing/2014/main" id="{E1624B8A-AE15-2622-1AF5-220D8EA7D802}"/>
              </a:ext>
            </a:extLst>
          </p:cNvPr>
          <p:cNvGrpSpPr/>
          <p:nvPr/>
        </p:nvGrpSpPr>
        <p:grpSpPr>
          <a:xfrm flipH="1">
            <a:off x="8394348" y="1105592"/>
            <a:ext cx="3086452" cy="7219771"/>
            <a:chOff x="5729294" y="2571746"/>
            <a:chExt cx="731417" cy="1710917"/>
          </a:xfrm>
        </p:grpSpPr>
        <p:grpSp>
          <p:nvGrpSpPr>
            <p:cNvPr id="367" name="图形 364">
              <a:extLst>
                <a:ext uri="{FF2B5EF4-FFF2-40B4-BE49-F238E27FC236}">
                  <a16:creationId xmlns:a16="http://schemas.microsoft.com/office/drawing/2014/main" id="{703A3AF9-2E13-C5E5-3943-F0CA2E7EC9F5}"/>
                </a:ext>
              </a:extLst>
            </p:cNvPr>
            <p:cNvGrpSpPr/>
            <p:nvPr/>
          </p:nvGrpSpPr>
          <p:grpSpPr>
            <a:xfrm>
              <a:off x="5959410" y="3109245"/>
              <a:ext cx="394906" cy="485245"/>
              <a:chOff x="5959410" y="3109245"/>
              <a:chExt cx="394906" cy="485245"/>
            </a:xfrm>
          </p:grpSpPr>
          <p:grpSp>
            <p:nvGrpSpPr>
              <p:cNvPr id="368" name="图形 364">
                <a:extLst>
                  <a:ext uri="{FF2B5EF4-FFF2-40B4-BE49-F238E27FC236}">
                    <a16:creationId xmlns:a16="http://schemas.microsoft.com/office/drawing/2014/main" id="{D7C02027-C3ED-A8E4-4E80-C5E6639EBDA8}"/>
                  </a:ext>
                </a:extLst>
              </p:cNvPr>
              <p:cNvGrpSpPr/>
              <p:nvPr/>
            </p:nvGrpSpPr>
            <p:grpSpPr>
              <a:xfrm>
                <a:off x="5959410" y="3109245"/>
                <a:ext cx="229171" cy="485245"/>
                <a:chOff x="5959410" y="3109245"/>
                <a:chExt cx="229171" cy="485245"/>
              </a:xfrm>
            </p:grpSpPr>
            <p:sp>
              <p:nvSpPr>
                <p:cNvPr id="369" name="任意多边形: 形状 368">
                  <a:extLst>
                    <a:ext uri="{FF2B5EF4-FFF2-40B4-BE49-F238E27FC236}">
                      <a16:creationId xmlns:a16="http://schemas.microsoft.com/office/drawing/2014/main" id="{6F0B073D-1AA5-B5EC-C3D6-972424A0AEF8}"/>
                    </a:ext>
                  </a:extLst>
                </p:cNvPr>
                <p:cNvSpPr/>
                <p:nvPr/>
              </p:nvSpPr>
              <p:spPr>
                <a:xfrm>
                  <a:off x="6004750" y="3109245"/>
                  <a:ext cx="174498" cy="231838"/>
                </a:xfrm>
                <a:custGeom>
                  <a:avLst/>
                  <a:gdLst>
                    <a:gd name="connsiteX0" fmla="*/ 127635 w 174498"/>
                    <a:gd name="connsiteY0" fmla="*/ 143351 h 231838"/>
                    <a:gd name="connsiteX1" fmla="*/ 114110 w 174498"/>
                    <a:gd name="connsiteY1" fmla="*/ 172307 h 231838"/>
                    <a:gd name="connsiteX2" fmla="*/ 174498 w 174498"/>
                    <a:gd name="connsiteY2" fmla="*/ 231838 h 231838"/>
                    <a:gd name="connsiteX3" fmla="*/ 139446 w 174498"/>
                    <a:gd name="connsiteY3" fmla="*/ 110776 h 231838"/>
                    <a:gd name="connsiteX4" fmla="*/ 75248 w 174498"/>
                    <a:gd name="connsiteY4" fmla="*/ 6001 h 231838"/>
                    <a:gd name="connsiteX5" fmla="*/ 69723 w 174498"/>
                    <a:gd name="connsiteY5" fmla="*/ 0 h 231838"/>
                    <a:gd name="connsiteX6" fmla="*/ 0 w 174498"/>
                    <a:gd name="connsiteY6" fmla="*/ 35052 h 231838"/>
                    <a:gd name="connsiteX7" fmla="*/ 4001 w 174498"/>
                    <a:gd name="connsiteY7" fmla="*/ 40291 h 231838"/>
                    <a:gd name="connsiteX8" fmla="*/ 3429 w 174498"/>
                    <a:gd name="connsiteY8" fmla="*/ 40576 h 231838"/>
                    <a:gd name="connsiteX9" fmla="*/ 127635 w 174498"/>
                    <a:gd name="connsiteY9" fmla="*/ 143351 h 231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4498" h="231838">
                      <a:moveTo>
                        <a:pt x="127635" y="143351"/>
                      </a:moveTo>
                      <a:lnTo>
                        <a:pt x="114110" y="172307"/>
                      </a:lnTo>
                      <a:cubicBezTo>
                        <a:pt x="114110" y="172307"/>
                        <a:pt x="155353" y="204502"/>
                        <a:pt x="174498" y="231838"/>
                      </a:cubicBezTo>
                      <a:cubicBezTo>
                        <a:pt x="174498" y="231838"/>
                        <a:pt x="168307" y="162401"/>
                        <a:pt x="139446" y="110776"/>
                      </a:cubicBezTo>
                      <a:lnTo>
                        <a:pt x="75248" y="6001"/>
                      </a:lnTo>
                      <a:lnTo>
                        <a:pt x="69723" y="0"/>
                      </a:lnTo>
                      <a:cubicBezTo>
                        <a:pt x="69723" y="0"/>
                        <a:pt x="33718" y="10097"/>
                        <a:pt x="0" y="35052"/>
                      </a:cubicBezTo>
                      <a:lnTo>
                        <a:pt x="4001" y="40291"/>
                      </a:lnTo>
                      <a:cubicBezTo>
                        <a:pt x="4001" y="40291"/>
                        <a:pt x="3810" y="40386"/>
                        <a:pt x="3429" y="40576"/>
                      </a:cubicBezTo>
                      <a:cubicBezTo>
                        <a:pt x="3429" y="40672"/>
                        <a:pt x="70485" y="121063"/>
                        <a:pt x="127635" y="143351"/>
                      </a:cubicBezTo>
                      <a:close/>
                    </a:path>
                  </a:pathLst>
                </a:custGeom>
                <a:solidFill>
                  <a:srgbClr val="FBC7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" name="任意多边形: 形状 369">
                  <a:extLst>
                    <a:ext uri="{FF2B5EF4-FFF2-40B4-BE49-F238E27FC236}">
                      <a16:creationId xmlns:a16="http://schemas.microsoft.com/office/drawing/2014/main" id="{BC046219-B885-2828-E415-A3B7E30DFC74}"/>
                    </a:ext>
                  </a:extLst>
                </p:cNvPr>
                <p:cNvSpPr/>
                <p:nvPr/>
              </p:nvSpPr>
              <p:spPr>
                <a:xfrm>
                  <a:off x="5974555" y="3149917"/>
                  <a:ext cx="214026" cy="283951"/>
                </a:xfrm>
                <a:custGeom>
                  <a:avLst/>
                  <a:gdLst>
                    <a:gd name="connsiteX0" fmla="*/ 53435 w 214026"/>
                    <a:gd name="connsiteY0" fmla="*/ 133636 h 283951"/>
                    <a:gd name="connsiteX1" fmla="*/ 214027 w 214026"/>
                    <a:gd name="connsiteY1" fmla="*/ 280511 h 283951"/>
                    <a:gd name="connsiteX2" fmla="*/ 204692 w 214026"/>
                    <a:gd name="connsiteY2" fmla="*/ 191167 h 283951"/>
                    <a:gd name="connsiteX3" fmla="*/ 144304 w 214026"/>
                    <a:gd name="connsiteY3" fmla="*/ 131635 h 283951"/>
                    <a:gd name="connsiteX4" fmla="*/ 157829 w 214026"/>
                    <a:gd name="connsiteY4" fmla="*/ 102680 h 283951"/>
                    <a:gd name="connsiteX5" fmla="*/ 33528 w 214026"/>
                    <a:gd name="connsiteY5" fmla="*/ 0 h 283951"/>
                    <a:gd name="connsiteX6" fmla="*/ 0 w 214026"/>
                    <a:gd name="connsiteY6" fmla="*/ 22479 h 283951"/>
                    <a:gd name="connsiteX7" fmla="*/ 53435 w 214026"/>
                    <a:gd name="connsiteY7" fmla="*/ 133636 h 283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4026" h="283951">
                      <a:moveTo>
                        <a:pt x="53435" y="133636"/>
                      </a:moveTo>
                      <a:cubicBezTo>
                        <a:pt x="61341" y="226505"/>
                        <a:pt x="79439" y="301085"/>
                        <a:pt x="214027" y="280511"/>
                      </a:cubicBezTo>
                      <a:cubicBezTo>
                        <a:pt x="213360" y="230314"/>
                        <a:pt x="204692" y="191167"/>
                        <a:pt x="204692" y="191167"/>
                      </a:cubicBezTo>
                      <a:cubicBezTo>
                        <a:pt x="185642" y="163735"/>
                        <a:pt x="144304" y="131635"/>
                        <a:pt x="144304" y="131635"/>
                      </a:cubicBezTo>
                      <a:lnTo>
                        <a:pt x="157829" y="102680"/>
                      </a:lnTo>
                      <a:cubicBezTo>
                        <a:pt x="100679" y="80486"/>
                        <a:pt x="33528" y="0"/>
                        <a:pt x="33528" y="0"/>
                      </a:cubicBezTo>
                      <a:cubicBezTo>
                        <a:pt x="30670" y="1429"/>
                        <a:pt x="16002" y="8763"/>
                        <a:pt x="0" y="22479"/>
                      </a:cubicBezTo>
                      <a:cubicBezTo>
                        <a:pt x="191" y="22479"/>
                        <a:pt x="45530" y="40862"/>
                        <a:pt x="53435" y="133636"/>
                      </a:cubicBezTo>
                      <a:close/>
                    </a:path>
                  </a:pathLst>
                </a:custGeom>
                <a:solidFill>
                  <a:srgbClr val="F8AD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" name="任意多边形: 形状 370">
                  <a:extLst>
                    <a:ext uri="{FF2B5EF4-FFF2-40B4-BE49-F238E27FC236}">
                      <a16:creationId xmlns:a16="http://schemas.microsoft.com/office/drawing/2014/main" id="{4CB94B30-79A9-27A0-461C-C28DECAA6663}"/>
                    </a:ext>
                  </a:extLst>
                </p:cNvPr>
                <p:cNvSpPr/>
                <p:nvPr/>
              </p:nvSpPr>
              <p:spPr>
                <a:xfrm>
                  <a:off x="5959410" y="3472910"/>
                  <a:ext cx="222027" cy="121581"/>
                </a:xfrm>
                <a:custGeom>
                  <a:avLst/>
                  <a:gdLst>
                    <a:gd name="connsiteX0" fmla="*/ 23908 w 222027"/>
                    <a:gd name="connsiteY0" fmla="*/ 0 h 121581"/>
                    <a:gd name="connsiteX1" fmla="*/ 0 w 222027"/>
                    <a:gd name="connsiteY1" fmla="*/ 60484 h 121581"/>
                    <a:gd name="connsiteX2" fmla="*/ 22765 w 222027"/>
                    <a:gd name="connsiteY2" fmla="*/ 83820 h 121581"/>
                    <a:gd name="connsiteX3" fmla="*/ 186690 w 222027"/>
                    <a:gd name="connsiteY3" fmla="*/ 119253 h 121581"/>
                    <a:gd name="connsiteX4" fmla="*/ 222028 w 222027"/>
                    <a:gd name="connsiteY4" fmla="*/ 38671 h 121581"/>
                    <a:gd name="connsiteX5" fmla="*/ 23908 w 222027"/>
                    <a:gd name="connsiteY5" fmla="*/ 0 h 121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2027" h="121581">
                      <a:moveTo>
                        <a:pt x="23908" y="0"/>
                      </a:moveTo>
                      <a:lnTo>
                        <a:pt x="0" y="60484"/>
                      </a:lnTo>
                      <a:cubicBezTo>
                        <a:pt x="0" y="60484"/>
                        <a:pt x="10382" y="74486"/>
                        <a:pt x="22765" y="83820"/>
                      </a:cubicBezTo>
                      <a:cubicBezTo>
                        <a:pt x="103251" y="135160"/>
                        <a:pt x="186690" y="119253"/>
                        <a:pt x="186690" y="119253"/>
                      </a:cubicBezTo>
                      <a:cubicBezTo>
                        <a:pt x="204883" y="96202"/>
                        <a:pt x="215837" y="67818"/>
                        <a:pt x="222028" y="38671"/>
                      </a:cubicBezTo>
                      <a:cubicBezTo>
                        <a:pt x="180785" y="54959"/>
                        <a:pt x="102203" y="70294"/>
                        <a:pt x="23908" y="0"/>
                      </a:cubicBezTo>
                      <a:close/>
                    </a:path>
                  </a:pathLst>
                </a:custGeom>
                <a:solidFill>
                  <a:srgbClr val="F8AD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2" name="图形 364">
                <a:extLst>
                  <a:ext uri="{FF2B5EF4-FFF2-40B4-BE49-F238E27FC236}">
                    <a16:creationId xmlns:a16="http://schemas.microsoft.com/office/drawing/2014/main" id="{7577326D-D781-6432-2D00-3F14F3E9C294}"/>
                  </a:ext>
                </a:extLst>
              </p:cNvPr>
              <p:cNvGrpSpPr/>
              <p:nvPr/>
            </p:nvGrpSpPr>
            <p:grpSpPr>
              <a:xfrm>
                <a:off x="6144100" y="3112008"/>
                <a:ext cx="210216" cy="474249"/>
                <a:chOff x="6144100" y="3112008"/>
                <a:chExt cx="210216" cy="474249"/>
              </a:xfrm>
            </p:grpSpPr>
            <p:sp>
              <p:nvSpPr>
                <p:cNvPr id="373" name="任意多边形: 形状 372">
                  <a:extLst>
                    <a:ext uri="{FF2B5EF4-FFF2-40B4-BE49-F238E27FC236}">
                      <a16:creationId xmlns:a16="http://schemas.microsoft.com/office/drawing/2014/main" id="{4D6DBDAA-4346-816A-AE87-1B8B50AF39A5}"/>
                    </a:ext>
                  </a:extLst>
                </p:cNvPr>
                <p:cNvSpPr/>
                <p:nvPr/>
              </p:nvSpPr>
              <p:spPr>
                <a:xfrm>
                  <a:off x="6144100" y="3112008"/>
                  <a:ext cx="71151" cy="228981"/>
                </a:xfrm>
                <a:custGeom>
                  <a:avLst/>
                  <a:gdLst>
                    <a:gd name="connsiteX0" fmla="*/ 41243 w 71151"/>
                    <a:gd name="connsiteY0" fmla="*/ 128683 h 228981"/>
                    <a:gd name="connsiteX1" fmla="*/ 56102 w 71151"/>
                    <a:gd name="connsiteY1" fmla="*/ 24670 h 228981"/>
                    <a:gd name="connsiteX2" fmla="*/ 56483 w 71151"/>
                    <a:gd name="connsiteY2" fmla="*/ 20669 h 228981"/>
                    <a:gd name="connsiteX3" fmla="*/ 1715 w 71151"/>
                    <a:gd name="connsiteY3" fmla="*/ 0 h 228981"/>
                    <a:gd name="connsiteX4" fmla="*/ 0 w 71151"/>
                    <a:gd name="connsiteY4" fmla="*/ 107918 h 228981"/>
                    <a:gd name="connsiteX5" fmla="*/ 35052 w 71151"/>
                    <a:gd name="connsiteY5" fmla="*/ 228981 h 228981"/>
                    <a:gd name="connsiteX6" fmla="*/ 71152 w 71151"/>
                    <a:gd name="connsiteY6" fmla="*/ 150019 h 228981"/>
                    <a:gd name="connsiteX7" fmla="*/ 41243 w 71151"/>
                    <a:gd name="connsiteY7" fmla="*/ 128683 h 228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1151" h="228981">
                      <a:moveTo>
                        <a:pt x="41243" y="128683"/>
                      </a:moveTo>
                      <a:cubicBezTo>
                        <a:pt x="41243" y="128683"/>
                        <a:pt x="56102" y="73438"/>
                        <a:pt x="56102" y="24670"/>
                      </a:cubicBezTo>
                      <a:lnTo>
                        <a:pt x="56483" y="20669"/>
                      </a:lnTo>
                      <a:lnTo>
                        <a:pt x="1715" y="0"/>
                      </a:lnTo>
                      <a:lnTo>
                        <a:pt x="0" y="107918"/>
                      </a:lnTo>
                      <a:cubicBezTo>
                        <a:pt x="28861" y="159544"/>
                        <a:pt x="35052" y="228981"/>
                        <a:pt x="35052" y="228981"/>
                      </a:cubicBezTo>
                      <a:cubicBezTo>
                        <a:pt x="35052" y="228981"/>
                        <a:pt x="51340" y="184880"/>
                        <a:pt x="71152" y="150019"/>
                      </a:cubicBezTo>
                      <a:lnTo>
                        <a:pt x="41243" y="128683"/>
                      </a:lnTo>
                      <a:close/>
                    </a:path>
                  </a:pathLst>
                </a:custGeom>
                <a:solidFill>
                  <a:srgbClr val="FBC7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" name="任意多边形: 形状 373">
                  <a:extLst>
                    <a:ext uri="{FF2B5EF4-FFF2-40B4-BE49-F238E27FC236}">
                      <a16:creationId xmlns:a16="http://schemas.microsoft.com/office/drawing/2014/main" id="{1F74FF00-4DD1-3EA4-39CB-FBEA61F68B0C}"/>
                    </a:ext>
                  </a:extLst>
                </p:cNvPr>
                <p:cNvSpPr/>
                <p:nvPr/>
              </p:nvSpPr>
              <p:spPr>
                <a:xfrm>
                  <a:off x="6179343" y="3136677"/>
                  <a:ext cx="174974" cy="449580"/>
                </a:xfrm>
                <a:custGeom>
                  <a:avLst/>
                  <a:gdLst>
                    <a:gd name="connsiteX0" fmla="*/ 156496 w 174974"/>
                    <a:gd name="connsiteY0" fmla="*/ 366998 h 449580"/>
                    <a:gd name="connsiteX1" fmla="*/ 112014 w 174974"/>
                    <a:gd name="connsiteY1" fmla="*/ 379190 h 449580"/>
                    <a:gd name="connsiteX2" fmla="*/ 94012 w 174974"/>
                    <a:gd name="connsiteY2" fmla="*/ 308801 h 449580"/>
                    <a:gd name="connsiteX3" fmla="*/ 123063 w 174974"/>
                    <a:gd name="connsiteY3" fmla="*/ 271843 h 449580"/>
                    <a:gd name="connsiteX4" fmla="*/ 123063 w 174974"/>
                    <a:gd name="connsiteY4" fmla="*/ 271843 h 449580"/>
                    <a:gd name="connsiteX5" fmla="*/ 105347 w 174974"/>
                    <a:gd name="connsiteY5" fmla="*/ 130397 h 449580"/>
                    <a:gd name="connsiteX6" fmla="*/ 20955 w 174974"/>
                    <a:gd name="connsiteY6" fmla="*/ 0 h 449580"/>
                    <a:gd name="connsiteX7" fmla="*/ 6096 w 174974"/>
                    <a:gd name="connsiteY7" fmla="*/ 104013 h 449580"/>
                    <a:gd name="connsiteX8" fmla="*/ 36100 w 174974"/>
                    <a:gd name="connsiteY8" fmla="*/ 125444 h 449580"/>
                    <a:gd name="connsiteX9" fmla="*/ 0 w 174974"/>
                    <a:gd name="connsiteY9" fmla="*/ 204406 h 449580"/>
                    <a:gd name="connsiteX10" fmla="*/ 2476 w 174974"/>
                    <a:gd name="connsiteY10" fmla="*/ 373380 h 449580"/>
                    <a:gd name="connsiteX11" fmla="*/ 26289 w 174974"/>
                    <a:gd name="connsiteY11" fmla="*/ 449580 h 449580"/>
                    <a:gd name="connsiteX12" fmla="*/ 145637 w 174974"/>
                    <a:gd name="connsiteY12" fmla="*/ 421481 h 449580"/>
                    <a:gd name="connsiteX13" fmla="*/ 174974 w 174974"/>
                    <a:gd name="connsiteY13" fmla="*/ 405574 h 449580"/>
                    <a:gd name="connsiteX14" fmla="*/ 156496 w 174974"/>
                    <a:gd name="connsiteY14" fmla="*/ 366998 h 449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74974" h="449580">
                      <a:moveTo>
                        <a:pt x="156496" y="366998"/>
                      </a:moveTo>
                      <a:cubicBezTo>
                        <a:pt x="156496" y="366998"/>
                        <a:pt x="131064" y="376047"/>
                        <a:pt x="112014" y="379190"/>
                      </a:cubicBezTo>
                      <a:cubicBezTo>
                        <a:pt x="112014" y="379190"/>
                        <a:pt x="92488" y="356426"/>
                        <a:pt x="94012" y="308801"/>
                      </a:cubicBezTo>
                      <a:cubicBezTo>
                        <a:pt x="94012" y="308801"/>
                        <a:pt x="111443" y="296513"/>
                        <a:pt x="123063" y="271843"/>
                      </a:cubicBezTo>
                      <a:lnTo>
                        <a:pt x="123063" y="271843"/>
                      </a:lnTo>
                      <a:cubicBezTo>
                        <a:pt x="131921" y="203264"/>
                        <a:pt x="105918" y="131826"/>
                        <a:pt x="105347" y="130397"/>
                      </a:cubicBezTo>
                      <a:cubicBezTo>
                        <a:pt x="71342" y="61151"/>
                        <a:pt x="20955" y="0"/>
                        <a:pt x="20955" y="0"/>
                      </a:cubicBezTo>
                      <a:cubicBezTo>
                        <a:pt x="20955" y="48768"/>
                        <a:pt x="6096" y="104013"/>
                        <a:pt x="6096" y="104013"/>
                      </a:cubicBezTo>
                      <a:lnTo>
                        <a:pt x="36100" y="125444"/>
                      </a:lnTo>
                      <a:cubicBezTo>
                        <a:pt x="16288" y="160401"/>
                        <a:pt x="0" y="204406"/>
                        <a:pt x="0" y="204406"/>
                      </a:cubicBezTo>
                      <a:cubicBezTo>
                        <a:pt x="0" y="204406"/>
                        <a:pt x="19431" y="292037"/>
                        <a:pt x="2476" y="373380"/>
                      </a:cubicBezTo>
                      <a:cubicBezTo>
                        <a:pt x="5334" y="393954"/>
                        <a:pt x="11906" y="427196"/>
                        <a:pt x="26289" y="449580"/>
                      </a:cubicBezTo>
                      <a:cubicBezTo>
                        <a:pt x="26289" y="449580"/>
                        <a:pt x="87154" y="443198"/>
                        <a:pt x="145637" y="421481"/>
                      </a:cubicBezTo>
                      <a:cubicBezTo>
                        <a:pt x="145637" y="421481"/>
                        <a:pt x="167640" y="411956"/>
                        <a:pt x="174974" y="405574"/>
                      </a:cubicBezTo>
                      <a:cubicBezTo>
                        <a:pt x="174974" y="405670"/>
                        <a:pt x="162782" y="380238"/>
                        <a:pt x="156496" y="366998"/>
                      </a:cubicBezTo>
                      <a:close/>
                    </a:path>
                  </a:pathLst>
                </a:custGeom>
                <a:solidFill>
                  <a:srgbClr val="F8AD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75" name="图形 364">
              <a:extLst>
                <a:ext uri="{FF2B5EF4-FFF2-40B4-BE49-F238E27FC236}">
                  <a16:creationId xmlns:a16="http://schemas.microsoft.com/office/drawing/2014/main" id="{1CFC5C39-A644-569F-00BF-7A12C8EE3FDD}"/>
                </a:ext>
              </a:extLst>
            </p:cNvPr>
            <p:cNvGrpSpPr/>
            <p:nvPr/>
          </p:nvGrpSpPr>
          <p:grpSpPr>
            <a:xfrm>
              <a:off x="5951089" y="2728245"/>
              <a:ext cx="407188" cy="382373"/>
              <a:chOff x="5951089" y="2728245"/>
              <a:chExt cx="407188" cy="382373"/>
            </a:xfrm>
          </p:grpSpPr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E797E111-CCB5-9901-85A6-469CF86B7255}"/>
                  </a:ext>
                </a:extLst>
              </p:cNvPr>
              <p:cNvSpPr/>
              <p:nvPr/>
            </p:nvSpPr>
            <p:spPr>
              <a:xfrm>
                <a:off x="6082950" y="3094577"/>
                <a:ext cx="95" cy="9525"/>
              </a:xfrm>
              <a:custGeom>
                <a:avLst/>
                <a:gdLst>
                  <a:gd name="connsiteX0" fmla="*/ 0 w 95"/>
                  <a:gd name="connsiteY0" fmla="*/ 0 h 9525"/>
                  <a:gd name="connsiteX1" fmla="*/ 95 w 95"/>
                  <a:gd name="connsiteY1" fmla="*/ 0 h 9525"/>
                  <a:gd name="connsiteX2" fmla="*/ 95 w 95"/>
                  <a:gd name="connsiteY2" fmla="*/ 0 h 9525"/>
                  <a:gd name="connsiteX3" fmla="*/ 0 w 95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" h="9525">
                    <a:moveTo>
                      <a:pt x="0" y="0"/>
                    </a:moveTo>
                    <a:cubicBezTo>
                      <a:pt x="0" y="0"/>
                      <a:pt x="95" y="0"/>
                      <a:pt x="95" y="0"/>
                    </a:cubicBezTo>
                    <a:lnTo>
                      <a:pt x="95" y="0"/>
                    </a:lnTo>
                    <a:cubicBezTo>
                      <a:pt x="95" y="0"/>
                      <a:pt x="95" y="0"/>
                      <a:pt x="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5387841B-4CDF-AD0B-05C9-B02290054793}"/>
                  </a:ext>
                </a:extLst>
              </p:cNvPr>
              <p:cNvSpPr/>
              <p:nvPr/>
            </p:nvSpPr>
            <p:spPr>
              <a:xfrm>
                <a:off x="5951089" y="2728245"/>
                <a:ext cx="407188" cy="382373"/>
              </a:xfrm>
              <a:custGeom>
                <a:avLst/>
                <a:gdLst>
                  <a:gd name="connsiteX0" fmla="*/ 385798 w 407188"/>
                  <a:gd name="connsiteY0" fmla="*/ 109538 h 382373"/>
                  <a:gd name="connsiteX1" fmla="*/ 328648 w 407188"/>
                  <a:gd name="connsiteY1" fmla="*/ 38481 h 382373"/>
                  <a:gd name="connsiteX2" fmla="*/ 258353 w 407188"/>
                  <a:gd name="connsiteY2" fmla="*/ 0 h 382373"/>
                  <a:gd name="connsiteX3" fmla="*/ 162722 w 407188"/>
                  <a:gd name="connsiteY3" fmla="*/ 70676 h 382373"/>
                  <a:gd name="connsiteX4" fmla="*/ 117859 w 407188"/>
                  <a:gd name="connsiteY4" fmla="*/ 113538 h 382373"/>
                  <a:gd name="connsiteX5" fmla="*/ 97190 w 407188"/>
                  <a:gd name="connsiteY5" fmla="*/ 177451 h 382373"/>
                  <a:gd name="connsiteX6" fmla="*/ 77188 w 407188"/>
                  <a:gd name="connsiteY6" fmla="*/ 242506 h 382373"/>
                  <a:gd name="connsiteX7" fmla="*/ 43279 w 407188"/>
                  <a:gd name="connsiteY7" fmla="*/ 186404 h 382373"/>
                  <a:gd name="connsiteX8" fmla="*/ 8322 w 407188"/>
                  <a:gd name="connsiteY8" fmla="*/ 254127 h 382373"/>
                  <a:gd name="connsiteX9" fmla="*/ 63948 w 407188"/>
                  <a:gd name="connsiteY9" fmla="*/ 271844 h 382373"/>
                  <a:gd name="connsiteX10" fmla="*/ 131861 w 407188"/>
                  <a:gd name="connsiteY10" fmla="*/ 366332 h 382373"/>
                  <a:gd name="connsiteX11" fmla="*/ 131956 w 407188"/>
                  <a:gd name="connsiteY11" fmla="*/ 366332 h 382373"/>
                  <a:gd name="connsiteX12" fmla="*/ 131956 w 407188"/>
                  <a:gd name="connsiteY12" fmla="*/ 366332 h 382373"/>
                  <a:gd name="connsiteX13" fmla="*/ 194917 w 407188"/>
                  <a:gd name="connsiteY13" fmla="*/ 378809 h 382373"/>
                  <a:gd name="connsiteX14" fmla="*/ 341983 w 407188"/>
                  <a:gd name="connsiteY14" fmla="*/ 344043 h 382373"/>
                  <a:gd name="connsiteX15" fmla="*/ 393608 w 407188"/>
                  <a:gd name="connsiteY15" fmla="*/ 170974 h 382373"/>
                  <a:gd name="connsiteX16" fmla="*/ 385798 w 407188"/>
                  <a:gd name="connsiteY16" fmla="*/ 109538 h 382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07188" h="382373">
                    <a:moveTo>
                      <a:pt x="385798" y="109538"/>
                    </a:moveTo>
                    <a:cubicBezTo>
                      <a:pt x="388274" y="74486"/>
                      <a:pt x="395704" y="50768"/>
                      <a:pt x="328648" y="38481"/>
                    </a:cubicBezTo>
                    <a:cubicBezTo>
                      <a:pt x="261592" y="26194"/>
                      <a:pt x="258353" y="0"/>
                      <a:pt x="258353" y="0"/>
                    </a:cubicBezTo>
                    <a:cubicBezTo>
                      <a:pt x="251209" y="62293"/>
                      <a:pt x="197203" y="69818"/>
                      <a:pt x="162722" y="70676"/>
                    </a:cubicBezTo>
                    <a:cubicBezTo>
                      <a:pt x="128147" y="71438"/>
                      <a:pt x="118240" y="88582"/>
                      <a:pt x="117859" y="113538"/>
                    </a:cubicBezTo>
                    <a:cubicBezTo>
                      <a:pt x="117478" y="138589"/>
                      <a:pt x="130147" y="153257"/>
                      <a:pt x="97190" y="177451"/>
                    </a:cubicBezTo>
                    <a:cubicBezTo>
                      <a:pt x="64234" y="201644"/>
                      <a:pt x="77188" y="242506"/>
                      <a:pt x="77188" y="242506"/>
                    </a:cubicBezTo>
                    <a:cubicBezTo>
                      <a:pt x="62900" y="226123"/>
                      <a:pt x="69377" y="192500"/>
                      <a:pt x="43279" y="186404"/>
                    </a:cubicBezTo>
                    <a:cubicBezTo>
                      <a:pt x="11941" y="179070"/>
                      <a:pt x="-13871" y="219742"/>
                      <a:pt x="8322" y="254127"/>
                    </a:cubicBezTo>
                    <a:cubicBezTo>
                      <a:pt x="30610" y="288512"/>
                      <a:pt x="63948" y="271844"/>
                      <a:pt x="63948" y="271844"/>
                    </a:cubicBezTo>
                    <a:cubicBezTo>
                      <a:pt x="72520" y="326326"/>
                      <a:pt x="102715" y="353092"/>
                      <a:pt x="131861" y="366332"/>
                    </a:cubicBezTo>
                    <a:cubicBezTo>
                      <a:pt x="131861" y="366332"/>
                      <a:pt x="131956" y="366332"/>
                      <a:pt x="131956" y="366332"/>
                    </a:cubicBezTo>
                    <a:lnTo>
                      <a:pt x="131956" y="366332"/>
                    </a:lnTo>
                    <a:cubicBezTo>
                      <a:pt x="164056" y="380810"/>
                      <a:pt x="194917" y="378809"/>
                      <a:pt x="194917" y="378809"/>
                    </a:cubicBezTo>
                    <a:cubicBezTo>
                      <a:pt x="194917" y="378809"/>
                      <a:pt x="281690" y="398812"/>
                      <a:pt x="341983" y="344043"/>
                    </a:cubicBezTo>
                    <a:cubicBezTo>
                      <a:pt x="402371" y="289274"/>
                      <a:pt x="423802" y="244030"/>
                      <a:pt x="393608" y="170974"/>
                    </a:cubicBezTo>
                    <a:cubicBezTo>
                      <a:pt x="393704" y="171069"/>
                      <a:pt x="383798" y="137636"/>
                      <a:pt x="385798" y="109538"/>
                    </a:cubicBezTo>
                    <a:close/>
                  </a:path>
                </a:pathLst>
              </a:custGeom>
              <a:solidFill>
                <a:srgbClr val="FBCCA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7BC543FB-4480-3136-571D-23092FB607B3}"/>
                </a:ext>
              </a:extLst>
            </p:cNvPr>
            <p:cNvSpPr/>
            <p:nvPr/>
          </p:nvSpPr>
          <p:spPr>
            <a:xfrm>
              <a:off x="5913982" y="3040480"/>
              <a:ext cx="4362" cy="4280"/>
            </a:xfrm>
            <a:custGeom>
              <a:avLst/>
              <a:gdLst>
                <a:gd name="connsiteX0" fmla="*/ 2757 w 4362"/>
                <a:gd name="connsiteY0" fmla="*/ 4281 h 4280"/>
                <a:gd name="connsiteX1" fmla="*/ 1709 w 4362"/>
                <a:gd name="connsiteY1" fmla="*/ 3900 h 4280"/>
                <a:gd name="connsiteX2" fmla="*/ 566 w 4362"/>
                <a:gd name="connsiteY2" fmla="*/ 2947 h 4280"/>
                <a:gd name="connsiteX3" fmla="*/ 375 w 4362"/>
                <a:gd name="connsiteY3" fmla="*/ 566 h 4280"/>
                <a:gd name="connsiteX4" fmla="*/ 2661 w 4362"/>
                <a:gd name="connsiteY4" fmla="*/ 375 h 4280"/>
                <a:gd name="connsiteX5" fmla="*/ 3709 w 4362"/>
                <a:gd name="connsiteY5" fmla="*/ 1233 h 4280"/>
                <a:gd name="connsiteX6" fmla="*/ 3995 w 4362"/>
                <a:gd name="connsiteY6" fmla="*/ 3614 h 4280"/>
                <a:gd name="connsiteX7" fmla="*/ 2757 w 4362"/>
                <a:gd name="connsiteY7" fmla="*/ 4281 h 4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62" h="4280">
                  <a:moveTo>
                    <a:pt x="2757" y="4281"/>
                  </a:moveTo>
                  <a:cubicBezTo>
                    <a:pt x="2376" y="4281"/>
                    <a:pt x="1995" y="4185"/>
                    <a:pt x="1709" y="3900"/>
                  </a:cubicBezTo>
                  <a:cubicBezTo>
                    <a:pt x="947" y="3328"/>
                    <a:pt x="566" y="2947"/>
                    <a:pt x="566" y="2947"/>
                  </a:cubicBezTo>
                  <a:cubicBezTo>
                    <a:pt x="-101" y="2376"/>
                    <a:pt x="-196" y="1328"/>
                    <a:pt x="375" y="566"/>
                  </a:cubicBezTo>
                  <a:cubicBezTo>
                    <a:pt x="947" y="-101"/>
                    <a:pt x="1995" y="-196"/>
                    <a:pt x="2661" y="375"/>
                  </a:cubicBezTo>
                  <a:lnTo>
                    <a:pt x="3709" y="1233"/>
                  </a:lnTo>
                  <a:cubicBezTo>
                    <a:pt x="4471" y="1804"/>
                    <a:pt x="4566" y="2852"/>
                    <a:pt x="3995" y="3614"/>
                  </a:cubicBezTo>
                  <a:cubicBezTo>
                    <a:pt x="3709" y="4090"/>
                    <a:pt x="3233" y="4281"/>
                    <a:pt x="2757" y="4281"/>
                  </a:cubicBezTo>
                  <a:close/>
                </a:path>
              </a:pathLst>
            </a:custGeom>
            <a:solidFill>
              <a:srgbClr val="CAFF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535D8843-5EFE-3C64-9ED7-D468103E1DC7}"/>
                </a:ext>
              </a:extLst>
            </p:cNvPr>
            <p:cNvSpPr/>
            <p:nvPr/>
          </p:nvSpPr>
          <p:spPr>
            <a:xfrm>
              <a:off x="6080092" y="3094672"/>
              <a:ext cx="66008" cy="125348"/>
            </a:xfrm>
            <a:custGeom>
              <a:avLst/>
              <a:gdLst>
                <a:gd name="connsiteX0" fmla="*/ 65818 w 66008"/>
                <a:gd name="connsiteY0" fmla="*/ 17431 h 125348"/>
                <a:gd name="connsiteX1" fmla="*/ 66008 w 66008"/>
                <a:gd name="connsiteY1" fmla="*/ 12478 h 125348"/>
                <a:gd name="connsiteX2" fmla="*/ 3048 w 66008"/>
                <a:gd name="connsiteY2" fmla="*/ 0 h 125348"/>
                <a:gd name="connsiteX3" fmla="*/ 4763 w 66008"/>
                <a:gd name="connsiteY3" fmla="*/ 18574 h 125348"/>
                <a:gd name="connsiteX4" fmla="*/ 0 w 66008"/>
                <a:gd name="connsiteY4" fmla="*/ 20574 h 125348"/>
                <a:gd name="connsiteX5" fmla="*/ 64198 w 66008"/>
                <a:gd name="connsiteY5" fmla="*/ 125349 h 125348"/>
                <a:gd name="connsiteX6" fmla="*/ 65818 w 66008"/>
                <a:gd name="connsiteY6" fmla="*/ 17431 h 125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008" h="125348">
                  <a:moveTo>
                    <a:pt x="65818" y="17431"/>
                  </a:moveTo>
                  <a:lnTo>
                    <a:pt x="66008" y="12478"/>
                  </a:lnTo>
                  <a:cubicBezTo>
                    <a:pt x="66008" y="12478"/>
                    <a:pt x="35052" y="14478"/>
                    <a:pt x="3048" y="0"/>
                  </a:cubicBezTo>
                  <a:lnTo>
                    <a:pt x="4763" y="18574"/>
                  </a:lnTo>
                  <a:lnTo>
                    <a:pt x="0" y="20574"/>
                  </a:lnTo>
                  <a:lnTo>
                    <a:pt x="64198" y="125349"/>
                  </a:lnTo>
                  <a:lnTo>
                    <a:pt x="65818" y="17431"/>
                  </a:lnTo>
                  <a:close/>
                </a:path>
              </a:pathLst>
            </a:custGeom>
            <a:solidFill>
              <a:srgbClr val="F6BC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915F8CF3-1203-0AD0-657E-1C4E9C183D14}"/>
                </a:ext>
              </a:extLst>
            </p:cNvPr>
            <p:cNvSpPr/>
            <p:nvPr/>
          </p:nvSpPr>
          <p:spPr>
            <a:xfrm>
              <a:off x="5976895" y="3510152"/>
              <a:ext cx="373326" cy="295892"/>
            </a:xfrm>
            <a:custGeom>
              <a:avLst/>
              <a:gdLst>
                <a:gd name="connsiteX0" fmla="*/ 204829 w 373326"/>
                <a:gd name="connsiteY0" fmla="*/ 0 h 295892"/>
                <a:gd name="connsiteX1" fmla="*/ 169206 w 373326"/>
                <a:gd name="connsiteY1" fmla="*/ 82010 h 295892"/>
                <a:gd name="connsiteX2" fmla="*/ 5280 w 373326"/>
                <a:gd name="connsiteY2" fmla="*/ 46577 h 295892"/>
                <a:gd name="connsiteX3" fmla="*/ 5757 w 373326"/>
                <a:gd name="connsiteY3" fmla="*/ 277559 h 295892"/>
                <a:gd name="connsiteX4" fmla="*/ 373326 w 373326"/>
                <a:gd name="connsiteY4" fmla="*/ 269653 h 295892"/>
                <a:gd name="connsiteX5" fmla="*/ 347895 w 373326"/>
                <a:gd name="connsiteY5" fmla="*/ 48101 h 295892"/>
                <a:gd name="connsiteX6" fmla="*/ 228546 w 373326"/>
                <a:gd name="connsiteY6" fmla="*/ 76200 h 295892"/>
                <a:gd name="connsiteX7" fmla="*/ 204829 w 373326"/>
                <a:gd name="connsiteY7" fmla="*/ 0 h 29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3326" h="295892">
                  <a:moveTo>
                    <a:pt x="204829" y="0"/>
                  </a:moveTo>
                  <a:cubicBezTo>
                    <a:pt x="198638" y="29718"/>
                    <a:pt x="187684" y="58484"/>
                    <a:pt x="169206" y="82010"/>
                  </a:cubicBezTo>
                  <a:cubicBezTo>
                    <a:pt x="169206" y="82010"/>
                    <a:pt x="85767" y="97917"/>
                    <a:pt x="5280" y="46577"/>
                  </a:cubicBezTo>
                  <a:cubicBezTo>
                    <a:pt x="5280" y="46577"/>
                    <a:pt x="-6912" y="188690"/>
                    <a:pt x="5757" y="277559"/>
                  </a:cubicBezTo>
                  <a:cubicBezTo>
                    <a:pt x="5757" y="277559"/>
                    <a:pt x="141488" y="323660"/>
                    <a:pt x="373326" y="269653"/>
                  </a:cubicBezTo>
                  <a:cubicBezTo>
                    <a:pt x="373326" y="269653"/>
                    <a:pt x="368564" y="145828"/>
                    <a:pt x="347895" y="48101"/>
                  </a:cubicBezTo>
                  <a:cubicBezTo>
                    <a:pt x="289411" y="69818"/>
                    <a:pt x="228546" y="76200"/>
                    <a:pt x="228546" y="76200"/>
                  </a:cubicBezTo>
                  <a:cubicBezTo>
                    <a:pt x="214259" y="53816"/>
                    <a:pt x="207687" y="20574"/>
                    <a:pt x="204829" y="0"/>
                  </a:cubicBezTo>
                  <a:close/>
                </a:path>
              </a:pathLst>
            </a:custGeom>
            <a:solidFill>
              <a:srgbClr val="1E3D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52428A8C-0F7B-6498-209D-2B4C6892583A}"/>
                </a:ext>
              </a:extLst>
            </p:cNvPr>
            <p:cNvSpPr/>
            <p:nvPr/>
          </p:nvSpPr>
          <p:spPr>
            <a:xfrm>
              <a:off x="6055423" y="4199382"/>
              <a:ext cx="82962" cy="83281"/>
            </a:xfrm>
            <a:custGeom>
              <a:avLst/>
              <a:gdLst>
                <a:gd name="connsiteX0" fmla="*/ 47434 w 82962"/>
                <a:gd name="connsiteY0" fmla="*/ 48006 h 83281"/>
                <a:gd name="connsiteX1" fmla="*/ 0 w 82962"/>
                <a:gd name="connsiteY1" fmla="*/ 4191 h 83281"/>
                <a:gd name="connsiteX2" fmla="*/ 47434 w 82962"/>
                <a:gd name="connsiteY2" fmla="*/ 82963 h 83281"/>
                <a:gd name="connsiteX3" fmla="*/ 82963 w 82962"/>
                <a:gd name="connsiteY3" fmla="*/ 0 h 83281"/>
                <a:gd name="connsiteX4" fmla="*/ 47434 w 82962"/>
                <a:gd name="connsiteY4" fmla="*/ 48006 h 8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962" h="83281">
                  <a:moveTo>
                    <a:pt x="47434" y="48006"/>
                  </a:moveTo>
                  <a:cubicBezTo>
                    <a:pt x="9620" y="50578"/>
                    <a:pt x="571" y="7239"/>
                    <a:pt x="0" y="4191"/>
                  </a:cubicBezTo>
                  <a:cubicBezTo>
                    <a:pt x="5620" y="63722"/>
                    <a:pt x="17716" y="86296"/>
                    <a:pt x="47434" y="82963"/>
                  </a:cubicBezTo>
                  <a:cubicBezTo>
                    <a:pt x="70771" y="80296"/>
                    <a:pt x="79629" y="44863"/>
                    <a:pt x="82963" y="0"/>
                  </a:cubicBezTo>
                  <a:cubicBezTo>
                    <a:pt x="82867" y="286"/>
                    <a:pt x="76105" y="46006"/>
                    <a:pt x="47434" y="48006"/>
                  </a:cubicBezTo>
                  <a:close/>
                </a:path>
              </a:pathLst>
            </a:custGeom>
            <a:solidFill>
              <a:srgbClr val="1E3D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AD5041F8-5362-2EE3-CDD8-82D49C154421}"/>
                </a:ext>
              </a:extLst>
            </p:cNvPr>
            <p:cNvSpPr/>
            <p:nvPr/>
          </p:nvSpPr>
          <p:spPr>
            <a:xfrm>
              <a:off x="6036373" y="3799236"/>
              <a:ext cx="106129" cy="448261"/>
            </a:xfrm>
            <a:custGeom>
              <a:avLst/>
              <a:gdLst>
                <a:gd name="connsiteX0" fmla="*/ 104775 w 106129"/>
                <a:gd name="connsiteY0" fmla="*/ 6763 h 448261"/>
                <a:gd name="connsiteX1" fmla="*/ 0 w 106129"/>
                <a:gd name="connsiteY1" fmla="*/ 0 h 448261"/>
                <a:gd name="connsiteX2" fmla="*/ 13525 w 106129"/>
                <a:gd name="connsiteY2" fmla="*/ 266129 h 448261"/>
                <a:gd name="connsiteX3" fmla="*/ 19050 w 106129"/>
                <a:gd name="connsiteY3" fmla="*/ 404336 h 448261"/>
                <a:gd name="connsiteX4" fmla="*/ 66484 w 106129"/>
                <a:gd name="connsiteY4" fmla="*/ 448151 h 448261"/>
                <a:gd name="connsiteX5" fmla="*/ 102013 w 106129"/>
                <a:gd name="connsiteY5" fmla="*/ 400145 h 448261"/>
                <a:gd name="connsiteX6" fmla="*/ 104775 w 106129"/>
                <a:gd name="connsiteY6" fmla="*/ 260890 h 448261"/>
                <a:gd name="connsiteX7" fmla="*/ 104775 w 106129"/>
                <a:gd name="connsiteY7" fmla="*/ 6763 h 448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129" h="448261">
                  <a:moveTo>
                    <a:pt x="104775" y="6763"/>
                  </a:moveTo>
                  <a:cubicBezTo>
                    <a:pt x="61246" y="7144"/>
                    <a:pt x="26098" y="3810"/>
                    <a:pt x="0" y="0"/>
                  </a:cubicBezTo>
                  <a:cubicBezTo>
                    <a:pt x="0" y="0"/>
                    <a:pt x="10382" y="102013"/>
                    <a:pt x="13525" y="266129"/>
                  </a:cubicBezTo>
                  <a:cubicBezTo>
                    <a:pt x="14668" y="325374"/>
                    <a:pt x="15811" y="370713"/>
                    <a:pt x="19050" y="404336"/>
                  </a:cubicBezTo>
                  <a:cubicBezTo>
                    <a:pt x="19621" y="407384"/>
                    <a:pt x="28670" y="450723"/>
                    <a:pt x="66484" y="448151"/>
                  </a:cubicBezTo>
                  <a:cubicBezTo>
                    <a:pt x="95155" y="446246"/>
                    <a:pt x="101917" y="400526"/>
                    <a:pt x="102013" y="400145"/>
                  </a:cubicBezTo>
                  <a:cubicBezTo>
                    <a:pt x="105346" y="355568"/>
                    <a:pt x="103251" y="301562"/>
                    <a:pt x="104775" y="260890"/>
                  </a:cubicBezTo>
                  <a:cubicBezTo>
                    <a:pt x="107823" y="179261"/>
                    <a:pt x="104775" y="6763"/>
                    <a:pt x="104775" y="6763"/>
                  </a:cubicBezTo>
                  <a:close/>
                </a:path>
              </a:pathLst>
            </a:custGeom>
            <a:solidFill>
              <a:srgbClr val="F6BC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38A6F65B-3851-114D-2E39-68F31A9D674F}"/>
                </a:ext>
              </a:extLst>
            </p:cNvPr>
            <p:cNvSpPr/>
            <p:nvPr/>
          </p:nvSpPr>
          <p:spPr>
            <a:xfrm>
              <a:off x="6145786" y="4199382"/>
              <a:ext cx="72037" cy="79054"/>
            </a:xfrm>
            <a:custGeom>
              <a:avLst/>
              <a:gdLst>
                <a:gd name="connsiteX0" fmla="*/ 30699 w 72037"/>
                <a:gd name="connsiteY0" fmla="*/ 41624 h 79054"/>
                <a:gd name="connsiteX1" fmla="*/ 1172 w 72037"/>
                <a:gd name="connsiteY1" fmla="*/ 0 h 79054"/>
                <a:gd name="connsiteX2" fmla="*/ 1172 w 72037"/>
                <a:gd name="connsiteY2" fmla="*/ 0 h 79054"/>
                <a:gd name="connsiteX3" fmla="*/ 17936 w 72037"/>
                <a:gd name="connsiteY3" fmla="*/ 78676 h 79054"/>
                <a:gd name="connsiteX4" fmla="*/ 72038 w 72037"/>
                <a:gd name="connsiteY4" fmla="*/ 18383 h 79054"/>
                <a:gd name="connsiteX5" fmla="*/ 30699 w 72037"/>
                <a:gd name="connsiteY5" fmla="*/ 41624 h 7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037" h="79054">
                  <a:moveTo>
                    <a:pt x="30699" y="41624"/>
                  </a:moveTo>
                  <a:cubicBezTo>
                    <a:pt x="-543" y="36290"/>
                    <a:pt x="1172" y="0"/>
                    <a:pt x="1172" y="0"/>
                  </a:cubicBezTo>
                  <a:lnTo>
                    <a:pt x="1172" y="0"/>
                  </a:lnTo>
                  <a:cubicBezTo>
                    <a:pt x="-2162" y="43243"/>
                    <a:pt x="1077" y="75152"/>
                    <a:pt x="17936" y="78676"/>
                  </a:cubicBezTo>
                  <a:cubicBezTo>
                    <a:pt x="35462" y="82391"/>
                    <a:pt x="54226" y="58483"/>
                    <a:pt x="72038" y="18383"/>
                  </a:cubicBezTo>
                  <a:cubicBezTo>
                    <a:pt x="68228" y="26098"/>
                    <a:pt x="55941" y="45910"/>
                    <a:pt x="30699" y="41624"/>
                  </a:cubicBezTo>
                  <a:close/>
                </a:path>
              </a:pathLst>
            </a:custGeom>
            <a:solidFill>
              <a:srgbClr val="1E3D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4DD41E76-CF30-6271-B96D-4F61ED60B9A6}"/>
                </a:ext>
              </a:extLst>
            </p:cNvPr>
            <p:cNvSpPr/>
            <p:nvPr/>
          </p:nvSpPr>
          <p:spPr>
            <a:xfrm>
              <a:off x="6146943" y="3789616"/>
              <a:ext cx="156605" cy="451989"/>
            </a:xfrm>
            <a:custGeom>
              <a:avLst/>
              <a:gdLst>
                <a:gd name="connsiteX0" fmla="*/ 156605 w 156605"/>
                <a:gd name="connsiteY0" fmla="*/ 0 h 451989"/>
                <a:gd name="connsiteX1" fmla="*/ 39067 w 156605"/>
                <a:gd name="connsiteY1" fmla="*/ 14764 h 451989"/>
                <a:gd name="connsiteX2" fmla="*/ 33257 w 156605"/>
                <a:gd name="connsiteY2" fmla="*/ 213265 h 451989"/>
                <a:gd name="connsiteX3" fmla="*/ 14 w 156605"/>
                <a:gd name="connsiteY3" fmla="*/ 409766 h 451989"/>
                <a:gd name="connsiteX4" fmla="*/ 14 w 156605"/>
                <a:gd name="connsiteY4" fmla="*/ 409766 h 451989"/>
                <a:gd name="connsiteX5" fmla="*/ 29542 w 156605"/>
                <a:gd name="connsiteY5" fmla="*/ 451390 h 451989"/>
                <a:gd name="connsiteX6" fmla="*/ 70880 w 156605"/>
                <a:gd name="connsiteY6" fmla="*/ 428149 h 451989"/>
                <a:gd name="connsiteX7" fmla="*/ 129650 w 156605"/>
                <a:gd name="connsiteY7" fmla="*/ 219456 h 451989"/>
                <a:gd name="connsiteX8" fmla="*/ 156605 w 156605"/>
                <a:gd name="connsiteY8" fmla="*/ 0 h 451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605" h="451989">
                  <a:moveTo>
                    <a:pt x="156605" y="0"/>
                  </a:moveTo>
                  <a:cubicBezTo>
                    <a:pt x="113457" y="8096"/>
                    <a:pt x="74214" y="12668"/>
                    <a:pt x="39067" y="14764"/>
                  </a:cubicBezTo>
                  <a:cubicBezTo>
                    <a:pt x="39067" y="14764"/>
                    <a:pt x="50402" y="129064"/>
                    <a:pt x="33257" y="213265"/>
                  </a:cubicBezTo>
                  <a:cubicBezTo>
                    <a:pt x="21541" y="270605"/>
                    <a:pt x="4586" y="350710"/>
                    <a:pt x="14" y="409766"/>
                  </a:cubicBezTo>
                  <a:lnTo>
                    <a:pt x="14" y="409766"/>
                  </a:lnTo>
                  <a:cubicBezTo>
                    <a:pt x="14" y="409766"/>
                    <a:pt x="-1605" y="446056"/>
                    <a:pt x="29542" y="451390"/>
                  </a:cubicBezTo>
                  <a:cubicBezTo>
                    <a:pt x="54783" y="455676"/>
                    <a:pt x="67070" y="435864"/>
                    <a:pt x="70880" y="428149"/>
                  </a:cubicBezTo>
                  <a:cubicBezTo>
                    <a:pt x="93740" y="376904"/>
                    <a:pt x="114886" y="299180"/>
                    <a:pt x="129650" y="219456"/>
                  </a:cubicBezTo>
                  <a:cubicBezTo>
                    <a:pt x="156605" y="72485"/>
                    <a:pt x="156605" y="0"/>
                    <a:pt x="156605" y="0"/>
                  </a:cubicBezTo>
                  <a:close/>
                </a:path>
              </a:pathLst>
            </a:custGeom>
            <a:solidFill>
              <a:srgbClr val="F6BC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85" name="图形 364">
              <a:extLst>
                <a:ext uri="{FF2B5EF4-FFF2-40B4-BE49-F238E27FC236}">
                  <a16:creationId xmlns:a16="http://schemas.microsoft.com/office/drawing/2014/main" id="{2B1F69B0-A2E7-AF4B-56BA-062D3FAAA9BD}"/>
                </a:ext>
              </a:extLst>
            </p:cNvPr>
            <p:cNvGrpSpPr/>
            <p:nvPr/>
          </p:nvGrpSpPr>
          <p:grpSpPr>
            <a:xfrm>
              <a:off x="6179504" y="3136677"/>
              <a:ext cx="236527" cy="412249"/>
              <a:chOff x="6179504" y="3136677"/>
              <a:chExt cx="236527" cy="412249"/>
            </a:xfrm>
          </p:grpSpPr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F3C8B90C-B81B-F730-8C32-6CBDEB08C731}"/>
                  </a:ext>
                </a:extLst>
              </p:cNvPr>
              <p:cNvSpPr/>
              <p:nvPr/>
            </p:nvSpPr>
            <p:spPr>
              <a:xfrm>
                <a:off x="6273270" y="3445478"/>
                <a:ext cx="19299" cy="70389"/>
              </a:xfrm>
              <a:custGeom>
                <a:avLst/>
                <a:gdLst>
                  <a:gd name="connsiteX0" fmla="*/ 85 w 19299"/>
                  <a:gd name="connsiteY0" fmla="*/ 0 h 70389"/>
                  <a:gd name="connsiteX1" fmla="*/ 18087 w 19299"/>
                  <a:gd name="connsiteY1" fmla="*/ 70390 h 70389"/>
                  <a:gd name="connsiteX2" fmla="*/ 85 w 19299"/>
                  <a:gd name="connsiteY2" fmla="*/ 0 h 70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299" h="70389">
                    <a:moveTo>
                      <a:pt x="85" y="0"/>
                    </a:moveTo>
                    <a:cubicBezTo>
                      <a:pt x="-1439" y="47625"/>
                      <a:pt x="18087" y="70390"/>
                      <a:pt x="18087" y="70390"/>
                    </a:cubicBezTo>
                    <a:cubicBezTo>
                      <a:pt x="18087" y="70390"/>
                      <a:pt x="26279" y="33814"/>
                      <a:pt x="85" y="0"/>
                    </a:cubicBezTo>
                    <a:close/>
                  </a:path>
                </a:pathLst>
              </a:custGeom>
              <a:solidFill>
                <a:srgbClr val="664B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6CADEBA3-68FD-8DEF-7A4C-7D80574507AA}"/>
                  </a:ext>
                </a:extLst>
              </p:cNvPr>
              <p:cNvSpPr/>
              <p:nvPr/>
            </p:nvSpPr>
            <p:spPr>
              <a:xfrm>
                <a:off x="6200298" y="3136677"/>
                <a:ext cx="215734" cy="379190"/>
              </a:xfrm>
              <a:custGeom>
                <a:avLst/>
                <a:gdLst>
                  <a:gd name="connsiteX0" fmla="*/ 43244 w 215734"/>
                  <a:gd name="connsiteY0" fmla="*/ 11716 h 379190"/>
                  <a:gd name="connsiteX1" fmla="*/ 0 w 215734"/>
                  <a:gd name="connsiteY1" fmla="*/ 0 h 379190"/>
                  <a:gd name="connsiteX2" fmla="*/ 106394 w 215734"/>
                  <a:gd name="connsiteY2" fmla="*/ 184976 h 379190"/>
                  <a:gd name="connsiteX3" fmla="*/ 73057 w 215734"/>
                  <a:gd name="connsiteY3" fmla="*/ 308801 h 379190"/>
                  <a:gd name="connsiteX4" fmla="*/ 91059 w 215734"/>
                  <a:gd name="connsiteY4" fmla="*/ 379190 h 379190"/>
                  <a:gd name="connsiteX5" fmla="*/ 135541 w 215734"/>
                  <a:gd name="connsiteY5" fmla="*/ 366998 h 379190"/>
                  <a:gd name="connsiteX6" fmla="*/ 209645 w 215734"/>
                  <a:gd name="connsiteY6" fmla="*/ 277844 h 379190"/>
                  <a:gd name="connsiteX7" fmla="*/ 43244 w 215734"/>
                  <a:gd name="connsiteY7" fmla="*/ 11716 h 379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5734" h="379190">
                    <a:moveTo>
                      <a:pt x="43244" y="11716"/>
                    </a:moveTo>
                    <a:cubicBezTo>
                      <a:pt x="24479" y="2953"/>
                      <a:pt x="0" y="0"/>
                      <a:pt x="0" y="0"/>
                    </a:cubicBezTo>
                    <a:cubicBezTo>
                      <a:pt x="0" y="0"/>
                      <a:pt x="80010" y="96869"/>
                      <a:pt x="106394" y="184976"/>
                    </a:cubicBezTo>
                    <a:cubicBezTo>
                      <a:pt x="131159" y="267748"/>
                      <a:pt x="73057" y="308801"/>
                      <a:pt x="73057" y="308801"/>
                    </a:cubicBezTo>
                    <a:cubicBezTo>
                      <a:pt x="99250" y="342519"/>
                      <a:pt x="91059" y="379190"/>
                      <a:pt x="91059" y="379190"/>
                    </a:cubicBezTo>
                    <a:cubicBezTo>
                      <a:pt x="110109" y="376047"/>
                      <a:pt x="135541" y="366998"/>
                      <a:pt x="135541" y="366998"/>
                    </a:cubicBezTo>
                    <a:cubicBezTo>
                      <a:pt x="135541" y="366998"/>
                      <a:pt x="192119" y="339757"/>
                      <a:pt x="209645" y="277844"/>
                    </a:cubicBezTo>
                    <a:cubicBezTo>
                      <a:pt x="227076" y="215932"/>
                      <a:pt x="217075" y="92488"/>
                      <a:pt x="43244" y="11716"/>
                    </a:cubicBezTo>
                    <a:close/>
                  </a:path>
                </a:pathLst>
              </a:custGeom>
              <a:solidFill>
                <a:srgbClr val="FBC73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82B91C85-67BB-855E-23DA-B84EF89792FE}"/>
                  </a:ext>
                </a:extLst>
              </p:cNvPr>
              <p:cNvSpPr/>
              <p:nvPr/>
            </p:nvSpPr>
            <p:spPr>
              <a:xfrm>
                <a:off x="6179504" y="3445460"/>
                <a:ext cx="112995" cy="103466"/>
              </a:xfrm>
              <a:custGeom>
                <a:avLst/>
                <a:gdLst>
                  <a:gd name="connsiteX0" fmla="*/ 112996 w 112995"/>
                  <a:gd name="connsiteY0" fmla="*/ 52691 h 103466"/>
                  <a:gd name="connsiteX1" fmla="*/ 93850 w 112995"/>
                  <a:gd name="connsiteY1" fmla="*/ 18 h 103466"/>
                  <a:gd name="connsiteX2" fmla="*/ 61656 w 112995"/>
                  <a:gd name="connsiteY2" fmla="*/ 18 h 103466"/>
                  <a:gd name="connsiteX3" fmla="*/ 57655 w 112995"/>
                  <a:gd name="connsiteY3" fmla="*/ 9543 h 103466"/>
                  <a:gd name="connsiteX4" fmla="*/ 17365 w 112995"/>
                  <a:gd name="connsiteY4" fmla="*/ 41451 h 103466"/>
                  <a:gd name="connsiteX5" fmla="*/ 45749 w 112995"/>
                  <a:gd name="connsiteY5" fmla="*/ 43642 h 103466"/>
                  <a:gd name="connsiteX6" fmla="*/ 17365 w 112995"/>
                  <a:gd name="connsiteY6" fmla="*/ 70407 h 103466"/>
                  <a:gd name="connsiteX7" fmla="*/ 59656 w 112995"/>
                  <a:gd name="connsiteY7" fmla="*/ 58787 h 103466"/>
                  <a:gd name="connsiteX8" fmla="*/ 29842 w 112995"/>
                  <a:gd name="connsiteY8" fmla="*/ 94887 h 103466"/>
                  <a:gd name="connsiteX9" fmla="*/ 79849 w 112995"/>
                  <a:gd name="connsiteY9" fmla="*/ 62311 h 103466"/>
                  <a:gd name="connsiteX10" fmla="*/ 60799 w 112995"/>
                  <a:gd name="connsiteY10" fmla="*/ 102411 h 103466"/>
                  <a:gd name="connsiteX11" fmla="*/ 112996 w 112995"/>
                  <a:gd name="connsiteY11" fmla="*/ 52691 h 103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2995" h="103466">
                    <a:moveTo>
                      <a:pt x="112996" y="52691"/>
                    </a:moveTo>
                    <a:cubicBezTo>
                      <a:pt x="112424" y="38880"/>
                      <a:pt x="108614" y="18972"/>
                      <a:pt x="93850" y="18"/>
                    </a:cubicBezTo>
                    <a:cubicBezTo>
                      <a:pt x="93850" y="18"/>
                      <a:pt x="85468" y="398"/>
                      <a:pt x="61656" y="18"/>
                    </a:cubicBezTo>
                    <a:cubicBezTo>
                      <a:pt x="37843" y="-363"/>
                      <a:pt x="41463" y="5542"/>
                      <a:pt x="57655" y="9543"/>
                    </a:cubicBezTo>
                    <a:cubicBezTo>
                      <a:pt x="73943" y="13543"/>
                      <a:pt x="54417" y="14686"/>
                      <a:pt x="17365" y="41451"/>
                    </a:cubicBezTo>
                    <a:cubicBezTo>
                      <a:pt x="-19688" y="68217"/>
                      <a:pt x="8602" y="61644"/>
                      <a:pt x="45749" y="43642"/>
                    </a:cubicBezTo>
                    <a:cubicBezTo>
                      <a:pt x="45749" y="43642"/>
                      <a:pt x="31747" y="54596"/>
                      <a:pt x="17365" y="70407"/>
                    </a:cubicBezTo>
                    <a:cubicBezTo>
                      <a:pt x="2887" y="86123"/>
                      <a:pt x="1934" y="90886"/>
                      <a:pt x="59656" y="58787"/>
                    </a:cubicBezTo>
                    <a:cubicBezTo>
                      <a:pt x="59656" y="58787"/>
                      <a:pt x="27080" y="86219"/>
                      <a:pt x="29842" y="94887"/>
                    </a:cubicBezTo>
                    <a:cubicBezTo>
                      <a:pt x="32605" y="103650"/>
                      <a:pt x="79849" y="62311"/>
                      <a:pt x="79849" y="62311"/>
                    </a:cubicBezTo>
                    <a:cubicBezTo>
                      <a:pt x="79849" y="62311"/>
                      <a:pt x="56798" y="92886"/>
                      <a:pt x="60799" y="102411"/>
                    </a:cubicBezTo>
                    <a:cubicBezTo>
                      <a:pt x="64894" y="112032"/>
                      <a:pt x="112996" y="52691"/>
                      <a:pt x="112996" y="52691"/>
                    </a:cubicBezTo>
                    <a:close/>
                  </a:path>
                </a:pathLst>
              </a:custGeom>
              <a:solidFill>
                <a:srgbClr val="F6BC8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9" name="图形 364">
              <a:extLst>
                <a:ext uri="{FF2B5EF4-FFF2-40B4-BE49-F238E27FC236}">
                  <a16:creationId xmlns:a16="http://schemas.microsoft.com/office/drawing/2014/main" id="{DADB28BC-3EF0-DC90-6AC0-4A0D7E0FF30E}"/>
                </a:ext>
              </a:extLst>
            </p:cNvPr>
            <p:cNvGrpSpPr/>
            <p:nvPr/>
          </p:nvGrpSpPr>
          <p:grpSpPr>
            <a:xfrm>
              <a:off x="5974640" y="2942272"/>
              <a:ext cx="29214" cy="37433"/>
              <a:chOff x="5974640" y="2942272"/>
              <a:chExt cx="29214" cy="37433"/>
            </a:xfrm>
            <a:solidFill>
              <a:srgbClr val="BA885B"/>
            </a:solidFill>
          </p:grpSpPr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0D3F86CF-5A0B-331F-6C40-7D5B1B1C8030}"/>
                  </a:ext>
                </a:extLst>
              </p:cNvPr>
              <p:cNvSpPr/>
              <p:nvPr/>
            </p:nvSpPr>
            <p:spPr>
              <a:xfrm>
                <a:off x="5974640" y="2942272"/>
                <a:ext cx="29214" cy="37433"/>
              </a:xfrm>
              <a:custGeom>
                <a:avLst/>
                <a:gdLst>
                  <a:gd name="connsiteX0" fmla="*/ 25061 w 29214"/>
                  <a:gd name="connsiteY0" fmla="*/ 37433 h 37433"/>
                  <a:gd name="connsiteX1" fmla="*/ 26014 w 29214"/>
                  <a:gd name="connsiteY1" fmla="*/ 34385 h 37433"/>
                  <a:gd name="connsiteX2" fmla="*/ 26776 w 29214"/>
                  <a:gd name="connsiteY2" fmla="*/ 30861 h 37433"/>
                  <a:gd name="connsiteX3" fmla="*/ 27157 w 29214"/>
                  <a:gd name="connsiteY3" fmla="*/ 26289 h 37433"/>
                  <a:gd name="connsiteX4" fmla="*/ 26871 w 29214"/>
                  <a:gd name="connsiteY4" fmla="*/ 20860 h 37433"/>
                  <a:gd name="connsiteX5" fmla="*/ 25442 w 29214"/>
                  <a:gd name="connsiteY5" fmla="*/ 15049 h 37433"/>
                  <a:gd name="connsiteX6" fmla="*/ 22490 w 29214"/>
                  <a:gd name="connsiteY6" fmla="*/ 9525 h 37433"/>
                  <a:gd name="connsiteX7" fmla="*/ 18013 w 29214"/>
                  <a:gd name="connsiteY7" fmla="*/ 5239 h 37433"/>
                  <a:gd name="connsiteX8" fmla="*/ 12298 w 29214"/>
                  <a:gd name="connsiteY8" fmla="*/ 3334 h 37433"/>
                  <a:gd name="connsiteX9" fmla="*/ 9440 w 29214"/>
                  <a:gd name="connsiteY9" fmla="*/ 3429 h 37433"/>
                  <a:gd name="connsiteX10" fmla="*/ 6488 w 29214"/>
                  <a:gd name="connsiteY10" fmla="*/ 4381 h 37433"/>
                  <a:gd name="connsiteX11" fmla="*/ 2868 w 29214"/>
                  <a:gd name="connsiteY11" fmla="*/ 8001 h 37433"/>
                  <a:gd name="connsiteX12" fmla="*/ 1916 w 29214"/>
                  <a:gd name="connsiteY12" fmla="*/ 12954 h 37433"/>
                  <a:gd name="connsiteX13" fmla="*/ 3059 w 29214"/>
                  <a:gd name="connsiteY13" fmla="*/ 21050 h 37433"/>
                  <a:gd name="connsiteX14" fmla="*/ 4011 w 29214"/>
                  <a:gd name="connsiteY14" fmla="*/ 24098 h 37433"/>
                  <a:gd name="connsiteX15" fmla="*/ 2487 w 29214"/>
                  <a:gd name="connsiteY15" fmla="*/ 21241 h 37433"/>
                  <a:gd name="connsiteX16" fmla="*/ 106 w 29214"/>
                  <a:gd name="connsiteY16" fmla="*/ 12954 h 37433"/>
                  <a:gd name="connsiteX17" fmla="*/ 677 w 29214"/>
                  <a:gd name="connsiteY17" fmla="*/ 6953 h 37433"/>
                  <a:gd name="connsiteX18" fmla="*/ 5345 w 29214"/>
                  <a:gd name="connsiteY18" fmla="*/ 1619 h 37433"/>
                  <a:gd name="connsiteX19" fmla="*/ 8583 w 29214"/>
                  <a:gd name="connsiteY19" fmla="*/ 381 h 37433"/>
                  <a:gd name="connsiteX20" fmla="*/ 12393 w 29214"/>
                  <a:gd name="connsiteY20" fmla="*/ 0 h 37433"/>
                  <a:gd name="connsiteX21" fmla="*/ 19632 w 29214"/>
                  <a:gd name="connsiteY21" fmla="*/ 2286 h 37433"/>
                  <a:gd name="connsiteX22" fmla="*/ 24966 w 29214"/>
                  <a:gd name="connsiteY22" fmla="*/ 7525 h 37433"/>
                  <a:gd name="connsiteX23" fmla="*/ 28014 w 29214"/>
                  <a:gd name="connsiteY23" fmla="*/ 13906 h 37433"/>
                  <a:gd name="connsiteX24" fmla="*/ 29157 w 29214"/>
                  <a:gd name="connsiteY24" fmla="*/ 20288 h 37433"/>
                  <a:gd name="connsiteX25" fmla="*/ 28967 w 29214"/>
                  <a:gd name="connsiteY25" fmla="*/ 26098 h 37433"/>
                  <a:gd name="connsiteX26" fmla="*/ 27919 w 29214"/>
                  <a:gd name="connsiteY26" fmla="*/ 30861 h 37433"/>
                  <a:gd name="connsiteX27" fmla="*/ 26585 w 29214"/>
                  <a:gd name="connsiteY27" fmla="*/ 34290 h 37433"/>
                  <a:gd name="connsiteX28" fmla="*/ 25061 w 29214"/>
                  <a:gd name="connsiteY28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9214" h="37433">
                    <a:moveTo>
                      <a:pt x="25061" y="37433"/>
                    </a:moveTo>
                    <a:cubicBezTo>
                      <a:pt x="25061" y="37433"/>
                      <a:pt x="25347" y="36290"/>
                      <a:pt x="26014" y="34385"/>
                    </a:cubicBezTo>
                    <a:cubicBezTo>
                      <a:pt x="26300" y="33433"/>
                      <a:pt x="26490" y="32194"/>
                      <a:pt x="26776" y="30861"/>
                    </a:cubicBezTo>
                    <a:cubicBezTo>
                      <a:pt x="26871" y="29432"/>
                      <a:pt x="27157" y="28003"/>
                      <a:pt x="27157" y="26289"/>
                    </a:cubicBezTo>
                    <a:cubicBezTo>
                      <a:pt x="27252" y="24574"/>
                      <a:pt x="27062" y="22765"/>
                      <a:pt x="26871" y="20860"/>
                    </a:cubicBezTo>
                    <a:cubicBezTo>
                      <a:pt x="26585" y="18955"/>
                      <a:pt x="26109" y="17050"/>
                      <a:pt x="25442" y="15049"/>
                    </a:cubicBezTo>
                    <a:cubicBezTo>
                      <a:pt x="24680" y="13144"/>
                      <a:pt x="23728" y="11240"/>
                      <a:pt x="22490" y="9525"/>
                    </a:cubicBezTo>
                    <a:cubicBezTo>
                      <a:pt x="21347" y="7715"/>
                      <a:pt x="19727" y="6382"/>
                      <a:pt x="18013" y="5239"/>
                    </a:cubicBezTo>
                    <a:cubicBezTo>
                      <a:pt x="16203" y="4191"/>
                      <a:pt x="14298" y="3524"/>
                      <a:pt x="12298" y="3334"/>
                    </a:cubicBezTo>
                    <a:cubicBezTo>
                      <a:pt x="11345" y="3334"/>
                      <a:pt x="10202" y="3429"/>
                      <a:pt x="9440" y="3429"/>
                    </a:cubicBezTo>
                    <a:cubicBezTo>
                      <a:pt x="8393" y="3715"/>
                      <a:pt x="7154" y="3905"/>
                      <a:pt x="6488" y="4381"/>
                    </a:cubicBezTo>
                    <a:cubicBezTo>
                      <a:pt x="4868" y="5048"/>
                      <a:pt x="3535" y="6382"/>
                      <a:pt x="2868" y="8001"/>
                    </a:cubicBezTo>
                    <a:cubicBezTo>
                      <a:pt x="2201" y="9620"/>
                      <a:pt x="1916" y="11335"/>
                      <a:pt x="1916" y="12954"/>
                    </a:cubicBezTo>
                    <a:cubicBezTo>
                      <a:pt x="1916" y="16288"/>
                      <a:pt x="2487" y="19145"/>
                      <a:pt x="3059" y="21050"/>
                    </a:cubicBezTo>
                    <a:cubicBezTo>
                      <a:pt x="3535" y="22955"/>
                      <a:pt x="4011" y="24098"/>
                      <a:pt x="4011" y="24098"/>
                    </a:cubicBezTo>
                    <a:cubicBezTo>
                      <a:pt x="4011" y="24098"/>
                      <a:pt x="3344" y="23146"/>
                      <a:pt x="2487" y="21241"/>
                    </a:cubicBezTo>
                    <a:cubicBezTo>
                      <a:pt x="1725" y="19336"/>
                      <a:pt x="487" y="16669"/>
                      <a:pt x="106" y="12954"/>
                    </a:cubicBezTo>
                    <a:cubicBezTo>
                      <a:pt x="-85" y="11144"/>
                      <a:pt x="-85" y="9049"/>
                      <a:pt x="677" y="6953"/>
                    </a:cubicBezTo>
                    <a:cubicBezTo>
                      <a:pt x="1344" y="4858"/>
                      <a:pt x="2963" y="2762"/>
                      <a:pt x="5345" y="1619"/>
                    </a:cubicBezTo>
                    <a:cubicBezTo>
                      <a:pt x="6583" y="857"/>
                      <a:pt x="7535" y="762"/>
                      <a:pt x="8583" y="381"/>
                    </a:cubicBezTo>
                    <a:cubicBezTo>
                      <a:pt x="10012" y="95"/>
                      <a:pt x="11155" y="0"/>
                      <a:pt x="12393" y="0"/>
                    </a:cubicBezTo>
                    <a:cubicBezTo>
                      <a:pt x="14965" y="95"/>
                      <a:pt x="17441" y="952"/>
                      <a:pt x="19632" y="2286"/>
                    </a:cubicBezTo>
                    <a:cubicBezTo>
                      <a:pt x="21728" y="3715"/>
                      <a:pt x="23633" y="5429"/>
                      <a:pt x="24966" y="7525"/>
                    </a:cubicBezTo>
                    <a:cubicBezTo>
                      <a:pt x="26395" y="9525"/>
                      <a:pt x="27252" y="11716"/>
                      <a:pt x="28014" y="13906"/>
                    </a:cubicBezTo>
                    <a:cubicBezTo>
                      <a:pt x="28681" y="16097"/>
                      <a:pt x="29062" y="18288"/>
                      <a:pt x="29157" y="20288"/>
                    </a:cubicBezTo>
                    <a:cubicBezTo>
                      <a:pt x="29252" y="22384"/>
                      <a:pt x="29252" y="24289"/>
                      <a:pt x="28967" y="26098"/>
                    </a:cubicBezTo>
                    <a:cubicBezTo>
                      <a:pt x="28871" y="27908"/>
                      <a:pt x="28205" y="29432"/>
                      <a:pt x="27919" y="30861"/>
                    </a:cubicBezTo>
                    <a:cubicBezTo>
                      <a:pt x="27443" y="32194"/>
                      <a:pt x="26966" y="33433"/>
                      <a:pt x="26585" y="34290"/>
                    </a:cubicBezTo>
                    <a:cubicBezTo>
                      <a:pt x="25633" y="36481"/>
                      <a:pt x="25061" y="37433"/>
                      <a:pt x="25061" y="37433"/>
                    </a:cubicBezTo>
                    <a:close/>
                  </a:path>
                </a:pathLst>
              </a:custGeom>
              <a:solidFill>
                <a:srgbClr val="BA88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AF83F7A7-30ED-105A-84FF-44EEC752421E}"/>
                  </a:ext>
                </a:extLst>
              </p:cNvPr>
              <p:cNvSpPr/>
              <p:nvPr/>
            </p:nvSpPr>
            <p:spPr>
              <a:xfrm>
                <a:off x="5982747" y="2946272"/>
                <a:ext cx="18747" cy="30123"/>
              </a:xfrm>
              <a:custGeom>
                <a:avLst/>
                <a:gdLst>
                  <a:gd name="connsiteX0" fmla="*/ 0 w 18747"/>
                  <a:gd name="connsiteY0" fmla="*/ 27146 h 30123"/>
                  <a:gd name="connsiteX1" fmla="*/ 1715 w 18747"/>
                  <a:gd name="connsiteY1" fmla="*/ 27908 h 30123"/>
                  <a:gd name="connsiteX2" fmla="*/ 3619 w 18747"/>
                  <a:gd name="connsiteY2" fmla="*/ 28289 h 30123"/>
                  <a:gd name="connsiteX3" fmla="*/ 4763 w 18747"/>
                  <a:gd name="connsiteY3" fmla="*/ 28289 h 30123"/>
                  <a:gd name="connsiteX4" fmla="*/ 6001 w 18747"/>
                  <a:gd name="connsiteY4" fmla="*/ 28099 h 30123"/>
                  <a:gd name="connsiteX5" fmla="*/ 7334 w 18747"/>
                  <a:gd name="connsiteY5" fmla="*/ 27718 h 30123"/>
                  <a:gd name="connsiteX6" fmla="*/ 8668 w 18747"/>
                  <a:gd name="connsiteY6" fmla="*/ 26956 h 30123"/>
                  <a:gd name="connsiteX7" fmla="*/ 9906 w 18747"/>
                  <a:gd name="connsiteY7" fmla="*/ 26003 h 30123"/>
                  <a:gd name="connsiteX8" fmla="*/ 11144 w 18747"/>
                  <a:gd name="connsiteY8" fmla="*/ 24860 h 30123"/>
                  <a:gd name="connsiteX9" fmla="*/ 12287 w 18747"/>
                  <a:gd name="connsiteY9" fmla="*/ 23622 h 30123"/>
                  <a:gd name="connsiteX10" fmla="*/ 13335 w 18747"/>
                  <a:gd name="connsiteY10" fmla="*/ 22098 h 30123"/>
                  <a:gd name="connsiteX11" fmla="*/ 14192 w 18747"/>
                  <a:gd name="connsiteY11" fmla="*/ 20479 h 30123"/>
                  <a:gd name="connsiteX12" fmla="*/ 14859 w 18747"/>
                  <a:gd name="connsiteY12" fmla="*/ 18859 h 30123"/>
                  <a:gd name="connsiteX13" fmla="*/ 15430 w 18747"/>
                  <a:gd name="connsiteY13" fmla="*/ 17145 h 30123"/>
                  <a:gd name="connsiteX14" fmla="*/ 15716 w 18747"/>
                  <a:gd name="connsiteY14" fmla="*/ 15335 h 30123"/>
                  <a:gd name="connsiteX15" fmla="*/ 15811 w 18747"/>
                  <a:gd name="connsiteY15" fmla="*/ 11811 h 30123"/>
                  <a:gd name="connsiteX16" fmla="*/ 15145 w 18747"/>
                  <a:gd name="connsiteY16" fmla="*/ 8573 h 30123"/>
                  <a:gd name="connsiteX17" fmla="*/ 14097 w 18747"/>
                  <a:gd name="connsiteY17" fmla="*/ 5715 h 30123"/>
                  <a:gd name="connsiteX18" fmla="*/ 12954 w 18747"/>
                  <a:gd name="connsiteY18" fmla="*/ 3334 h 30123"/>
                  <a:gd name="connsiteX19" fmla="*/ 11811 w 18747"/>
                  <a:gd name="connsiteY19" fmla="*/ 1619 h 30123"/>
                  <a:gd name="connsiteX20" fmla="*/ 10858 w 18747"/>
                  <a:gd name="connsiteY20" fmla="*/ 0 h 30123"/>
                  <a:gd name="connsiteX21" fmla="*/ 12287 w 18747"/>
                  <a:gd name="connsiteY21" fmla="*/ 1143 h 30123"/>
                  <a:gd name="connsiteX22" fmla="*/ 13906 w 18747"/>
                  <a:gd name="connsiteY22" fmla="*/ 2572 h 30123"/>
                  <a:gd name="connsiteX23" fmla="*/ 15621 w 18747"/>
                  <a:gd name="connsiteY23" fmla="*/ 4858 h 30123"/>
                  <a:gd name="connsiteX24" fmla="*/ 17335 w 18747"/>
                  <a:gd name="connsiteY24" fmla="*/ 7810 h 30123"/>
                  <a:gd name="connsiteX25" fmla="*/ 18478 w 18747"/>
                  <a:gd name="connsiteY25" fmla="*/ 11525 h 30123"/>
                  <a:gd name="connsiteX26" fmla="*/ 18669 w 18747"/>
                  <a:gd name="connsiteY26" fmla="*/ 15716 h 30123"/>
                  <a:gd name="connsiteX27" fmla="*/ 18383 w 18747"/>
                  <a:gd name="connsiteY27" fmla="*/ 17907 h 30123"/>
                  <a:gd name="connsiteX28" fmla="*/ 17812 w 18747"/>
                  <a:gd name="connsiteY28" fmla="*/ 20002 h 30123"/>
                  <a:gd name="connsiteX29" fmla="*/ 16954 w 18747"/>
                  <a:gd name="connsiteY29" fmla="*/ 22003 h 30123"/>
                  <a:gd name="connsiteX30" fmla="*/ 15907 w 18747"/>
                  <a:gd name="connsiteY30" fmla="*/ 23908 h 30123"/>
                  <a:gd name="connsiteX31" fmla="*/ 14573 w 18747"/>
                  <a:gd name="connsiteY31" fmla="*/ 25622 h 30123"/>
                  <a:gd name="connsiteX32" fmla="*/ 13049 w 18747"/>
                  <a:gd name="connsiteY32" fmla="*/ 27051 h 30123"/>
                  <a:gd name="connsiteX33" fmla="*/ 11430 w 18747"/>
                  <a:gd name="connsiteY33" fmla="*/ 28289 h 30123"/>
                  <a:gd name="connsiteX34" fmla="*/ 9715 w 18747"/>
                  <a:gd name="connsiteY34" fmla="*/ 29242 h 30123"/>
                  <a:gd name="connsiteX35" fmla="*/ 8001 w 18747"/>
                  <a:gd name="connsiteY35" fmla="*/ 29908 h 30123"/>
                  <a:gd name="connsiteX36" fmla="*/ 6286 w 18747"/>
                  <a:gd name="connsiteY36" fmla="*/ 30099 h 30123"/>
                  <a:gd name="connsiteX37" fmla="*/ 3334 w 18747"/>
                  <a:gd name="connsiteY37" fmla="*/ 29718 h 30123"/>
                  <a:gd name="connsiteX38" fmla="*/ 1333 w 18747"/>
                  <a:gd name="connsiteY38" fmla="*/ 28670 h 30123"/>
                  <a:gd name="connsiteX39" fmla="*/ 0 w 18747"/>
                  <a:gd name="connsiteY39" fmla="*/ 27146 h 30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8747" h="30123">
                    <a:moveTo>
                      <a:pt x="0" y="27146"/>
                    </a:moveTo>
                    <a:cubicBezTo>
                      <a:pt x="0" y="27146"/>
                      <a:pt x="571" y="27432"/>
                      <a:pt x="1715" y="27908"/>
                    </a:cubicBezTo>
                    <a:cubicBezTo>
                      <a:pt x="2286" y="28194"/>
                      <a:pt x="2953" y="28194"/>
                      <a:pt x="3619" y="28289"/>
                    </a:cubicBezTo>
                    <a:cubicBezTo>
                      <a:pt x="3905" y="28384"/>
                      <a:pt x="4381" y="28289"/>
                      <a:pt x="4763" y="28289"/>
                    </a:cubicBezTo>
                    <a:cubicBezTo>
                      <a:pt x="5143" y="28194"/>
                      <a:pt x="5620" y="28289"/>
                      <a:pt x="6001" y="28099"/>
                    </a:cubicBezTo>
                    <a:cubicBezTo>
                      <a:pt x="6382" y="28003"/>
                      <a:pt x="6858" y="27813"/>
                      <a:pt x="7334" y="27718"/>
                    </a:cubicBezTo>
                    <a:cubicBezTo>
                      <a:pt x="7715" y="27432"/>
                      <a:pt x="8191" y="27242"/>
                      <a:pt x="8668" y="26956"/>
                    </a:cubicBezTo>
                    <a:cubicBezTo>
                      <a:pt x="9144" y="26765"/>
                      <a:pt x="9525" y="26384"/>
                      <a:pt x="9906" y="26003"/>
                    </a:cubicBezTo>
                    <a:cubicBezTo>
                      <a:pt x="10287" y="25622"/>
                      <a:pt x="10763" y="25336"/>
                      <a:pt x="11144" y="24860"/>
                    </a:cubicBezTo>
                    <a:cubicBezTo>
                      <a:pt x="11525" y="24479"/>
                      <a:pt x="11906" y="24003"/>
                      <a:pt x="12287" y="23622"/>
                    </a:cubicBezTo>
                    <a:cubicBezTo>
                      <a:pt x="12668" y="23146"/>
                      <a:pt x="12954" y="22670"/>
                      <a:pt x="13335" y="22098"/>
                    </a:cubicBezTo>
                    <a:cubicBezTo>
                      <a:pt x="13716" y="21622"/>
                      <a:pt x="13906" y="21050"/>
                      <a:pt x="14192" y="20479"/>
                    </a:cubicBezTo>
                    <a:cubicBezTo>
                      <a:pt x="14478" y="19907"/>
                      <a:pt x="14764" y="19431"/>
                      <a:pt x="14859" y="18859"/>
                    </a:cubicBezTo>
                    <a:cubicBezTo>
                      <a:pt x="15049" y="18288"/>
                      <a:pt x="15240" y="17717"/>
                      <a:pt x="15430" y="17145"/>
                    </a:cubicBezTo>
                    <a:lnTo>
                      <a:pt x="15716" y="15335"/>
                    </a:lnTo>
                    <a:cubicBezTo>
                      <a:pt x="15811" y="14192"/>
                      <a:pt x="15907" y="12954"/>
                      <a:pt x="15811" y="11811"/>
                    </a:cubicBezTo>
                    <a:cubicBezTo>
                      <a:pt x="15526" y="10668"/>
                      <a:pt x="15621" y="9525"/>
                      <a:pt x="15145" y="8573"/>
                    </a:cubicBezTo>
                    <a:cubicBezTo>
                      <a:pt x="14764" y="7525"/>
                      <a:pt x="14573" y="6477"/>
                      <a:pt x="14097" y="5715"/>
                    </a:cubicBezTo>
                    <a:cubicBezTo>
                      <a:pt x="13716" y="4858"/>
                      <a:pt x="13335" y="4001"/>
                      <a:pt x="12954" y="3334"/>
                    </a:cubicBezTo>
                    <a:cubicBezTo>
                      <a:pt x="12573" y="2667"/>
                      <a:pt x="12097" y="2096"/>
                      <a:pt x="11811" y="1619"/>
                    </a:cubicBezTo>
                    <a:cubicBezTo>
                      <a:pt x="11144" y="572"/>
                      <a:pt x="10858" y="0"/>
                      <a:pt x="10858" y="0"/>
                    </a:cubicBezTo>
                    <a:cubicBezTo>
                      <a:pt x="10858" y="0"/>
                      <a:pt x="11430" y="381"/>
                      <a:pt x="12287" y="1143"/>
                    </a:cubicBezTo>
                    <a:cubicBezTo>
                      <a:pt x="12764" y="1524"/>
                      <a:pt x="13335" y="2000"/>
                      <a:pt x="13906" y="2572"/>
                    </a:cubicBezTo>
                    <a:cubicBezTo>
                      <a:pt x="14478" y="3239"/>
                      <a:pt x="15049" y="3905"/>
                      <a:pt x="15621" y="4858"/>
                    </a:cubicBezTo>
                    <a:cubicBezTo>
                      <a:pt x="16383" y="5620"/>
                      <a:pt x="16764" y="6763"/>
                      <a:pt x="17335" y="7810"/>
                    </a:cubicBezTo>
                    <a:cubicBezTo>
                      <a:pt x="18002" y="8858"/>
                      <a:pt x="18097" y="10192"/>
                      <a:pt x="18478" y="11525"/>
                    </a:cubicBezTo>
                    <a:cubicBezTo>
                      <a:pt x="18669" y="12859"/>
                      <a:pt x="18859" y="14288"/>
                      <a:pt x="18669" y="15716"/>
                    </a:cubicBezTo>
                    <a:lnTo>
                      <a:pt x="18383" y="17907"/>
                    </a:lnTo>
                    <a:cubicBezTo>
                      <a:pt x="18288" y="18669"/>
                      <a:pt x="18002" y="19336"/>
                      <a:pt x="17812" y="20002"/>
                    </a:cubicBezTo>
                    <a:cubicBezTo>
                      <a:pt x="17621" y="20669"/>
                      <a:pt x="17335" y="21336"/>
                      <a:pt x="16954" y="22003"/>
                    </a:cubicBezTo>
                    <a:cubicBezTo>
                      <a:pt x="16573" y="22670"/>
                      <a:pt x="16383" y="23336"/>
                      <a:pt x="15907" y="23908"/>
                    </a:cubicBezTo>
                    <a:cubicBezTo>
                      <a:pt x="15526" y="24479"/>
                      <a:pt x="15049" y="25051"/>
                      <a:pt x="14573" y="25622"/>
                    </a:cubicBezTo>
                    <a:cubicBezTo>
                      <a:pt x="14097" y="26099"/>
                      <a:pt x="13621" y="26575"/>
                      <a:pt x="13049" y="27051"/>
                    </a:cubicBezTo>
                    <a:cubicBezTo>
                      <a:pt x="12573" y="27527"/>
                      <a:pt x="12002" y="27908"/>
                      <a:pt x="11430" y="28289"/>
                    </a:cubicBezTo>
                    <a:cubicBezTo>
                      <a:pt x="10858" y="28670"/>
                      <a:pt x="10382" y="29051"/>
                      <a:pt x="9715" y="29242"/>
                    </a:cubicBezTo>
                    <a:cubicBezTo>
                      <a:pt x="9144" y="29432"/>
                      <a:pt x="8572" y="29718"/>
                      <a:pt x="8001" y="29908"/>
                    </a:cubicBezTo>
                    <a:cubicBezTo>
                      <a:pt x="7429" y="30004"/>
                      <a:pt x="6858" y="30099"/>
                      <a:pt x="6286" y="30099"/>
                    </a:cubicBezTo>
                    <a:cubicBezTo>
                      <a:pt x="5143" y="30194"/>
                      <a:pt x="4096" y="30004"/>
                      <a:pt x="3334" y="29718"/>
                    </a:cubicBezTo>
                    <a:cubicBezTo>
                      <a:pt x="2477" y="29337"/>
                      <a:pt x="1715" y="29051"/>
                      <a:pt x="1333" y="28670"/>
                    </a:cubicBezTo>
                    <a:cubicBezTo>
                      <a:pt x="476" y="27623"/>
                      <a:pt x="0" y="27146"/>
                      <a:pt x="0" y="27146"/>
                    </a:cubicBezTo>
                    <a:close/>
                  </a:path>
                </a:pathLst>
              </a:custGeom>
              <a:solidFill>
                <a:srgbClr val="BA88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2" name="图形 364">
              <a:extLst>
                <a:ext uri="{FF2B5EF4-FFF2-40B4-BE49-F238E27FC236}">
                  <a16:creationId xmlns:a16="http://schemas.microsoft.com/office/drawing/2014/main" id="{7893D478-11AA-339E-29FC-F7B49C2FEBF9}"/>
                </a:ext>
              </a:extLst>
            </p:cNvPr>
            <p:cNvGrpSpPr/>
            <p:nvPr/>
          </p:nvGrpSpPr>
          <p:grpSpPr>
            <a:xfrm>
              <a:off x="6167246" y="3036569"/>
              <a:ext cx="109823" cy="43411"/>
              <a:chOff x="6167246" y="3036569"/>
              <a:chExt cx="109823" cy="43411"/>
            </a:xfrm>
          </p:grpSpPr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475750B6-68D9-9DFC-DACE-1BE1DB6B82BC}"/>
                  </a:ext>
                </a:extLst>
              </p:cNvPr>
              <p:cNvSpPr/>
              <p:nvPr/>
            </p:nvSpPr>
            <p:spPr>
              <a:xfrm>
                <a:off x="6172104" y="3038475"/>
                <a:ext cx="72389" cy="21056"/>
              </a:xfrm>
              <a:custGeom>
                <a:avLst/>
                <a:gdLst>
                  <a:gd name="connsiteX0" fmla="*/ 34576 w 72389"/>
                  <a:gd name="connsiteY0" fmla="*/ 19812 h 21056"/>
                  <a:gd name="connsiteX1" fmla="*/ 72390 w 72389"/>
                  <a:gd name="connsiteY1" fmla="*/ 8858 h 21056"/>
                  <a:gd name="connsiteX2" fmla="*/ 0 w 72389"/>
                  <a:gd name="connsiteY2" fmla="*/ 0 h 21056"/>
                  <a:gd name="connsiteX3" fmla="*/ 34576 w 72389"/>
                  <a:gd name="connsiteY3" fmla="*/ 19812 h 21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389" h="21056">
                    <a:moveTo>
                      <a:pt x="34576" y="19812"/>
                    </a:moveTo>
                    <a:cubicBezTo>
                      <a:pt x="59341" y="24479"/>
                      <a:pt x="68866" y="14954"/>
                      <a:pt x="72390" y="8858"/>
                    </a:cubicBezTo>
                    <a:cubicBezTo>
                      <a:pt x="51625" y="10192"/>
                      <a:pt x="24289" y="9239"/>
                      <a:pt x="0" y="0"/>
                    </a:cubicBezTo>
                    <a:cubicBezTo>
                      <a:pt x="3619" y="6477"/>
                      <a:pt x="12573" y="15716"/>
                      <a:pt x="34576" y="198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207B7E30-B9C5-E4B5-EF3C-99E662244A39}"/>
                  </a:ext>
                </a:extLst>
              </p:cNvPr>
              <p:cNvSpPr/>
              <p:nvPr/>
            </p:nvSpPr>
            <p:spPr>
              <a:xfrm>
                <a:off x="6212299" y="3044952"/>
                <a:ext cx="54483" cy="34956"/>
              </a:xfrm>
              <a:custGeom>
                <a:avLst/>
                <a:gdLst>
                  <a:gd name="connsiteX0" fmla="*/ 54483 w 54483"/>
                  <a:gd name="connsiteY0" fmla="*/ 0 h 34956"/>
                  <a:gd name="connsiteX1" fmla="*/ 32099 w 54483"/>
                  <a:gd name="connsiteY1" fmla="*/ 2381 h 34956"/>
                  <a:gd name="connsiteX2" fmla="*/ 0 w 54483"/>
                  <a:gd name="connsiteY2" fmla="*/ 14192 h 34956"/>
                  <a:gd name="connsiteX3" fmla="*/ 6096 w 54483"/>
                  <a:gd name="connsiteY3" fmla="*/ 34957 h 34956"/>
                  <a:gd name="connsiteX4" fmla="*/ 54483 w 54483"/>
                  <a:gd name="connsiteY4" fmla="*/ 0 h 34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83" h="34956">
                    <a:moveTo>
                      <a:pt x="54483" y="0"/>
                    </a:moveTo>
                    <a:cubicBezTo>
                      <a:pt x="48863" y="857"/>
                      <a:pt x="41053" y="1810"/>
                      <a:pt x="32099" y="2381"/>
                    </a:cubicBezTo>
                    <a:cubicBezTo>
                      <a:pt x="28861" y="8001"/>
                      <a:pt x="20574" y="16478"/>
                      <a:pt x="0" y="14192"/>
                    </a:cubicBezTo>
                    <a:cubicBezTo>
                      <a:pt x="4953" y="21431"/>
                      <a:pt x="6096" y="29051"/>
                      <a:pt x="6096" y="34957"/>
                    </a:cubicBezTo>
                    <a:cubicBezTo>
                      <a:pt x="41148" y="33242"/>
                      <a:pt x="54483" y="0"/>
                      <a:pt x="54483" y="0"/>
                    </a:cubicBezTo>
                    <a:close/>
                  </a:path>
                </a:pathLst>
              </a:custGeom>
              <a:solidFill>
                <a:srgbClr val="E6878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1E79D685-4B69-F4EA-C694-5098B4C1E64F}"/>
                  </a:ext>
                </a:extLst>
              </p:cNvPr>
              <p:cNvSpPr/>
              <p:nvPr/>
            </p:nvSpPr>
            <p:spPr>
              <a:xfrm>
                <a:off x="6167291" y="3036569"/>
                <a:ext cx="51199" cy="43411"/>
              </a:xfrm>
              <a:custGeom>
                <a:avLst/>
                <a:gdLst>
                  <a:gd name="connsiteX0" fmla="*/ 45104 w 51199"/>
                  <a:gd name="connsiteY0" fmla="*/ 22574 h 43411"/>
                  <a:gd name="connsiteX1" fmla="*/ 39389 w 51199"/>
                  <a:gd name="connsiteY1" fmla="*/ 21717 h 43411"/>
                  <a:gd name="connsiteX2" fmla="*/ 4813 w 51199"/>
                  <a:gd name="connsiteY2" fmla="*/ 1905 h 43411"/>
                  <a:gd name="connsiteX3" fmla="*/ 51 w 51199"/>
                  <a:gd name="connsiteY3" fmla="*/ 0 h 43411"/>
                  <a:gd name="connsiteX4" fmla="*/ 40151 w 51199"/>
                  <a:gd name="connsiteY4" fmla="*/ 42863 h 43411"/>
                  <a:gd name="connsiteX5" fmla="*/ 51200 w 51199"/>
                  <a:gd name="connsiteY5" fmla="*/ 43339 h 43411"/>
                  <a:gd name="connsiteX6" fmla="*/ 45104 w 51199"/>
                  <a:gd name="connsiteY6" fmla="*/ 22574 h 43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199" h="43411">
                    <a:moveTo>
                      <a:pt x="45104" y="22574"/>
                    </a:moveTo>
                    <a:cubicBezTo>
                      <a:pt x="43294" y="22384"/>
                      <a:pt x="41389" y="22098"/>
                      <a:pt x="39389" y="21717"/>
                    </a:cubicBezTo>
                    <a:cubicBezTo>
                      <a:pt x="17481" y="17621"/>
                      <a:pt x="8433" y="8382"/>
                      <a:pt x="4813" y="1905"/>
                    </a:cubicBezTo>
                    <a:cubicBezTo>
                      <a:pt x="3194" y="1333"/>
                      <a:pt x="1670" y="762"/>
                      <a:pt x="51" y="0"/>
                    </a:cubicBezTo>
                    <a:cubicBezTo>
                      <a:pt x="51" y="0"/>
                      <a:pt x="-3093" y="37338"/>
                      <a:pt x="40151" y="42863"/>
                    </a:cubicBezTo>
                    <a:cubicBezTo>
                      <a:pt x="44056" y="43339"/>
                      <a:pt x="47676" y="43529"/>
                      <a:pt x="51200" y="43339"/>
                    </a:cubicBezTo>
                    <a:cubicBezTo>
                      <a:pt x="51200" y="37433"/>
                      <a:pt x="49962" y="29813"/>
                      <a:pt x="45104" y="22574"/>
                    </a:cubicBezTo>
                    <a:close/>
                  </a:path>
                </a:pathLst>
              </a:custGeom>
              <a:solidFill>
                <a:srgbClr val="CC47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EA4D9E31-7B0F-B1FE-9F30-602309864C53}"/>
                  </a:ext>
                </a:extLst>
              </p:cNvPr>
              <p:cNvSpPr/>
              <p:nvPr/>
            </p:nvSpPr>
            <p:spPr>
              <a:xfrm>
                <a:off x="6167246" y="3036569"/>
                <a:ext cx="109823" cy="12763"/>
              </a:xfrm>
              <a:custGeom>
                <a:avLst/>
                <a:gdLst>
                  <a:gd name="connsiteX0" fmla="*/ 109823 w 109823"/>
                  <a:gd name="connsiteY0" fmla="*/ 6477 h 12763"/>
                  <a:gd name="connsiteX1" fmla="*/ 105156 w 109823"/>
                  <a:gd name="connsiteY1" fmla="*/ 7715 h 12763"/>
                  <a:gd name="connsiteX2" fmla="*/ 92678 w 109823"/>
                  <a:gd name="connsiteY2" fmla="*/ 10192 h 12763"/>
                  <a:gd name="connsiteX3" fmla="*/ 74867 w 109823"/>
                  <a:gd name="connsiteY3" fmla="*/ 12287 h 12763"/>
                  <a:gd name="connsiteX4" fmla="*/ 64770 w 109823"/>
                  <a:gd name="connsiteY4" fmla="*/ 12764 h 12763"/>
                  <a:gd name="connsiteX5" fmla="*/ 54293 w 109823"/>
                  <a:gd name="connsiteY5" fmla="*/ 12668 h 12763"/>
                  <a:gd name="connsiteX6" fmla="*/ 43815 w 109823"/>
                  <a:gd name="connsiteY6" fmla="*/ 11906 h 12763"/>
                  <a:gd name="connsiteX7" fmla="*/ 33719 w 109823"/>
                  <a:gd name="connsiteY7" fmla="*/ 10573 h 12763"/>
                  <a:gd name="connsiteX8" fmla="*/ 24384 w 109823"/>
                  <a:gd name="connsiteY8" fmla="*/ 8668 h 12763"/>
                  <a:gd name="connsiteX9" fmla="*/ 16193 w 109823"/>
                  <a:gd name="connsiteY9" fmla="*/ 6477 h 12763"/>
                  <a:gd name="connsiteX10" fmla="*/ 9430 w 109823"/>
                  <a:gd name="connsiteY10" fmla="*/ 4191 h 12763"/>
                  <a:gd name="connsiteX11" fmla="*/ 4381 w 109823"/>
                  <a:gd name="connsiteY11" fmla="*/ 2000 h 12763"/>
                  <a:gd name="connsiteX12" fmla="*/ 0 w 109823"/>
                  <a:gd name="connsiteY12" fmla="*/ 0 h 12763"/>
                  <a:gd name="connsiteX13" fmla="*/ 4572 w 109823"/>
                  <a:gd name="connsiteY13" fmla="*/ 1429 h 12763"/>
                  <a:gd name="connsiteX14" fmla="*/ 9811 w 109823"/>
                  <a:gd name="connsiteY14" fmla="*/ 3048 h 12763"/>
                  <a:gd name="connsiteX15" fmla="*/ 16669 w 109823"/>
                  <a:gd name="connsiteY15" fmla="*/ 4763 h 12763"/>
                  <a:gd name="connsiteX16" fmla="*/ 24860 w 109823"/>
                  <a:gd name="connsiteY16" fmla="*/ 6382 h 12763"/>
                  <a:gd name="connsiteX17" fmla="*/ 34100 w 109823"/>
                  <a:gd name="connsiteY17" fmla="*/ 7810 h 12763"/>
                  <a:gd name="connsiteX18" fmla="*/ 44005 w 109823"/>
                  <a:gd name="connsiteY18" fmla="*/ 8858 h 12763"/>
                  <a:gd name="connsiteX19" fmla="*/ 54293 w 109823"/>
                  <a:gd name="connsiteY19" fmla="*/ 9430 h 12763"/>
                  <a:gd name="connsiteX20" fmla="*/ 64579 w 109823"/>
                  <a:gd name="connsiteY20" fmla="*/ 9620 h 12763"/>
                  <a:gd name="connsiteX21" fmla="*/ 74581 w 109823"/>
                  <a:gd name="connsiteY21" fmla="*/ 9430 h 12763"/>
                  <a:gd name="connsiteX22" fmla="*/ 92297 w 109823"/>
                  <a:gd name="connsiteY22" fmla="*/ 8382 h 12763"/>
                  <a:gd name="connsiteX23" fmla="*/ 104870 w 109823"/>
                  <a:gd name="connsiteY23" fmla="*/ 7049 h 12763"/>
                  <a:gd name="connsiteX24" fmla="*/ 109823 w 109823"/>
                  <a:gd name="connsiteY24" fmla="*/ 6477 h 12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09823" h="12763">
                    <a:moveTo>
                      <a:pt x="109823" y="6477"/>
                    </a:moveTo>
                    <a:cubicBezTo>
                      <a:pt x="109823" y="6477"/>
                      <a:pt x="108204" y="7049"/>
                      <a:pt x="105156" y="7715"/>
                    </a:cubicBezTo>
                    <a:cubicBezTo>
                      <a:pt x="102203" y="8382"/>
                      <a:pt x="97917" y="9334"/>
                      <a:pt x="92678" y="10192"/>
                    </a:cubicBezTo>
                    <a:cubicBezTo>
                      <a:pt x="87535" y="10954"/>
                      <a:pt x="81439" y="11811"/>
                      <a:pt x="74867" y="12287"/>
                    </a:cubicBezTo>
                    <a:cubicBezTo>
                      <a:pt x="71628" y="12573"/>
                      <a:pt x="68199" y="12668"/>
                      <a:pt x="64770" y="12764"/>
                    </a:cubicBezTo>
                    <a:cubicBezTo>
                      <a:pt x="61341" y="12764"/>
                      <a:pt x="57817" y="12764"/>
                      <a:pt x="54293" y="12668"/>
                    </a:cubicBezTo>
                    <a:cubicBezTo>
                      <a:pt x="50768" y="12382"/>
                      <a:pt x="47244" y="12382"/>
                      <a:pt x="43815" y="11906"/>
                    </a:cubicBezTo>
                    <a:cubicBezTo>
                      <a:pt x="40386" y="11525"/>
                      <a:pt x="36957" y="11240"/>
                      <a:pt x="33719" y="10573"/>
                    </a:cubicBezTo>
                    <a:cubicBezTo>
                      <a:pt x="30480" y="10001"/>
                      <a:pt x="27337" y="9525"/>
                      <a:pt x="24384" y="8668"/>
                    </a:cubicBezTo>
                    <a:cubicBezTo>
                      <a:pt x="21431" y="7906"/>
                      <a:pt x="18669" y="7334"/>
                      <a:pt x="16193" y="6477"/>
                    </a:cubicBezTo>
                    <a:cubicBezTo>
                      <a:pt x="13716" y="5620"/>
                      <a:pt x="11430" y="4858"/>
                      <a:pt x="9430" y="4191"/>
                    </a:cubicBezTo>
                    <a:cubicBezTo>
                      <a:pt x="7429" y="3429"/>
                      <a:pt x="5810" y="2572"/>
                      <a:pt x="4381" y="2000"/>
                    </a:cubicBezTo>
                    <a:cubicBezTo>
                      <a:pt x="1619" y="762"/>
                      <a:pt x="0" y="0"/>
                      <a:pt x="0" y="0"/>
                    </a:cubicBezTo>
                    <a:cubicBezTo>
                      <a:pt x="0" y="0"/>
                      <a:pt x="1715" y="476"/>
                      <a:pt x="4572" y="1429"/>
                    </a:cubicBezTo>
                    <a:cubicBezTo>
                      <a:pt x="6001" y="1905"/>
                      <a:pt x="7715" y="2572"/>
                      <a:pt x="9811" y="3048"/>
                    </a:cubicBezTo>
                    <a:cubicBezTo>
                      <a:pt x="11906" y="3524"/>
                      <a:pt x="14192" y="4096"/>
                      <a:pt x="16669" y="4763"/>
                    </a:cubicBezTo>
                    <a:cubicBezTo>
                      <a:pt x="19145" y="5525"/>
                      <a:pt x="22003" y="5810"/>
                      <a:pt x="24860" y="6382"/>
                    </a:cubicBezTo>
                    <a:cubicBezTo>
                      <a:pt x="27718" y="7049"/>
                      <a:pt x="30861" y="7239"/>
                      <a:pt x="34100" y="7810"/>
                    </a:cubicBezTo>
                    <a:cubicBezTo>
                      <a:pt x="37243" y="8382"/>
                      <a:pt x="40672" y="8477"/>
                      <a:pt x="44005" y="8858"/>
                    </a:cubicBezTo>
                    <a:cubicBezTo>
                      <a:pt x="47434" y="9239"/>
                      <a:pt x="50864" y="9239"/>
                      <a:pt x="54293" y="9430"/>
                    </a:cubicBezTo>
                    <a:cubicBezTo>
                      <a:pt x="57722" y="9620"/>
                      <a:pt x="61246" y="9620"/>
                      <a:pt x="64579" y="9620"/>
                    </a:cubicBezTo>
                    <a:cubicBezTo>
                      <a:pt x="68008" y="9525"/>
                      <a:pt x="71342" y="9620"/>
                      <a:pt x="74581" y="9430"/>
                    </a:cubicBezTo>
                    <a:cubicBezTo>
                      <a:pt x="81058" y="9239"/>
                      <a:pt x="87154" y="8858"/>
                      <a:pt x="92297" y="8382"/>
                    </a:cubicBezTo>
                    <a:cubicBezTo>
                      <a:pt x="97441" y="7906"/>
                      <a:pt x="101822" y="7525"/>
                      <a:pt x="104870" y="7049"/>
                    </a:cubicBezTo>
                    <a:cubicBezTo>
                      <a:pt x="108014" y="6763"/>
                      <a:pt x="109823" y="6477"/>
                      <a:pt x="109823" y="6477"/>
                    </a:cubicBezTo>
                    <a:close/>
                  </a:path>
                </a:pathLst>
              </a:custGeom>
              <a:solidFill>
                <a:srgbClr val="BA88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1E722D15-4EF8-6C3F-803A-C9DEE6D7EBC5}"/>
                </a:ext>
              </a:extLst>
            </p:cNvPr>
            <p:cNvSpPr/>
            <p:nvPr/>
          </p:nvSpPr>
          <p:spPr>
            <a:xfrm>
              <a:off x="6129908" y="2865715"/>
              <a:ext cx="62864" cy="33599"/>
            </a:xfrm>
            <a:custGeom>
              <a:avLst/>
              <a:gdLst>
                <a:gd name="connsiteX0" fmla="*/ 0 w 62864"/>
                <a:gd name="connsiteY0" fmla="*/ 33599 h 33599"/>
                <a:gd name="connsiteX1" fmla="*/ 29051 w 62864"/>
                <a:gd name="connsiteY1" fmla="*/ 262 h 33599"/>
                <a:gd name="connsiteX2" fmla="*/ 62865 w 62864"/>
                <a:gd name="connsiteY2" fmla="*/ 33599 h 33599"/>
                <a:gd name="connsiteX3" fmla="*/ 0 w 62864"/>
                <a:gd name="connsiteY3" fmla="*/ 33599 h 33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864" h="33599">
                  <a:moveTo>
                    <a:pt x="0" y="33599"/>
                  </a:moveTo>
                  <a:cubicBezTo>
                    <a:pt x="0" y="33599"/>
                    <a:pt x="2095" y="3977"/>
                    <a:pt x="29051" y="262"/>
                  </a:cubicBezTo>
                  <a:cubicBezTo>
                    <a:pt x="56007" y="-3453"/>
                    <a:pt x="62865" y="33599"/>
                    <a:pt x="62865" y="33599"/>
                  </a:cubicBezTo>
                  <a:cubicBezTo>
                    <a:pt x="62865" y="33599"/>
                    <a:pt x="31432" y="-11930"/>
                    <a:pt x="0" y="33599"/>
                  </a:cubicBezTo>
                  <a:close/>
                </a:path>
              </a:pathLst>
            </a:custGeom>
            <a:solidFill>
              <a:srgbClr val="894C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55DE72A5-5227-FDB7-5C2E-4B829CF4CC7C}"/>
                </a:ext>
              </a:extLst>
            </p:cNvPr>
            <p:cNvSpPr/>
            <p:nvPr/>
          </p:nvSpPr>
          <p:spPr>
            <a:xfrm>
              <a:off x="6277069" y="2860316"/>
              <a:ext cx="48672" cy="29949"/>
            </a:xfrm>
            <a:custGeom>
              <a:avLst/>
              <a:gdLst>
                <a:gd name="connsiteX0" fmla="*/ 0 w 48672"/>
                <a:gd name="connsiteY0" fmla="*/ 29950 h 29949"/>
                <a:gd name="connsiteX1" fmla="*/ 20098 w 48672"/>
                <a:gd name="connsiteY1" fmla="*/ 327 h 29949"/>
                <a:gd name="connsiteX2" fmla="*/ 48673 w 48672"/>
                <a:gd name="connsiteY2" fmla="*/ 25759 h 29949"/>
                <a:gd name="connsiteX3" fmla="*/ 0 w 48672"/>
                <a:gd name="connsiteY3" fmla="*/ 29950 h 2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672" h="29949">
                  <a:moveTo>
                    <a:pt x="0" y="29950"/>
                  </a:moveTo>
                  <a:cubicBezTo>
                    <a:pt x="0" y="29950"/>
                    <a:pt x="5334" y="4042"/>
                    <a:pt x="20098" y="327"/>
                  </a:cubicBezTo>
                  <a:cubicBezTo>
                    <a:pt x="34862" y="-3388"/>
                    <a:pt x="48673" y="25759"/>
                    <a:pt x="48673" y="25759"/>
                  </a:cubicBezTo>
                  <a:cubicBezTo>
                    <a:pt x="48673" y="25759"/>
                    <a:pt x="23241" y="-10246"/>
                    <a:pt x="0" y="29950"/>
                  </a:cubicBezTo>
                  <a:close/>
                </a:path>
              </a:pathLst>
            </a:custGeom>
            <a:solidFill>
              <a:srgbClr val="894C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99" name="图形 364">
              <a:extLst>
                <a:ext uri="{FF2B5EF4-FFF2-40B4-BE49-F238E27FC236}">
                  <a16:creationId xmlns:a16="http://schemas.microsoft.com/office/drawing/2014/main" id="{1C8CB628-5773-35EE-725D-86011095E9A2}"/>
                </a:ext>
              </a:extLst>
            </p:cNvPr>
            <p:cNvGrpSpPr/>
            <p:nvPr/>
          </p:nvGrpSpPr>
          <p:grpSpPr>
            <a:xfrm>
              <a:off x="6146196" y="2910458"/>
              <a:ext cx="25908" cy="51435"/>
              <a:chOff x="6146196" y="2910458"/>
              <a:chExt cx="25908" cy="51435"/>
            </a:xfrm>
          </p:grpSpPr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6632FCE4-0B43-08C3-EB88-912D26B0A804}"/>
                  </a:ext>
                </a:extLst>
              </p:cNvPr>
              <p:cNvSpPr/>
              <p:nvPr/>
            </p:nvSpPr>
            <p:spPr>
              <a:xfrm>
                <a:off x="6146196" y="2910458"/>
                <a:ext cx="25908" cy="51435"/>
              </a:xfrm>
              <a:custGeom>
                <a:avLst/>
                <a:gdLst>
                  <a:gd name="connsiteX0" fmla="*/ 25908 w 25908"/>
                  <a:gd name="connsiteY0" fmla="*/ 25718 h 51435"/>
                  <a:gd name="connsiteX1" fmla="*/ 12954 w 25908"/>
                  <a:gd name="connsiteY1" fmla="*/ 51436 h 51435"/>
                  <a:gd name="connsiteX2" fmla="*/ 0 w 25908"/>
                  <a:gd name="connsiteY2" fmla="*/ 25718 h 51435"/>
                  <a:gd name="connsiteX3" fmla="*/ 12954 w 25908"/>
                  <a:gd name="connsiteY3" fmla="*/ 1 h 51435"/>
                  <a:gd name="connsiteX4" fmla="*/ 25908 w 25908"/>
                  <a:gd name="connsiteY4" fmla="*/ 25718 h 51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08" h="51435">
                    <a:moveTo>
                      <a:pt x="25908" y="25718"/>
                    </a:moveTo>
                    <a:cubicBezTo>
                      <a:pt x="25908" y="39910"/>
                      <a:pt x="20098" y="51436"/>
                      <a:pt x="12954" y="51436"/>
                    </a:cubicBezTo>
                    <a:cubicBezTo>
                      <a:pt x="5810" y="51436"/>
                      <a:pt x="0" y="39910"/>
                      <a:pt x="0" y="25718"/>
                    </a:cubicBezTo>
                    <a:cubicBezTo>
                      <a:pt x="0" y="11526"/>
                      <a:pt x="5810" y="1"/>
                      <a:pt x="12954" y="1"/>
                    </a:cubicBezTo>
                    <a:cubicBezTo>
                      <a:pt x="20098" y="-95"/>
                      <a:pt x="25908" y="11431"/>
                      <a:pt x="25908" y="25718"/>
                    </a:cubicBezTo>
                    <a:close/>
                  </a:path>
                </a:pathLst>
              </a:custGeom>
              <a:solidFill>
                <a:srgbClr val="281E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603A3B26-FCAB-4A64-32C6-DA54EAF17717}"/>
                  </a:ext>
                </a:extLst>
              </p:cNvPr>
              <p:cNvSpPr/>
              <p:nvPr/>
            </p:nvSpPr>
            <p:spPr>
              <a:xfrm>
                <a:off x="6152673" y="2916459"/>
                <a:ext cx="12763" cy="22288"/>
              </a:xfrm>
              <a:custGeom>
                <a:avLst/>
                <a:gdLst>
                  <a:gd name="connsiteX0" fmla="*/ 12764 w 12763"/>
                  <a:gd name="connsiteY0" fmla="*/ 11144 h 22288"/>
                  <a:gd name="connsiteX1" fmla="*/ 6382 w 12763"/>
                  <a:gd name="connsiteY1" fmla="*/ 22289 h 22288"/>
                  <a:gd name="connsiteX2" fmla="*/ 0 w 12763"/>
                  <a:gd name="connsiteY2" fmla="*/ 11144 h 22288"/>
                  <a:gd name="connsiteX3" fmla="*/ 6382 w 12763"/>
                  <a:gd name="connsiteY3" fmla="*/ 0 h 22288"/>
                  <a:gd name="connsiteX4" fmla="*/ 12764 w 12763"/>
                  <a:gd name="connsiteY4" fmla="*/ 11144 h 22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63" h="22288">
                    <a:moveTo>
                      <a:pt x="12764" y="11144"/>
                    </a:moveTo>
                    <a:cubicBezTo>
                      <a:pt x="12764" y="17335"/>
                      <a:pt x="9906" y="22289"/>
                      <a:pt x="6382" y="22289"/>
                    </a:cubicBezTo>
                    <a:cubicBezTo>
                      <a:pt x="2857" y="22289"/>
                      <a:pt x="0" y="17240"/>
                      <a:pt x="0" y="11144"/>
                    </a:cubicBezTo>
                    <a:cubicBezTo>
                      <a:pt x="0" y="5048"/>
                      <a:pt x="2857" y="0"/>
                      <a:pt x="6382" y="0"/>
                    </a:cubicBezTo>
                    <a:cubicBezTo>
                      <a:pt x="9906" y="0"/>
                      <a:pt x="12764" y="5048"/>
                      <a:pt x="12764" y="111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2" name="图形 364">
              <a:extLst>
                <a:ext uri="{FF2B5EF4-FFF2-40B4-BE49-F238E27FC236}">
                  <a16:creationId xmlns:a16="http://schemas.microsoft.com/office/drawing/2014/main" id="{BB1138EA-5B5E-6F2D-DBA6-F813A911AA8C}"/>
                </a:ext>
              </a:extLst>
            </p:cNvPr>
            <p:cNvGrpSpPr/>
            <p:nvPr/>
          </p:nvGrpSpPr>
          <p:grpSpPr>
            <a:xfrm>
              <a:off x="6288404" y="2894647"/>
              <a:ext cx="26003" cy="51434"/>
              <a:chOff x="6288404" y="2894647"/>
              <a:chExt cx="26003" cy="51434"/>
            </a:xfrm>
          </p:grpSpPr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A4B848EA-B567-CE3D-936E-5E3674A257F6}"/>
                  </a:ext>
                </a:extLst>
              </p:cNvPr>
              <p:cNvSpPr/>
              <p:nvPr/>
            </p:nvSpPr>
            <p:spPr>
              <a:xfrm>
                <a:off x="6288404" y="2894647"/>
                <a:ext cx="26003" cy="51434"/>
              </a:xfrm>
              <a:custGeom>
                <a:avLst/>
                <a:gdLst>
                  <a:gd name="connsiteX0" fmla="*/ 26003 w 26003"/>
                  <a:gd name="connsiteY0" fmla="*/ 25717 h 51434"/>
                  <a:gd name="connsiteX1" fmla="*/ 13049 w 26003"/>
                  <a:gd name="connsiteY1" fmla="*/ 51435 h 51434"/>
                  <a:gd name="connsiteX2" fmla="*/ 0 w 26003"/>
                  <a:gd name="connsiteY2" fmla="*/ 25717 h 51434"/>
                  <a:gd name="connsiteX3" fmla="*/ 13049 w 26003"/>
                  <a:gd name="connsiteY3" fmla="*/ 0 h 51434"/>
                  <a:gd name="connsiteX4" fmla="*/ 26003 w 26003"/>
                  <a:gd name="connsiteY4" fmla="*/ 25717 h 51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03" h="51434">
                    <a:moveTo>
                      <a:pt x="26003" y="25717"/>
                    </a:moveTo>
                    <a:cubicBezTo>
                      <a:pt x="26003" y="39910"/>
                      <a:pt x="20193" y="51435"/>
                      <a:pt x="13049" y="51435"/>
                    </a:cubicBezTo>
                    <a:cubicBezTo>
                      <a:pt x="5905" y="51435"/>
                      <a:pt x="0" y="39910"/>
                      <a:pt x="0" y="25717"/>
                    </a:cubicBezTo>
                    <a:cubicBezTo>
                      <a:pt x="0" y="11430"/>
                      <a:pt x="5810" y="0"/>
                      <a:pt x="13049" y="0"/>
                    </a:cubicBezTo>
                    <a:cubicBezTo>
                      <a:pt x="20098" y="0"/>
                      <a:pt x="26003" y="11430"/>
                      <a:pt x="26003" y="25717"/>
                    </a:cubicBezTo>
                    <a:close/>
                  </a:path>
                </a:pathLst>
              </a:custGeom>
              <a:solidFill>
                <a:srgbClr val="281E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22C560DA-BA9D-AB89-4F1E-D413D666BC4A}"/>
                  </a:ext>
                </a:extLst>
              </p:cNvPr>
              <p:cNvSpPr/>
              <p:nvPr/>
            </p:nvSpPr>
            <p:spPr>
              <a:xfrm>
                <a:off x="6294976" y="2900742"/>
                <a:ext cx="12763" cy="22289"/>
              </a:xfrm>
              <a:custGeom>
                <a:avLst/>
                <a:gdLst>
                  <a:gd name="connsiteX0" fmla="*/ 12764 w 12763"/>
                  <a:gd name="connsiteY0" fmla="*/ 11146 h 22289"/>
                  <a:gd name="connsiteX1" fmla="*/ 6382 w 12763"/>
                  <a:gd name="connsiteY1" fmla="*/ 22290 h 22289"/>
                  <a:gd name="connsiteX2" fmla="*/ 0 w 12763"/>
                  <a:gd name="connsiteY2" fmla="*/ 11146 h 22289"/>
                  <a:gd name="connsiteX3" fmla="*/ 6382 w 12763"/>
                  <a:gd name="connsiteY3" fmla="*/ 1 h 22289"/>
                  <a:gd name="connsiteX4" fmla="*/ 12764 w 12763"/>
                  <a:gd name="connsiteY4" fmla="*/ 11146 h 22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63" h="22289">
                    <a:moveTo>
                      <a:pt x="12764" y="11146"/>
                    </a:moveTo>
                    <a:cubicBezTo>
                      <a:pt x="12764" y="17242"/>
                      <a:pt x="9906" y="22290"/>
                      <a:pt x="6382" y="22290"/>
                    </a:cubicBezTo>
                    <a:cubicBezTo>
                      <a:pt x="2857" y="22290"/>
                      <a:pt x="0" y="17337"/>
                      <a:pt x="0" y="11146"/>
                    </a:cubicBezTo>
                    <a:cubicBezTo>
                      <a:pt x="0" y="4954"/>
                      <a:pt x="2857" y="1"/>
                      <a:pt x="6382" y="1"/>
                    </a:cubicBezTo>
                    <a:cubicBezTo>
                      <a:pt x="9906" y="-94"/>
                      <a:pt x="12764" y="4954"/>
                      <a:pt x="12764" y="111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AB45D79D-19B2-0436-6C32-F6EE00DA1270}"/>
                </a:ext>
              </a:extLst>
            </p:cNvPr>
            <p:cNvSpPr/>
            <p:nvPr/>
          </p:nvSpPr>
          <p:spPr>
            <a:xfrm>
              <a:off x="6253638" y="2955893"/>
              <a:ext cx="37402" cy="53082"/>
            </a:xfrm>
            <a:custGeom>
              <a:avLst/>
              <a:gdLst>
                <a:gd name="connsiteX0" fmla="*/ 13145 w 37402"/>
                <a:gd name="connsiteY0" fmla="*/ 0 h 53082"/>
                <a:gd name="connsiteX1" fmla="*/ 15811 w 37402"/>
                <a:gd name="connsiteY1" fmla="*/ 2572 h 53082"/>
                <a:gd name="connsiteX2" fmla="*/ 22574 w 37402"/>
                <a:gd name="connsiteY2" fmla="*/ 9811 h 53082"/>
                <a:gd name="connsiteX3" fmla="*/ 31052 w 37402"/>
                <a:gd name="connsiteY3" fmla="*/ 20955 h 53082"/>
                <a:gd name="connsiteX4" fmla="*/ 34957 w 37402"/>
                <a:gd name="connsiteY4" fmla="*/ 28003 h 53082"/>
                <a:gd name="connsiteX5" fmla="*/ 36481 w 37402"/>
                <a:gd name="connsiteY5" fmla="*/ 32004 h 53082"/>
                <a:gd name="connsiteX6" fmla="*/ 37052 w 37402"/>
                <a:gd name="connsiteY6" fmla="*/ 34099 h 53082"/>
                <a:gd name="connsiteX7" fmla="*/ 37338 w 37402"/>
                <a:gd name="connsiteY7" fmla="*/ 36385 h 53082"/>
                <a:gd name="connsiteX8" fmla="*/ 37148 w 37402"/>
                <a:gd name="connsiteY8" fmla="*/ 38767 h 53082"/>
                <a:gd name="connsiteX9" fmla="*/ 36862 w 37402"/>
                <a:gd name="connsiteY9" fmla="*/ 40005 h 53082"/>
                <a:gd name="connsiteX10" fmla="*/ 36481 w 37402"/>
                <a:gd name="connsiteY10" fmla="*/ 40957 h 53082"/>
                <a:gd name="connsiteX11" fmla="*/ 36100 w 37402"/>
                <a:gd name="connsiteY11" fmla="*/ 41910 h 53082"/>
                <a:gd name="connsiteX12" fmla="*/ 35528 w 37402"/>
                <a:gd name="connsiteY12" fmla="*/ 42958 h 53082"/>
                <a:gd name="connsiteX13" fmla="*/ 34290 w 37402"/>
                <a:gd name="connsiteY13" fmla="*/ 44863 h 53082"/>
                <a:gd name="connsiteX14" fmla="*/ 27527 w 37402"/>
                <a:gd name="connsiteY14" fmla="*/ 49911 h 53082"/>
                <a:gd name="connsiteX15" fmla="*/ 13621 w 37402"/>
                <a:gd name="connsiteY15" fmla="*/ 52959 h 53082"/>
                <a:gd name="connsiteX16" fmla="*/ 3715 w 37402"/>
                <a:gd name="connsiteY16" fmla="*/ 52864 h 53082"/>
                <a:gd name="connsiteX17" fmla="*/ 0 w 37402"/>
                <a:gd name="connsiteY17" fmla="*/ 52483 h 53082"/>
                <a:gd name="connsiteX18" fmla="*/ 3715 w 37402"/>
                <a:gd name="connsiteY18" fmla="*/ 52197 h 53082"/>
                <a:gd name="connsiteX19" fmla="*/ 13430 w 37402"/>
                <a:gd name="connsiteY19" fmla="*/ 51149 h 53082"/>
                <a:gd name="connsiteX20" fmla="*/ 26289 w 37402"/>
                <a:gd name="connsiteY20" fmla="*/ 47339 h 53082"/>
                <a:gd name="connsiteX21" fmla="*/ 31814 w 37402"/>
                <a:gd name="connsiteY21" fmla="*/ 42863 h 53082"/>
                <a:gd name="connsiteX22" fmla="*/ 32766 w 37402"/>
                <a:gd name="connsiteY22" fmla="*/ 41434 h 53082"/>
                <a:gd name="connsiteX23" fmla="*/ 33147 w 37402"/>
                <a:gd name="connsiteY23" fmla="*/ 40767 h 53082"/>
                <a:gd name="connsiteX24" fmla="*/ 33528 w 37402"/>
                <a:gd name="connsiteY24" fmla="*/ 39814 h 53082"/>
                <a:gd name="connsiteX25" fmla="*/ 33909 w 37402"/>
                <a:gd name="connsiteY25" fmla="*/ 38862 h 53082"/>
                <a:gd name="connsiteX26" fmla="*/ 34004 w 37402"/>
                <a:gd name="connsiteY26" fmla="*/ 38100 h 53082"/>
                <a:gd name="connsiteX27" fmla="*/ 34100 w 37402"/>
                <a:gd name="connsiteY27" fmla="*/ 36481 h 53082"/>
                <a:gd name="connsiteX28" fmla="*/ 32099 w 37402"/>
                <a:gd name="connsiteY28" fmla="*/ 29242 h 53082"/>
                <a:gd name="connsiteX29" fmla="*/ 28670 w 37402"/>
                <a:gd name="connsiteY29" fmla="*/ 22479 h 53082"/>
                <a:gd name="connsiteX30" fmla="*/ 24860 w 37402"/>
                <a:gd name="connsiteY30" fmla="*/ 16288 h 53082"/>
                <a:gd name="connsiteX31" fmla="*/ 21146 w 37402"/>
                <a:gd name="connsiteY31" fmla="*/ 10954 h 53082"/>
                <a:gd name="connsiteX32" fmla="*/ 15335 w 37402"/>
                <a:gd name="connsiteY32" fmla="*/ 3048 h 53082"/>
                <a:gd name="connsiteX33" fmla="*/ 13145 w 37402"/>
                <a:gd name="connsiteY33" fmla="*/ 0 h 53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7402" h="53082">
                  <a:moveTo>
                    <a:pt x="13145" y="0"/>
                  </a:moveTo>
                  <a:cubicBezTo>
                    <a:pt x="13145" y="0"/>
                    <a:pt x="14192" y="857"/>
                    <a:pt x="15811" y="2572"/>
                  </a:cubicBezTo>
                  <a:cubicBezTo>
                    <a:pt x="17526" y="4286"/>
                    <a:pt x="19907" y="6667"/>
                    <a:pt x="22574" y="9811"/>
                  </a:cubicBezTo>
                  <a:cubicBezTo>
                    <a:pt x="25241" y="12954"/>
                    <a:pt x="28289" y="16669"/>
                    <a:pt x="31052" y="20955"/>
                  </a:cubicBezTo>
                  <a:cubicBezTo>
                    <a:pt x="32385" y="23146"/>
                    <a:pt x="33814" y="25432"/>
                    <a:pt x="34957" y="28003"/>
                  </a:cubicBezTo>
                  <a:cubicBezTo>
                    <a:pt x="35433" y="29337"/>
                    <a:pt x="36100" y="30575"/>
                    <a:pt x="36481" y="32004"/>
                  </a:cubicBezTo>
                  <a:cubicBezTo>
                    <a:pt x="36671" y="32671"/>
                    <a:pt x="36862" y="33338"/>
                    <a:pt x="37052" y="34099"/>
                  </a:cubicBezTo>
                  <a:lnTo>
                    <a:pt x="37338" y="36385"/>
                  </a:lnTo>
                  <a:cubicBezTo>
                    <a:pt x="37529" y="37147"/>
                    <a:pt x="37243" y="38005"/>
                    <a:pt x="37148" y="38767"/>
                  </a:cubicBezTo>
                  <a:cubicBezTo>
                    <a:pt x="37052" y="39148"/>
                    <a:pt x="37148" y="39433"/>
                    <a:pt x="36862" y="40005"/>
                  </a:cubicBezTo>
                  <a:lnTo>
                    <a:pt x="36481" y="40957"/>
                  </a:lnTo>
                  <a:lnTo>
                    <a:pt x="36100" y="41910"/>
                  </a:lnTo>
                  <a:lnTo>
                    <a:pt x="35528" y="42958"/>
                  </a:lnTo>
                  <a:cubicBezTo>
                    <a:pt x="35147" y="43720"/>
                    <a:pt x="34766" y="44291"/>
                    <a:pt x="34290" y="44863"/>
                  </a:cubicBezTo>
                  <a:cubicBezTo>
                    <a:pt x="32480" y="47244"/>
                    <a:pt x="30004" y="48768"/>
                    <a:pt x="27527" y="49911"/>
                  </a:cubicBezTo>
                  <a:cubicBezTo>
                    <a:pt x="22574" y="52102"/>
                    <a:pt x="17717" y="52673"/>
                    <a:pt x="13621" y="52959"/>
                  </a:cubicBezTo>
                  <a:cubicBezTo>
                    <a:pt x="9525" y="53245"/>
                    <a:pt x="6096" y="52959"/>
                    <a:pt x="3715" y="52864"/>
                  </a:cubicBezTo>
                  <a:cubicBezTo>
                    <a:pt x="1333" y="52673"/>
                    <a:pt x="0" y="52483"/>
                    <a:pt x="0" y="52483"/>
                  </a:cubicBezTo>
                  <a:cubicBezTo>
                    <a:pt x="0" y="52483"/>
                    <a:pt x="1333" y="52388"/>
                    <a:pt x="3715" y="52197"/>
                  </a:cubicBezTo>
                  <a:cubicBezTo>
                    <a:pt x="6096" y="52102"/>
                    <a:pt x="9430" y="51721"/>
                    <a:pt x="13430" y="51149"/>
                  </a:cubicBezTo>
                  <a:cubicBezTo>
                    <a:pt x="17431" y="50578"/>
                    <a:pt x="22003" y="49530"/>
                    <a:pt x="26289" y="47339"/>
                  </a:cubicBezTo>
                  <a:cubicBezTo>
                    <a:pt x="28480" y="46291"/>
                    <a:pt x="30385" y="44767"/>
                    <a:pt x="31814" y="42863"/>
                  </a:cubicBezTo>
                  <a:cubicBezTo>
                    <a:pt x="32195" y="42386"/>
                    <a:pt x="32480" y="41910"/>
                    <a:pt x="32766" y="41434"/>
                  </a:cubicBezTo>
                  <a:lnTo>
                    <a:pt x="33147" y="40767"/>
                  </a:lnTo>
                  <a:lnTo>
                    <a:pt x="33528" y="39814"/>
                  </a:lnTo>
                  <a:lnTo>
                    <a:pt x="33909" y="38862"/>
                  </a:lnTo>
                  <a:cubicBezTo>
                    <a:pt x="34004" y="38767"/>
                    <a:pt x="34004" y="38386"/>
                    <a:pt x="34004" y="38100"/>
                  </a:cubicBezTo>
                  <a:cubicBezTo>
                    <a:pt x="34004" y="37528"/>
                    <a:pt x="34195" y="37052"/>
                    <a:pt x="34100" y="36481"/>
                  </a:cubicBezTo>
                  <a:cubicBezTo>
                    <a:pt x="34004" y="34099"/>
                    <a:pt x="33052" y="31623"/>
                    <a:pt x="32099" y="29242"/>
                  </a:cubicBezTo>
                  <a:cubicBezTo>
                    <a:pt x="31052" y="26860"/>
                    <a:pt x="29908" y="24574"/>
                    <a:pt x="28670" y="22479"/>
                  </a:cubicBezTo>
                  <a:cubicBezTo>
                    <a:pt x="27337" y="20383"/>
                    <a:pt x="26099" y="18288"/>
                    <a:pt x="24860" y="16288"/>
                  </a:cubicBezTo>
                  <a:cubicBezTo>
                    <a:pt x="23622" y="14383"/>
                    <a:pt x="22384" y="12573"/>
                    <a:pt x="21146" y="10954"/>
                  </a:cubicBezTo>
                  <a:cubicBezTo>
                    <a:pt x="18764" y="7715"/>
                    <a:pt x="16859" y="4858"/>
                    <a:pt x="15335" y="3048"/>
                  </a:cubicBezTo>
                  <a:cubicBezTo>
                    <a:pt x="14002" y="1143"/>
                    <a:pt x="13145" y="0"/>
                    <a:pt x="13145" y="0"/>
                  </a:cubicBezTo>
                  <a:close/>
                </a:path>
              </a:pathLst>
            </a:custGeom>
            <a:solidFill>
              <a:srgbClr val="BA88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7FB679B1-721F-1EFA-0D6C-EA79D116C95A}"/>
                </a:ext>
              </a:extLst>
            </p:cNvPr>
            <p:cNvSpPr/>
            <p:nvPr/>
          </p:nvSpPr>
          <p:spPr>
            <a:xfrm>
              <a:off x="6009988" y="3114198"/>
              <a:ext cx="121158" cy="126015"/>
            </a:xfrm>
            <a:custGeom>
              <a:avLst/>
              <a:gdLst>
                <a:gd name="connsiteX0" fmla="*/ 0 w 121158"/>
                <a:gd name="connsiteY0" fmla="*/ 29623 h 126015"/>
                <a:gd name="connsiteX1" fmla="*/ 56674 w 121158"/>
                <a:gd name="connsiteY1" fmla="*/ 0 h 126015"/>
                <a:gd name="connsiteX2" fmla="*/ 121158 w 121158"/>
                <a:gd name="connsiteY2" fmla="*/ 126016 h 126015"/>
                <a:gd name="connsiteX3" fmla="*/ 0 w 121158"/>
                <a:gd name="connsiteY3" fmla="*/ 29623 h 126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158" h="126015">
                  <a:moveTo>
                    <a:pt x="0" y="29623"/>
                  </a:moveTo>
                  <a:cubicBezTo>
                    <a:pt x="0" y="29623"/>
                    <a:pt x="26289" y="14192"/>
                    <a:pt x="56674" y="0"/>
                  </a:cubicBezTo>
                  <a:cubicBezTo>
                    <a:pt x="56674" y="0"/>
                    <a:pt x="59055" y="70961"/>
                    <a:pt x="121158" y="126016"/>
                  </a:cubicBezTo>
                  <a:cubicBezTo>
                    <a:pt x="121253" y="125920"/>
                    <a:pt x="56864" y="100584"/>
                    <a:pt x="0" y="29623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407" name="图形 364">
              <a:extLst>
                <a:ext uri="{FF2B5EF4-FFF2-40B4-BE49-F238E27FC236}">
                  <a16:creationId xmlns:a16="http://schemas.microsoft.com/office/drawing/2014/main" id="{E3B16833-CDF6-61B5-B463-B516CEC6E8F8}"/>
                </a:ext>
              </a:extLst>
            </p:cNvPr>
            <p:cNvGrpSpPr/>
            <p:nvPr/>
          </p:nvGrpSpPr>
          <p:grpSpPr>
            <a:xfrm>
              <a:off x="6108381" y="2964037"/>
              <a:ext cx="82210" cy="36528"/>
              <a:chOff x="6108381" y="2964037"/>
              <a:chExt cx="82210" cy="36528"/>
            </a:xfrm>
          </p:grpSpPr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3E890089-BEF8-DB0E-8DAE-ECA9951F4826}"/>
                  </a:ext>
                </a:extLst>
              </p:cNvPr>
              <p:cNvSpPr/>
              <p:nvPr/>
            </p:nvSpPr>
            <p:spPr>
              <a:xfrm>
                <a:off x="6108381" y="2964037"/>
                <a:ext cx="65151" cy="18144"/>
              </a:xfrm>
              <a:custGeom>
                <a:avLst/>
                <a:gdLst>
                  <a:gd name="connsiteX0" fmla="*/ 53626 w 65151"/>
                  <a:gd name="connsiteY0" fmla="*/ 18145 h 18144"/>
                  <a:gd name="connsiteX1" fmla="*/ 0 w 65151"/>
                  <a:gd name="connsiteY1" fmla="*/ 1286 h 18144"/>
                  <a:gd name="connsiteX2" fmla="*/ 65151 w 65151"/>
                  <a:gd name="connsiteY2" fmla="*/ 8239 h 18144"/>
                  <a:gd name="connsiteX3" fmla="*/ 53626 w 65151"/>
                  <a:gd name="connsiteY3" fmla="*/ 18145 h 18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151" h="18144">
                    <a:moveTo>
                      <a:pt x="53626" y="18145"/>
                    </a:moveTo>
                    <a:cubicBezTo>
                      <a:pt x="40577" y="10620"/>
                      <a:pt x="22574" y="3286"/>
                      <a:pt x="0" y="1286"/>
                    </a:cubicBezTo>
                    <a:cubicBezTo>
                      <a:pt x="0" y="1286"/>
                      <a:pt x="36290" y="-4429"/>
                      <a:pt x="65151" y="8239"/>
                    </a:cubicBezTo>
                    <a:cubicBezTo>
                      <a:pt x="61627" y="11763"/>
                      <a:pt x="57722" y="15002"/>
                      <a:pt x="53626" y="18145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B0C87771-5B05-CBB3-967D-BE6A2CDE7612}"/>
                  </a:ext>
                </a:extLst>
              </p:cNvPr>
              <p:cNvSpPr/>
              <p:nvPr/>
            </p:nvSpPr>
            <p:spPr>
              <a:xfrm>
                <a:off x="6167627" y="2975705"/>
                <a:ext cx="22964" cy="24860"/>
              </a:xfrm>
              <a:custGeom>
                <a:avLst/>
                <a:gdLst>
                  <a:gd name="connsiteX0" fmla="*/ 12573 w 22964"/>
                  <a:gd name="connsiteY0" fmla="*/ 0 h 24860"/>
                  <a:gd name="connsiteX1" fmla="*/ 18859 w 22964"/>
                  <a:gd name="connsiteY1" fmla="*/ 24860 h 24860"/>
                  <a:gd name="connsiteX2" fmla="*/ 0 w 22964"/>
                  <a:gd name="connsiteY2" fmla="*/ 9811 h 24860"/>
                  <a:gd name="connsiteX3" fmla="*/ 12573 w 22964"/>
                  <a:gd name="connsiteY3" fmla="*/ 0 h 24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964" h="24860">
                    <a:moveTo>
                      <a:pt x="12573" y="0"/>
                    </a:moveTo>
                    <a:cubicBezTo>
                      <a:pt x="31432" y="11621"/>
                      <a:pt x="18859" y="24860"/>
                      <a:pt x="18859" y="24860"/>
                    </a:cubicBezTo>
                    <a:cubicBezTo>
                      <a:pt x="18859" y="24860"/>
                      <a:pt x="12287" y="17717"/>
                      <a:pt x="0" y="9811"/>
                    </a:cubicBezTo>
                    <a:cubicBezTo>
                      <a:pt x="4000" y="6382"/>
                      <a:pt x="8192" y="3048"/>
                      <a:pt x="12573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1" name="图形 364">
              <a:extLst>
                <a:ext uri="{FF2B5EF4-FFF2-40B4-BE49-F238E27FC236}">
                  <a16:creationId xmlns:a16="http://schemas.microsoft.com/office/drawing/2014/main" id="{EC0411BD-ED53-30CA-63C3-50A9219AA07D}"/>
                </a:ext>
              </a:extLst>
            </p:cNvPr>
            <p:cNvGrpSpPr/>
            <p:nvPr/>
          </p:nvGrpSpPr>
          <p:grpSpPr>
            <a:xfrm>
              <a:off x="6298514" y="2958320"/>
              <a:ext cx="67328" cy="35386"/>
              <a:chOff x="6298514" y="2958320"/>
              <a:chExt cx="67328" cy="35386"/>
            </a:xfrm>
          </p:grpSpPr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E4B7A287-1BF9-C8ED-17E7-F5279C78D0FA}"/>
                  </a:ext>
                </a:extLst>
              </p:cNvPr>
              <p:cNvSpPr/>
              <p:nvPr/>
            </p:nvSpPr>
            <p:spPr>
              <a:xfrm>
                <a:off x="6311550" y="2958320"/>
                <a:ext cx="54292" cy="18146"/>
              </a:xfrm>
              <a:custGeom>
                <a:avLst/>
                <a:gdLst>
                  <a:gd name="connsiteX0" fmla="*/ 10382 w 54292"/>
                  <a:gd name="connsiteY0" fmla="*/ 18147 h 18146"/>
                  <a:gd name="connsiteX1" fmla="*/ 54293 w 54292"/>
                  <a:gd name="connsiteY1" fmla="*/ 145 h 18146"/>
                  <a:gd name="connsiteX2" fmla="*/ 0 w 54292"/>
                  <a:gd name="connsiteY2" fmla="*/ 10622 h 18146"/>
                  <a:gd name="connsiteX3" fmla="*/ 10382 w 54292"/>
                  <a:gd name="connsiteY3" fmla="*/ 18147 h 18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92" h="18146">
                    <a:moveTo>
                      <a:pt x="10382" y="18147"/>
                    </a:moveTo>
                    <a:cubicBezTo>
                      <a:pt x="20860" y="10908"/>
                      <a:pt x="35433" y="3478"/>
                      <a:pt x="54293" y="145"/>
                    </a:cubicBezTo>
                    <a:cubicBezTo>
                      <a:pt x="54293" y="145"/>
                      <a:pt x="23336" y="-2046"/>
                      <a:pt x="0" y="10622"/>
                    </a:cubicBezTo>
                    <a:cubicBezTo>
                      <a:pt x="3239" y="13384"/>
                      <a:pt x="6763" y="15861"/>
                      <a:pt x="10382" y="18147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D887B0D8-5924-577D-FE2A-93E7C4A0B39C}"/>
                  </a:ext>
                </a:extLst>
              </p:cNvPr>
              <p:cNvSpPr/>
              <p:nvPr/>
            </p:nvSpPr>
            <p:spPr>
              <a:xfrm>
                <a:off x="6298514" y="2972371"/>
                <a:ext cx="18940" cy="21335"/>
              </a:xfrm>
              <a:custGeom>
                <a:avLst/>
                <a:gdLst>
                  <a:gd name="connsiteX0" fmla="*/ 7701 w 18940"/>
                  <a:gd name="connsiteY0" fmla="*/ 0 h 21335"/>
                  <a:gd name="connsiteX1" fmla="*/ 4177 w 18940"/>
                  <a:gd name="connsiteY1" fmla="*/ 21336 h 21335"/>
                  <a:gd name="connsiteX2" fmla="*/ 18941 w 18940"/>
                  <a:gd name="connsiteY2" fmla="*/ 7334 h 21335"/>
                  <a:gd name="connsiteX3" fmla="*/ 7701 w 18940"/>
                  <a:gd name="connsiteY3" fmla="*/ 0 h 21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940" h="21335">
                    <a:moveTo>
                      <a:pt x="7701" y="0"/>
                    </a:moveTo>
                    <a:cubicBezTo>
                      <a:pt x="-7253" y="11144"/>
                      <a:pt x="4177" y="21336"/>
                      <a:pt x="4177" y="21336"/>
                    </a:cubicBezTo>
                    <a:cubicBezTo>
                      <a:pt x="4177" y="21336"/>
                      <a:pt x="9130" y="14859"/>
                      <a:pt x="18941" y="7334"/>
                    </a:cubicBezTo>
                    <a:cubicBezTo>
                      <a:pt x="15321" y="4763"/>
                      <a:pt x="11607" y="2191"/>
                      <a:pt x="7701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C36EE2A5-6353-EED0-AF46-E86BDF07BF1A}"/>
                </a:ext>
              </a:extLst>
            </p:cNvPr>
            <p:cNvSpPr/>
            <p:nvPr/>
          </p:nvSpPr>
          <p:spPr>
            <a:xfrm>
              <a:off x="5983352" y="3572541"/>
              <a:ext cx="357439" cy="224339"/>
            </a:xfrm>
            <a:custGeom>
              <a:avLst/>
              <a:gdLst>
                <a:gd name="connsiteX0" fmla="*/ 3395 w 357439"/>
                <a:gd name="connsiteY0" fmla="*/ 0 h 224339"/>
                <a:gd name="connsiteX1" fmla="*/ 357439 w 357439"/>
                <a:gd name="connsiteY1" fmla="*/ 199263 h 224339"/>
                <a:gd name="connsiteX2" fmla="*/ 8157 w 357439"/>
                <a:gd name="connsiteY2" fmla="*/ 203168 h 224339"/>
                <a:gd name="connsiteX3" fmla="*/ 3395 w 357439"/>
                <a:gd name="connsiteY3" fmla="*/ 0 h 224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439" h="224339">
                  <a:moveTo>
                    <a:pt x="3395" y="0"/>
                  </a:moveTo>
                  <a:cubicBezTo>
                    <a:pt x="3395" y="0"/>
                    <a:pt x="147889" y="200025"/>
                    <a:pt x="357439" y="199263"/>
                  </a:cubicBezTo>
                  <a:cubicBezTo>
                    <a:pt x="357439" y="199263"/>
                    <a:pt x="184370" y="252984"/>
                    <a:pt x="8157" y="203168"/>
                  </a:cubicBezTo>
                  <a:cubicBezTo>
                    <a:pt x="8157" y="203168"/>
                    <a:pt x="-6416" y="89725"/>
                    <a:pt x="3395" y="0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416" name="图形 364">
              <a:extLst>
                <a:ext uri="{FF2B5EF4-FFF2-40B4-BE49-F238E27FC236}">
                  <a16:creationId xmlns:a16="http://schemas.microsoft.com/office/drawing/2014/main" id="{995DADA7-03DB-8376-B5BB-75E196482371}"/>
                </a:ext>
              </a:extLst>
            </p:cNvPr>
            <p:cNvGrpSpPr/>
            <p:nvPr/>
          </p:nvGrpSpPr>
          <p:grpSpPr>
            <a:xfrm>
              <a:off x="5831585" y="2571746"/>
              <a:ext cx="605278" cy="522830"/>
              <a:chOff x="5831585" y="2571746"/>
              <a:chExt cx="605278" cy="522830"/>
            </a:xfrm>
          </p:grpSpPr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70EE3365-4981-FC19-68C4-6DA95912DB39}"/>
                  </a:ext>
                </a:extLst>
              </p:cNvPr>
              <p:cNvSpPr/>
              <p:nvPr/>
            </p:nvSpPr>
            <p:spPr>
              <a:xfrm>
                <a:off x="5831585" y="2571746"/>
                <a:ext cx="605278" cy="522830"/>
              </a:xfrm>
              <a:custGeom>
                <a:avLst/>
                <a:gdLst>
                  <a:gd name="connsiteX0" fmla="*/ 581501 w 605278"/>
                  <a:gd name="connsiteY0" fmla="*/ 175073 h 522830"/>
                  <a:gd name="connsiteX1" fmla="*/ 548164 w 605278"/>
                  <a:gd name="connsiteY1" fmla="*/ 110017 h 522830"/>
                  <a:gd name="connsiteX2" fmla="*/ 469583 w 605278"/>
                  <a:gd name="connsiteY2" fmla="*/ 69536 h 522830"/>
                  <a:gd name="connsiteX3" fmla="*/ 414814 w 605278"/>
                  <a:gd name="connsiteY3" fmla="*/ 29817 h 522830"/>
                  <a:gd name="connsiteX4" fmla="*/ 320326 w 605278"/>
                  <a:gd name="connsiteY4" fmla="*/ 11529 h 522830"/>
                  <a:gd name="connsiteX5" fmla="*/ 150400 w 605278"/>
                  <a:gd name="connsiteY5" fmla="*/ 51248 h 522830"/>
                  <a:gd name="connsiteX6" fmla="*/ 6668 w 605278"/>
                  <a:gd name="connsiteY6" fmla="*/ 223555 h 522830"/>
                  <a:gd name="connsiteX7" fmla="*/ 12192 w 605278"/>
                  <a:gd name="connsiteY7" fmla="*/ 370431 h 522830"/>
                  <a:gd name="connsiteX8" fmla="*/ 84011 w 605278"/>
                  <a:gd name="connsiteY8" fmla="*/ 470443 h 522830"/>
                  <a:gd name="connsiteX9" fmla="*/ 85154 w 605278"/>
                  <a:gd name="connsiteY9" fmla="*/ 471301 h 522830"/>
                  <a:gd name="connsiteX10" fmla="*/ 251365 w 605278"/>
                  <a:gd name="connsiteY10" fmla="*/ 522831 h 522830"/>
                  <a:gd name="connsiteX11" fmla="*/ 183452 w 605278"/>
                  <a:gd name="connsiteY11" fmla="*/ 428343 h 522830"/>
                  <a:gd name="connsiteX12" fmla="*/ 127826 w 605278"/>
                  <a:gd name="connsiteY12" fmla="*/ 410626 h 522830"/>
                  <a:gd name="connsiteX13" fmla="*/ 162782 w 605278"/>
                  <a:gd name="connsiteY13" fmla="*/ 342904 h 522830"/>
                  <a:gd name="connsiteX14" fmla="*/ 196691 w 605278"/>
                  <a:gd name="connsiteY14" fmla="*/ 399006 h 522830"/>
                  <a:gd name="connsiteX15" fmla="*/ 216694 w 605278"/>
                  <a:gd name="connsiteY15" fmla="*/ 333950 h 522830"/>
                  <a:gd name="connsiteX16" fmla="*/ 237363 w 605278"/>
                  <a:gd name="connsiteY16" fmla="*/ 270037 h 522830"/>
                  <a:gd name="connsiteX17" fmla="*/ 282226 w 605278"/>
                  <a:gd name="connsiteY17" fmla="*/ 227175 h 522830"/>
                  <a:gd name="connsiteX18" fmla="*/ 377857 w 605278"/>
                  <a:gd name="connsiteY18" fmla="*/ 156499 h 522830"/>
                  <a:gd name="connsiteX19" fmla="*/ 448151 w 605278"/>
                  <a:gd name="connsiteY19" fmla="*/ 194980 h 522830"/>
                  <a:gd name="connsiteX20" fmla="*/ 505301 w 605278"/>
                  <a:gd name="connsiteY20" fmla="*/ 266037 h 522830"/>
                  <a:gd name="connsiteX21" fmla="*/ 513207 w 605278"/>
                  <a:gd name="connsiteY21" fmla="*/ 327568 h 522830"/>
                  <a:gd name="connsiteX22" fmla="*/ 539401 w 605278"/>
                  <a:gd name="connsiteY22" fmla="*/ 302994 h 522830"/>
                  <a:gd name="connsiteX23" fmla="*/ 561594 w 605278"/>
                  <a:gd name="connsiteY23" fmla="*/ 274419 h 522830"/>
                  <a:gd name="connsiteX24" fmla="*/ 581406 w 605278"/>
                  <a:gd name="connsiteY24" fmla="*/ 226794 h 522830"/>
                  <a:gd name="connsiteX25" fmla="*/ 581501 w 605278"/>
                  <a:gd name="connsiteY25" fmla="*/ 175073 h 522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05278" h="522830">
                    <a:moveTo>
                      <a:pt x="581501" y="175073"/>
                    </a:moveTo>
                    <a:cubicBezTo>
                      <a:pt x="549783" y="164786"/>
                      <a:pt x="550545" y="152880"/>
                      <a:pt x="548164" y="110017"/>
                    </a:cubicBezTo>
                    <a:cubicBezTo>
                      <a:pt x="545783" y="67155"/>
                      <a:pt x="507683" y="68774"/>
                      <a:pt x="469583" y="69536"/>
                    </a:cubicBezTo>
                    <a:cubicBezTo>
                      <a:pt x="431483" y="70298"/>
                      <a:pt x="425958" y="50486"/>
                      <a:pt x="414814" y="29817"/>
                    </a:cubicBezTo>
                    <a:cubicBezTo>
                      <a:pt x="403670" y="9147"/>
                      <a:pt x="375857" y="-14665"/>
                      <a:pt x="320326" y="11529"/>
                    </a:cubicBezTo>
                    <a:cubicBezTo>
                      <a:pt x="264700" y="37722"/>
                      <a:pt x="238506" y="13148"/>
                      <a:pt x="150400" y="51248"/>
                    </a:cubicBezTo>
                    <a:cubicBezTo>
                      <a:pt x="62294" y="89348"/>
                      <a:pt x="20193" y="171930"/>
                      <a:pt x="6668" y="223555"/>
                    </a:cubicBezTo>
                    <a:cubicBezTo>
                      <a:pt x="6668" y="223555"/>
                      <a:pt x="-11525" y="298231"/>
                      <a:pt x="12192" y="370431"/>
                    </a:cubicBezTo>
                    <a:cubicBezTo>
                      <a:pt x="36005" y="442630"/>
                      <a:pt x="84011" y="470443"/>
                      <a:pt x="84011" y="470443"/>
                    </a:cubicBezTo>
                    <a:lnTo>
                      <a:pt x="85154" y="471301"/>
                    </a:lnTo>
                    <a:cubicBezTo>
                      <a:pt x="93440" y="478063"/>
                      <a:pt x="150305" y="521307"/>
                      <a:pt x="251365" y="522831"/>
                    </a:cubicBezTo>
                    <a:cubicBezTo>
                      <a:pt x="222123" y="509686"/>
                      <a:pt x="192024" y="482826"/>
                      <a:pt x="183452" y="428343"/>
                    </a:cubicBezTo>
                    <a:cubicBezTo>
                      <a:pt x="183452" y="428343"/>
                      <a:pt x="150114" y="445012"/>
                      <a:pt x="127826" y="410626"/>
                    </a:cubicBezTo>
                    <a:cubicBezTo>
                      <a:pt x="105632" y="376241"/>
                      <a:pt x="131445" y="335569"/>
                      <a:pt x="162782" y="342904"/>
                    </a:cubicBezTo>
                    <a:cubicBezTo>
                      <a:pt x="188881" y="349000"/>
                      <a:pt x="182404" y="382623"/>
                      <a:pt x="196691" y="399006"/>
                    </a:cubicBezTo>
                    <a:cubicBezTo>
                      <a:pt x="196691" y="399006"/>
                      <a:pt x="183737" y="358143"/>
                      <a:pt x="216694" y="333950"/>
                    </a:cubicBezTo>
                    <a:cubicBezTo>
                      <a:pt x="249650" y="309757"/>
                      <a:pt x="236887" y="295088"/>
                      <a:pt x="237363" y="270037"/>
                    </a:cubicBezTo>
                    <a:cubicBezTo>
                      <a:pt x="237744" y="245082"/>
                      <a:pt x="247650" y="227937"/>
                      <a:pt x="282226" y="227175"/>
                    </a:cubicBezTo>
                    <a:cubicBezTo>
                      <a:pt x="316706" y="226413"/>
                      <a:pt x="370713" y="218793"/>
                      <a:pt x="377857" y="156499"/>
                    </a:cubicBezTo>
                    <a:cubicBezTo>
                      <a:pt x="377857" y="156499"/>
                      <a:pt x="381000" y="182693"/>
                      <a:pt x="448151" y="194980"/>
                    </a:cubicBezTo>
                    <a:cubicBezTo>
                      <a:pt x="515207" y="207268"/>
                      <a:pt x="507778" y="230985"/>
                      <a:pt x="505301" y="266037"/>
                    </a:cubicBezTo>
                    <a:cubicBezTo>
                      <a:pt x="503301" y="294231"/>
                      <a:pt x="513207" y="327568"/>
                      <a:pt x="513207" y="327568"/>
                    </a:cubicBezTo>
                    <a:cubicBezTo>
                      <a:pt x="513207" y="327568"/>
                      <a:pt x="511588" y="304518"/>
                      <a:pt x="539401" y="302994"/>
                    </a:cubicBezTo>
                    <a:cubicBezTo>
                      <a:pt x="567214" y="301375"/>
                      <a:pt x="567976" y="291850"/>
                      <a:pt x="561594" y="274419"/>
                    </a:cubicBezTo>
                    <a:cubicBezTo>
                      <a:pt x="555212" y="256988"/>
                      <a:pt x="549688" y="237938"/>
                      <a:pt x="581406" y="226794"/>
                    </a:cubicBezTo>
                    <a:cubicBezTo>
                      <a:pt x="613220" y="215554"/>
                      <a:pt x="613220" y="185360"/>
                      <a:pt x="581501" y="175073"/>
                    </a:cubicBezTo>
                    <a:close/>
                  </a:path>
                </a:pathLst>
              </a:custGeom>
              <a:solidFill>
                <a:srgbClr val="93572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E17173FF-7B8F-292B-6834-B2D75C78A1D0}"/>
                  </a:ext>
                </a:extLst>
              </p:cNvPr>
              <p:cNvSpPr/>
              <p:nvPr/>
            </p:nvSpPr>
            <p:spPr>
              <a:xfrm>
                <a:off x="5838838" y="2600257"/>
                <a:ext cx="283735" cy="320012"/>
              </a:xfrm>
              <a:custGeom>
                <a:avLst/>
                <a:gdLst>
                  <a:gd name="connsiteX0" fmla="*/ 7320 w 283735"/>
                  <a:gd name="connsiteY0" fmla="*/ 320013 h 320012"/>
                  <a:gd name="connsiteX1" fmla="*/ 65042 w 283735"/>
                  <a:gd name="connsiteY1" fmla="*/ 88841 h 320012"/>
                  <a:gd name="connsiteX2" fmla="*/ 283736 w 283735"/>
                  <a:gd name="connsiteY2" fmla="*/ 2068 h 320012"/>
                  <a:gd name="connsiteX3" fmla="*/ 7320 w 283735"/>
                  <a:gd name="connsiteY3" fmla="*/ 320013 h 320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3735" h="320012">
                    <a:moveTo>
                      <a:pt x="7320" y="320013"/>
                    </a:moveTo>
                    <a:cubicBezTo>
                      <a:pt x="7320" y="320013"/>
                      <a:pt x="-30304" y="198950"/>
                      <a:pt x="65042" y="88841"/>
                    </a:cubicBezTo>
                    <a:cubicBezTo>
                      <a:pt x="160292" y="-21268"/>
                      <a:pt x="283736" y="2068"/>
                      <a:pt x="283736" y="2068"/>
                    </a:cubicBezTo>
                    <a:cubicBezTo>
                      <a:pt x="283736" y="2068"/>
                      <a:pt x="65042" y="88936"/>
                      <a:pt x="7320" y="320013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9" name="图形 364">
              <a:extLst>
                <a:ext uri="{FF2B5EF4-FFF2-40B4-BE49-F238E27FC236}">
                  <a16:creationId xmlns:a16="http://schemas.microsoft.com/office/drawing/2014/main" id="{74BD3260-82A3-76EF-CF0C-D2F25D009CBB}"/>
                </a:ext>
              </a:extLst>
            </p:cNvPr>
            <p:cNvGrpSpPr/>
            <p:nvPr/>
          </p:nvGrpSpPr>
          <p:grpSpPr>
            <a:xfrm>
              <a:off x="5729294" y="2795301"/>
              <a:ext cx="214939" cy="479202"/>
              <a:chOff x="5729294" y="2795301"/>
              <a:chExt cx="214939" cy="479202"/>
            </a:xfrm>
          </p:grpSpPr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3EE95024-0BAF-8007-C2FE-1A741BF09585}"/>
                  </a:ext>
                </a:extLst>
              </p:cNvPr>
              <p:cNvSpPr/>
              <p:nvPr/>
            </p:nvSpPr>
            <p:spPr>
              <a:xfrm>
                <a:off x="5729294" y="2795301"/>
                <a:ext cx="214939" cy="479202"/>
              </a:xfrm>
              <a:custGeom>
                <a:avLst/>
                <a:gdLst>
                  <a:gd name="connsiteX0" fmla="*/ 114483 w 214939"/>
                  <a:gd name="connsiteY0" fmla="*/ 146876 h 479202"/>
                  <a:gd name="connsiteX1" fmla="*/ 108959 w 214939"/>
                  <a:gd name="connsiteY1" fmla="*/ 0 h 479202"/>
                  <a:gd name="connsiteX2" fmla="*/ 22472 w 214939"/>
                  <a:gd name="connsiteY2" fmla="*/ 72200 h 479202"/>
                  <a:gd name="connsiteX3" fmla="*/ 58190 w 214939"/>
                  <a:gd name="connsiteY3" fmla="*/ 206407 h 479202"/>
                  <a:gd name="connsiteX4" fmla="*/ 183 w 214939"/>
                  <a:gd name="connsiteY4" fmla="*/ 292132 h 479202"/>
                  <a:gd name="connsiteX5" fmla="*/ 66858 w 214939"/>
                  <a:gd name="connsiteY5" fmla="*/ 373952 h 479202"/>
                  <a:gd name="connsiteX6" fmla="*/ 42284 w 214939"/>
                  <a:gd name="connsiteY6" fmla="*/ 411290 h 479202"/>
                  <a:gd name="connsiteX7" fmla="*/ 81146 w 214939"/>
                  <a:gd name="connsiteY7" fmla="*/ 414052 h 479202"/>
                  <a:gd name="connsiteX8" fmla="*/ 70001 w 214939"/>
                  <a:gd name="connsiteY8" fmla="*/ 456533 h 479202"/>
                  <a:gd name="connsiteX9" fmla="*/ 96957 w 214939"/>
                  <a:gd name="connsiteY9" fmla="*/ 479203 h 479202"/>
                  <a:gd name="connsiteX10" fmla="*/ 114864 w 214939"/>
                  <a:gd name="connsiteY10" fmla="*/ 458153 h 479202"/>
                  <a:gd name="connsiteX11" fmla="*/ 163632 w 214939"/>
                  <a:gd name="connsiteY11" fmla="*/ 387858 h 479202"/>
                  <a:gd name="connsiteX12" fmla="*/ 195446 w 214939"/>
                  <a:gd name="connsiteY12" fmla="*/ 386239 h 479202"/>
                  <a:gd name="connsiteX13" fmla="*/ 180777 w 214939"/>
                  <a:gd name="connsiteY13" fmla="*/ 367570 h 479202"/>
                  <a:gd name="connsiteX14" fmla="*/ 214877 w 214939"/>
                  <a:gd name="connsiteY14" fmla="*/ 304038 h 479202"/>
                  <a:gd name="connsiteX15" fmla="*/ 186302 w 214939"/>
                  <a:gd name="connsiteY15" fmla="*/ 246888 h 479202"/>
                  <a:gd name="connsiteX16" fmla="*/ 114483 w 214939"/>
                  <a:gd name="connsiteY16" fmla="*/ 146876 h 47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4939" h="479202">
                    <a:moveTo>
                      <a:pt x="114483" y="146876"/>
                    </a:moveTo>
                    <a:cubicBezTo>
                      <a:pt x="90671" y="74676"/>
                      <a:pt x="108959" y="0"/>
                      <a:pt x="108959" y="0"/>
                    </a:cubicBezTo>
                    <a:cubicBezTo>
                      <a:pt x="108959" y="0"/>
                      <a:pt x="47808" y="3143"/>
                      <a:pt x="22472" y="72200"/>
                    </a:cubicBezTo>
                    <a:cubicBezTo>
                      <a:pt x="-2960" y="141256"/>
                      <a:pt x="59810" y="173831"/>
                      <a:pt x="58190" y="206407"/>
                    </a:cubicBezTo>
                    <a:cubicBezTo>
                      <a:pt x="56571" y="238982"/>
                      <a:pt x="4184" y="249269"/>
                      <a:pt x="183" y="292132"/>
                    </a:cubicBezTo>
                    <a:cubicBezTo>
                      <a:pt x="-3817" y="334994"/>
                      <a:pt x="58952" y="346901"/>
                      <a:pt x="66858" y="373952"/>
                    </a:cubicBezTo>
                    <a:cubicBezTo>
                      <a:pt x="74764" y="400907"/>
                      <a:pt x="42284" y="411290"/>
                      <a:pt x="42284" y="411290"/>
                    </a:cubicBezTo>
                    <a:cubicBezTo>
                      <a:pt x="42284" y="411290"/>
                      <a:pt x="62572" y="421577"/>
                      <a:pt x="81146" y="414052"/>
                    </a:cubicBezTo>
                    <a:cubicBezTo>
                      <a:pt x="81146" y="414052"/>
                      <a:pt x="58952" y="433292"/>
                      <a:pt x="70001" y="456533"/>
                    </a:cubicBezTo>
                    <a:cubicBezTo>
                      <a:pt x="77526" y="472440"/>
                      <a:pt x="96957" y="479203"/>
                      <a:pt x="96957" y="479203"/>
                    </a:cubicBezTo>
                    <a:cubicBezTo>
                      <a:pt x="96957" y="479203"/>
                      <a:pt x="92576" y="465296"/>
                      <a:pt x="114864" y="458153"/>
                    </a:cubicBezTo>
                    <a:cubicBezTo>
                      <a:pt x="137057" y="451009"/>
                      <a:pt x="191445" y="433197"/>
                      <a:pt x="163632" y="387858"/>
                    </a:cubicBezTo>
                    <a:cubicBezTo>
                      <a:pt x="163632" y="387858"/>
                      <a:pt x="178682" y="393763"/>
                      <a:pt x="195446" y="386239"/>
                    </a:cubicBezTo>
                    <a:cubicBezTo>
                      <a:pt x="195446" y="386239"/>
                      <a:pt x="178777" y="386239"/>
                      <a:pt x="180777" y="367570"/>
                    </a:cubicBezTo>
                    <a:cubicBezTo>
                      <a:pt x="182777" y="348901"/>
                      <a:pt x="213353" y="333470"/>
                      <a:pt x="214877" y="304038"/>
                    </a:cubicBezTo>
                    <a:cubicBezTo>
                      <a:pt x="216496" y="274701"/>
                      <a:pt x="186302" y="246888"/>
                      <a:pt x="186302" y="246888"/>
                    </a:cubicBezTo>
                    <a:cubicBezTo>
                      <a:pt x="186302" y="246888"/>
                      <a:pt x="138296" y="219075"/>
                      <a:pt x="114483" y="146876"/>
                    </a:cubicBezTo>
                    <a:close/>
                  </a:path>
                </a:pathLst>
              </a:custGeom>
              <a:solidFill>
                <a:srgbClr val="894C2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6DA21839-4198-66D8-D1E8-F7371FAD1981}"/>
                  </a:ext>
                </a:extLst>
              </p:cNvPr>
              <p:cNvSpPr/>
              <p:nvPr/>
            </p:nvSpPr>
            <p:spPr>
              <a:xfrm>
                <a:off x="5739667" y="2808731"/>
                <a:ext cx="103217" cy="395610"/>
              </a:xfrm>
              <a:custGeom>
                <a:avLst/>
                <a:gdLst>
                  <a:gd name="connsiteX0" fmla="*/ 77916 w 103217"/>
                  <a:gd name="connsiteY0" fmla="*/ 0 h 395610"/>
                  <a:gd name="connsiteX1" fmla="*/ 15146 w 103217"/>
                  <a:gd name="connsiteY1" fmla="*/ 91916 h 395610"/>
                  <a:gd name="connsiteX2" fmla="*/ 46388 w 103217"/>
                  <a:gd name="connsiteY2" fmla="*/ 212789 h 395610"/>
                  <a:gd name="connsiteX3" fmla="*/ 28672 w 103217"/>
                  <a:gd name="connsiteY3" fmla="*/ 318421 h 395610"/>
                  <a:gd name="connsiteX4" fmla="*/ 46674 w 103217"/>
                  <a:gd name="connsiteY4" fmla="*/ 395383 h 395610"/>
                  <a:gd name="connsiteX5" fmla="*/ 102776 w 103217"/>
                  <a:gd name="connsiteY5" fmla="*/ 346996 h 395610"/>
                  <a:gd name="connsiteX6" fmla="*/ 75344 w 103217"/>
                  <a:gd name="connsiteY6" fmla="*/ 249555 h 395610"/>
                  <a:gd name="connsiteX7" fmla="*/ 71629 w 103217"/>
                  <a:gd name="connsiteY7" fmla="*/ 137446 h 395610"/>
                  <a:gd name="connsiteX8" fmla="*/ 77916 w 103217"/>
                  <a:gd name="connsiteY8" fmla="*/ 0 h 395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217" h="395610">
                    <a:moveTo>
                      <a:pt x="77916" y="0"/>
                    </a:moveTo>
                    <a:cubicBezTo>
                      <a:pt x="77916" y="0"/>
                      <a:pt x="11241" y="24289"/>
                      <a:pt x="15146" y="91916"/>
                    </a:cubicBezTo>
                    <a:cubicBezTo>
                      <a:pt x="19147" y="159544"/>
                      <a:pt x="77725" y="176213"/>
                      <a:pt x="46388" y="212789"/>
                    </a:cubicBezTo>
                    <a:cubicBezTo>
                      <a:pt x="15146" y="249269"/>
                      <a:pt x="-30383" y="275558"/>
                      <a:pt x="28672" y="318421"/>
                    </a:cubicBezTo>
                    <a:cubicBezTo>
                      <a:pt x="69153" y="347758"/>
                      <a:pt x="74677" y="384334"/>
                      <a:pt x="46674" y="395383"/>
                    </a:cubicBezTo>
                    <a:cubicBezTo>
                      <a:pt x="46674" y="395383"/>
                      <a:pt x="96966" y="401765"/>
                      <a:pt x="102776" y="346996"/>
                    </a:cubicBezTo>
                    <a:cubicBezTo>
                      <a:pt x="108682" y="292227"/>
                      <a:pt x="53056" y="301752"/>
                      <a:pt x="75344" y="249555"/>
                    </a:cubicBezTo>
                    <a:cubicBezTo>
                      <a:pt x="97537" y="197453"/>
                      <a:pt x="94870" y="174784"/>
                      <a:pt x="71629" y="137446"/>
                    </a:cubicBezTo>
                    <a:cubicBezTo>
                      <a:pt x="48293" y="100108"/>
                      <a:pt x="24004" y="63056"/>
                      <a:pt x="77916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22" name="图形 364">
              <a:extLst>
                <a:ext uri="{FF2B5EF4-FFF2-40B4-BE49-F238E27FC236}">
                  <a16:creationId xmlns:a16="http://schemas.microsoft.com/office/drawing/2014/main" id="{A3E72AE8-622C-72B2-091B-7CE50AC01E6F}"/>
                </a:ext>
              </a:extLst>
            </p:cNvPr>
            <p:cNvGrpSpPr/>
            <p:nvPr/>
          </p:nvGrpSpPr>
          <p:grpSpPr>
            <a:xfrm>
              <a:off x="5994367" y="2835878"/>
              <a:ext cx="395001" cy="157734"/>
              <a:chOff x="5994367" y="2835878"/>
              <a:chExt cx="395001" cy="157734"/>
            </a:xfrm>
          </p:grpSpPr>
          <p:grpSp>
            <p:nvGrpSpPr>
              <p:cNvPr id="423" name="图形 364">
                <a:extLst>
                  <a:ext uri="{FF2B5EF4-FFF2-40B4-BE49-F238E27FC236}">
                    <a16:creationId xmlns:a16="http://schemas.microsoft.com/office/drawing/2014/main" id="{9282C34E-DC0D-B19D-9331-122B08C076F7}"/>
                  </a:ext>
                </a:extLst>
              </p:cNvPr>
              <p:cNvGrpSpPr/>
              <p:nvPr/>
            </p:nvGrpSpPr>
            <p:grpSpPr>
              <a:xfrm>
                <a:off x="5994367" y="2835878"/>
                <a:ext cx="395001" cy="157734"/>
                <a:chOff x="5994367" y="2835878"/>
                <a:chExt cx="395001" cy="157734"/>
              </a:xfrm>
            </p:grpSpPr>
            <p:sp>
              <p:nvSpPr>
                <p:cNvPr id="424" name="任意多边形: 形状 423">
                  <a:extLst>
                    <a:ext uri="{FF2B5EF4-FFF2-40B4-BE49-F238E27FC236}">
                      <a16:creationId xmlns:a16="http://schemas.microsoft.com/office/drawing/2014/main" id="{DC6A7524-B9C7-3A7C-C3A9-E0CC8CD5229E}"/>
                    </a:ext>
                  </a:extLst>
                </p:cNvPr>
                <p:cNvSpPr/>
                <p:nvPr/>
              </p:nvSpPr>
              <p:spPr>
                <a:xfrm>
                  <a:off x="5994367" y="2913126"/>
                  <a:ext cx="97726" cy="14478"/>
                </a:xfrm>
                <a:custGeom>
                  <a:avLst/>
                  <a:gdLst>
                    <a:gd name="connsiteX0" fmla="*/ 16859 w 97726"/>
                    <a:gd name="connsiteY0" fmla="*/ 14478 h 14478"/>
                    <a:gd name="connsiteX1" fmla="*/ 0 w 97726"/>
                    <a:gd name="connsiteY1" fmla="*/ 1524 h 14478"/>
                    <a:gd name="connsiteX2" fmla="*/ 97441 w 97726"/>
                    <a:gd name="connsiteY2" fmla="*/ 0 h 14478"/>
                    <a:gd name="connsiteX3" fmla="*/ 97727 w 97726"/>
                    <a:gd name="connsiteY3" fmla="*/ 12668 h 14478"/>
                    <a:gd name="connsiteX4" fmla="*/ 16859 w 97726"/>
                    <a:gd name="connsiteY4" fmla="*/ 14478 h 14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726" h="14478">
                      <a:moveTo>
                        <a:pt x="16859" y="14478"/>
                      </a:moveTo>
                      <a:cubicBezTo>
                        <a:pt x="8382" y="2381"/>
                        <a:pt x="0" y="1524"/>
                        <a:pt x="0" y="1524"/>
                      </a:cubicBezTo>
                      <a:lnTo>
                        <a:pt x="97441" y="0"/>
                      </a:lnTo>
                      <a:lnTo>
                        <a:pt x="97727" y="12668"/>
                      </a:lnTo>
                      <a:lnTo>
                        <a:pt x="16859" y="14478"/>
                      </a:lnTo>
                      <a:close/>
                    </a:path>
                  </a:pathLst>
                </a:custGeom>
                <a:solidFill>
                  <a:srgbClr val="D6800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5" name="任意多边形: 形状 424">
                  <a:extLst>
                    <a:ext uri="{FF2B5EF4-FFF2-40B4-BE49-F238E27FC236}">
                      <a16:creationId xmlns:a16="http://schemas.microsoft.com/office/drawing/2014/main" id="{162668DA-4B63-695C-E57A-CD94C72997DC}"/>
                    </a:ext>
                  </a:extLst>
                </p:cNvPr>
                <p:cNvSpPr/>
                <p:nvPr/>
              </p:nvSpPr>
              <p:spPr>
                <a:xfrm>
                  <a:off x="6343839" y="2893409"/>
                  <a:ext cx="32775" cy="14478"/>
                </a:xfrm>
                <a:custGeom>
                  <a:avLst/>
                  <a:gdLst>
                    <a:gd name="connsiteX0" fmla="*/ 4286 w 32775"/>
                    <a:gd name="connsiteY0" fmla="*/ 14478 h 14478"/>
                    <a:gd name="connsiteX1" fmla="*/ 0 w 32775"/>
                    <a:gd name="connsiteY1" fmla="*/ 1905 h 14478"/>
                    <a:gd name="connsiteX2" fmla="*/ 31718 w 32775"/>
                    <a:gd name="connsiteY2" fmla="*/ 0 h 14478"/>
                    <a:gd name="connsiteX3" fmla="*/ 32671 w 32775"/>
                    <a:gd name="connsiteY3" fmla="*/ 12668 h 14478"/>
                    <a:gd name="connsiteX4" fmla="*/ 4286 w 32775"/>
                    <a:gd name="connsiteY4" fmla="*/ 14478 h 14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775" h="14478">
                      <a:moveTo>
                        <a:pt x="4286" y="14478"/>
                      </a:moveTo>
                      <a:lnTo>
                        <a:pt x="0" y="1905"/>
                      </a:lnTo>
                      <a:lnTo>
                        <a:pt x="31718" y="0"/>
                      </a:lnTo>
                      <a:cubicBezTo>
                        <a:pt x="33242" y="7334"/>
                        <a:pt x="32671" y="12668"/>
                        <a:pt x="32671" y="12668"/>
                      </a:cubicBezTo>
                      <a:lnTo>
                        <a:pt x="4286" y="14478"/>
                      </a:lnTo>
                      <a:close/>
                    </a:path>
                  </a:pathLst>
                </a:custGeom>
                <a:solidFill>
                  <a:srgbClr val="D6800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6" name="任意多边形: 形状 425">
                  <a:extLst>
                    <a:ext uri="{FF2B5EF4-FFF2-40B4-BE49-F238E27FC236}">
                      <a16:creationId xmlns:a16="http://schemas.microsoft.com/office/drawing/2014/main" id="{4EDF30E8-096E-D570-EDBE-4FC6BAFCD902}"/>
                    </a:ext>
                  </a:extLst>
                </p:cNvPr>
                <p:cNvSpPr/>
                <p:nvPr/>
              </p:nvSpPr>
              <p:spPr>
                <a:xfrm>
                  <a:off x="6084378" y="2835878"/>
                  <a:ext cx="304990" cy="157734"/>
                </a:xfrm>
                <a:custGeom>
                  <a:avLst/>
                  <a:gdLst>
                    <a:gd name="connsiteX0" fmla="*/ 234601 w 304990"/>
                    <a:gd name="connsiteY0" fmla="*/ 0 h 157734"/>
                    <a:gd name="connsiteX1" fmla="*/ 164306 w 304990"/>
                    <a:gd name="connsiteY1" fmla="*/ 67818 h 157734"/>
                    <a:gd name="connsiteX2" fmla="*/ 164402 w 304990"/>
                    <a:gd name="connsiteY2" fmla="*/ 71819 h 157734"/>
                    <a:gd name="connsiteX3" fmla="*/ 153162 w 304990"/>
                    <a:gd name="connsiteY3" fmla="*/ 72866 h 157734"/>
                    <a:gd name="connsiteX4" fmla="*/ 76962 w 304990"/>
                    <a:gd name="connsiteY4" fmla="*/ 9144 h 157734"/>
                    <a:gd name="connsiteX5" fmla="*/ 0 w 304990"/>
                    <a:gd name="connsiteY5" fmla="*/ 83439 h 157734"/>
                    <a:gd name="connsiteX6" fmla="*/ 76962 w 304990"/>
                    <a:gd name="connsiteY6" fmla="*/ 157734 h 157734"/>
                    <a:gd name="connsiteX7" fmla="*/ 154019 w 304990"/>
                    <a:gd name="connsiteY7" fmla="*/ 83439 h 157734"/>
                    <a:gd name="connsiteX8" fmla="*/ 154019 w 304990"/>
                    <a:gd name="connsiteY8" fmla="*/ 82868 h 157734"/>
                    <a:gd name="connsiteX9" fmla="*/ 166021 w 304990"/>
                    <a:gd name="connsiteY9" fmla="*/ 82201 h 157734"/>
                    <a:gd name="connsiteX10" fmla="*/ 234696 w 304990"/>
                    <a:gd name="connsiteY10" fmla="*/ 135541 h 157734"/>
                    <a:gd name="connsiteX11" fmla="*/ 304991 w 304990"/>
                    <a:gd name="connsiteY11" fmla="*/ 67723 h 157734"/>
                    <a:gd name="connsiteX12" fmla="*/ 234601 w 304990"/>
                    <a:gd name="connsiteY12" fmla="*/ 0 h 157734"/>
                    <a:gd name="connsiteX13" fmla="*/ 76962 w 304990"/>
                    <a:gd name="connsiteY13" fmla="*/ 145161 h 157734"/>
                    <a:gd name="connsiteX14" fmla="*/ 12668 w 304990"/>
                    <a:gd name="connsiteY14" fmla="*/ 83534 h 157734"/>
                    <a:gd name="connsiteX15" fmla="*/ 76962 w 304990"/>
                    <a:gd name="connsiteY15" fmla="*/ 21908 h 157734"/>
                    <a:gd name="connsiteX16" fmla="*/ 141256 w 304990"/>
                    <a:gd name="connsiteY16" fmla="*/ 83534 h 157734"/>
                    <a:gd name="connsiteX17" fmla="*/ 76962 w 304990"/>
                    <a:gd name="connsiteY17" fmla="*/ 145161 h 157734"/>
                    <a:gd name="connsiteX18" fmla="*/ 234601 w 304990"/>
                    <a:gd name="connsiteY18" fmla="*/ 122968 h 157734"/>
                    <a:gd name="connsiteX19" fmla="*/ 177070 w 304990"/>
                    <a:gd name="connsiteY19" fmla="*/ 67818 h 157734"/>
                    <a:gd name="connsiteX20" fmla="*/ 234601 w 304990"/>
                    <a:gd name="connsiteY20" fmla="*/ 12668 h 157734"/>
                    <a:gd name="connsiteX21" fmla="*/ 292132 w 304990"/>
                    <a:gd name="connsiteY21" fmla="*/ 67818 h 157734"/>
                    <a:gd name="connsiteX22" fmla="*/ 234601 w 304990"/>
                    <a:gd name="connsiteY22" fmla="*/ 122968 h 157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04990" h="157734">
                      <a:moveTo>
                        <a:pt x="234601" y="0"/>
                      </a:moveTo>
                      <a:cubicBezTo>
                        <a:pt x="195834" y="0"/>
                        <a:pt x="164306" y="30480"/>
                        <a:pt x="164306" y="67818"/>
                      </a:cubicBezTo>
                      <a:cubicBezTo>
                        <a:pt x="164306" y="69152"/>
                        <a:pt x="164402" y="70485"/>
                        <a:pt x="164402" y="71819"/>
                      </a:cubicBezTo>
                      <a:cubicBezTo>
                        <a:pt x="160306" y="71152"/>
                        <a:pt x="156401" y="71723"/>
                        <a:pt x="153162" y="72866"/>
                      </a:cubicBezTo>
                      <a:cubicBezTo>
                        <a:pt x="147828" y="36862"/>
                        <a:pt x="115633" y="9144"/>
                        <a:pt x="76962" y="9144"/>
                      </a:cubicBezTo>
                      <a:cubicBezTo>
                        <a:pt x="34481" y="9144"/>
                        <a:pt x="0" y="42481"/>
                        <a:pt x="0" y="83439"/>
                      </a:cubicBezTo>
                      <a:cubicBezTo>
                        <a:pt x="0" y="124397"/>
                        <a:pt x="34576" y="157734"/>
                        <a:pt x="76962" y="157734"/>
                      </a:cubicBezTo>
                      <a:cubicBezTo>
                        <a:pt x="119444" y="157734"/>
                        <a:pt x="154019" y="124397"/>
                        <a:pt x="154019" y="83439"/>
                      </a:cubicBezTo>
                      <a:cubicBezTo>
                        <a:pt x="154019" y="83249"/>
                        <a:pt x="154019" y="83058"/>
                        <a:pt x="154019" y="82868"/>
                      </a:cubicBezTo>
                      <a:cubicBezTo>
                        <a:pt x="156591" y="81439"/>
                        <a:pt x="161163" y="79724"/>
                        <a:pt x="166021" y="82201"/>
                      </a:cubicBezTo>
                      <a:cubicBezTo>
                        <a:pt x="172879" y="112681"/>
                        <a:pt x="201073" y="135541"/>
                        <a:pt x="234696" y="135541"/>
                      </a:cubicBezTo>
                      <a:cubicBezTo>
                        <a:pt x="273463" y="135541"/>
                        <a:pt x="304991" y="105061"/>
                        <a:pt x="304991" y="67723"/>
                      </a:cubicBezTo>
                      <a:cubicBezTo>
                        <a:pt x="304895" y="30480"/>
                        <a:pt x="273368" y="0"/>
                        <a:pt x="234601" y="0"/>
                      </a:cubicBezTo>
                      <a:close/>
                      <a:moveTo>
                        <a:pt x="76962" y="145161"/>
                      </a:moveTo>
                      <a:cubicBezTo>
                        <a:pt x="41529" y="145161"/>
                        <a:pt x="12668" y="117539"/>
                        <a:pt x="12668" y="83534"/>
                      </a:cubicBezTo>
                      <a:cubicBezTo>
                        <a:pt x="12668" y="49530"/>
                        <a:pt x="41529" y="21908"/>
                        <a:pt x="76962" y="21908"/>
                      </a:cubicBezTo>
                      <a:cubicBezTo>
                        <a:pt x="112395" y="21908"/>
                        <a:pt x="141256" y="49530"/>
                        <a:pt x="141256" y="83534"/>
                      </a:cubicBezTo>
                      <a:cubicBezTo>
                        <a:pt x="141351" y="117539"/>
                        <a:pt x="112490" y="145161"/>
                        <a:pt x="76962" y="145161"/>
                      </a:cubicBezTo>
                      <a:close/>
                      <a:moveTo>
                        <a:pt x="234601" y="122968"/>
                      </a:moveTo>
                      <a:cubicBezTo>
                        <a:pt x="202883" y="122968"/>
                        <a:pt x="177070" y="98203"/>
                        <a:pt x="177070" y="67818"/>
                      </a:cubicBezTo>
                      <a:cubicBezTo>
                        <a:pt x="177070" y="37433"/>
                        <a:pt x="202883" y="12668"/>
                        <a:pt x="234601" y="12668"/>
                      </a:cubicBezTo>
                      <a:cubicBezTo>
                        <a:pt x="266319" y="12668"/>
                        <a:pt x="292132" y="37433"/>
                        <a:pt x="292132" y="67818"/>
                      </a:cubicBezTo>
                      <a:cubicBezTo>
                        <a:pt x="292132" y="98203"/>
                        <a:pt x="266319" y="122968"/>
                        <a:pt x="234601" y="122968"/>
                      </a:cubicBezTo>
                      <a:close/>
                    </a:path>
                  </a:pathLst>
                </a:custGeom>
                <a:solidFill>
                  <a:srgbClr val="ED931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BF5AC2DA-6D7E-2167-A60D-0D2B8105DFEA}"/>
                  </a:ext>
                </a:extLst>
              </p:cNvPr>
              <p:cNvSpPr/>
              <p:nvPr/>
            </p:nvSpPr>
            <p:spPr>
              <a:xfrm>
                <a:off x="6085902" y="2848927"/>
                <a:ext cx="83534" cy="142874"/>
              </a:xfrm>
              <a:custGeom>
                <a:avLst/>
                <a:gdLst>
                  <a:gd name="connsiteX0" fmla="*/ 7715 w 83534"/>
                  <a:gd name="connsiteY0" fmla="*/ 71818 h 142874"/>
                  <a:gd name="connsiteX1" fmla="*/ 83153 w 83534"/>
                  <a:gd name="connsiteY1" fmla="*/ 381 h 142874"/>
                  <a:gd name="connsiteX2" fmla="*/ 83534 w 83534"/>
                  <a:gd name="connsiteY2" fmla="*/ 381 h 142874"/>
                  <a:gd name="connsiteX3" fmla="*/ 75438 w 83534"/>
                  <a:gd name="connsiteY3" fmla="*/ 0 h 142874"/>
                  <a:gd name="connsiteX4" fmla="*/ 0 w 83534"/>
                  <a:gd name="connsiteY4" fmla="*/ 71437 h 142874"/>
                  <a:gd name="connsiteX5" fmla="*/ 75057 w 83534"/>
                  <a:gd name="connsiteY5" fmla="*/ 142875 h 142874"/>
                  <a:gd name="connsiteX6" fmla="*/ 7715 w 83534"/>
                  <a:gd name="connsiteY6" fmla="*/ 71818 h 142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534" h="142874">
                    <a:moveTo>
                      <a:pt x="7715" y="71818"/>
                    </a:moveTo>
                    <a:cubicBezTo>
                      <a:pt x="7715" y="32385"/>
                      <a:pt x="41529" y="381"/>
                      <a:pt x="83153" y="381"/>
                    </a:cubicBezTo>
                    <a:cubicBezTo>
                      <a:pt x="83249" y="381"/>
                      <a:pt x="83439" y="381"/>
                      <a:pt x="83534" y="381"/>
                    </a:cubicBezTo>
                    <a:cubicBezTo>
                      <a:pt x="80867" y="95"/>
                      <a:pt x="78200" y="0"/>
                      <a:pt x="75438" y="0"/>
                    </a:cubicBezTo>
                    <a:cubicBezTo>
                      <a:pt x="33814" y="0"/>
                      <a:pt x="0" y="32004"/>
                      <a:pt x="0" y="71437"/>
                    </a:cubicBezTo>
                    <a:cubicBezTo>
                      <a:pt x="0" y="110776"/>
                      <a:pt x="33528" y="142685"/>
                      <a:pt x="75057" y="142875"/>
                    </a:cubicBezTo>
                    <a:cubicBezTo>
                      <a:pt x="37243" y="139065"/>
                      <a:pt x="7715" y="108680"/>
                      <a:pt x="7715" y="71818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61D0F6DB-39E9-EBA9-F33C-71A413B32218}"/>
                  </a:ext>
                </a:extLst>
              </p:cNvPr>
              <p:cNvSpPr/>
              <p:nvPr/>
            </p:nvSpPr>
            <p:spPr>
              <a:xfrm>
                <a:off x="6250780" y="2840259"/>
                <a:ext cx="75152" cy="128682"/>
              </a:xfrm>
              <a:custGeom>
                <a:avLst/>
                <a:gdLst>
                  <a:gd name="connsiteX0" fmla="*/ 6858 w 75152"/>
                  <a:gd name="connsiteY0" fmla="*/ 64675 h 128682"/>
                  <a:gd name="connsiteX1" fmla="*/ 74771 w 75152"/>
                  <a:gd name="connsiteY1" fmla="*/ 381 h 128682"/>
                  <a:gd name="connsiteX2" fmla="*/ 75152 w 75152"/>
                  <a:gd name="connsiteY2" fmla="*/ 381 h 128682"/>
                  <a:gd name="connsiteX3" fmla="*/ 67913 w 75152"/>
                  <a:gd name="connsiteY3" fmla="*/ 0 h 128682"/>
                  <a:gd name="connsiteX4" fmla="*/ 0 w 75152"/>
                  <a:gd name="connsiteY4" fmla="*/ 64294 h 128682"/>
                  <a:gd name="connsiteX5" fmla="*/ 67532 w 75152"/>
                  <a:gd name="connsiteY5" fmla="*/ 128683 h 128682"/>
                  <a:gd name="connsiteX6" fmla="*/ 6858 w 75152"/>
                  <a:gd name="connsiteY6" fmla="*/ 64675 h 128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152" h="128682">
                    <a:moveTo>
                      <a:pt x="6858" y="64675"/>
                    </a:moveTo>
                    <a:cubicBezTo>
                      <a:pt x="6858" y="29146"/>
                      <a:pt x="37243" y="381"/>
                      <a:pt x="74771" y="381"/>
                    </a:cubicBezTo>
                    <a:cubicBezTo>
                      <a:pt x="74867" y="381"/>
                      <a:pt x="75057" y="381"/>
                      <a:pt x="75152" y="381"/>
                    </a:cubicBezTo>
                    <a:cubicBezTo>
                      <a:pt x="72771" y="95"/>
                      <a:pt x="70390" y="0"/>
                      <a:pt x="67913" y="0"/>
                    </a:cubicBezTo>
                    <a:cubicBezTo>
                      <a:pt x="30385" y="0"/>
                      <a:pt x="0" y="28861"/>
                      <a:pt x="0" y="64294"/>
                    </a:cubicBezTo>
                    <a:cubicBezTo>
                      <a:pt x="0" y="99727"/>
                      <a:pt x="30194" y="128492"/>
                      <a:pt x="67532" y="128683"/>
                    </a:cubicBezTo>
                    <a:cubicBezTo>
                      <a:pt x="33528" y="125254"/>
                      <a:pt x="6858" y="97917"/>
                      <a:pt x="6858" y="64675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AAF94807-FB47-E2E9-8D0A-5968C689B839}"/>
                  </a:ext>
                </a:extLst>
              </p:cNvPr>
              <p:cNvSpPr/>
              <p:nvPr/>
            </p:nvSpPr>
            <p:spPr>
              <a:xfrm>
                <a:off x="6002368" y="2914840"/>
                <a:ext cx="80581" cy="7905"/>
              </a:xfrm>
              <a:custGeom>
                <a:avLst/>
                <a:gdLst>
                  <a:gd name="connsiteX0" fmla="*/ 0 w 80581"/>
                  <a:gd name="connsiteY0" fmla="*/ 1619 h 7905"/>
                  <a:gd name="connsiteX1" fmla="*/ 80582 w 80581"/>
                  <a:gd name="connsiteY1" fmla="*/ 0 h 7905"/>
                  <a:gd name="connsiteX2" fmla="*/ 78581 w 80581"/>
                  <a:gd name="connsiteY2" fmla="*/ 7906 h 7905"/>
                  <a:gd name="connsiteX3" fmla="*/ 0 w 80581"/>
                  <a:gd name="connsiteY3" fmla="*/ 1619 h 7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581" h="7905">
                    <a:moveTo>
                      <a:pt x="0" y="1619"/>
                    </a:moveTo>
                    <a:lnTo>
                      <a:pt x="80582" y="0"/>
                    </a:lnTo>
                    <a:cubicBezTo>
                      <a:pt x="80582" y="0"/>
                      <a:pt x="78581" y="2572"/>
                      <a:pt x="78581" y="7906"/>
                    </a:cubicBezTo>
                    <a:cubicBezTo>
                      <a:pt x="78581" y="7906"/>
                      <a:pt x="53435" y="2191"/>
                      <a:pt x="0" y="1619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30" name="图形 364">
              <a:extLst>
                <a:ext uri="{FF2B5EF4-FFF2-40B4-BE49-F238E27FC236}">
                  <a16:creationId xmlns:a16="http://schemas.microsoft.com/office/drawing/2014/main" id="{0158F466-10F2-71A3-7FAC-950E0F5CD29E}"/>
                </a:ext>
              </a:extLst>
            </p:cNvPr>
            <p:cNvGrpSpPr/>
            <p:nvPr/>
          </p:nvGrpSpPr>
          <p:grpSpPr>
            <a:xfrm>
              <a:off x="6045517" y="3138995"/>
              <a:ext cx="415194" cy="337057"/>
              <a:chOff x="6045517" y="3138995"/>
              <a:chExt cx="415194" cy="337057"/>
            </a:xfrm>
          </p:grpSpPr>
          <p:grpSp>
            <p:nvGrpSpPr>
              <p:cNvPr id="431" name="图形 364">
                <a:extLst>
                  <a:ext uri="{FF2B5EF4-FFF2-40B4-BE49-F238E27FC236}">
                    <a16:creationId xmlns:a16="http://schemas.microsoft.com/office/drawing/2014/main" id="{28992B1C-DDB6-8A76-1E92-87697FEEFCAC}"/>
                  </a:ext>
                </a:extLst>
              </p:cNvPr>
              <p:cNvGrpSpPr/>
              <p:nvPr/>
            </p:nvGrpSpPr>
            <p:grpSpPr>
              <a:xfrm>
                <a:off x="6045517" y="3138995"/>
                <a:ext cx="415194" cy="337057"/>
                <a:chOff x="6045517" y="3138995"/>
                <a:chExt cx="415194" cy="337057"/>
              </a:xfrm>
            </p:grpSpPr>
            <p:sp>
              <p:nvSpPr>
                <p:cNvPr id="432" name="任意多边形: 形状 431">
                  <a:extLst>
                    <a:ext uri="{FF2B5EF4-FFF2-40B4-BE49-F238E27FC236}">
                      <a16:creationId xmlns:a16="http://schemas.microsoft.com/office/drawing/2014/main" id="{85F729FC-5662-F02D-23F2-9C9726737E9F}"/>
                    </a:ext>
                  </a:extLst>
                </p:cNvPr>
                <p:cNvSpPr/>
                <p:nvPr/>
              </p:nvSpPr>
              <p:spPr>
                <a:xfrm>
                  <a:off x="6113049" y="3211734"/>
                  <a:ext cx="347662" cy="264318"/>
                </a:xfrm>
                <a:custGeom>
                  <a:avLst/>
                  <a:gdLst>
                    <a:gd name="connsiteX0" fmla="*/ 0 w 347662"/>
                    <a:gd name="connsiteY0" fmla="*/ 264319 h 264318"/>
                    <a:gd name="connsiteX1" fmla="*/ 201359 w 347662"/>
                    <a:gd name="connsiteY1" fmla="*/ 231362 h 264318"/>
                    <a:gd name="connsiteX2" fmla="*/ 347663 w 347662"/>
                    <a:gd name="connsiteY2" fmla="*/ 0 h 264318"/>
                    <a:gd name="connsiteX3" fmla="*/ 76676 w 347662"/>
                    <a:gd name="connsiteY3" fmla="*/ 69056 h 264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7662" h="264318">
                      <a:moveTo>
                        <a:pt x="0" y="264319"/>
                      </a:moveTo>
                      <a:lnTo>
                        <a:pt x="201359" y="231362"/>
                      </a:lnTo>
                      <a:lnTo>
                        <a:pt x="347663" y="0"/>
                      </a:lnTo>
                      <a:lnTo>
                        <a:pt x="76676" y="69056"/>
                      </a:lnTo>
                      <a:close/>
                    </a:path>
                  </a:pathLst>
                </a:custGeom>
                <a:solidFill>
                  <a:srgbClr val="13A56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" name="任意多边形: 形状 432">
                  <a:extLst>
                    <a:ext uri="{FF2B5EF4-FFF2-40B4-BE49-F238E27FC236}">
                      <a16:creationId xmlns:a16="http://schemas.microsoft.com/office/drawing/2014/main" id="{0B1FDC64-02AA-5D20-92F3-871122E9A1C0}"/>
                    </a:ext>
                  </a:extLst>
                </p:cNvPr>
                <p:cNvSpPr/>
                <p:nvPr/>
              </p:nvSpPr>
              <p:spPr>
                <a:xfrm>
                  <a:off x="6100762" y="3204114"/>
                  <a:ext cx="322421" cy="271938"/>
                </a:xfrm>
                <a:custGeom>
                  <a:avLst/>
                  <a:gdLst>
                    <a:gd name="connsiteX0" fmla="*/ 78676 w 322421"/>
                    <a:gd name="connsiteY0" fmla="*/ 61150 h 271938"/>
                    <a:gd name="connsiteX1" fmla="*/ 0 w 322421"/>
                    <a:gd name="connsiteY1" fmla="*/ 257651 h 271938"/>
                    <a:gd name="connsiteX2" fmla="*/ 12287 w 322421"/>
                    <a:gd name="connsiteY2" fmla="*/ 271939 h 271938"/>
                    <a:gd name="connsiteX3" fmla="*/ 88964 w 322421"/>
                    <a:gd name="connsiteY3" fmla="*/ 76676 h 271938"/>
                    <a:gd name="connsiteX4" fmla="*/ 310896 w 322421"/>
                    <a:gd name="connsiteY4" fmla="*/ 20098 h 271938"/>
                    <a:gd name="connsiteX5" fmla="*/ 322421 w 322421"/>
                    <a:gd name="connsiteY5" fmla="*/ 0 h 271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2421" h="271938">
                      <a:moveTo>
                        <a:pt x="78676" y="61150"/>
                      </a:moveTo>
                      <a:lnTo>
                        <a:pt x="0" y="257651"/>
                      </a:lnTo>
                      <a:lnTo>
                        <a:pt x="12287" y="271939"/>
                      </a:lnTo>
                      <a:lnTo>
                        <a:pt x="88964" y="76676"/>
                      </a:lnTo>
                      <a:lnTo>
                        <a:pt x="310896" y="20098"/>
                      </a:lnTo>
                      <a:lnTo>
                        <a:pt x="322421" y="0"/>
                      </a:lnTo>
                      <a:close/>
                    </a:path>
                  </a:pathLst>
                </a:custGeom>
                <a:solidFill>
                  <a:srgbClr val="E4E8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4" name="任意多边形: 形状 433">
                  <a:extLst>
                    <a:ext uri="{FF2B5EF4-FFF2-40B4-BE49-F238E27FC236}">
                      <a16:creationId xmlns:a16="http://schemas.microsoft.com/office/drawing/2014/main" id="{1A9D7844-21C9-2FA4-E407-3727A7C9D72A}"/>
                    </a:ext>
                  </a:extLst>
                </p:cNvPr>
                <p:cNvSpPr/>
                <p:nvPr/>
              </p:nvSpPr>
              <p:spPr>
                <a:xfrm>
                  <a:off x="6089903" y="3197828"/>
                  <a:ext cx="332327" cy="263937"/>
                </a:xfrm>
                <a:custGeom>
                  <a:avLst/>
                  <a:gdLst>
                    <a:gd name="connsiteX0" fmla="*/ 77343 w 332327"/>
                    <a:gd name="connsiteY0" fmla="*/ 57150 h 263937"/>
                    <a:gd name="connsiteX1" fmla="*/ 0 w 332327"/>
                    <a:gd name="connsiteY1" fmla="*/ 251365 h 263937"/>
                    <a:gd name="connsiteX2" fmla="*/ 10858 w 332327"/>
                    <a:gd name="connsiteY2" fmla="*/ 263938 h 263937"/>
                    <a:gd name="connsiteX3" fmla="*/ 89535 w 332327"/>
                    <a:gd name="connsiteY3" fmla="*/ 67437 h 263937"/>
                    <a:gd name="connsiteX4" fmla="*/ 327946 w 332327"/>
                    <a:gd name="connsiteY4" fmla="*/ 7620 h 263937"/>
                    <a:gd name="connsiteX5" fmla="*/ 332327 w 332327"/>
                    <a:gd name="connsiteY5" fmla="*/ 0 h 26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2327" h="263937">
                      <a:moveTo>
                        <a:pt x="77343" y="57150"/>
                      </a:moveTo>
                      <a:lnTo>
                        <a:pt x="0" y="251365"/>
                      </a:lnTo>
                      <a:lnTo>
                        <a:pt x="10858" y="263938"/>
                      </a:lnTo>
                      <a:lnTo>
                        <a:pt x="89535" y="67437"/>
                      </a:lnTo>
                      <a:lnTo>
                        <a:pt x="327946" y="7620"/>
                      </a:lnTo>
                      <a:lnTo>
                        <a:pt x="332327" y="0"/>
                      </a:lnTo>
                      <a:close/>
                    </a:path>
                  </a:pathLst>
                </a:custGeom>
                <a:solidFill>
                  <a:srgbClr val="DBDC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5" name="任意多边形: 形状 434">
                  <a:extLst>
                    <a:ext uri="{FF2B5EF4-FFF2-40B4-BE49-F238E27FC236}">
                      <a16:creationId xmlns:a16="http://schemas.microsoft.com/office/drawing/2014/main" id="{CE31BA4E-5EE7-4A29-8A83-975E2C33E178}"/>
                    </a:ext>
                  </a:extLst>
                </p:cNvPr>
                <p:cNvSpPr/>
                <p:nvPr/>
              </p:nvSpPr>
              <p:spPr>
                <a:xfrm>
                  <a:off x="6081330" y="3190684"/>
                  <a:ext cx="340899" cy="258508"/>
                </a:xfrm>
                <a:custGeom>
                  <a:avLst/>
                  <a:gdLst>
                    <a:gd name="connsiteX0" fmla="*/ 81153 w 340899"/>
                    <a:gd name="connsiteY0" fmla="*/ 55816 h 258508"/>
                    <a:gd name="connsiteX1" fmla="*/ 0 w 340899"/>
                    <a:gd name="connsiteY1" fmla="*/ 248602 h 258508"/>
                    <a:gd name="connsiteX2" fmla="*/ 8573 w 340899"/>
                    <a:gd name="connsiteY2" fmla="*/ 258509 h 258508"/>
                    <a:gd name="connsiteX3" fmla="*/ 85916 w 340899"/>
                    <a:gd name="connsiteY3" fmla="*/ 64294 h 258508"/>
                    <a:gd name="connsiteX4" fmla="*/ 336804 w 340899"/>
                    <a:gd name="connsiteY4" fmla="*/ 8001 h 258508"/>
                    <a:gd name="connsiteX5" fmla="*/ 340900 w 340899"/>
                    <a:gd name="connsiteY5" fmla="*/ 0 h 258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0899" h="258508">
                      <a:moveTo>
                        <a:pt x="81153" y="55816"/>
                      </a:moveTo>
                      <a:lnTo>
                        <a:pt x="0" y="248602"/>
                      </a:lnTo>
                      <a:lnTo>
                        <a:pt x="8573" y="258509"/>
                      </a:lnTo>
                      <a:lnTo>
                        <a:pt x="85916" y="64294"/>
                      </a:lnTo>
                      <a:lnTo>
                        <a:pt x="336804" y="8001"/>
                      </a:lnTo>
                      <a:lnTo>
                        <a:pt x="340900" y="0"/>
                      </a:lnTo>
                      <a:close/>
                    </a:path>
                  </a:pathLst>
                </a:custGeom>
                <a:solidFill>
                  <a:srgbClr val="E4E8E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" name="任意多边形: 形状 435">
                  <a:extLst>
                    <a:ext uri="{FF2B5EF4-FFF2-40B4-BE49-F238E27FC236}">
                      <a16:creationId xmlns:a16="http://schemas.microsoft.com/office/drawing/2014/main" id="{D3E06A78-41F4-7C38-9EF7-06E9683EDE2B}"/>
                    </a:ext>
                  </a:extLst>
                </p:cNvPr>
                <p:cNvSpPr/>
                <p:nvPr/>
              </p:nvSpPr>
              <p:spPr>
                <a:xfrm>
                  <a:off x="6066852" y="3173158"/>
                  <a:ext cx="393858" cy="266128"/>
                </a:xfrm>
                <a:custGeom>
                  <a:avLst/>
                  <a:gdLst>
                    <a:gd name="connsiteX0" fmla="*/ 393859 w 393858"/>
                    <a:gd name="connsiteY0" fmla="*/ 38576 h 266128"/>
                    <a:gd name="connsiteX1" fmla="*/ 370046 w 393858"/>
                    <a:gd name="connsiteY1" fmla="*/ 0 h 266128"/>
                    <a:gd name="connsiteX2" fmla="*/ 348996 w 393858"/>
                    <a:gd name="connsiteY2" fmla="*/ 2381 h 266128"/>
                    <a:gd name="connsiteX3" fmla="*/ 87916 w 393858"/>
                    <a:gd name="connsiteY3" fmla="*/ 46863 h 266128"/>
                    <a:gd name="connsiteX4" fmla="*/ 0 w 393858"/>
                    <a:gd name="connsiteY4" fmla="*/ 249460 h 266128"/>
                    <a:gd name="connsiteX5" fmla="*/ 14478 w 393858"/>
                    <a:gd name="connsiteY5" fmla="*/ 266129 h 266128"/>
                    <a:gd name="connsiteX6" fmla="*/ 95631 w 393858"/>
                    <a:gd name="connsiteY6" fmla="*/ 73342 h 266128"/>
                    <a:gd name="connsiteX7" fmla="*/ 355378 w 393858"/>
                    <a:gd name="connsiteY7" fmla="*/ 17526 h 266128"/>
                    <a:gd name="connsiteX8" fmla="*/ 351282 w 393858"/>
                    <a:gd name="connsiteY8" fmla="*/ 25527 h 266128"/>
                    <a:gd name="connsiteX9" fmla="*/ 355378 w 393858"/>
                    <a:gd name="connsiteY9" fmla="*/ 24670 h 266128"/>
                    <a:gd name="connsiteX10" fmla="*/ 350996 w 393858"/>
                    <a:gd name="connsiteY10" fmla="*/ 32290 h 266128"/>
                    <a:gd name="connsiteX11" fmla="*/ 356330 w 393858"/>
                    <a:gd name="connsiteY11" fmla="*/ 30956 h 266128"/>
                    <a:gd name="connsiteX12" fmla="*/ 344805 w 393858"/>
                    <a:gd name="connsiteY12" fmla="*/ 51054 h 266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93858" h="266128">
                      <a:moveTo>
                        <a:pt x="393859" y="38576"/>
                      </a:moveTo>
                      <a:lnTo>
                        <a:pt x="370046" y="0"/>
                      </a:lnTo>
                      <a:lnTo>
                        <a:pt x="348996" y="2381"/>
                      </a:lnTo>
                      <a:lnTo>
                        <a:pt x="87916" y="46863"/>
                      </a:lnTo>
                      <a:lnTo>
                        <a:pt x="0" y="249460"/>
                      </a:lnTo>
                      <a:lnTo>
                        <a:pt x="14478" y="266129"/>
                      </a:lnTo>
                      <a:lnTo>
                        <a:pt x="95631" y="73342"/>
                      </a:lnTo>
                      <a:lnTo>
                        <a:pt x="355378" y="17526"/>
                      </a:lnTo>
                      <a:lnTo>
                        <a:pt x="351282" y="25527"/>
                      </a:lnTo>
                      <a:lnTo>
                        <a:pt x="355378" y="24670"/>
                      </a:lnTo>
                      <a:lnTo>
                        <a:pt x="350996" y="32290"/>
                      </a:lnTo>
                      <a:lnTo>
                        <a:pt x="356330" y="30956"/>
                      </a:lnTo>
                      <a:lnTo>
                        <a:pt x="344805" y="51054"/>
                      </a:lnTo>
                      <a:close/>
                    </a:path>
                  </a:pathLst>
                </a:custGeom>
                <a:solidFill>
                  <a:srgbClr val="0A8C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" name="任意多边形: 形状 436">
                  <a:extLst>
                    <a:ext uri="{FF2B5EF4-FFF2-40B4-BE49-F238E27FC236}">
                      <a16:creationId xmlns:a16="http://schemas.microsoft.com/office/drawing/2014/main" id="{CA672C68-2486-64CB-D971-F43E27EE2CAC}"/>
                    </a:ext>
                  </a:extLst>
                </p:cNvPr>
                <p:cNvSpPr/>
                <p:nvPr/>
              </p:nvSpPr>
              <p:spPr>
                <a:xfrm>
                  <a:off x="6045517" y="3138995"/>
                  <a:ext cx="377775" cy="283622"/>
                </a:xfrm>
                <a:custGeom>
                  <a:avLst/>
                  <a:gdLst>
                    <a:gd name="connsiteX0" fmla="*/ 358045 w 377775"/>
                    <a:gd name="connsiteY0" fmla="*/ 254 h 283622"/>
                    <a:gd name="connsiteX1" fmla="*/ 83820 w 377775"/>
                    <a:gd name="connsiteY1" fmla="*/ 35020 h 283622"/>
                    <a:gd name="connsiteX2" fmla="*/ 0 w 377775"/>
                    <a:gd name="connsiteY2" fmla="*/ 258858 h 283622"/>
                    <a:gd name="connsiteX3" fmla="*/ 21431 w 377775"/>
                    <a:gd name="connsiteY3" fmla="*/ 283623 h 283622"/>
                    <a:gd name="connsiteX4" fmla="*/ 109347 w 377775"/>
                    <a:gd name="connsiteY4" fmla="*/ 81026 h 283622"/>
                    <a:gd name="connsiteX5" fmla="*/ 363474 w 377775"/>
                    <a:gd name="connsiteY5" fmla="*/ 25971 h 283622"/>
                    <a:gd name="connsiteX6" fmla="*/ 377571 w 377775"/>
                    <a:gd name="connsiteY6" fmla="*/ 18923 h 283622"/>
                    <a:gd name="connsiteX7" fmla="*/ 358045 w 377775"/>
                    <a:gd name="connsiteY7" fmla="*/ 254 h 283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77775" h="283622">
                      <a:moveTo>
                        <a:pt x="358045" y="254"/>
                      </a:moveTo>
                      <a:cubicBezTo>
                        <a:pt x="343186" y="2540"/>
                        <a:pt x="83820" y="35020"/>
                        <a:pt x="83820" y="35020"/>
                      </a:cubicBezTo>
                      <a:lnTo>
                        <a:pt x="0" y="258858"/>
                      </a:lnTo>
                      <a:lnTo>
                        <a:pt x="21431" y="283623"/>
                      </a:lnTo>
                      <a:lnTo>
                        <a:pt x="109347" y="81026"/>
                      </a:lnTo>
                      <a:cubicBezTo>
                        <a:pt x="109347" y="81026"/>
                        <a:pt x="351091" y="27686"/>
                        <a:pt x="363474" y="25971"/>
                      </a:cubicBezTo>
                      <a:cubicBezTo>
                        <a:pt x="371951" y="24828"/>
                        <a:pt x="376142" y="23304"/>
                        <a:pt x="377571" y="18923"/>
                      </a:cubicBezTo>
                      <a:cubicBezTo>
                        <a:pt x="379095" y="10541"/>
                        <a:pt x="372047" y="-1937"/>
                        <a:pt x="358045" y="254"/>
                      </a:cubicBezTo>
                      <a:close/>
                    </a:path>
                  </a:pathLst>
                </a:custGeom>
                <a:solidFill>
                  <a:srgbClr val="0A8C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" name="任意多边形: 形状 437">
                  <a:extLst>
                    <a:ext uri="{FF2B5EF4-FFF2-40B4-BE49-F238E27FC236}">
                      <a16:creationId xmlns:a16="http://schemas.microsoft.com/office/drawing/2014/main" id="{9826EF38-CD52-7EEE-E419-C8B60D1FC066}"/>
                    </a:ext>
                  </a:extLst>
                </p:cNvPr>
                <p:cNvSpPr/>
                <p:nvPr/>
              </p:nvSpPr>
              <p:spPr>
                <a:xfrm>
                  <a:off x="6154673" y="3157823"/>
                  <a:ext cx="268223" cy="62198"/>
                </a:xfrm>
                <a:custGeom>
                  <a:avLst/>
                  <a:gdLst>
                    <a:gd name="connsiteX0" fmla="*/ 254127 w 268223"/>
                    <a:gd name="connsiteY0" fmla="*/ 7144 h 62198"/>
                    <a:gd name="connsiteX1" fmla="*/ 0 w 268223"/>
                    <a:gd name="connsiteY1" fmla="*/ 62198 h 62198"/>
                    <a:gd name="connsiteX2" fmla="*/ 261080 w 268223"/>
                    <a:gd name="connsiteY2" fmla="*/ 17717 h 62198"/>
                    <a:gd name="connsiteX3" fmla="*/ 267843 w 268223"/>
                    <a:gd name="connsiteY3" fmla="*/ 1429 h 62198"/>
                    <a:gd name="connsiteX4" fmla="*/ 268224 w 268223"/>
                    <a:gd name="connsiteY4" fmla="*/ 0 h 62198"/>
                    <a:gd name="connsiteX5" fmla="*/ 254127 w 268223"/>
                    <a:gd name="connsiteY5" fmla="*/ 7144 h 621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8223" h="62198">
                      <a:moveTo>
                        <a:pt x="254127" y="7144"/>
                      </a:moveTo>
                      <a:cubicBezTo>
                        <a:pt x="241840" y="8763"/>
                        <a:pt x="0" y="62198"/>
                        <a:pt x="0" y="62198"/>
                      </a:cubicBezTo>
                      <a:lnTo>
                        <a:pt x="261080" y="17717"/>
                      </a:lnTo>
                      <a:cubicBezTo>
                        <a:pt x="261080" y="17717"/>
                        <a:pt x="265081" y="9811"/>
                        <a:pt x="267843" y="1429"/>
                      </a:cubicBezTo>
                      <a:cubicBezTo>
                        <a:pt x="267938" y="953"/>
                        <a:pt x="268129" y="476"/>
                        <a:pt x="268224" y="0"/>
                      </a:cubicBezTo>
                      <a:cubicBezTo>
                        <a:pt x="266891" y="4477"/>
                        <a:pt x="262604" y="6001"/>
                        <a:pt x="254127" y="7144"/>
                      </a:cubicBezTo>
                      <a:close/>
                    </a:path>
                  </a:pathLst>
                </a:custGeom>
                <a:solidFill>
                  <a:srgbClr val="13A56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39" name="图形 364">
                  <a:extLst>
                    <a:ext uri="{FF2B5EF4-FFF2-40B4-BE49-F238E27FC236}">
                      <a16:creationId xmlns:a16="http://schemas.microsoft.com/office/drawing/2014/main" id="{5EDB0FD0-396B-EF98-20A4-756BE1FE8C61}"/>
                    </a:ext>
                  </a:extLst>
                </p:cNvPr>
                <p:cNvGrpSpPr/>
                <p:nvPr/>
              </p:nvGrpSpPr>
              <p:grpSpPr>
                <a:xfrm>
                  <a:off x="6050184" y="3149917"/>
                  <a:ext cx="353091" cy="272700"/>
                  <a:chOff x="6050184" y="3149917"/>
                  <a:chExt cx="353091" cy="272700"/>
                </a:xfrm>
              </p:grpSpPr>
              <p:sp>
                <p:nvSpPr>
                  <p:cNvPr id="440" name="任意多边形: 形状 439">
                    <a:extLst>
                      <a:ext uri="{FF2B5EF4-FFF2-40B4-BE49-F238E27FC236}">
                        <a16:creationId xmlns:a16="http://schemas.microsoft.com/office/drawing/2014/main" id="{51D92A87-DC90-2E8F-908F-3DAEFB4604ED}"/>
                      </a:ext>
                    </a:extLst>
                  </p:cNvPr>
                  <p:cNvSpPr/>
                  <p:nvPr/>
                </p:nvSpPr>
                <p:spPr>
                  <a:xfrm>
                    <a:off x="6050184" y="3149917"/>
                    <a:ext cx="347757" cy="261937"/>
                  </a:xfrm>
                  <a:custGeom>
                    <a:avLst/>
                    <a:gdLst>
                      <a:gd name="connsiteX0" fmla="*/ 347758 w 347757"/>
                      <a:gd name="connsiteY0" fmla="*/ 6572 h 261937"/>
                      <a:gd name="connsiteX1" fmla="*/ 347758 w 347757"/>
                      <a:gd name="connsiteY1" fmla="*/ 0 h 261937"/>
                      <a:gd name="connsiteX2" fmla="*/ 89726 w 347757"/>
                      <a:gd name="connsiteY2" fmla="*/ 40767 h 261937"/>
                      <a:gd name="connsiteX3" fmla="*/ 0 w 347757"/>
                      <a:gd name="connsiteY3" fmla="*/ 253460 h 261937"/>
                      <a:gd name="connsiteX4" fmla="*/ 7334 w 347757"/>
                      <a:gd name="connsiteY4" fmla="*/ 261937 h 261937"/>
                      <a:gd name="connsiteX5" fmla="*/ 100108 w 347757"/>
                      <a:gd name="connsiteY5" fmla="*/ 54197 h 261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7757" h="261937">
                        <a:moveTo>
                          <a:pt x="347758" y="6572"/>
                        </a:moveTo>
                        <a:lnTo>
                          <a:pt x="347758" y="0"/>
                        </a:lnTo>
                        <a:lnTo>
                          <a:pt x="89726" y="40767"/>
                        </a:lnTo>
                        <a:lnTo>
                          <a:pt x="0" y="253460"/>
                        </a:lnTo>
                        <a:lnTo>
                          <a:pt x="7334" y="261937"/>
                        </a:lnTo>
                        <a:lnTo>
                          <a:pt x="100108" y="54197"/>
                        </a:lnTo>
                        <a:close/>
                      </a:path>
                    </a:pathLst>
                  </a:custGeom>
                  <a:solidFill>
                    <a:srgbClr val="DBDCD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1" name="任意多边形: 形状 440">
                    <a:extLst>
                      <a:ext uri="{FF2B5EF4-FFF2-40B4-BE49-F238E27FC236}">
                        <a16:creationId xmlns:a16="http://schemas.microsoft.com/office/drawing/2014/main" id="{581EC730-FCC7-9477-32D9-AD2E56FB00F7}"/>
                      </a:ext>
                    </a:extLst>
                  </p:cNvPr>
                  <p:cNvSpPr/>
                  <p:nvPr/>
                </p:nvSpPr>
                <p:spPr>
                  <a:xfrm>
                    <a:off x="6057518" y="3155727"/>
                    <a:ext cx="345757" cy="266890"/>
                  </a:xfrm>
                  <a:custGeom>
                    <a:avLst/>
                    <a:gdLst>
                      <a:gd name="connsiteX0" fmla="*/ 92774 w 345757"/>
                      <a:gd name="connsiteY0" fmla="*/ 48387 h 266890"/>
                      <a:gd name="connsiteX1" fmla="*/ 0 w 345757"/>
                      <a:gd name="connsiteY1" fmla="*/ 256127 h 266890"/>
                      <a:gd name="connsiteX2" fmla="*/ 9334 w 345757"/>
                      <a:gd name="connsiteY2" fmla="*/ 266891 h 266890"/>
                      <a:gd name="connsiteX3" fmla="*/ 97250 w 345757"/>
                      <a:gd name="connsiteY3" fmla="*/ 64294 h 266890"/>
                      <a:gd name="connsiteX4" fmla="*/ 345758 w 345757"/>
                      <a:gd name="connsiteY4" fmla="*/ 10287 h 266890"/>
                      <a:gd name="connsiteX5" fmla="*/ 345758 w 345757"/>
                      <a:gd name="connsiteY5" fmla="*/ 0 h 266890"/>
                      <a:gd name="connsiteX6" fmla="*/ 340423 w 345757"/>
                      <a:gd name="connsiteY6" fmla="*/ 762 h 266890"/>
                      <a:gd name="connsiteX7" fmla="*/ 92774 w 345757"/>
                      <a:gd name="connsiteY7" fmla="*/ 48387 h 2668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45757" h="266890">
                        <a:moveTo>
                          <a:pt x="92774" y="48387"/>
                        </a:moveTo>
                        <a:lnTo>
                          <a:pt x="0" y="256127"/>
                        </a:lnTo>
                        <a:lnTo>
                          <a:pt x="9334" y="266891"/>
                        </a:lnTo>
                        <a:lnTo>
                          <a:pt x="97250" y="64294"/>
                        </a:lnTo>
                        <a:cubicBezTo>
                          <a:pt x="97250" y="64294"/>
                          <a:pt x="307372" y="17907"/>
                          <a:pt x="345758" y="10287"/>
                        </a:cubicBezTo>
                        <a:lnTo>
                          <a:pt x="345758" y="0"/>
                        </a:lnTo>
                        <a:lnTo>
                          <a:pt x="340423" y="762"/>
                        </a:lnTo>
                        <a:lnTo>
                          <a:pt x="92774" y="48387"/>
                        </a:lnTo>
                        <a:close/>
                      </a:path>
                    </a:pathLst>
                  </a:custGeom>
                  <a:solidFill>
                    <a:srgbClr val="E4E8E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B22439B8-2B9F-9EB4-56A0-09FDABB97100}"/>
                  </a:ext>
                </a:extLst>
              </p:cNvPr>
              <p:cNvSpPr/>
              <p:nvPr/>
            </p:nvSpPr>
            <p:spPr>
              <a:xfrm>
                <a:off x="6137528" y="3220021"/>
                <a:ext cx="308895" cy="208692"/>
              </a:xfrm>
              <a:custGeom>
                <a:avLst/>
                <a:gdLst>
                  <a:gd name="connsiteX0" fmla="*/ 308896 w 308895"/>
                  <a:gd name="connsiteY0" fmla="*/ 0 h 208692"/>
                  <a:gd name="connsiteX1" fmla="*/ 55340 w 308895"/>
                  <a:gd name="connsiteY1" fmla="*/ 69152 h 208692"/>
                  <a:gd name="connsiteX2" fmla="*/ 0 w 308895"/>
                  <a:gd name="connsiteY2" fmla="*/ 208693 h 208692"/>
                  <a:gd name="connsiteX3" fmla="*/ 308896 w 308895"/>
                  <a:gd name="connsiteY3" fmla="*/ 0 h 208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895" h="208692">
                    <a:moveTo>
                      <a:pt x="308896" y="0"/>
                    </a:moveTo>
                    <a:lnTo>
                      <a:pt x="55340" y="69152"/>
                    </a:lnTo>
                    <a:lnTo>
                      <a:pt x="0" y="208693"/>
                    </a:lnTo>
                    <a:cubicBezTo>
                      <a:pt x="0" y="208693"/>
                      <a:pt x="110395" y="59817"/>
                      <a:pt x="30889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3" name="图形 364">
              <a:extLst>
                <a:ext uri="{FF2B5EF4-FFF2-40B4-BE49-F238E27FC236}">
                  <a16:creationId xmlns:a16="http://schemas.microsoft.com/office/drawing/2014/main" id="{2FAE9D16-E25F-F1A9-36EB-267FBE980F7F}"/>
                </a:ext>
              </a:extLst>
            </p:cNvPr>
            <p:cNvGrpSpPr/>
            <p:nvPr/>
          </p:nvGrpSpPr>
          <p:grpSpPr>
            <a:xfrm>
              <a:off x="5921894" y="3172396"/>
              <a:ext cx="390250" cy="352841"/>
              <a:chOff x="5921894" y="3172396"/>
              <a:chExt cx="390250" cy="352841"/>
            </a:xfrm>
          </p:grpSpPr>
          <p:grpSp>
            <p:nvGrpSpPr>
              <p:cNvPr id="444" name="图形 364">
                <a:extLst>
                  <a:ext uri="{FF2B5EF4-FFF2-40B4-BE49-F238E27FC236}">
                    <a16:creationId xmlns:a16="http://schemas.microsoft.com/office/drawing/2014/main" id="{3E8E9CA8-D58F-465D-4CF6-544AA0C27DC5}"/>
                  </a:ext>
                </a:extLst>
              </p:cNvPr>
              <p:cNvGrpSpPr/>
              <p:nvPr/>
            </p:nvGrpSpPr>
            <p:grpSpPr>
              <a:xfrm>
                <a:off x="5921894" y="3172396"/>
                <a:ext cx="390250" cy="352841"/>
                <a:chOff x="5921894" y="3172396"/>
                <a:chExt cx="390250" cy="352841"/>
              </a:xfrm>
            </p:grpSpPr>
            <p:sp>
              <p:nvSpPr>
                <p:cNvPr id="445" name="任意多边形: 形状 444">
                  <a:extLst>
                    <a:ext uri="{FF2B5EF4-FFF2-40B4-BE49-F238E27FC236}">
                      <a16:creationId xmlns:a16="http://schemas.microsoft.com/office/drawing/2014/main" id="{5A31CB7D-61AD-A919-F525-98858DE92078}"/>
                    </a:ext>
                  </a:extLst>
                </p:cNvPr>
                <p:cNvSpPr/>
                <p:nvPr/>
              </p:nvSpPr>
              <p:spPr>
                <a:xfrm>
                  <a:off x="6196869" y="3369665"/>
                  <a:ext cx="115275" cy="117323"/>
                </a:xfrm>
                <a:custGeom>
                  <a:avLst/>
                  <a:gdLst>
                    <a:gd name="connsiteX0" fmla="*/ 14573 w 115275"/>
                    <a:gd name="connsiteY0" fmla="*/ 117246 h 117323"/>
                    <a:gd name="connsiteX1" fmla="*/ 0 w 115275"/>
                    <a:gd name="connsiteY1" fmla="*/ 70383 h 117323"/>
                    <a:gd name="connsiteX2" fmla="*/ 21431 w 115275"/>
                    <a:gd name="connsiteY2" fmla="*/ 15519 h 117323"/>
                    <a:gd name="connsiteX3" fmla="*/ 27242 w 115275"/>
                    <a:gd name="connsiteY3" fmla="*/ 50952 h 117323"/>
                    <a:gd name="connsiteX4" fmla="*/ 91249 w 115275"/>
                    <a:gd name="connsiteY4" fmla="*/ 660 h 117323"/>
                    <a:gd name="connsiteX5" fmla="*/ 57912 w 115275"/>
                    <a:gd name="connsiteY5" fmla="*/ 48285 h 117323"/>
                    <a:gd name="connsiteX6" fmla="*/ 111252 w 115275"/>
                    <a:gd name="connsiteY6" fmla="*/ 19710 h 117323"/>
                    <a:gd name="connsiteX7" fmla="*/ 67437 w 115275"/>
                    <a:gd name="connsiteY7" fmla="*/ 66859 h 117323"/>
                    <a:gd name="connsiteX8" fmla="*/ 115062 w 115275"/>
                    <a:gd name="connsiteY8" fmla="*/ 54667 h 117323"/>
                    <a:gd name="connsiteX9" fmla="*/ 72676 w 115275"/>
                    <a:gd name="connsiteY9" fmla="*/ 78956 h 117323"/>
                    <a:gd name="connsiteX10" fmla="*/ 115252 w 115275"/>
                    <a:gd name="connsiteY10" fmla="*/ 83718 h 117323"/>
                    <a:gd name="connsiteX11" fmla="*/ 69818 w 115275"/>
                    <a:gd name="connsiteY11" fmla="*/ 91624 h 117323"/>
                    <a:gd name="connsiteX12" fmla="*/ 14573 w 115275"/>
                    <a:gd name="connsiteY12" fmla="*/ 117246 h 117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5275" h="117323">
                      <a:moveTo>
                        <a:pt x="14573" y="117246"/>
                      </a:moveTo>
                      <a:cubicBezTo>
                        <a:pt x="14383" y="95244"/>
                        <a:pt x="6477" y="79527"/>
                        <a:pt x="0" y="70383"/>
                      </a:cubicBezTo>
                      <a:cubicBezTo>
                        <a:pt x="0" y="70383"/>
                        <a:pt x="9239" y="9709"/>
                        <a:pt x="21431" y="15519"/>
                      </a:cubicBezTo>
                      <a:cubicBezTo>
                        <a:pt x="33623" y="21330"/>
                        <a:pt x="27242" y="50952"/>
                        <a:pt x="27242" y="50952"/>
                      </a:cubicBezTo>
                      <a:cubicBezTo>
                        <a:pt x="27242" y="50952"/>
                        <a:pt x="83915" y="-6769"/>
                        <a:pt x="91249" y="660"/>
                      </a:cubicBezTo>
                      <a:cubicBezTo>
                        <a:pt x="98679" y="8090"/>
                        <a:pt x="57912" y="48285"/>
                        <a:pt x="57912" y="48285"/>
                      </a:cubicBezTo>
                      <a:cubicBezTo>
                        <a:pt x="57912" y="48285"/>
                        <a:pt x="102108" y="8566"/>
                        <a:pt x="111252" y="19710"/>
                      </a:cubicBezTo>
                      <a:cubicBezTo>
                        <a:pt x="120396" y="30855"/>
                        <a:pt x="67437" y="66859"/>
                        <a:pt x="67437" y="66859"/>
                      </a:cubicBezTo>
                      <a:cubicBezTo>
                        <a:pt x="67437" y="66859"/>
                        <a:pt x="111347" y="46761"/>
                        <a:pt x="115062" y="54667"/>
                      </a:cubicBezTo>
                      <a:cubicBezTo>
                        <a:pt x="118777" y="62573"/>
                        <a:pt x="72676" y="78956"/>
                        <a:pt x="72676" y="78956"/>
                      </a:cubicBezTo>
                      <a:cubicBezTo>
                        <a:pt x="72676" y="78956"/>
                        <a:pt x="114967" y="75813"/>
                        <a:pt x="115252" y="83718"/>
                      </a:cubicBezTo>
                      <a:cubicBezTo>
                        <a:pt x="115538" y="91624"/>
                        <a:pt x="69818" y="91624"/>
                        <a:pt x="69818" y="91624"/>
                      </a:cubicBezTo>
                      <a:cubicBezTo>
                        <a:pt x="69818" y="91624"/>
                        <a:pt x="55245" y="118961"/>
                        <a:pt x="14573" y="117246"/>
                      </a:cubicBezTo>
                      <a:close/>
                    </a:path>
                  </a:pathLst>
                </a:custGeom>
                <a:solidFill>
                  <a:srgbClr val="FBCCA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" name="任意多边形: 形状 445">
                  <a:extLst>
                    <a:ext uri="{FF2B5EF4-FFF2-40B4-BE49-F238E27FC236}">
                      <a16:creationId xmlns:a16="http://schemas.microsoft.com/office/drawing/2014/main" id="{EF9C6BCD-2048-37B9-AB62-AA3EC4B2054F}"/>
                    </a:ext>
                  </a:extLst>
                </p:cNvPr>
                <p:cNvSpPr/>
                <p:nvPr/>
              </p:nvSpPr>
              <p:spPr>
                <a:xfrm>
                  <a:off x="5921894" y="3172396"/>
                  <a:ext cx="289486" cy="352841"/>
                </a:xfrm>
                <a:custGeom>
                  <a:avLst/>
                  <a:gdLst>
                    <a:gd name="connsiteX0" fmla="*/ 266784 w 289486"/>
                    <a:gd name="connsiteY0" fmla="*/ 258032 h 352841"/>
                    <a:gd name="connsiteX1" fmla="*/ 266784 w 289486"/>
                    <a:gd name="connsiteY1" fmla="*/ 258032 h 352841"/>
                    <a:gd name="connsiteX2" fmla="*/ 106097 w 289486"/>
                    <a:gd name="connsiteY2" fmla="*/ 111157 h 352841"/>
                    <a:gd name="connsiteX3" fmla="*/ 52662 w 289486"/>
                    <a:gd name="connsiteY3" fmla="*/ 0 h 352841"/>
                    <a:gd name="connsiteX4" fmla="*/ 12657 w 289486"/>
                    <a:gd name="connsiteY4" fmla="*/ 55531 h 352841"/>
                    <a:gd name="connsiteX5" fmla="*/ 61425 w 289486"/>
                    <a:gd name="connsiteY5" fmla="*/ 300418 h 352841"/>
                    <a:gd name="connsiteX6" fmla="*/ 259545 w 289486"/>
                    <a:gd name="connsiteY6" fmla="*/ 339090 h 352841"/>
                    <a:gd name="connsiteX7" fmla="*/ 289072 w 289486"/>
                    <a:gd name="connsiteY7" fmla="*/ 324231 h 352841"/>
                    <a:gd name="connsiteX8" fmla="*/ 266784 w 289486"/>
                    <a:gd name="connsiteY8" fmla="*/ 258032 h 352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9486" h="352841">
                      <a:moveTo>
                        <a:pt x="266784" y="258032"/>
                      </a:moveTo>
                      <a:cubicBezTo>
                        <a:pt x="266784" y="258032"/>
                        <a:pt x="266784" y="258032"/>
                        <a:pt x="266784" y="258032"/>
                      </a:cubicBezTo>
                      <a:cubicBezTo>
                        <a:pt x="132100" y="278606"/>
                        <a:pt x="114098" y="204026"/>
                        <a:pt x="106097" y="111157"/>
                      </a:cubicBezTo>
                      <a:cubicBezTo>
                        <a:pt x="98191" y="18383"/>
                        <a:pt x="52852" y="0"/>
                        <a:pt x="52662" y="0"/>
                      </a:cubicBezTo>
                      <a:cubicBezTo>
                        <a:pt x="37707" y="12859"/>
                        <a:pt x="21610" y="31242"/>
                        <a:pt x="12657" y="55531"/>
                      </a:cubicBezTo>
                      <a:cubicBezTo>
                        <a:pt x="-6965" y="108966"/>
                        <a:pt x="-12394" y="240411"/>
                        <a:pt x="61425" y="300418"/>
                      </a:cubicBezTo>
                      <a:cubicBezTo>
                        <a:pt x="139720" y="370713"/>
                        <a:pt x="218301" y="355378"/>
                        <a:pt x="259545" y="339090"/>
                      </a:cubicBezTo>
                      <a:cubicBezTo>
                        <a:pt x="278118" y="331756"/>
                        <a:pt x="289072" y="324231"/>
                        <a:pt x="289072" y="324231"/>
                      </a:cubicBezTo>
                      <a:cubicBezTo>
                        <a:pt x="293073" y="280606"/>
                        <a:pt x="266784" y="258032"/>
                        <a:pt x="266784" y="258032"/>
                      </a:cubicBezTo>
                      <a:close/>
                    </a:path>
                  </a:pathLst>
                </a:custGeom>
                <a:solidFill>
                  <a:srgbClr val="FBC7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D1BE9EFA-1262-165E-4A7B-39C874FE38E6}"/>
                  </a:ext>
                </a:extLst>
              </p:cNvPr>
              <p:cNvSpPr/>
              <p:nvPr/>
            </p:nvSpPr>
            <p:spPr>
              <a:xfrm>
                <a:off x="5925386" y="3177920"/>
                <a:ext cx="205855" cy="325373"/>
              </a:xfrm>
              <a:custGeom>
                <a:avLst/>
                <a:gdLst>
                  <a:gd name="connsiteX0" fmla="*/ 49265 w 205855"/>
                  <a:gd name="connsiteY0" fmla="*/ 0 h 325373"/>
                  <a:gd name="connsiteX1" fmla="*/ 7355 w 205855"/>
                  <a:gd name="connsiteY1" fmla="*/ 188119 h 325373"/>
                  <a:gd name="connsiteX2" fmla="*/ 205856 w 205855"/>
                  <a:gd name="connsiteY2" fmla="*/ 323088 h 325373"/>
                  <a:gd name="connsiteX3" fmla="*/ 49265 w 205855"/>
                  <a:gd name="connsiteY3" fmla="*/ 0 h 325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855" h="325373">
                    <a:moveTo>
                      <a:pt x="49265" y="0"/>
                    </a:moveTo>
                    <a:cubicBezTo>
                      <a:pt x="49265" y="0"/>
                      <a:pt x="-22744" y="50768"/>
                      <a:pt x="7355" y="188119"/>
                    </a:cubicBezTo>
                    <a:cubicBezTo>
                      <a:pt x="37549" y="325469"/>
                      <a:pt x="153468" y="330994"/>
                      <a:pt x="205856" y="323088"/>
                    </a:cubicBezTo>
                    <a:cubicBezTo>
                      <a:pt x="205856" y="323183"/>
                      <a:pt x="-6933" y="283845"/>
                      <a:pt x="49265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D7CB8C6C-E2BE-1064-51BA-0DC7BBA7616B}"/>
              </a:ext>
            </a:extLst>
          </p:cNvPr>
          <p:cNvSpPr txBox="1"/>
          <p:nvPr/>
        </p:nvSpPr>
        <p:spPr>
          <a:xfrm>
            <a:off x="1633488" y="1725348"/>
            <a:ext cx="58913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幼儿园竞聘</a:t>
            </a:r>
          </a:p>
        </p:txBody>
      </p:sp>
      <p:sp>
        <p:nvSpPr>
          <p:cNvPr id="361" name="任意多边形: 形状 360">
            <a:extLst>
              <a:ext uri="{FF2B5EF4-FFF2-40B4-BE49-F238E27FC236}">
                <a16:creationId xmlns:a16="http://schemas.microsoft.com/office/drawing/2014/main" id="{185A7F00-473A-F1A4-83E4-8707D4D7914D}"/>
              </a:ext>
            </a:extLst>
          </p:cNvPr>
          <p:cNvSpPr/>
          <p:nvPr/>
        </p:nvSpPr>
        <p:spPr>
          <a:xfrm>
            <a:off x="1285406" y="1022118"/>
            <a:ext cx="1321958" cy="780810"/>
          </a:xfrm>
          <a:custGeom>
            <a:avLst/>
            <a:gdLst>
              <a:gd name="connsiteX0" fmla="*/ 625179 w 1321958"/>
              <a:gd name="connsiteY0" fmla="*/ 0 h 780810"/>
              <a:gd name="connsiteX1" fmla="*/ 948909 w 1321958"/>
              <a:gd name="connsiteY1" fmla="*/ 172126 h 780810"/>
              <a:gd name="connsiteX2" fmla="*/ 961500 w 1321958"/>
              <a:gd name="connsiteY2" fmla="*/ 195323 h 780810"/>
              <a:gd name="connsiteX3" fmla="*/ 1002447 w 1321958"/>
              <a:gd name="connsiteY3" fmla="*/ 182613 h 780810"/>
              <a:gd name="connsiteX4" fmla="*/ 1056039 w 1321958"/>
              <a:gd name="connsiteY4" fmla="*/ 177210 h 780810"/>
              <a:gd name="connsiteX5" fmla="*/ 1321958 w 1321958"/>
              <a:gd name="connsiteY5" fmla="*/ 443129 h 780810"/>
              <a:gd name="connsiteX6" fmla="*/ 1056039 w 1321958"/>
              <a:gd name="connsiteY6" fmla="*/ 709048 h 780810"/>
              <a:gd name="connsiteX7" fmla="*/ 907361 w 1321958"/>
              <a:gd name="connsiteY7" fmla="*/ 663633 h 780810"/>
              <a:gd name="connsiteX8" fmla="*/ 905107 w 1321958"/>
              <a:gd name="connsiteY8" fmla="*/ 661773 h 780810"/>
              <a:gd name="connsiteX9" fmla="*/ 901237 w 1321958"/>
              <a:gd name="connsiteY9" fmla="*/ 666463 h 780810"/>
              <a:gd name="connsiteX10" fmla="*/ 625179 w 1321958"/>
              <a:gd name="connsiteY10" fmla="*/ 780810 h 780810"/>
              <a:gd name="connsiteX11" fmla="*/ 349121 w 1321958"/>
              <a:gd name="connsiteY11" fmla="*/ 666463 h 780810"/>
              <a:gd name="connsiteX12" fmla="*/ 327096 w 1321958"/>
              <a:gd name="connsiteY12" fmla="*/ 639768 h 780810"/>
              <a:gd name="connsiteX13" fmla="*/ 278081 w 1321958"/>
              <a:gd name="connsiteY13" fmla="*/ 672815 h 780810"/>
              <a:gd name="connsiteX14" fmla="*/ 200167 w 1321958"/>
              <a:gd name="connsiteY14" fmla="*/ 688545 h 780810"/>
              <a:gd name="connsiteX15" fmla="*/ 0 w 1321958"/>
              <a:gd name="connsiteY15" fmla="*/ 488378 h 780810"/>
              <a:gd name="connsiteX16" fmla="*/ 200167 w 1321958"/>
              <a:gd name="connsiteY16" fmla="*/ 288211 h 780810"/>
              <a:gd name="connsiteX17" fmla="*/ 240508 w 1321958"/>
              <a:gd name="connsiteY17" fmla="*/ 292278 h 780810"/>
              <a:gd name="connsiteX18" fmla="*/ 248019 w 1321958"/>
              <a:gd name="connsiteY18" fmla="*/ 294609 h 780810"/>
              <a:gd name="connsiteX19" fmla="*/ 265454 w 1321958"/>
              <a:gd name="connsiteY19" fmla="*/ 238442 h 780810"/>
              <a:gd name="connsiteX20" fmla="*/ 625179 w 1321958"/>
              <a:gd name="connsiteY20" fmla="*/ 0 h 78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21958" h="780810">
                <a:moveTo>
                  <a:pt x="625179" y="0"/>
                </a:moveTo>
                <a:cubicBezTo>
                  <a:pt x="759938" y="0"/>
                  <a:pt x="878751" y="68277"/>
                  <a:pt x="948909" y="172126"/>
                </a:cubicBezTo>
                <a:lnTo>
                  <a:pt x="961500" y="195323"/>
                </a:lnTo>
                <a:lnTo>
                  <a:pt x="1002447" y="182613"/>
                </a:lnTo>
                <a:cubicBezTo>
                  <a:pt x="1019758" y="179070"/>
                  <a:pt x="1037681" y="177210"/>
                  <a:pt x="1056039" y="177210"/>
                </a:cubicBezTo>
                <a:cubicBezTo>
                  <a:pt x="1202902" y="177210"/>
                  <a:pt x="1321958" y="296266"/>
                  <a:pt x="1321958" y="443129"/>
                </a:cubicBezTo>
                <a:cubicBezTo>
                  <a:pt x="1321958" y="589992"/>
                  <a:pt x="1202902" y="709048"/>
                  <a:pt x="1056039" y="709048"/>
                </a:cubicBezTo>
                <a:cubicBezTo>
                  <a:pt x="1000965" y="709048"/>
                  <a:pt x="949802" y="692306"/>
                  <a:pt x="907361" y="663633"/>
                </a:cubicBezTo>
                <a:lnTo>
                  <a:pt x="905107" y="661773"/>
                </a:lnTo>
                <a:lnTo>
                  <a:pt x="901237" y="666463"/>
                </a:lnTo>
                <a:cubicBezTo>
                  <a:pt x="830588" y="737113"/>
                  <a:pt x="732987" y="780810"/>
                  <a:pt x="625179" y="780810"/>
                </a:cubicBezTo>
                <a:cubicBezTo>
                  <a:pt x="517372" y="780810"/>
                  <a:pt x="419770" y="737113"/>
                  <a:pt x="349121" y="666463"/>
                </a:cubicBezTo>
                <a:lnTo>
                  <a:pt x="327096" y="639768"/>
                </a:lnTo>
                <a:lnTo>
                  <a:pt x="278081" y="672815"/>
                </a:lnTo>
                <a:cubicBezTo>
                  <a:pt x="254133" y="682944"/>
                  <a:pt x="227804" y="688545"/>
                  <a:pt x="200167" y="688545"/>
                </a:cubicBezTo>
                <a:cubicBezTo>
                  <a:pt x="89618" y="688545"/>
                  <a:pt x="0" y="598927"/>
                  <a:pt x="0" y="488378"/>
                </a:cubicBezTo>
                <a:cubicBezTo>
                  <a:pt x="0" y="377829"/>
                  <a:pt x="89618" y="288211"/>
                  <a:pt x="200167" y="288211"/>
                </a:cubicBezTo>
                <a:cubicBezTo>
                  <a:pt x="213986" y="288211"/>
                  <a:pt x="227477" y="289611"/>
                  <a:pt x="240508" y="292278"/>
                </a:cubicBezTo>
                <a:lnTo>
                  <a:pt x="248019" y="294609"/>
                </a:lnTo>
                <a:lnTo>
                  <a:pt x="265454" y="238442"/>
                </a:lnTo>
                <a:cubicBezTo>
                  <a:pt x="324721" y="98319"/>
                  <a:pt x="463468" y="0"/>
                  <a:pt x="625179" y="0"/>
                </a:cubicBez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0" name="任意多边形: 形状 359">
            <a:extLst>
              <a:ext uri="{FF2B5EF4-FFF2-40B4-BE49-F238E27FC236}">
                <a16:creationId xmlns:a16="http://schemas.microsoft.com/office/drawing/2014/main" id="{6D01F34D-2AC8-85E8-04C8-CDF2A848BE66}"/>
              </a:ext>
            </a:extLst>
          </p:cNvPr>
          <p:cNvSpPr/>
          <p:nvPr/>
        </p:nvSpPr>
        <p:spPr>
          <a:xfrm>
            <a:off x="2574010" y="712857"/>
            <a:ext cx="749618" cy="442760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2 h 442760"/>
              <a:gd name="connsiteX8" fmla="*/ 511049 w 749618"/>
              <a:gd name="connsiteY8" fmla="*/ 377919 h 442760"/>
              <a:gd name="connsiteX9" fmla="*/ 354509 w 749618"/>
              <a:gd name="connsiteY9" fmla="*/ 442760 h 442760"/>
              <a:gd name="connsiteX10" fmla="*/ 197970 w 749618"/>
              <a:gd name="connsiteY10" fmla="*/ 377919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8" y="402067"/>
                  <a:pt x="558174" y="397848"/>
                  <a:pt x="540134" y="390217"/>
                </a:cubicBezTo>
                <a:lnTo>
                  <a:pt x="514438" y="372892"/>
                </a:lnTo>
                <a:lnTo>
                  <a:pt x="511049" y="377919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19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0" y="0"/>
                  <a:pt x="354509" y="0"/>
                </a:cubicBezTo>
                <a:close/>
              </a:path>
            </a:pathLst>
          </a:custGeom>
          <a:blipFill dpi="0" rotWithShape="1">
            <a:blip r:embed="rId3" cstate="screen">
              <a:alphaModFix amt="56000"/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9" name="任意多边形: 形状 358">
            <a:extLst>
              <a:ext uri="{FF2B5EF4-FFF2-40B4-BE49-F238E27FC236}">
                <a16:creationId xmlns:a16="http://schemas.microsoft.com/office/drawing/2014/main" id="{77B56D5C-B56B-453D-0871-26EE9BFA03DB}"/>
              </a:ext>
            </a:extLst>
          </p:cNvPr>
          <p:cNvSpPr/>
          <p:nvPr/>
        </p:nvSpPr>
        <p:spPr>
          <a:xfrm>
            <a:off x="6257504" y="4240136"/>
            <a:ext cx="749618" cy="442760"/>
          </a:xfrm>
          <a:custGeom>
            <a:avLst/>
            <a:gdLst>
              <a:gd name="connsiteX0" fmla="*/ 354509 w 749618"/>
              <a:gd name="connsiteY0" fmla="*/ 0 h 442760"/>
              <a:gd name="connsiteX1" fmla="*/ 511049 w 749618"/>
              <a:gd name="connsiteY1" fmla="*/ 64841 h 442760"/>
              <a:gd name="connsiteX2" fmla="*/ 542719 w 749618"/>
              <a:gd name="connsiteY2" fmla="*/ 111815 h 442760"/>
              <a:gd name="connsiteX3" fmla="*/ 598828 w 749618"/>
              <a:gd name="connsiteY3" fmla="*/ 100487 h 442760"/>
              <a:gd name="connsiteX4" fmla="*/ 749618 w 749618"/>
              <a:gd name="connsiteY4" fmla="*/ 251277 h 442760"/>
              <a:gd name="connsiteX5" fmla="*/ 598828 w 749618"/>
              <a:gd name="connsiteY5" fmla="*/ 402067 h 442760"/>
              <a:gd name="connsiteX6" fmla="*/ 540134 w 749618"/>
              <a:gd name="connsiteY6" fmla="*/ 390217 h 442760"/>
              <a:gd name="connsiteX7" fmla="*/ 514438 w 749618"/>
              <a:gd name="connsiteY7" fmla="*/ 372893 h 442760"/>
              <a:gd name="connsiteX8" fmla="*/ 511049 w 749618"/>
              <a:gd name="connsiteY8" fmla="*/ 377920 h 442760"/>
              <a:gd name="connsiteX9" fmla="*/ 354509 w 749618"/>
              <a:gd name="connsiteY9" fmla="*/ 442760 h 442760"/>
              <a:gd name="connsiteX10" fmla="*/ 197970 w 749618"/>
              <a:gd name="connsiteY10" fmla="*/ 377920 h 442760"/>
              <a:gd name="connsiteX11" fmla="*/ 187050 w 749618"/>
              <a:gd name="connsiteY11" fmla="*/ 361723 h 442760"/>
              <a:gd name="connsiteX12" fmla="*/ 157686 w 749618"/>
              <a:gd name="connsiteY12" fmla="*/ 381520 h 442760"/>
              <a:gd name="connsiteX13" fmla="*/ 113505 w 749618"/>
              <a:gd name="connsiteY13" fmla="*/ 390440 h 442760"/>
              <a:gd name="connsiteX14" fmla="*/ 0 w 749618"/>
              <a:gd name="connsiteY14" fmla="*/ 276935 h 442760"/>
              <a:gd name="connsiteX15" fmla="*/ 113505 w 749618"/>
              <a:gd name="connsiteY15" fmla="*/ 163430 h 442760"/>
              <a:gd name="connsiteX16" fmla="*/ 143602 w 749618"/>
              <a:gd name="connsiteY16" fmla="*/ 169506 h 442760"/>
              <a:gd name="connsiteX17" fmla="*/ 150526 w 749618"/>
              <a:gd name="connsiteY17" fmla="*/ 135209 h 442760"/>
              <a:gd name="connsiteX18" fmla="*/ 354509 w 749618"/>
              <a:gd name="connsiteY18" fmla="*/ 0 h 44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9618" h="442760">
                <a:moveTo>
                  <a:pt x="354509" y="0"/>
                </a:moveTo>
                <a:cubicBezTo>
                  <a:pt x="415642" y="0"/>
                  <a:pt x="470987" y="24779"/>
                  <a:pt x="511049" y="64841"/>
                </a:cubicBezTo>
                <a:lnTo>
                  <a:pt x="542719" y="111815"/>
                </a:lnTo>
                <a:lnTo>
                  <a:pt x="598828" y="100487"/>
                </a:lnTo>
                <a:cubicBezTo>
                  <a:pt x="682107" y="100487"/>
                  <a:pt x="749618" y="167998"/>
                  <a:pt x="749618" y="251277"/>
                </a:cubicBezTo>
                <a:cubicBezTo>
                  <a:pt x="749618" y="334556"/>
                  <a:pt x="682107" y="402067"/>
                  <a:pt x="598828" y="402067"/>
                </a:cubicBezTo>
                <a:cubicBezTo>
                  <a:pt x="578009" y="402067"/>
                  <a:pt x="558174" y="397848"/>
                  <a:pt x="540134" y="390217"/>
                </a:cubicBezTo>
                <a:lnTo>
                  <a:pt x="514438" y="372893"/>
                </a:lnTo>
                <a:lnTo>
                  <a:pt x="511049" y="377920"/>
                </a:lnTo>
                <a:cubicBezTo>
                  <a:pt x="470987" y="417981"/>
                  <a:pt x="415642" y="442760"/>
                  <a:pt x="354509" y="442760"/>
                </a:cubicBezTo>
                <a:cubicBezTo>
                  <a:pt x="293377" y="442760"/>
                  <a:pt x="238032" y="417981"/>
                  <a:pt x="197970" y="377920"/>
                </a:cubicBezTo>
                <a:lnTo>
                  <a:pt x="187050" y="361723"/>
                </a:lnTo>
                <a:lnTo>
                  <a:pt x="157686" y="381520"/>
                </a:lnTo>
                <a:cubicBezTo>
                  <a:pt x="144107" y="387264"/>
                  <a:pt x="129177" y="390440"/>
                  <a:pt x="113505" y="390440"/>
                </a:cubicBezTo>
                <a:cubicBezTo>
                  <a:pt x="50818" y="390440"/>
                  <a:pt x="0" y="339622"/>
                  <a:pt x="0" y="276935"/>
                </a:cubicBezTo>
                <a:cubicBezTo>
                  <a:pt x="0" y="214248"/>
                  <a:pt x="50818" y="163430"/>
                  <a:pt x="113505" y="163430"/>
                </a:cubicBezTo>
                <a:lnTo>
                  <a:pt x="143602" y="169506"/>
                </a:lnTo>
                <a:lnTo>
                  <a:pt x="150526" y="135209"/>
                </a:lnTo>
                <a:cubicBezTo>
                  <a:pt x="184134" y="55752"/>
                  <a:pt x="262811" y="0"/>
                  <a:pt x="354509" y="0"/>
                </a:cubicBezTo>
                <a:close/>
              </a:path>
            </a:pathLst>
          </a:custGeom>
          <a:blipFill dpi="0" rotWithShape="1">
            <a:blip r:embed="rId3" cstate="screen">
              <a:alphaModFix amt="28000"/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2" name="任意多边形: 形状 361">
            <a:extLst>
              <a:ext uri="{FF2B5EF4-FFF2-40B4-BE49-F238E27FC236}">
                <a16:creationId xmlns:a16="http://schemas.microsoft.com/office/drawing/2014/main" id="{C6CA6E24-35C6-01A9-1B4C-40C0AAD3E23B}"/>
              </a:ext>
            </a:extLst>
          </p:cNvPr>
          <p:cNvSpPr/>
          <p:nvPr/>
        </p:nvSpPr>
        <p:spPr>
          <a:xfrm>
            <a:off x="2897499" y="1567420"/>
            <a:ext cx="512988" cy="302994"/>
          </a:xfrm>
          <a:custGeom>
            <a:avLst/>
            <a:gdLst>
              <a:gd name="connsiteX0" fmla="*/ 625179 w 1321958"/>
              <a:gd name="connsiteY0" fmla="*/ 0 h 780810"/>
              <a:gd name="connsiteX1" fmla="*/ 948909 w 1321958"/>
              <a:gd name="connsiteY1" fmla="*/ 172126 h 780810"/>
              <a:gd name="connsiteX2" fmla="*/ 961500 w 1321958"/>
              <a:gd name="connsiteY2" fmla="*/ 195323 h 780810"/>
              <a:gd name="connsiteX3" fmla="*/ 1002447 w 1321958"/>
              <a:gd name="connsiteY3" fmla="*/ 182613 h 780810"/>
              <a:gd name="connsiteX4" fmla="*/ 1056039 w 1321958"/>
              <a:gd name="connsiteY4" fmla="*/ 177210 h 780810"/>
              <a:gd name="connsiteX5" fmla="*/ 1321958 w 1321958"/>
              <a:gd name="connsiteY5" fmla="*/ 443129 h 780810"/>
              <a:gd name="connsiteX6" fmla="*/ 1056039 w 1321958"/>
              <a:gd name="connsiteY6" fmla="*/ 709048 h 780810"/>
              <a:gd name="connsiteX7" fmla="*/ 907361 w 1321958"/>
              <a:gd name="connsiteY7" fmla="*/ 663633 h 780810"/>
              <a:gd name="connsiteX8" fmla="*/ 905107 w 1321958"/>
              <a:gd name="connsiteY8" fmla="*/ 661773 h 780810"/>
              <a:gd name="connsiteX9" fmla="*/ 901237 w 1321958"/>
              <a:gd name="connsiteY9" fmla="*/ 666463 h 780810"/>
              <a:gd name="connsiteX10" fmla="*/ 625179 w 1321958"/>
              <a:gd name="connsiteY10" fmla="*/ 780810 h 780810"/>
              <a:gd name="connsiteX11" fmla="*/ 349121 w 1321958"/>
              <a:gd name="connsiteY11" fmla="*/ 666463 h 780810"/>
              <a:gd name="connsiteX12" fmla="*/ 327096 w 1321958"/>
              <a:gd name="connsiteY12" fmla="*/ 639768 h 780810"/>
              <a:gd name="connsiteX13" fmla="*/ 278081 w 1321958"/>
              <a:gd name="connsiteY13" fmla="*/ 672815 h 780810"/>
              <a:gd name="connsiteX14" fmla="*/ 200167 w 1321958"/>
              <a:gd name="connsiteY14" fmla="*/ 688545 h 780810"/>
              <a:gd name="connsiteX15" fmla="*/ 0 w 1321958"/>
              <a:gd name="connsiteY15" fmla="*/ 488378 h 780810"/>
              <a:gd name="connsiteX16" fmla="*/ 200167 w 1321958"/>
              <a:gd name="connsiteY16" fmla="*/ 288211 h 780810"/>
              <a:gd name="connsiteX17" fmla="*/ 240508 w 1321958"/>
              <a:gd name="connsiteY17" fmla="*/ 292278 h 780810"/>
              <a:gd name="connsiteX18" fmla="*/ 248019 w 1321958"/>
              <a:gd name="connsiteY18" fmla="*/ 294609 h 780810"/>
              <a:gd name="connsiteX19" fmla="*/ 265454 w 1321958"/>
              <a:gd name="connsiteY19" fmla="*/ 238442 h 780810"/>
              <a:gd name="connsiteX20" fmla="*/ 625179 w 1321958"/>
              <a:gd name="connsiteY20" fmla="*/ 0 h 78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21958" h="780810">
                <a:moveTo>
                  <a:pt x="625179" y="0"/>
                </a:moveTo>
                <a:cubicBezTo>
                  <a:pt x="759938" y="0"/>
                  <a:pt x="878751" y="68277"/>
                  <a:pt x="948909" y="172126"/>
                </a:cubicBezTo>
                <a:lnTo>
                  <a:pt x="961500" y="195323"/>
                </a:lnTo>
                <a:lnTo>
                  <a:pt x="1002447" y="182613"/>
                </a:lnTo>
                <a:cubicBezTo>
                  <a:pt x="1019758" y="179070"/>
                  <a:pt x="1037681" y="177210"/>
                  <a:pt x="1056039" y="177210"/>
                </a:cubicBezTo>
                <a:cubicBezTo>
                  <a:pt x="1202902" y="177210"/>
                  <a:pt x="1321958" y="296266"/>
                  <a:pt x="1321958" y="443129"/>
                </a:cubicBezTo>
                <a:cubicBezTo>
                  <a:pt x="1321958" y="589992"/>
                  <a:pt x="1202902" y="709048"/>
                  <a:pt x="1056039" y="709048"/>
                </a:cubicBezTo>
                <a:cubicBezTo>
                  <a:pt x="1000965" y="709048"/>
                  <a:pt x="949802" y="692306"/>
                  <a:pt x="907361" y="663633"/>
                </a:cubicBezTo>
                <a:lnTo>
                  <a:pt x="905107" y="661773"/>
                </a:lnTo>
                <a:lnTo>
                  <a:pt x="901237" y="666463"/>
                </a:lnTo>
                <a:cubicBezTo>
                  <a:pt x="830588" y="737113"/>
                  <a:pt x="732987" y="780810"/>
                  <a:pt x="625179" y="780810"/>
                </a:cubicBezTo>
                <a:cubicBezTo>
                  <a:pt x="517372" y="780810"/>
                  <a:pt x="419770" y="737113"/>
                  <a:pt x="349121" y="666463"/>
                </a:cubicBezTo>
                <a:lnTo>
                  <a:pt x="327096" y="639768"/>
                </a:lnTo>
                <a:lnTo>
                  <a:pt x="278081" y="672815"/>
                </a:lnTo>
                <a:cubicBezTo>
                  <a:pt x="254133" y="682944"/>
                  <a:pt x="227804" y="688545"/>
                  <a:pt x="200167" y="688545"/>
                </a:cubicBezTo>
                <a:cubicBezTo>
                  <a:pt x="89618" y="688545"/>
                  <a:pt x="0" y="598927"/>
                  <a:pt x="0" y="488378"/>
                </a:cubicBezTo>
                <a:cubicBezTo>
                  <a:pt x="0" y="377829"/>
                  <a:pt x="89618" y="288211"/>
                  <a:pt x="200167" y="288211"/>
                </a:cubicBezTo>
                <a:cubicBezTo>
                  <a:pt x="213986" y="288211"/>
                  <a:pt x="227477" y="289611"/>
                  <a:pt x="240508" y="292278"/>
                </a:cubicBezTo>
                <a:lnTo>
                  <a:pt x="248019" y="294609"/>
                </a:lnTo>
                <a:lnTo>
                  <a:pt x="265454" y="238442"/>
                </a:lnTo>
                <a:cubicBezTo>
                  <a:pt x="324721" y="98319"/>
                  <a:pt x="463468" y="0"/>
                  <a:pt x="625179" y="0"/>
                </a:cubicBezTo>
                <a:close/>
              </a:path>
            </a:pathLst>
          </a:custGeom>
          <a:blipFill dpi="0"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8" name="任意多边形: 形状 747">
            <a:extLst>
              <a:ext uri="{FF2B5EF4-FFF2-40B4-BE49-F238E27FC236}">
                <a16:creationId xmlns:a16="http://schemas.microsoft.com/office/drawing/2014/main" id="{B8785B9C-C9C0-C149-37AC-71E9E5DF6972}"/>
              </a:ext>
            </a:extLst>
          </p:cNvPr>
          <p:cNvSpPr/>
          <p:nvPr/>
        </p:nvSpPr>
        <p:spPr>
          <a:xfrm>
            <a:off x="10948622" y="566318"/>
            <a:ext cx="582204" cy="599430"/>
          </a:xfrm>
          <a:custGeom>
            <a:avLst/>
            <a:gdLst>
              <a:gd name="connsiteX0" fmla="*/ 98254 w 253022"/>
              <a:gd name="connsiteY0" fmla="*/ 260266 h 260508"/>
              <a:gd name="connsiteX1" fmla="*/ 150407 w 253022"/>
              <a:gd name="connsiteY1" fmla="*/ 217648 h 260508"/>
              <a:gd name="connsiteX2" fmla="*/ 150546 w 253022"/>
              <a:gd name="connsiteY2" fmla="*/ 215975 h 260508"/>
              <a:gd name="connsiteX3" fmla="*/ 219316 w 253022"/>
              <a:gd name="connsiteY3" fmla="*/ 215117 h 260508"/>
              <a:gd name="connsiteX4" fmla="*/ 211601 w 253022"/>
              <a:gd name="connsiteY4" fmla="*/ 128726 h 260508"/>
              <a:gd name="connsiteX5" fmla="*/ 241224 w 253022"/>
              <a:gd name="connsiteY5" fmla="*/ 48525 h 260508"/>
              <a:gd name="connsiteX6" fmla="*/ 185121 w 253022"/>
              <a:gd name="connsiteY6" fmla="*/ 42810 h 260508"/>
              <a:gd name="connsiteX7" fmla="*/ 179311 w 253022"/>
              <a:gd name="connsiteY7" fmla="*/ 20998 h 260508"/>
              <a:gd name="connsiteX8" fmla="*/ 125781 w 253022"/>
              <a:gd name="connsiteY8" fmla="*/ 1948 h 260508"/>
              <a:gd name="connsiteX9" fmla="*/ 78727 w 253022"/>
              <a:gd name="connsiteY9" fmla="*/ 83863 h 260508"/>
              <a:gd name="connsiteX10" fmla="*/ 146 w 253022"/>
              <a:gd name="connsiteY10" fmla="*/ 131488 h 260508"/>
              <a:gd name="connsiteX11" fmla="*/ 28721 w 253022"/>
              <a:gd name="connsiteY11" fmla="*/ 185114 h 260508"/>
              <a:gd name="connsiteX12" fmla="*/ 71393 w 253022"/>
              <a:gd name="connsiteY12" fmla="*/ 180351 h 260508"/>
              <a:gd name="connsiteX13" fmla="*/ 50819 w 253022"/>
              <a:gd name="connsiteY13" fmla="*/ 221309 h 260508"/>
              <a:gd name="connsiteX14" fmla="*/ 98254 w 253022"/>
              <a:gd name="connsiteY14" fmla="*/ 260266 h 260508"/>
              <a:gd name="connsiteX15" fmla="*/ 86252 w 253022"/>
              <a:gd name="connsiteY15" fmla="*/ 104723 h 260508"/>
              <a:gd name="connsiteX16" fmla="*/ 86252 w 253022"/>
              <a:gd name="connsiteY16" fmla="*/ 104723 h 260508"/>
              <a:gd name="connsiteX17" fmla="*/ 84347 w 253022"/>
              <a:gd name="connsiteY17" fmla="*/ 113676 h 260508"/>
              <a:gd name="connsiteX18" fmla="*/ 85395 w 253022"/>
              <a:gd name="connsiteY18" fmla="*/ 117391 h 260508"/>
              <a:gd name="connsiteX19" fmla="*/ 89205 w 253022"/>
              <a:gd name="connsiteY19" fmla="*/ 159301 h 260508"/>
              <a:gd name="connsiteX20" fmla="*/ 56439 w 253022"/>
              <a:gd name="connsiteY20" fmla="*/ 173588 h 260508"/>
              <a:gd name="connsiteX21" fmla="*/ 22530 w 253022"/>
              <a:gd name="connsiteY21" fmla="*/ 166826 h 260508"/>
              <a:gd name="connsiteX22" fmla="*/ 12433 w 253022"/>
              <a:gd name="connsiteY22" fmla="*/ 147776 h 260508"/>
              <a:gd name="connsiteX23" fmla="*/ 33388 w 253022"/>
              <a:gd name="connsiteY23" fmla="*/ 103104 h 260508"/>
              <a:gd name="connsiteX24" fmla="*/ 85776 w 253022"/>
              <a:gd name="connsiteY24" fmla="*/ 104723 h 260508"/>
              <a:gd name="connsiteX25" fmla="*/ 151689 w 253022"/>
              <a:gd name="connsiteY25" fmla="*/ 97008 h 260508"/>
              <a:gd name="connsiteX26" fmla="*/ 119590 w 253022"/>
              <a:gd name="connsiteY26" fmla="*/ 132155 h 260508"/>
              <a:gd name="connsiteX27" fmla="*/ 107112 w 253022"/>
              <a:gd name="connsiteY27" fmla="*/ 161778 h 260508"/>
              <a:gd name="connsiteX28" fmla="*/ 102825 w 253022"/>
              <a:gd name="connsiteY28" fmla="*/ 158253 h 260508"/>
              <a:gd name="connsiteX29" fmla="*/ 101301 w 253022"/>
              <a:gd name="connsiteY29" fmla="*/ 156729 h 260508"/>
              <a:gd name="connsiteX30" fmla="*/ 95682 w 253022"/>
              <a:gd name="connsiteY30" fmla="*/ 121582 h 260508"/>
              <a:gd name="connsiteX31" fmla="*/ 98634 w 253022"/>
              <a:gd name="connsiteY31" fmla="*/ 125202 h 260508"/>
              <a:gd name="connsiteX32" fmla="*/ 94443 w 253022"/>
              <a:gd name="connsiteY32" fmla="*/ 137584 h 260508"/>
              <a:gd name="connsiteX33" fmla="*/ 103969 w 253022"/>
              <a:gd name="connsiteY33" fmla="*/ 141775 h 260508"/>
              <a:gd name="connsiteX34" fmla="*/ 151212 w 253022"/>
              <a:gd name="connsiteY34" fmla="*/ 97008 h 260508"/>
              <a:gd name="connsiteX35" fmla="*/ 102254 w 253022"/>
              <a:gd name="connsiteY35" fmla="*/ 109771 h 260508"/>
              <a:gd name="connsiteX36" fmla="*/ 97872 w 253022"/>
              <a:gd name="connsiteY36" fmla="*/ 105389 h 260508"/>
              <a:gd name="connsiteX37" fmla="*/ 123685 w 253022"/>
              <a:gd name="connsiteY37" fmla="*/ 83577 h 260508"/>
              <a:gd name="connsiteX38" fmla="*/ 101778 w 253022"/>
              <a:gd name="connsiteY38" fmla="*/ 109771 h 260508"/>
              <a:gd name="connsiteX39" fmla="*/ 156070 w 253022"/>
              <a:gd name="connsiteY39" fmla="*/ 77196 h 260508"/>
              <a:gd name="connsiteX40" fmla="*/ 162262 w 253022"/>
              <a:gd name="connsiteY40" fmla="*/ 77862 h 260508"/>
              <a:gd name="connsiteX41" fmla="*/ 163595 w 253022"/>
              <a:gd name="connsiteY41" fmla="*/ 77862 h 260508"/>
              <a:gd name="connsiteX42" fmla="*/ 170548 w 253022"/>
              <a:gd name="connsiteY42" fmla="*/ 80148 h 260508"/>
              <a:gd name="connsiteX43" fmla="*/ 169786 w 253022"/>
              <a:gd name="connsiteY43" fmla="*/ 80148 h 260508"/>
              <a:gd name="connsiteX44" fmla="*/ 152737 w 253022"/>
              <a:gd name="connsiteY44" fmla="*/ 84435 h 260508"/>
              <a:gd name="connsiteX45" fmla="*/ 154546 w 253022"/>
              <a:gd name="connsiteY45" fmla="*/ 83196 h 260508"/>
              <a:gd name="connsiteX46" fmla="*/ 155404 w 253022"/>
              <a:gd name="connsiteY46" fmla="*/ 77196 h 260508"/>
              <a:gd name="connsiteX47" fmla="*/ 174358 w 253022"/>
              <a:gd name="connsiteY47" fmla="*/ 82625 h 260508"/>
              <a:gd name="connsiteX48" fmla="*/ 185026 w 253022"/>
              <a:gd name="connsiteY48" fmla="*/ 94722 h 260508"/>
              <a:gd name="connsiteX49" fmla="*/ 183312 w 253022"/>
              <a:gd name="connsiteY49" fmla="*/ 94722 h 260508"/>
              <a:gd name="connsiteX50" fmla="*/ 150641 w 253022"/>
              <a:gd name="connsiteY50" fmla="*/ 115772 h 260508"/>
              <a:gd name="connsiteX51" fmla="*/ 126257 w 253022"/>
              <a:gd name="connsiteY51" fmla="*/ 146538 h 260508"/>
              <a:gd name="connsiteX52" fmla="*/ 125495 w 253022"/>
              <a:gd name="connsiteY52" fmla="*/ 142347 h 260508"/>
              <a:gd name="connsiteX53" fmla="*/ 141402 w 253022"/>
              <a:gd name="connsiteY53" fmla="*/ 120344 h 260508"/>
              <a:gd name="connsiteX54" fmla="*/ 174454 w 253022"/>
              <a:gd name="connsiteY54" fmla="*/ 88816 h 260508"/>
              <a:gd name="connsiteX55" fmla="*/ 173882 w 253022"/>
              <a:gd name="connsiteY55" fmla="*/ 82625 h 260508"/>
              <a:gd name="connsiteX56" fmla="*/ 174358 w 253022"/>
              <a:gd name="connsiteY56" fmla="*/ 112057 h 260508"/>
              <a:gd name="connsiteX57" fmla="*/ 151403 w 253022"/>
              <a:gd name="connsiteY57" fmla="*/ 134727 h 260508"/>
              <a:gd name="connsiteX58" fmla="*/ 131496 w 253022"/>
              <a:gd name="connsiteY58" fmla="*/ 165397 h 260508"/>
              <a:gd name="connsiteX59" fmla="*/ 131496 w 253022"/>
              <a:gd name="connsiteY59" fmla="*/ 168731 h 260508"/>
              <a:gd name="connsiteX60" fmla="*/ 125971 w 253022"/>
              <a:gd name="connsiteY60" fmla="*/ 168731 h 260508"/>
              <a:gd name="connsiteX61" fmla="*/ 118066 w 253022"/>
              <a:gd name="connsiteY61" fmla="*/ 167017 h 260508"/>
              <a:gd name="connsiteX62" fmla="*/ 134925 w 253022"/>
              <a:gd name="connsiteY62" fmla="*/ 153586 h 260508"/>
              <a:gd name="connsiteX63" fmla="*/ 173596 w 253022"/>
              <a:gd name="connsiteY63" fmla="*/ 112057 h 260508"/>
              <a:gd name="connsiteX64" fmla="*/ 169977 w 253022"/>
              <a:gd name="connsiteY64" fmla="*/ 55955 h 260508"/>
              <a:gd name="connsiteX65" fmla="*/ 162642 w 253022"/>
              <a:gd name="connsiteY65" fmla="*/ 66718 h 260508"/>
              <a:gd name="connsiteX66" fmla="*/ 162642 w 253022"/>
              <a:gd name="connsiteY66" fmla="*/ 66718 h 260508"/>
              <a:gd name="connsiteX67" fmla="*/ 162642 w 253022"/>
              <a:gd name="connsiteY67" fmla="*/ 66718 h 260508"/>
              <a:gd name="connsiteX68" fmla="*/ 160833 w 253022"/>
              <a:gd name="connsiteY68" fmla="*/ 66718 h 260508"/>
              <a:gd name="connsiteX69" fmla="*/ 96539 w 253022"/>
              <a:gd name="connsiteY69" fmla="*/ 89483 h 260508"/>
              <a:gd name="connsiteX70" fmla="*/ 121209 w 253022"/>
              <a:gd name="connsiteY70" fmla="*/ 14807 h 260508"/>
              <a:gd name="connsiteX71" fmla="*/ 165405 w 253022"/>
              <a:gd name="connsiteY71" fmla="*/ 20046 h 260508"/>
              <a:gd name="connsiteX72" fmla="*/ 169215 w 253022"/>
              <a:gd name="connsiteY72" fmla="*/ 55955 h 260508"/>
              <a:gd name="connsiteX73" fmla="*/ 194646 w 253022"/>
              <a:gd name="connsiteY73" fmla="*/ 124725 h 260508"/>
              <a:gd name="connsiteX74" fmla="*/ 173882 w 253022"/>
              <a:gd name="connsiteY74" fmla="*/ 69861 h 260508"/>
              <a:gd name="connsiteX75" fmla="*/ 179407 w 253022"/>
              <a:gd name="connsiteY75" fmla="*/ 61194 h 260508"/>
              <a:gd name="connsiteX76" fmla="*/ 238176 w 253022"/>
              <a:gd name="connsiteY76" fmla="*/ 61194 h 260508"/>
              <a:gd name="connsiteX77" fmla="*/ 199504 w 253022"/>
              <a:gd name="connsiteY77" fmla="*/ 123487 h 260508"/>
              <a:gd name="connsiteX78" fmla="*/ 198361 w 253022"/>
              <a:gd name="connsiteY78" fmla="*/ 124535 h 260508"/>
              <a:gd name="connsiteX79" fmla="*/ 193504 w 253022"/>
              <a:gd name="connsiteY79" fmla="*/ 124725 h 260508"/>
              <a:gd name="connsiteX80" fmla="*/ 178263 w 253022"/>
              <a:gd name="connsiteY80" fmla="*/ 125297 h 260508"/>
              <a:gd name="connsiteX81" fmla="*/ 153117 w 253022"/>
              <a:gd name="connsiteY81" fmla="*/ 150443 h 260508"/>
              <a:gd name="connsiteX82" fmla="*/ 174454 w 253022"/>
              <a:gd name="connsiteY82" fmla="*/ 125011 h 260508"/>
              <a:gd name="connsiteX83" fmla="*/ 186645 w 253022"/>
              <a:gd name="connsiteY83" fmla="*/ 112152 h 260508"/>
              <a:gd name="connsiteX84" fmla="*/ 183312 w 253022"/>
              <a:gd name="connsiteY84" fmla="*/ 123963 h 260508"/>
              <a:gd name="connsiteX85" fmla="*/ 177501 w 253022"/>
              <a:gd name="connsiteY85" fmla="*/ 125297 h 260508"/>
              <a:gd name="connsiteX86" fmla="*/ 140163 w 253022"/>
              <a:gd name="connsiteY86" fmla="*/ 178923 h 260508"/>
              <a:gd name="connsiteX87" fmla="*/ 140163 w 253022"/>
              <a:gd name="connsiteY87" fmla="*/ 178923 h 260508"/>
              <a:gd name="connsiteX88" fmla="*/ 190170 w 253022"/>
              <a:gd name="connsiteY88" fmla="*/ 136346 h 260508"/>
              <a:gd name="connsiteX89" fmla="*/ 190741 w 253022"/>
              <a:gd name="connsiteY89" fmla="*/ 134822 h 260508"/>
              <a:gd name="connsiteX90" fmla="*/ 192170 w 253022"/>
              <a:gd name="connsiteY90" fmla="*/ 134822 h 260508"/>
              <a:gd name="connsiteX91" fmla="*/ 204648 w 253022"/>
              <a:gd name="connsiteY91" fmla="*/ 212355 h 260508"/>
              <a:gd name="connsiteX92" fmla="*/ 144684 w 253022"/>
              <a:gd name="connsiteY92" fmla="*/ 194251 h 260508"/>
              <a:gd name="connsiteX93" fmla="*/ 139783 w 253022"/>
              <a:gd name="connsiteY93" fmla="*/ 178922 h 260508"/>
              <a:gd name="connsiteX94" fmla="*/ 95301 w 253022"/>
              <a:gd name="connsiteY94" fmla="*/ 249312 h 260508"/>
              <a:gd name="connsiteX95" fmla="*/ 60725 w 253022"/>
              <a:gd name="connsiteY95" fmla="*/ 218166 h 260508"/>
              <a:gd name="connsiteX96" fmla="*/ 97968 w 253022"/>
              <a:gd name="connsiteY96" fmla="*/ 175398 h 260508"/>
              <a:gd name="connsiteX97" fmla="*/ 99873 w 253022"/>
              <a:gd name="connsiteY97" fmla="*/ 170350 h 260508"/>
              <a:gd name="connsiteX98" fmla="*/ 111398 w 253022"/>
              <a:gd name="connsiteY98" fmla="*/ 176732 h 260508"/>
              <a:gd name="connsiteX99" fmla="*/ 129686 w 253022"/>
              <a:gd name="connsiteY99" fmla="*/ 179875 h 260508"/>
              <a:gd name="connsiteX100" fmla="*/ 129686 w 253022"/>
              <a:gd name="connsiteY100" fmla="*/ 179875 h 260508"/>
              <a:gd name="connsiteX101" fmla="*/ 130639 w 253022"/>
              <a:gd name="connsiteY101" fmla="*/ 184257 h 260508"/>
              <a:gd name="connsiteX102" fmla="*/ 130639 w 253022"/>
              <a:gd name="connsiteY102" fmla="*/ 192067 h 260508"/>
              <a:gd name="connsiteX103" fmla="*/ 94920 w 253022"/>
              <a:gd name="connsiteY103" fmla="*/ 249312 h 260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3022" h="260508">
                <a:moveTo>
                  <a:pt x="98254" y="260266"/>
                </a:moveTo>
                <a:cubicBezTo>
                  <a:pt x="124424" y="262899"/>
                  <a:pt x="147774" y="243819"/>
                  <a:pt x="150407" y="217648"/>
                </a:cubicBezTo>
                <a:cubicBezTo>
                  <a:pt x="150463" y="217091"/>
                  <a:pt x="150509" y="216533"/>
                  <a:pt x="150546" y="215975"/>
                </a:cubicBezTo>
                <a:cubicBezTo>
                  <a:pt x="170547" y="232678"/>
                  <a:pt x="199737" y="232314"/>
                  <a:pt x="219316" y="215117"/>
                </a:cubicBezTo>
                <a:cubicBezTo>
                  <a:pt x="247891" y="190162"/>
                  <a:pt x="243033" y="143013"/>
                  <a:pt x="211601" y="128726"/>
                </a:cubicBezTo>
                <a:cubicBezTo>
                  <a:pt x="238557" y="111486"/>
                  <a:pt x="270846" y="78910"/>
                  <a:pt x="241224" y="48525"/>
                </a:cubicBezTo>
                <a:cubicBezTo>
                  <a:pt x="226451" y="33127"/>
                  <a:pt x="202695" y="30707"/>
                  <a:pt x="185121" y="42810"/>
                </a:cubicBezTo>
                <a:cubicBezTo>
                  <a:pt x="185636" y="35098"/>
                  <a:pt x="183594" y="27432"/>
                  <a:pt x="179311" y="20998"/>
                </a:cubicBezTo>
                <a:cubicBezTo>
                  <a:pt x="167448" y="3762"/>
                  <a:pt x="145866" y="-3919"/>
                  <a:pt x="125781" y="1948"/>
                </a:cubicBezTo>
                <a:cubicBezTo>
                  <a:pt x="90253" y="10616"/>
                  <a:pt x="62344" y="51859"/>
                  <a:pt x="78727" y="83863"/>
                </a:cubicBezTo>
                <a:cubicBezTo>
                  <a:pt x="49486" y="71481"/>
                  <a:pt x="2527" y="100722"/>
                  <a:pt x="146" y="131488"/>
                </a:cubicBezTo>
                <a:cubicBezTo>
                  <a:pt x="-1473" y="150538"/>
                  <a:pt x="10528" y="177208"/>
                  <a:pt x="28721" y="185114"/>
                </a:cubicBezTo>
                <a:cubicBezTo>
                  <a:pt x="41389" y="190543"/>
                  <a:pt x="57296" y="186638"/>
                  <a:pt x="71393" y="180351"/>
                </a:cubicBezTo>
                <a:cubicBezTo>
                  <a:pt x="57201" y="190543"/>
                  <a:pt x="45104" y="202735"/>
                  <a:pt x="50819" y="221309"/>
                </a:cubicBezTo>
                <a:cubicBezTo>
                  <a:pt x="57320" y="242677"/>
                  <a:pt x="76029" y="258042"/>
                  <a:pt x="98254" y="260266"/>
                </a:cubicBezTo>
                <a:close/>
                <a:moveTo>
                  <a:pt x="86252" y="104723"/>
                </a:moveTo>
                <a:lnTo>
                  <a:pt x="86252" y="104723"/>
                </a:lnTo>
                <a:cubicBezTo>
                  <a:pt x="85271" y="107623"/>
                  <a:pt x="84632" y="110628"/>
                  <a:pt x="84347" y="113676"/>
                </a:cubicBezTo>
                <a:cubicBezTo>
                  <a:pt x="84168" y="115006"/>
                  <a:pt x="84548" y="116351"/>
                  <a:pt x="85395" y="117391"/>
                </a:cubicBezTo>
                <a:cubicBezTo>
                  <a:pt x="79190" y="131056"/>
                  <a:pt x="80637" y="146979"/>
                  <a:pt x="89205" y="159301"/>
                </a:cubicBezTo>
                <a:cubicBezTo>
                  <a:pt x="78906" y="165381"/>
                  <a:pt x="67902" y="170179"/>
                  <a:pt x="56439" y="173588"/>
                </a:cubicBezTo>
                <a:cubicBezTo>
                  <a:pt x="42532" y="177303"/>
                  <a:pt x="32150" y="178065"/>
                  <a:pt x="22530" y="166826"/>
                </a:cubicBezTo>
                <a:cubicBezTo>
                  <a:pt x="17875" y="161248"/>
                  <a:pt x="14436" y="154759"/>
                  <a:pt x="12433" y="147776"/>
                </a:cubicBezTo>
                <a:cubicBezTo>
                  <a:pt x="6147" y="127297"/>
                  <a:pt x="17767" y="114248"/>
                  <a:pt x="33388" y="103104"/>
                </a:cubicBezTo>
                <a:cubicBezTo>
                  <a:pt x="49009" y="91959"/>
                  <a:pt x="74632" y="82149"/>
                  <a:pt x="85776" y="104723"/>
                </a:cubicBezTo>
                <a:close/>
                <a:moveTo>
                  <a:pt x="151689" y="97008"/>
                </a:moveTo>
                <a:cubicBezTo>
                  <a:pt x="139597" y="107372"/>
                  <a:pt x="128817" y="119175"/>
                  <a:pt x="119590" y="132155"/>
                </a:cubicBezTo>
                <a:cubicBezTo>
                  <a:pt x="116065" y="137679"/>
                  <a:pt x="104254" y="152729"/>
                  <a:pt x="107112" y="161778"/>
                </a:cubicBezTo>
                <a:cubicBezTo>
                  <a:pt x="105622" y="160679"/>
                  <a:pt x="104191" y="159502"/>
                  <a:pt x="102825" y="158253"/>
                </a:cubicBezTo>
                <a:cubicBezTo>
                  <a:pt x="102417" y="157655"/>
                  <a:pt x="101900" y="157138"/>
                  <a:pt x="101301" y="156729"/>
                </a:cubicBezTo>
                <a:cubicBezTo>
                  <a:pt x="92072" y="147438"/>
                  <a:pt x="89809" y="133288"/>
                  <a:pt x="95682" y="121582"/>
                </a:cubicBezTo>
                <a:cubicBezTo>
                  <a:pt x="95929" y="123238"/>
                  <a:pt x="97062" y="124627"/>
                  <a:pt x="98634" y="125202"/>
                </a:cubicBezTo>
                <a:cubicBezTo>
                  <a:pt x="96812" y="129173"/>
                  <a:pt x="95408" y="133323"/>
                  <a:pt x="94443" y="137584"/>
                </a:cubicBezTo>
                <a:cubicBezTo>
                  <a:pt x="93205" y="143109"/>
                  <a:pt x="100349" y="145299"/>
                  <a:pt x="103969" y="141775"/>
                </a:cubicBezTo>
                <a:cubicBezTo>
                  <a:pt x="117304" y="127488"/>
                  <a:pt x="132353" y="107104"/>
                  <a:pt x="151212" y="97008"/>
                </a:cubicBezTo>
                <a:close/>
                <a:moveTo>
                  <a:pt x="102254" y="109771"/>
                </a:moveTo>
                <a:cubicBezTo>
                  <a:pt x="101803" y="107564"/>
                  <a:pt x="100079" y="105840"/>
                  <a:pt x="97872" y="105389"/>
                </a:cubicBezTo>
                <a:cubicBezTo>
                  <a:pt x="103521" y="95208"/>
                  <a:pt x="112704" y="87448"/>
                  <a:pt x="123685" y="83577"/>
                </a:cubicBezTo>
                <a:cubicBezTo>
                  <a:pt x="115708" y="91722"/>
                  <a:pt x="108383" y="100480"/>
                  <a:pt x="101778" y="109771"/>
                </a:cubicBezTo>
                <a:close/>
                <a:moveTo>
                  <a:pt x="156070" y="77196"/>
                </a:moveTo>
                <a:cubicBezTo>
                  <a:pt x="158147" y="77271"/>
                  <a:pt x="160216" y="77494"/>
                  <a:pt x="162262" y="77862"/>
                </a:cubicBezTo>
                <a:lnTo>
                  <a:pt x="163595" y="77862"/>
                </a:lnTo>
                <a:cubicBezTo>
                  <a:pt x="165986" y="78379"/>
                  <a:pt x="168317" y="79145"/>
                  <a:pt x="170548" y="80148"/>
                </a:cubicBezTo>
                <a:cubicBezTo>
                  <a:pt x="170297" y="80100"/>
                  <a:pt x="170038" y="80100"/>
                  <a:pt x="169786" y="80148"/>
                </a:cubicBezTo>
                <a:cubicBezTo>
                  <a:pt x="163907" y="80638"/>
                  <a:pt x="158148" y="82086"/>
                  <a:pt x="152737" y="84435"/>
                </a:cubicBezTo>
                <a:lnTo>
                  <a:pt x="154546" y="83196"/>
                </a:lnTo>
                <a:cubicBezTo>
                  <a:pt x="156269" y="81679"/>
                  <a:pt x="156632" y="79135"/>
                  <a:pt x="155404" y="77196"/>
                </a:cubicBezTo>
                <a:close/>
                <a:moveTo>
                  <a:pt x="174358" y="82625"/>
                </a:moveTo>
                <a:cubicBezTo>
                  <a:pt x="179039" y="85506"/>
                  <a:pt x="182753" y="89718"/>
                  <a:pt x="185026" y="94722"/>
                </a:cubicBezTo>
                <a:lnTo>
                  <a:pt x="183312" y="94722"/>
                </a:lnTo>
                <a:cubicBezTo>
                  <a:pt x="171256" y="99738"/>
                  <a:pt x="160192" y="106867"/>
                  <a:pt x="150641" y="115772"/>
                </a:cubicBezTo>
                <a:cubicBezTo>
                  <a:pt x="141908" y="125533"/>
                  <a:pt x="133766" y="135806"/>
                  <a:pt x="126257" y="146538"/>
                </a:cubicBezTo>
                <a:cubicBezTo>
                  <a:pt x="112922" y="162349"/>
                  <a:pt x="122923" y="146538"/>
                  <a:pt x="125495" y="142347"/>
                </a:cubicBezTo>
                <a:cubicBezTo>
                  <a:pt x="130122" y="134547"/>
                  <a:pt x="135446" y="127183"/>
                  <a:pt x="141402" y="120344"/>
                </a:cubicBezTo>
                <a:cubicBezTo>
                  <a:pt x="151498" y="108819"/>
                  <a:pt x="164166" y="100151"/>
                  <a:pt x="174454" y="88816"/>
                </a:cubicBezTo>
                <a:cubicBezTo>
                  <a:pt x="175782" y="86885"/>
                  <a:pt x="175541" y="84280"/>
                  <a:pt x="173882" y="82625"/>
                </a:cubicBezTo>
                <a:close/>
                <a:moveTo>
                  <a:pt x="174358" y="112057"/>
                </a:moveTo>
                <a:cubicBezTo>
                  <a:pt x="167310" y="120534"/>
                  <a:pt x="155308" y="129488"/>
                  <a:pt x="151403" y="134727"/>
                </a:cubicBezTo>
                <a:cubicBezTo>
                  <a:pt x="143722" y="144232"/>
                  <a:pt x="137050" y="154511"/>
                  <a:pt x="131496" y="165397"/>
                </a:cubicBezTo>
                <a:cubicBezTo>
                  <a:pt x="131067" y="166467"/>
                  <a:pt x="131067" y="167661"/>
                  <a:pt x="131496" y="168731"/>
                </a:cubicBezTo>
                <a:cubicBezTo>
                  <a:pt x="129656" y="168826"/>
                  <a:pt x="127812" y="168826"/>
                  <a:pt x="125971" y="168731"/>
                </a:cubicBezTo>
                <a:cubicBezTo>
                  <a:pt x="123288" y="168408"/>
                  <a:pt x="120641" y="167834"/>
                  <a:pt x="118066" y="167017"/>
                </a:cubicBezTo>
                <a:cubicBezTo>
                  <a:pt x="124760" y="164086"/>
                  <a:pt x="130572" y="159456"/>
                  <a:pt x="134925" y="153586"/>
                </a:cubicBezTo>
                <a:cubicBezTo>
                  <a:pt x="147307" y="137679"/>
                  <a:pt x="157308" y="122916"/>
                  <a:pt x="173596" y="112057"/>
                </a:cubicBezTo>
                <a:close/>
                <a:moveTo>
                  <a:pt x="169977" y="55955"/>
                </a:moveTo>
                <a:cubicBezTo>
                  <a:pt x="167125" y="59248"/>
                  <a:pt x="164664" y="62859"/>
                  <a:pt x="162642" y="66718"/>
                </a:cubicBezTo>
                <a:cubicBezTo>
                  <a:pt x="162642" y="66718"/>
                  <a:pt x="162642" y="66718"/>
                  <a:pt x="162642" y="66718"/>
                </a:cubicBezTo>
                <a:lnTo>
                  <a:pt x="162642" y="66718"/>
                </a:lnTo>
                <a:lnTo>
                  <a:pt x="160833" y="66718"/>
                </a:lnTo>
                <a:cubicBezTo>
                  <a:pt x="137121" y="64676"/>
                  <a:pt x="113683" y="72975"/>
                  <a:pt x="96539" y="89483"/>
                </a:cubicBezTo>
                <a:cubicBezTo>
                  <a:pt x="70631" y="64813"/>
                  <a:pt x="92253" y="26332"/>
                  <a:pt x="121209" y="14807"/>
                </a:cubicBezTo>
                <a:cubicBezTo>
                  <a:pt x="135724" y="7917"/>
                  <a:pt x="152903" y="9953"/>
                  <a:pt x="165405" y="20046"/>
                </a:cubicBezTo>
                <a:cubicBezTo>
                  <a:pt x="175565" y="29333"/>
                  <a:pt x="177200" y="44742"/>
                  <a:pt x="169215" y="55955"/>
                </a:cubicBezTo>
                <a:close/>
                <a:moveTo>
                  <a:pt x="194646" y="124725"/>
                </a:moveTo>
                <a:cubicBezTo>
                  <a:pt x="201028" y="101961"/>
                  <a:pt x="196075" y="78339"/>
                  <a:pt x="173882" y="69861"/>
                </a:cubicBezTo>
                <a:cubicBezTo>
                  <a:pt x="175913" y="67097"/>
                  <a:pt x="177758" y="64201"/>
                  <a:pt x="179407" y="61194"/>
                </a:cubicBezTo>
                <a:cubicBezTo>
                  <a:pt x="195504" y="44049"/>
                  <a:pt x="223983" y="37381"/>
                  <a:pt x="238176" y="61194"/>
                </a:cubicBezTo>
                <a:cubicBezTo>
                  <a:pt x="254845" y="89769"/>
                  <a:pt x="220078" y="111676"/>
                  <a:pt x="199504" y="123487"/>
                </a:cubicBezTo>
                <a:cubicBezTo>
                  <a:pt x="199039" y="123732"/>
                  <a:pt x="198646" y="124093"/>
                  <a:pt x="198361" y="124535"/>
                </a:cubicBezTo>
                <a:cubicBezTo>
                  <a:pt x="196740" y="124436"/>
                  <a:pt x="195112" y="124500"/>
                  <a:pt x="193504" y="124725"/>
                </a:cubicBezTo>
                <a:close/>
                <a:moveTo>
                  <a:pt x="178263" y="125297"/>
                </a:moveTo>
                <a:cubicBezTo>
                  <a:pt x="171064" y="134783"/>
                  <a:pt x="162604" y="143243"/>
                  <a:pt x="153117" y="150443"/>
                </a:cubicBezTo>
                <a:cubicBezTo>
                  <a:pt x="159327" y="141248"/>
                  <a:pt x="166478" y="132724"/>
                  <a:pt x="174454" y="125011"/>
                </a:cubicBezTo>
                <a:cubicBezTo>
                  <a:pt x="179053" y="121266"/>
                  <a:pt x="183151" y="116944"/>
                  <a:pt x="186645" y="112152"/>
                </a:cubicBezTo>
                <a:cubicBezTo>
                  <a:pt x="185927" y="116190"/>
                  <a:pt x="184810" y="120146"/>
                  <a:pt x="183312" y="123963"/>
                </a:cubicBezTo>
                <a:cubicBezTo>
                  <a:pt x="181294" y="123062"/>
                  <a:pt x="178924" y="123606"/>
                  <a:pt x="177501" y="125297"/>
                </a:cubicBezTo>
                <a:close/>
                <a:moveTo>
                  <a:pt x="140163" y="178923"/>
                </a:moveTo>
                <a:lnTo>
                  <a:pt x="140163" y="178923"/>
                </a:lnTo>
                <a:cubicBezTo>
                  <a:pt x="162513" y="173215"/>
                  <a:pt x="180972" y="157500"/>
                  <a:pt x="190170" y="136346"/>
                </a:cubicBezTo>
                <a:cubicBezTo>
                  <a:pt x="190334" y="135828"/>
                  <a:pt x="190525" y="135320"/>
                  <a:pt x="190741" y="134822"/>
                </a:cubicBezTo>
                <a:cubicBezTo>
                  <a:pt x="191212" y="134919"/>
                  <a:pt x="191699" y="134919"/>
                  <a:pt x="192170" y="134822"/>
                </a:cubicBezTo>
                <a:cubicBezTo>
                  <a:pt x="237414" y="134822"/>
                  <a:pt x="236366" y="194067"/>
                  <a:pt x="204648" y="212355"/>
                </a:cubicBezTo>
                <a:cubicBezTo>
                  <a:pt x="183090" y="223914"/>
                  <a:pt x="156243" y="215809"/>
                  <a:pt x="144684" y="194251"/>
                </a:cubicBezTo>
                <a:cubicBezTo>
                  <a:pt x="142128" y="189483"/>
                  <a:pt x="140467" y="184288"/>
                  <a:pt x="139783" y="178922"/>
                </a:cubicBezTo>
                <a:close/>
                <a:moveTo>
                  <a:pt x="95301" y="249312"/>
                </a:moveTo>
                <a:cubicBezTo>
                  <a:pt x="81013" y="246836"/>
                  <a:pt x="62820" y="233787"/>
                  <a:pt x="60725" y="218166"/>
                </a:cubicBezTo>
                <a:cubicBezTo>
                  <a:pt x="57963" y="198449"/>
                  <a:pt x="85299" y="185019"/>
                  <a:pt x="97968" y="175398"/>
                </a:cubicBezTo>
                <a:cubicBezTo>
                  <a:pt x="99610" y="174290"/>
                  <a:pt x="100373" y="172266"/>
                  <a:pt x="99873" y="170350"/>
                </a:cubicBezTo>
                <a:cubicBezTo>
                  <a:pt x="103357" y="173068"/>
                  <a:pt x="107246" y="175221"/>
                  <a:pt x="111398" y="176732"/>
                </a:cubicBezTo>
                <a:cubicBezTo>
                  <a:pt x="117255" y="178873"/>
                  <a:pt x="123450" y="179938"/>
                  <a:pt x="129686" y="179875"/>
                </a:cubicBezTo>
                <a:lnTo>
                  <a:pt x="129686" y="179875"/>
                </a:lnTo>
                <a:cubicBezTo>
                  <a:pt x="129902" y="181356"/>
                  <a:pt x="130220" y="182820"/>
                  <a:pt x="130639" y="184257"/>
                </a:cubicBezTo>
                <a:cubicBezTo>
                  <a:pt x="128582" y="186454"/>
                  <a:pt x="128582" y="189870"/>
                  <a:pt x="130639" y="192067"/>
                </a:cubicBezTo>
                <a:cubicBezTo>
                  <a:pt x="156166" y="218547"/>
                  <a:pt x="126829" y="254742"/>
                  <a:pt x="94920" y="249312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49" name="任意多边形: 形状 748">
            <a:extLst>
              <a:ext uri="{FF2B5EF4-FFF2-40B4-BE49-F238E27FC236}">
                <a16:creationId xmlns:a16="http://schemas.microsoft.com/office/drawing/2014/main" id="{9F716EEC-9FF3-7031-5286-48C9FF8350AC}"/>
              </a:ext>
            </a:extLst>
          </p:cNvPr>
          <p:cNvSpPr/>
          <p:nvPr/>
        </p:nvSpPr>
        <p:spPr>
          <a:xfrm>
            <a:off x="3987426" y="5367924"/>
            <a:ext cx="882591" cy="451600"/>
          </a:xfrm>
          <a:custGeom>
            <a:avLst/>
            <a:gdLst>
              <a:gd name="connsiteX0" fmla="*/ 386171 w 396859"/>
              <a:gd name="connsiteY0" fmla="*/ 40936 h 203063"/>
              <a:gd name="connsiteX1" fmla="*/ 221770 w 396859"/>
              <a:gd name="connsiteY1" fmla="*/ 47698 h 203063"/>
              <a:gd name="connsiteX2" fmla="*/ 74132 w 396859"/>
              <a:gd name="connsiteY2" fmla="*/ 9598 h 203063"/>
              <a:gd name="connsiteX3" fmla="*/ 68703 w 396859"/>
              <a:gd name="connsiteY3" fmla="*/ 14742 h 203063"/>
              <a:gd name="connsiteX4" fmla="*/ 65179 w 396859"/>
              <a:gd name="connsiteY4" fmla="*/ 17218 h 203063"/>
              <a:gd name="connsiteX5" fmla="*/ 123 w 396859"/>
              <a:gd name="connsiteY5" fmla="*/ 157141 h 203063"/>
              <a:gd name="connsiteX6" fmla="*/ 7396 w 396859"/>
              <a:gd name="connsiteY6" fmla="*/ 167341 h 203063"/>
              <a:gd name="connsiteX7" fmla="*/ 9648 w 396859"/>
              <a:gd name="connsiteY7" fmla="*/ 167428 h 203063"/>
              <a:gd name="connsiteX8" fmla="*/ 26412 w 396859"/>
              <a:gd name="connsiteY8" fmla="*/ 184096 h 203063"/>
              <a:gd name="connsiteX9" fmla="*/ 30699 w 396859"/>
              <a:gd name="connsiteY9" fmla="*/ 185716 h 203063"/>
              <a:gd name="connsiteX10" fmla="*/ 43626 w 396859"/>
              <a:gd name="connsiteY10" fmla="*/ 189500 h 203063"/>
              <a:gd name="connsiteX11" fmla="*/ 44224 w 396859"/>
              <a:gd name="connsiteY11" fmla="*/ 189145 h 203063"/>
              <a:gd name="connsiteX12" fmla="*/ 78133 w 396859"/>
              <a:gd name="connsiteY12" fmla="*/ 170571 h 203063"/>
              <a:gd name="connsiteX13" fmla="*/ 97183 w 396859"/>
              <a:gd name="connsiteY13" fmla="*/ 171619 h 203063"/>
              <a:gd name="connsiteX14" fmla="*/ 132807 w 396859"/>
              <a:gd name="connsiteY14" fmla="*/ 179239 h 203063"/>
              <a:gd name="connsiteX15" fmla="*/ 133473 w 396859"/>
              <a:gd name="connsiteY15" fmla="*/ 179239 h 203063"/>
              <a:gd name="connsiteX16" fmla="*/ 158429 w 396859"/>
              <a:gd name="connsiteY16" fmla="*/ 191716 h 203063"/>
              <a:gd name="connsiteX17" fmla="*/ 161191 w 396859"/>
              <a:gd name="connsiteY17" fmla="*/ 192669 h 203063"/>
              <a:gd name="connsiteX18" fmla="*/ 168356 w 396859"/>
              <a:gd name="connsiteY18" fmla="*/ 202781 h 203063"/>
              <a:gd name="connsiteX19" fmla="*/ 173288 w 396859"/>
              <a:gd name="connsiteY19" fmla="*/ 202194 h 203063"/>
              <a:gd name="connsiteX20" fmla="*/ 325688 w 396859"/>
              <a:gd name="connsiteY20" fmla="*/ 202861 h 203063"/>
              <a:gd name="connsiteX21" fmla="*/ 330069 w 396859"/>
              <a:gd name="connsiteY21" fmla="*/ 202861 h 203063"/>
              <a:gd name="connsiteX22" fmla="*/ 337880 w 396859"/>
              <a:gd name="connsiteY22" fmla="*/ 199527 h 203063"/>
              <a:gd name="connsiteX23" fmla="*/ 357501 w 396859"/>
              <a:gd name="connsiteY23" fmla="*/ 173809 h 203063"/>
              <a:gd name="connsiteX24" fmla="*/ 359501 w 396859"/>
              <a:gd name="connsiteY24" fmla="*/ 172857 h 203063"/>
              <a:gd name="connsiteX25" fmla="*/ 375789 w 396859"/>
              <a:gd name="connsiteY25" fmla="*/ 127804 h 203063"/>
              <a:gd name="connsiteX26" fmla="*/ 396649 w 396859"/>
              <a:gd name="connsiteY26" fmla="*/ 50080 h 203063"/>
              <a:gd name="connsiteX27" fmla="*/ 386171 w 396859"/>
              <a:gd name="connsiteY27" fmla="*/ 40936 h 203063"/>
              <a:gd name="connsiteX28" fmla="*/ 34508 w 396859"/>
              <a:gd name="connsiteY28" fmla="*/ 167523 h 203063"/>
              <a:gd name="connsiteX29" fmla="*/ 27269 w 396859"/>
              <a:gd name="connsiteY29" fmla="*/ 161046 h 203063"/>
              <a:gd name="connsiteX30" fmla="*/ 35556 w 396859"/>
              <a:gd name="connsiteY30" fmla="*/ 153616 h 203063"/>
              <a:gd name="connsiteX31" fmla="*/ 33651 w 396859"/>
              <a:gd name="connsiteY31" fmla="*/ 161617 h 203063"/>
              <a:gd name="connsiteX32" fmla="*/ 34508 w 396859"/>
              <a:gd name="connsiteY32" fmla="*/ 167523 h 203063"/>
              <a:gd name="connsiteX33" fmla="*/ 22507 w 396859"/>
              <a:gd name="connsiteY33" fmla="*/ 140281 h 203063"/>
              <a:gd name="connsiteX34" fmla="*/ 79657 w 396859"/>
              <a:gd name="connsiteY34" fmla="*/ 28934 h 203063"/>
              <a:gd name="connsiteX35" fmla="*/ 80800 w 396859"/>
              <a:gd name="connsiteY35" fmla="*/ 26934 h 203063"/>
              <a:gd name="connsiteX36" fmla="*/ 80800 w 396859"/>
              <a:gd name="connsiteY36" fmla="*/ 26934 h 203063"/>
              <a:gd name="connsiteX37" fmla="*/ 206339 w 396859"/>
              <a:gd name="connsiteY37" fmla="*/ 59890 h 203063"/>
              <a:gd name="connsiteX38" fmla="*/ 212912 w 396859"/>
              <a:gd name="connsiteY38" fmla="*/ 65510 h 203063"/>
              <a:gd name="connsiteX39" fmla="*/ 173288 w 396859"/>
              <a:gd name="connsiteY39" fmla="*/ 140472 h 203063"/>
              <a:gd name="connsiteX40" fmla="*/ 172430 w 396859"/>
              <a:gd name="connsiteY40" fmla="*/ 139805 h 203063"/>
              <a:gd name="connsiteX41" fmla="*/ 22507 w 396859"/>
              <a:gd name="connsiteY41" fmla="*/ 140281 h 203063"/>
              <a:gd name="connsiteX42" fmla="*/ 343119 w 396859"/>
              <a:gd name="connsiteY42" fmla="*/ 162760 h 203063"/>
              <a:gd name="connsiteX43" fmla="*/ 343119 w 396859"/>
              <a:gd name="connsiteY43" fmla="*/ 162760 h 203063"/>
              <a:gd name="connsiteX44" fmla="*/ 273300 w 396859"/>
              <a:gd name="connsiteY44" fmla="*/ 139710 h 203063"/>
              <a:gd name="connsiteX45" fmla="*/ 263775 w 396859"/>
              <a:gd name="connsiteY45" fmla="*/ 144568 h 203063"/>
              <a:gd name="connsiteX46" fmla="*/ 248821 w 396859"/>
              <a:gd name="connsiteY46" fmla="*/ 141520 h 203063"/>
              <a:gd name="connsiteX47" fmla="*/ 344071 w 396859"/>
              <a:gd name="connsiteY47" fmla="*/ 160570 h 203063"/>
              <a:gd name="connsiteX48" fmla="*/ 343119 w 396859"/>
              <a:gd name="connsiteY48" fmla="*/ 162760 h 203063"/>
              <a:gd name="connsiteX49" fmla="*/ 143094 w 396859"/>
              <a:gd name="connsiteY49" fmla="*/ 157236 h 203063"/>
              <a:gd name="connsiteX50" fmla="*/ 132521 w 396859"/>
              <a:gd name="connsiteY50" fmla="*/ 144568 h 203063"/>
              <a:gd name="connsiteX51" fmla="*/ 154619 w 396859"/>
              <a:gd name="connsiteY51" fmla="*/ 152092 h 203063"/>
              <a:gd name="connsiteX52" fmla="*/ 143094 w 396859"/>
              <a:gd name="connsiteY52" fmla="*/ 157236 h 203063"/>
              <a:gd name="connsiteX53" fmla="*/ 170335 w 396859"/>
              <a:gd name="connsiteY53" fmla="*/ 183525 h 203063"/>
              <a:gd name="connsiteX54" fmla="*/ 165382 w 396859"/>
              <a:gd name="connsiteY54" fmla="*/ 175238 h 203063"/>
              <a:gd name="connsiteX55" fmla="*/ 157381 w 396859"/>
              <a:gd name="connsiteY55" fmla="*/ 170952 h 203063"/>
              <a:gd name="connsiteX56" fmla="*/ 167668 w 396859"/>
              <a:gd name="connsiteY56" fmla="*/ 166475 h 203063"/>
              <a:gd name="connsiteX57" fmla="*/ 172811 w 396859"/>
              <a:gd name="connsiteY57" fmla="*/ 161046 h 203063"/>
              <a:gd name="connsiteX58" fmla="*/ 179765 w 396859"/>
              <a:gd name="connsiteY58" fmla="*/ 161617 h 203063"/>
              <a:gd name="connsiteX59" fmla="*/ 179765 w 396859"/>
              <a:gd name="connsiteY59" fmla="*/ 161617 h 203063"/>
              <a:gd name="connsiteX60" fmla="*/ 198053 w 396859"/>
              <a:gd name="connsiteY60" fmla="*/ 173714 h 203063"/>
              <a:gd name="connsiteX61" fmla="*/ 198053 w 396859"/>
              <a:gd name="connsiteY61" fmla="*/ 173714 h 203063"/>
              <a:gd name="connsiteX62" fmla="*/ 170335 w 396859"/>
              <a:gd name="connsiteY62" fmla="*/ 183525 h 203063"/>
              <a:gd name="connsiteX63" fmla="*/ 363121 w 396859"/>
              <a:gd name="connsiteY63" fmla="*/ 104467 h 203063"/>
              <a:gd name="connsiteX64" fmla="*/ 356263 w 396859"/>
              <a:gd name="connsiteY64" fmla="*/ 130375 h 203063"/>
              <a:gd name="connsiteX65" fmla="*/ 353501 w 396859"/>
              <a:gd name="connsiteY65" fmla="*/ 145234 h 203063"/>
              <a:gd name="connsiteX66" fmla="*/ 196814 w 396859"/>
              <a:gd name="connsiteY66" fmla="*/ 135709 h 203063"/>
              <a:gd name="connsiteX67" fmla="*/ 238439 w 396859"/>
              <a:gd name="connsiteY67" fmla="*/ 56842 h 203063"/>
              <a:gd name="connsiteX68" fmla="*/ 238439 w 396859"/>
              <a:gd name="connsiteY68" fmla="*/ 56842 h 203063"/>
              <a:gd name="connsiteX69" fmla="*/ 372551 w 396859"/>
              <a:gd name="connsiteY69" fmla="*/ 57509 h 203063"/>
              <a:gd name="connsiteX70" fmla="*/ 374551 w 396859"/>
              <a:gd name="connsiteY70" fmla="*/ 61510 h 203063"/>
              <a:gd name="connsiteX71" fmla="*/ 363121 w 396859"/>
              <a:gd name="connsiteY71" fmla="*/ 104467 h 20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396859" h="203063">
                <a:moveTo>
                  <a:pt x="386171" y="40936"/>
                </a:moveTo>
                <a:cubicBezTo>
                  <a:pt x="358644" y="-19262"/>
                  <a:pt x="259298" y="6646"/>
                  <a:pt x="221770" y="47698"/>
                </a:cubicBezTo>
                <a:cubicBezTo>
                  <a:pt x="200339" y="-12595"/>
                  <a:pt x="124901" y="-3451"/>
                  <a:pt x="74132" y="9598"/>
                </a:cubicBezTo>
                <a:cubicBezTo>
                  <a:pt x="71498" y="10153"/>
                  <a:pt x="69399" y="12141"/>
                  <a:pt x="68703" y="14742"/>
                </a:cubicBezTo>
                <a:cubicBezTo>
                  <a:pt x="67337" y="15254"/>
                  <a:pt x="66123" y="16106"/>
                  <a:pt x="65179" y="17218"/>
                </a:cubicBezTo>
                <a:cubicBezTo>
                  <a:pt x="31220" y="57106"/>
                  <a:pt x="8735" y="105468"/>
                  <a:pt x="123" y="157141"/>
                </a:cubicBezTo>
                <a:cubicBezTo>
                  <a:pt x="-685" y="161966"/>
                  <a:pt x="2571" y="166532"/>
                  <a:pt x="7396" y="167341"/>
                </a:cubicBezTo>
                <a:cubicBezTo>
                  <a:pt x="8140" y="167466"/>
                  <a:pt x="8897" y="167495"/>
                  <a:pt x="9648" y="167428"/>
                </a:cubicBezTo>
                <a:cubicBezTo>
                  <a:pt x="13932" y="174158"/>
                  <a:pt x="19658" y="179851"/>
                  <a:pt x="26412" y="184096"/>
                </a:cubicBezTo>
                <a:cubicBezTo>
                  <a:pt x="27728" y="184898"/>
                  <a:pt x="29182" y="185447"/>
                  <a:pt x="30699" y="185716"/>
                </a:cubicBezTo>
                <a:cubicBezTo>
                  <a:pt x="33223" y="190331"/>
                  <a:pt x="39011" y="192025"/>
                  <a:pt x="43626" y="189500"/>
                </a:cubicBezTo>
                <a:cubicBezTo>
                  <a:pt x="43830" y="189389"/>
                  <a:pt x="44029" y="189270"/>
                  <a:pt x="44224" y="189145"/>
                </a:cubicBezTo>
                <a:cubicBezTo>
                  <a:pt x="54405" y="181094"/>
                  <a:pt x="65868" y="174815"/>
                  <a:pt x="78133" y="170571"/>
                </a:cubicBezTo>
                <a:cubicBezTo>
                  <a:pt x="84502" y="170234"/>
                  <a:pt x="90889" y="170585"/>
                  <a:pt x="97183" y="171619"/>
                </a:cubicBezTo>
                <a:cubicBezTo>
                  <a:pt x="109434" y="171876"/>
                  <a:pt x="121523" y="174462"/>
                  <a:pt x="132807" y="179239"/>
                </a:cubicBezTo>
                <a:lnTo>
                  <a:pt x="133473" y="179239"/>
                </a:lnTo>
                <a:cubicBezTo>
                  <a:pt x="142023" y="182918"/>
                  <a:pt x="150355" y="187084"/>
                  <a:pt x="158429" y="191716"/>
                </a:cubicBezTo>
                <a:cubicBezTo>
                  <a:pt x="159307" y="192146"/>
                  <a:pt x="160235" y="192466"/>
                  <a:pt x="161191" y="192669"/>
                </a:cubicBezTo>
                <a:cubicBezTo>
                  <a:pt x="160377" y="197440"/>
                  <a:pt x="163585" y="201967"/>
                  <a:pt x="168356" y="202781"/>
                </a:cubicBezTo>
                <a:cubicBezTo>
                  <a:pt x="170022" y="203065"/>
                  <a:pt x="171735" y="202861"/>
                  <a:pt x="173288" y="202194"/>
                </a:cubicBezTo>
                <a:cubicBezTo>
                  <a:pt x="224723" y="178286"/>
                  <a:pt x="274062" y="184096"/>
                  <a:pt x="325688" y="202861"/>
                </a:cubicBezTo>
                <a:cubicBezTo>
                  <a:pt x="327135" y="203132"/>
                  <a:pt x="328621" y="203132"/>
                  <a:pt x="330069" y="202861"/>
                </a:cubicBezTo>
                <a:cubicBezTo>
                  <a:pt x="333085" y="203248"/>
                  <a:pt x="336073" y="201972"/>
                  <a:pt x="337880" y="199527"/>
                </a:cubicBezTo>
                <a:lnTo>
                  <a:pt x="357501" y="173809"/>
                </a:lnTo>
                <a:cubicBezTo>
                  <a:pt x="358202" y="173571"/>
                  <a:pt x="358874" y="173251"/>
                  <a:pt x="359501" y="172857"/>
                </a:cubicBezTo>
                <a:cubicBezTo>
                  <a:pt x="371408" y="164665"/>
                  <a:pt x="372455" y="140472"/>
                  <a:pt x="375789" y="127804"/>
                </a:cubicBezTo>
                <a:lnTo>
                  <a:pt x="396649" y="50080"/>
                </a:lnTo>
                <a:cubicBezTo>
                  <a:pt x="398078" y="43793"/>
                  <a:pt x="391982" y="40078"/>
                  <a:pt x="386171" y="40936"/>
                </a:cubicBezTo>
                <a:close/>
                <a:moveTo>
                  <a:pt x="34508" y="167523"/>
                </a:moveTo>
                <a:cubicBezTo>
                  <a:pt x="31836" y="165673"/>
                  <a:pt x="29404" y="163497"/>
                  <a:pt x="27269" y="161046"/>
                </a:cubicBezTo>
                <a:cubicBezTo>
                  <a:pt x="29796" y="158319"/>
                  <a:pt x="32570" y="155832"/>
                  <a:pt x="35556" y="153616"/>
                </a:cubicBezTo>
                <a:cubicBezTo>
                  <a:pt x="34985" y="156283"/>
                  <a:pt x="34318" y="158950"/>
                  <a:pt x="33651" y="161617"/>
                </a:cubicBezTo>
                <a:cubicBezTo>
                  <a:pt x="33111" y="163620"/>
                  <a:pt x="33421" y="165757"/>
                  <a:pt x="34508" y="167523"/>
                </a:cubicBezTo>
                <a:close/>
                <a:moveTo>
                  <a:pt x="22507" y="140281"/>
                </a:moveTo>
                <a:cubicBezTo>
                  <a:pt x="32561" y="99197"/>
                  <a:pt x="52138" y="61054"/>
                  <a:pt x="79657" y="28934"/>
                </a:cubicBezTo>
                <a:cubicBezTo>
                  <a:pt x="80108" y="28310"/>
                  <a:pt x="80492" y="27640"/>
                  <a:pt x="80800" y="26934"/>
                </a:cubicBezTo>
                <a:lnTo>
                  <a:pt x="80800" y="26934"/>
                </a:lnTo>
                <a:cubicBezTo>
                  <a:pt x="123758" y="15694"/>
                  <a:pt x="190814" y="4931"/>
                  <a:pt x="206339" y="59890"/>
                </a:cubicBezTo>
                <a:cubicBezTo>
                  <a:pt x="206989" y="63045"/>
                  <a:pt x="209694" y="65359"/>
                  <a:pt x="212912" y="65510"/>
                </a:cubicBezTo>
                <a:lnTo>
                  <a:pt x="173288" y="140472"/>
                </a:lnTo>
                <a:cubicBezTo>
                  <a:pt x="173020" y="140227"/>
                  <a:pt x="172734" y="140004"/>
                  <a:pt x="172430" y="139805"/>
                </a:cubicBezTo>
                <a:cubicBezTo>
                  <a:pt x="129377" y="119136"/>
                  <a:pt x="62988" y="107896"/>
                  <a:pt x="22507" y="140281"/>
                </a:cubicBezTo>
                <a:close/>
                <a:moveTo>
                  <a:pt x="343119" y="162760"/>
                </a:moveTo>
                <a:lnTo>
                  <a:pt x="343119" y="162760"/>
                </a:lnTo>
                <a:cubicBezTo>
                  <a:pt x="324735" y="146854"/>
                  <a:pt x="296065" y="144949"/>
                  <a:pt x="273300" y="139710"/>
                </a:cubicBezTo>
                <a:cubicBezTo>
                  <a:pt x="269341" y="138562"/>
                  <a:pt x="265170" y="140688"/>
                  <a:pt x="263775" y="144568"/>
                </a:cubicBezTo>
                <a:cubicBezTo>
                  <a:pt x="258863" y="143223"/>
                  <a:pt x="253867" y="142205"/>
                  <a:pt x="248821" y="141520"/>
                </a:cubicBezTo>
                <a:cubicBezTo>
                  <a:pt x="282825" y="136376"/>
                  <a:pt x="317972" y="139329"/>
                  <a:pt x="344071" y="160570"/>
                </a:cubicBezTo>
                <a:cubicBezTo>
                  <a:pt x="343404" y="161617"/>
                  <a:pt x="343309" y="162189"/>
                  <a:pt x="343119" y="162760"/>
                </a:cubicBezTo>
                <a:close/>
                <a:moveTo>
                  <a:pt x="143094" y="157236"/>
                </a:moveTo>
                <a:cubicBezTo>
                  <a:pt x="141026" y="151984"/>
                  <a:pt x="137318" y="147541"/>
                  <a:pt x="132521" y="144568"/>
                </a:cubicBezTo>
                <a:cubicBezTo>
                  <a:pt x="140013" y="146687"/>
                  <a:pt x="147390" y="149199"/>
                  <a:pt x="154619" y="152092"/>
                </a:cubicBezTo>
                <a:cubicBezTo>
                  <a:pt x="150428" y="153712"/>
                  <a:pt x="146808" y="155426"/>
                  <a:pt x="143094" y="157236"/>
                </a:cubicBezTo>
                <a:close/>
                <a:moveTo>
                  <a:pt x="170335" y="183525"/>
                </a:moveTo>
                <a:cubicBezTo>
                  <a:pt x="170310" y="180069"/>
                  <a:pt x="168414" y="176897"/>
                  <a:pt x="165382" y="175238"/>
                </a:cubicBezTo>
                <a:lnTo>
                  <a:pt x="157381" y="170952"/>
                </a:lnTo>
                <a:lnTo>
                  <a:pt x="167668" y="166475"/>
                </a:lnTo>
                <a:cubicBezTo>
                  <a:pt x="170148" y="165586"/>
                  <a:pt x="172057" y="163570"/>
                  <a:pt x="172811" y="161046"/>
                </a:cubicBezTo>
                <a:cubicBezTo>
                  <a:pt x="174992" y="162040"/>
                  <a:pt x="177451" y="162243"/>
                  <a:pt x="179765" y="161617"/>
                </a:cubicBezTo>
                <a:cubicBezTo>
                  <a:pt x="179765" y="161617"/>
                  <a:pt x="179765" y="161617"/>
                  <a:pt x="179765" y="161617"/>
                </a:cubicBezTo>
                <a:cubicBezTo>
                  <a:pt x="186914" y="163770"/>
                  <a:pt x="193274" y="167977"/>
                  <a:pt x="198053" y="173714"/>
                </a:cubicBezTo>
                <a:lnTo>
                  <a:pt x="198053" y="173714"/>
                </a:lnTo>
                <a:cubicBezTo>
                  <a:pt x="188574" y="176266"/>
                  <a:pt x="179308" y="179546"/>
                  <a:pt x="170335" y="183525"/>
                </a:cubicBezTo>
                <a:close/>
                <a:moveTo>
                  <a:pt x="363121" y="104467"/>
                </a:moveTo>
                <a:lnTo>
                  <a:pt x="356263" y="130375"/>
                </a:lnTo>
                <a:cubicBezTo>
                  <a:pt x="355501" y="133042"/>
                  <a:pt x="354644" y="139234"/>
                  <a:pt x="353501" y="145234"/>
                </a:cubicBezTo>
                <a:cubicBezTo>
                  <a:pt x="311019" y="111135"/>
                  <a:pt x="246916" y="119136"/>
                  <a:pt x="196814" y="135709"/>
                </a:cubicBezTo>
                <a:cubicBezTo>
                  <a:pt x="210721" y="109420"/>
                  <a:pt x="224596" y="83131"/>
                  <a:pt x="238439" y="56842"/>
                </a:cubicBezTo>
                <a:lnTo>
                  <a:pt x="238439" y="56842"/>
                </a:lnTo>
                <a:cubicBezTo>
                  <a:pt x="269204" y="27410"/>
                  <a:pt x="359216" y="-1546"/>
                  <a:pt x="372551" y="57509"/>
                </a:cubicBezTo>
                <a:cubicBezTo>
                  <a:pt x="372891" y="58983"/>
                  <a:pt x="373576" y="60354"/>
                  <a:pt x="374551" y="61510"/>
                </a:cubicBezTo>
                <a:cubicBezTo>
                  <a:pt x="370836" y="75892"/>
                  <a:pt x="367026" y="89989"/>
                  <a:pt x="363121" y="104467"/>
                </a:cubicBez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80" name="组合 779">
            <a:extLst>
              <a:ext uri="{FF2B5EF4-FFF2-40B4-BE49-F238E27FC236}">
                <a16:creationId xmlns:a16="http://schemas.microsoft.com/office/drawing/2014/main" id="{06AD5C09-02AF-5D8F-C58B-78A53D5C3015}"/>
              </a:ext>
            </a:extLst>
          </p:cNvPr>
          <p:cNvGrpSpPr/>
          <p:nvPr/>
        </p:nvGrpSpPr>
        <p:grpSpPr>
          <a:xfrm rot="3102375">
            <a:off x="5836037" y="5255820"/>
            <a:ext cx="479188" cy="683907"/>
            <a:chOff x="3638704" y="5343099"/>
            <a:chExt cx="371321" cy="529957"/>
          </a:xfr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grpSpPr>
        <p:sp>
          <p:nvSpPr>
            <p:cNvPr id="750" name="任意多边形: 形状 749">
              <a:extLst>
                <a:ext uri="{FF2B5EF4-FFF2-40B4-BE49-F238E27FC236}">
                  <a16:creationId xmlns:a16="http://schemas.microsoft.com/office/drawing/2014/main" id="{E9CB4940-F3E6-81C9-DDD0-F135F61183BA}"/>
                </a:ext>
              </a:extLst>
            </p:cNvPr>
            <p:cNvSpPr/>
            <p:nvPr/>
          </p:nvSpPr>
          <p:spPr>
            <a:xfrm>
              <a:off x="3638704" y="5499955"/>
              <a:ext cx="293939" cy="373101"/>
            </a:xfrm>
            <a:custGeom>
              <a:avLst/>
              <a:gdLst>
                <a:gd name="connsiteX0" fmla="*/ 186019 w 186309"/>
                <a:gd name="connsiteY0" fmla="*/ 70783 h 236485"/>
                <a:gd name="connsiteX1" fmla="*/ 117249 w 186309"/>
                <a:gd name="connsiteY1" fmla="*/ 5346 h 236485"/>
                <a:gd name="connsiteX2" fmla="*/ 24857 w 186309"/>
                <a:gd name="connsiteY2" fmla="*/ 137553 h 236485"/>
                <a:gd name="connsiteX3" fmla="*/ 27047 w 186309"/>
                <a:gd name="connsiteY3" fmla="*/ 138696 h 236485"/>
                <a:gd name="connsiteX4" fmla="*/ 27047 w 186309"/>
                <a:gd name="connsiteY4" fmla="*/ 191560 h 236485"/>
                <a:gd name="connsiteX5" fmla="*/ 27047 w 186309"/>
                <a:gd name="connsiteY5" fmla="*/ 191560 h 236485"/>
                <a:gd name="connsiteX6" fmla="*/ 47669 w 186309"/>
                <a:gd name="connsiteY6" fmla="*/ 234565 h 236485"/>
                <a:gd name="connsiteX7" fmla="*/ 90674 w 186309"/>
                <a:gd name="connsiteY7" fmla="*/ 213943 h 236485"/>
                <a:gd name="connsiteX8" fmla="*/ 90674 w 186309"/>
                <a:gd name="connsiteY8" fmla="*/ 211276 h 236485"/>
                <a:gd name="connsiteX9" fmla="*/ 95056 w 186309"/>
                <a:gd name="connsiteY9" fmla="*/ 207466 h 236485"/>
                <a:gd name="connsiteX10" fmla="*/ 105152 w 186309"/>
                <a:gd name="connsiteY10" fmla="*/ 168414 h 236485"/>
                <a:gd name="connsiteX11" fmla="*/ 186019 w 186309"/>
                <a:gd name="connsiteY11" fmla="*/ 70783 h 236485"/>
                <a:gd name="connsiteX12" fmla="*/ 43621 w 186309"/>
                <a:gd name="connsiteY12" fmla="*/ 209181 h 236485"/>
                <a:gd name="connsiteX13" fmla="*/ 53146 w 186309"/>
                <a:gd name="connsiteY13" fmla="*/ 214134 h 236485"/>
                <a:gd name="connsiteX14" fmla="*/ 64671 w 186309"/>
                <a:gd name="connsiteY14" fmla="*/ 216991 h 236485"/>
                <a:gd name="connsiteX15" fmla="*/ 43916 w 186309"/>
                <a:gd name="connsiteY15" fmla="*/ 209825 h 236485"/>
                <a:gd name="connsiteX16" fmla="*/ 43621 w 186309"/>
                <a:gd name="connsiteY16" fmla="*/ 209181 h 236485"/>
                <a:gd name="connsiteX17" fmla="*/ 102295 w 186309"/>
                <a:gd name="connsiteY17" fmla="*/ 150412 h 236485"/>
                <a:gd name="connsiteX18" fmla="*/ 95246 w 186309"/>
                <a:gd name="connsiteY18" fmla="*/ 155269 h 236485"/>
                <a:gd name="connsiteX19" fmla="*/ 86483 w 186309"/>
                <a:gd name="connsiteY19" fmla="*/ 165366 h 236485"/>
                <a:gd name="connsiteX20" fmla="*/ 84007 w 186309"/>
                <a:gd name="connsiteY20" fmla="*/ 191655 h 236485"/>
                <a:gd name="connsiteX21" fmla="*/ 56194 w 186309"/>
                <a:gd name="connsiteY21" fmla="*/ 195084 h 236485"/>
                <a:gd name="connsiteX22" fmla="*/ 42380 w 186309"/>
                <a:gd name="connsiteY22" fmla="*/ 148459 h 236485"/>
                <a:gd name="connsiteX23" fmla="*/ 44478 w 186309"/>
                <a:gd name="connsiteY23" fmla="*/ 145078 h 236485"/>
                <a:gd name="connsiteX24" fmla="*/ 42387 w 186309"/>
                <a:gd name="connsiteY24" fmla="*/ 131770 h 236485"/>
                <a:gd name="connsiteX25" fmla="*/ 39049 w 186309"/>
                <a:gd name="connsiteY25" fmla="*/ 130219 h 236485"/>
                <a:gd name="connsiteX26" fmla="*/ 35810 w 186309"/>
                <a:gd name="connsiteY26" fmla="*/ 122694 h 236485"/>
                <a:gd name="connsiteX27" fmla="*/ 108295 w 186309"/>
                <a:gd name="connsiteY27" fmla="*/ 21634 h 236485"/>
                <a:gd name="connsiteX28" fmla="*/ 123154 w 186309"/>
                <a:gd name="connsiteY28" fmla="*/ 23729 h 236485"/>
                <a:gd name="connsiteX29" fmla="*/ 148110 w 186309"/>
                <a:gd name="connsiteY29" fmla="*/ 41255 h 236485"/>
                <a:gd name="connsiteX30" fmla="*/ 160683 w 186309"/>
                <a:gd name="connsiteY30" fmla="*/ 99643 h 236485"/>
                <a:gd name="connsiteX31" fmla="*/ 102295 w 186309"/>
                <a:gd name="connsiteY31" fmla="*/ 150412 h 23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6309" h="236485">
                  <a:moveTo>
                    <a:pt x="186019" y="70783"/>
                  </a:moveTo>
                  <a:cubicBezTo>
                    <a:pt x="184210" y="51733"/>
                    <a:pt x="140681" y="-3608"/>
                    <a:pt x="117249" y="5346"/>
                  </a:cubicBezTo>
                  <a:cubicBezTo>
                    <a:pt x="44478" y="-25039"/>
                    <a:pt x="-44009" y="81546"/>
                    <a:pt x="24857" y="137553"/>
                  </a:cubicBezTo>
                  <a:cubicBezTo>
                    <a:pt x="25534" y="138027"/>
                    <a:pt x="26270" y="138412"/>
                    <a:pt x="27047" y="138696"/>
                  </a:cubicBezTo>
                  <a:cubicBezTo>
                    <a:pt x="18087" y="155178"/>
                    <a:pt x="18087" y="175077"/>
                    <a:pt x="27047" y="191560"/>
                  </a:cubicBezTo>
                  <a:lnTo>
                    <a:pt x="27047" y="191560"/>
                  </a:lnTo>
                  <a:cubicBezTo>
                    <a:pt x="20866" y="209130"/>
                    <a:pt x="30099" y="228384"/>
                    <a:pt x="47669" y="234565"/>
                  </a:cubicBezTo>
                  <a:cubicBezTo>
                    <a:pt x="65239" y="240746"/>
                    <a:pt x="84493" y="231513"/>
                    <a:pt x="90674" y="213943"/>
                  </a:cubicBezTo>
                  <a:cubicBezTo>
                    <a:pt x="90810" y="213060"/>
                    <a:pt x="90810" y="212160"/>
                    <a:pt x="90674" y="211276"/>
                  </a:cubicBezTo>
                  <a:cubicBezTo>
                    <a:pt x="92244" y="210137"/>
                    <a:pt x="93710" y="208862"/>
                    <a:pt x="95056" y="207466"/>
                  </a:cubicBezTo>
                  <a:cubicBezTo>
                    <a:pt x="103538" y="196337"/>
                    <a:pt x="107178" y="182260"/>
                    <a:pt x="105152" y="168414"/>
                  </a:cubicBezTo>
                  <a:cubicBezTo>
                    <a:pt x="148300" y="166985"/>
                    <a:pt x="190210" y="113359"/>
                    <a:pt x="186019" y="70783"/>
                  </a:cubicBezTo>
                  <a:close/>
                  <a:moveTo>
                    <a:pt x="43621" y="209181"/>
                  </a:moveTo>
                  <a:cubicBezTo>
                    <a:pt x="46625" y="211142"/>
                    <a:pt x="49815" y="212801"/>
                    <a:pt x="53146" y="214134"/>
                  </a:cubicBezTo>
                  <a:cubicBezTo>
                    <a:pt x="56856" y="215554"/>
                    <a:pt x="60727" y="216514"/>
                    <a:pt x="64671" y="216991"/>
                  </a:cubicBezTo>
                  <a:cubicBezTo>
                    <a:pt x="56961" y="220744"/>
                    <a:pt x="47669" y="217535"/>
                    <a:pt x="43916" y="209825"/>
                  </a:cubicBezTo>
                  <a:cubicBezTo>
                    <a:pt x="43813" y="209613"/>
                    <a:pt x="43714" y="209398"/>
                    <a:pt x="43621" y="209181"/>
                  </a:cubicBezTo>
                  <a:close/>
                  <a:moveTo>
                    <a:pt x="102295" y="150412"/>
                  </a:moveTo>
                  <a:cubicBezTo>
                    <a:pt x="99155" y="150379"/>
                    <a:pt x="96333" y="152323"/>
                    <a:pt x="95246" y="155269"/>
                  </a:cubicBezTo>
                  <a:cubicBezTo>
                    <a:pt x="90058" y="155675"/>
                    <a:pt x="86155" y="160171"/>
                    <a:pt x="86483" y="165366"/>
                  </a:cubicBezTo>
                  <a:cubicBezTo>
                    <a:pt x="87964" y="174195"/>
                    <a:pt x="87110" y="183257"/>
                    <a:pt x="84007" y="191655"/>
                  </a:cubicBezTo>
                  <a:cubicBezTo>
                    <a:pt x="78482" y="202132"/>
                    <a:pt x="64957" y="199656"/>
                    <a:pt x="56194" y="195084"/>
                  </a:cubicBezTo>
                  <a:cubicBezTo>
                    <a:pt x="39504" y="186023"/>
                    <a:pt x="33319" y="165149"/>
                    <a:pt x="42380" y="148459"/>
                  </a:cubicBezTo>
                  <a:cubicBezTo>
                    <a:pt x="43014" y="147292"/>
                    <a:pt x="43714" y="146163"/>
                    <a:pt x="44478" y="145078"/>
                  </a:cubicBezTo>
                  <a:cubicBezTo>
                    <a:pt x="47576" y="140826"/>
                    <a:pt x="46640" y="134868"/>
                    <a:pt x="42387" y="131770"/>
                  </a:cubicBezTo>
                  <a:cubicBezTo>
                    <a:pt x="41386" y="131041"/>
                    <a:pt x="40252" y="130514"/>
                    <a:pt x="39049" y="130219"/>
                  </a:cubicBezTo>
                  <a:cubicBezTo>
                    <a:pt x="39333" y="127321"/>
                    <a:pt x="38110" y="124479"/>
                    <a:pt x="35810" y="122694"/>
                  </a:cubicBezTo>
                  <a:cubicBezTo>
                    <a:pt x="-16006" y="80212"/>
                    <a:pt x="54860" y="1536"/>
                    <a:pt x="108295" y="21634"/>
                  </a:cubicBezTo>
                  <a:cubicBezTo>
                    <a:pt x="111058" y="27444"/>
                    <a:pt x="119059" y="31159"/>
                    <a:pt x="123154" y="23729"/>
                  </a:cubicBezTo>
                  <a:cubicBezTo>
                    <a:pt x="123154" y="23729"/>
                    <a:pt x="146205" y="39636"/>
                    <a:pt x="148110" y="41255"/>
                  </a:cubicBezTo>
                  <a:cubicBezTo>
                    <a:pt x="166155" y="54936"/>
                    <a:pt x="171498" y="79748"/>
                    <a:pt x="160683" y="99643"/>
                  </a:cubicBezTo>
                  <a:cubicBezTo>
                    <a:pt x="150491" y="124694"/>
                    <a:pt x="131060" y="149269"/>
                    <a:pt x="102295" y="1504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1" name="任意多边形: 形状 750">
              <a:extLst>
                <a:ext uri="{FF2B5EF4-FFF2-40B4-BE49-F238E27FC236}">
                  <a16:creationId xmlns:a16="http://schemas.microsoft.com/office/drawing/2014/main" id="{CBF050F6-29B9-8D2C-1A64-531180C923C5}"/>
                </a:ext>
              </a:extLst>
            </p:cNvPr>
            <p:cNvSpPr/>
            <p:nvPr/>
          </p:nvSpPr>
          <p:spPr>
            <a:xfrm>
              <a:off x="3745138" y="5365673"/>
              <a:ext cx="43918" cy="85946"/>
            </a:xfrm>
            <a:custGeom>
              <a:avLst/>
              <a:gdLst>
                <a:gd name="connsiteX0" fmla="*/ 27213 w 27837"/>
                <a:gd name="connsiteY0" fmla="*/ 41786 h 54476"/>
                <a:gd name="connsiteX1" fmla="*/ 17688 w 27837"/>
                <a:gd name="connsiteY1" fmla="*/ 5591 h 54476"/>
                <a:gd name="connsiteX2" fmla="*/ 5591 w 27837"/>
                <a:gd name="connsiteY2" fmla="*/ 638 h 54476"/>
                <a:gd name="connsiteX3" fmla="*/ 638 w 27837"/>
                <a:gd name="connsiteY3" fmla="*/ 12735 h 54476"/>
                <a:gd name="connsiteX4" fmla="*/ 10163 w 27837"/>
                <a:gd name="connsiteY4" fmla="*/ 48835 h 54476"/>
                <a:gd name="connsiteX5" fmla="*/ 22165 w 27837"/>
                <a:gd name="connsiteY5" fmla="*/ 53883 h 54476"/>
                <a:gd name="connsiteX6" fmla="*/ 27213 w 27837"/>
                <a:gd name="connsiteY6" fmla="*/ 41786 h 54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37" h="54476">
                  <a:moveTo>
                    <a:pt x="27213" y="41786"/>
                  </a:moveTo>
                  <a:cubicBezTo>
                    <a:pt x="23879" y="29785"/>
                    <a:pt x="20641" y="17688"/>
                    <a:pt x="17688" y="5591"/>
                  </a:cubicBezTo>
                  <a:cubicBezTo>
                    <a:pt x="15603" y="997"/>
                    <a:pt x="10299" y="-1175"/>
                    <a:pt x="5591" y="638"/>
                  </a:cubicBezTo>
                  <a:cubicBezTo>
                    <a:pt x="997" y="2723"/>
                    <a:pt x="-1175" y="8027"/>
                    <a:pt x="638" y="12735"/>
                  </a:cubicBezTo>
                  <a:lnTo>
                    <a:pt x="10163" y="48835"/>
                  </a:lnTo>
                  <a:cubicBezTo>
                    <a:pt x="12209" y="53416"/>
                    <a:pt x="17459" y="55624"/>
                    <a:pt x="22165" y="53883"/>
                  </a:cubicBezTo>
                  <a:cubicBezTo>
                    <a:pt x="26795" y="51834"/>
                    <a:pt x="29013" y="46520"/>
                    <a:pt x="27213" y="417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2" name="任意多边形: 形状 751">
              <a:extLst>
                <a:ext uri="{FF2B5EF4-FFF2-40B4-BE49-F238E27FC236}">
                  <a16:creationId xmlns:a16="http://schemas.microsoft.com/office/drawing/2014/main" id="{9D1FA3D7-59A3-C822-6DAA-A4885FE08D5A}"/>
                </a:ext>
              </a:extLst>
            </p:cNvPr>
            <p:cNvSpPr/>
            <p:nvPr/>
          </p:nvSpPr>
          <p:spPr>
            <a:xfrm>
              <a:off x="3846292" y="5343099"/>
              <a:ext cx="61655" cy="110060"/>
            </a:xfrm>
            <a:custGeom>
              <a:avLst/>
              <a:gdLst>
                <a:gd name="connsiteX0" fmla="*/ 38059 w 39079"/>
                <a:gd name="connsiteY0" fmla="*/ 12278 h 69760"/>
                <a:gd name="connsiteX1" fmla="*/ 21009 w 39079"/>
                <a:gd name="connsiteY1" fmla="*/ 5230 h 69760"/>
                <a:gd name="connsiteX2" fmla="*/ 340 w 39079"/>
                <a:gd name="connsiteY2" fmla="*/ 59999 h 69760"/>
                <a:gd name="connsiteX3" fmla="*/ 18628 w 39079"/>
                <a:gd name="connsiteY3" fmla="*/ 62285 h 69760"/>
                <a:gd name="connsiteX4" fmla="*/ 38059 w 39079"/>
                <a:gd name="connsiteY4" fmla="*/ 12278 h 69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79" h="69760">
                  <a:moveTo>
                    <a:pt x="38059" y="12278"/>
                  </a:moveTo>
                  <a:cubicBezTo>
                    <a:pt x="43393" y="1706"/>
                    <a:pt x="26343" y="-5343"/>
                    <a:pt x="21009" y="5230"/>
                  </a:cubicBezTo>
                  <a:cubicBezTo>
                    <a:pt x="12178" y="22694"/>
                    <a:pt x="5249" y="41055"/>
                    <a:pt x="340" y="59999"/>
                  </a:cubicBezTo>
                  <a:cubicBezTo>
                    <a:pt x="-2708" y="71429"/>
                    <a:pt x="15675" y="73619"/>
                    <a:pt x="18628" y="62285"/>
                  </a:cubicBezTo>
                  <a:cubicBezTo>
                    <a:pt x="23331" y="44980"/>
                    <a:pt x="29844" y="28219"/>
                    <a:pt x="38059" y="122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3" name="任意多边形: 形状 752">
              <a:extLst>
                <a:ext uri="{FF2B5EF4-FFF2-40B4-BE49-F238E27FC236}">
                  <a16:creationId xmlns:a16="http://schemas.microsoft.com/office/drawing/2014/main" id="{CBE6BEA2-EA98-0548-A7F0-44FC1070487C}"/>
                </a:ext>
              </a:extLst>
            </p:cNvPr>
            <p:cNvSpPr/>
            <p:nvPr/>
          </p:nvSpPr>
          <p:spPr>
            <a:xfrm>
              <a:off x="3928242" y="5426643"/>
              <a:ext cx="81783" cy="66003"/>
            </a:xfrm>
            <a:custGeom>
              <a:avLst/>
              <a:gdLst>
                <a:gd name="connsiteX0" fmla="*/ 40980 w 51837"/>
                <a:gd name="connsiteY0" fmla="*/ 94 h 41835"/>
                <a:gd name="connsiteX1" fmla="*/ 1833 w 51837"/>
                <a:gd name="connsiteY1" fmla="*/ 27049 h 41835"/>
                <a:gd name="connsiteX2" fmla="*/ 3452 w 51837"/>
                <a:gd name="connsiteY2" fmla="*/ 40003 h 41835"/>
                <a:gd name="connsiteX3" fmla="*/ 16406 w 51837"/>
                <a:gd name="connsiteY3" fmla="*/ 38384 h 41835"/>
                <a:gd name="connsiteX4" fmla="*/ 48029 w 51837"/>
                <a:gd name="connsiteY4" fmla="*/ 17143 h 41835"/>
                <a:gd name="connsiteX5" fmla="*/ 49930 w 51837"/>
                <a:gd name="connsiteY5" fmla="*/ 3808 h 41835"/>
                <a:gd name="connsiteX6" fmla="*/ 40980 w 51837"/>
                <a:gd name="connsiteY6" fmla="*/ 94 h 41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837" h="41835">
                  <a:moveTo>
                    <a:pt x="40980" y="94"/>
                  </a:moveTo>
                  <a:cubicBezTo>
                    <a:pt x="26340" y="6516"/>
                    <a:pt x="13055" y="15664"/>
                    <a:pt x="1833" y="27049"/>
                  </a:cubicBezTo>
                  <a:cubicBezTo>
                    <a:pt x="-1137" y="31116"/>
                    <a:pt x="-427" y="36792"/>
                    <a:pt x="3452" y="40003"/>
                  </a:cubicBezTo>
                  <a:cubicBezTo>
                    <a:pt x="7519" y="42973"/>
                    <a:pt x="13195" y="42263"/>
                    <a:pt x="16406" y="38384"/>
                  </a:cubicBezTo>
                  <a:cubicBezTo>
                    <a:pt x="25537" y="29402"/>
                    <a:pt x="36260" y="22199"/>
                    <a:pt x="48029" y="17143"/>
                  </a:cubicBezTo>
                  <a:cubicBezTo>
                    <a:pt x="52236" y="13986"/>
                    <a:pt x="53087" y="8015"/>
                    <a:pt x="49930" y="3808"/>
                  </a:cubicBezTo>
                  <a:cubicBezTo>
                    <a:pt x="47846" y="1032"/>
                    <a:pt x="44417" y="-391"/>
                    <a:pt x="40980" y="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4" name="任意多边形: 形状 753">
              <a:extLst>
                <a:ext uri="{FF2B5EF4-FFF2-40B4-BE49-F238E27FC236}">
                  <a16:creationId xmlns:a16="http://schemas.microsoft.com/office/drawing/2014/main" id="{6DFB2B79-7508-5324-E052-157CB68F9FD5}"/>
                </a:ext>
              </a:extLst>
            </p:cNvPr>
            <p:cNvSpPr/>
            <p:nvPr/>
          </p:nvSpPr>
          <p:spPr>
            <a:xfrm>
              <a:off x="3716221" y="5616111"/>
              <a:ext cx="113513" cy="96227"/>
            </a:xfrm>
            <a:custGeom>
              <a:avLst/>
              <a:gdLst>
                <a:gd name="connsiteX0" fmla="*/ 71831 w 71949"/>
                <a:gd name="connsiteY0" fmla="*/ 22591 h 60992"/>
                <a:gd name="connsiteX1" fmla="*/ 58401 w 71949"/>
                <a:gd name="connsiteY1" fmla="*/ 9923 h 60992"/>
                <a:gd name="connsiteX2" fmla="*/ 38493 w 71949"/>
                <a:gd name="connsiteY2" fmla="*/ 21067 h 60992"/>
                <a:gd name="connsiteX3" fmla="*/ 36684 w 71949"/>
                <a:gd name="connsiteY3" fmla="*/ 16019 h 60992"/>
                <a:gd name="connsiteX4" fmla="*/ 32302 w 71949"/>
                <a:gd name="connsiteY4" fmla="*/ 6494 h 60992"/>
                <a:gd name="connsiteX5" fmla="*/ 27635 w 71949"/>
                <a:gd name="connsiteY5" fmla="*/ 4970 h 60992"/>
                <a:gd name="connsiteX6" fmla="*/ 11919 w 71949"/>
                <a:gd name="connsiteY6" fmla="*/ 16 h 60992"/>
                <a:gd name="connsiteX7" fmla="*/ 1727 w 71949"/>
                <a:gd name="connsiteY7" fmla="*/ 3541 h 60992"/>
                <a:gd name="connsiteX8" fmla="*/ 488 w 71949"/>
                <a:gd name="connsiteY8" fmla="*/ 18590 h 60992"/>
                <a:gd name="connsiteX9" fmla="*/ 13157 w 71949"/>
                <a:gd name="connsiteY9" fmla="*/ 51070 h 60992"/>
                <a:gd name="connsiteX10" fmla="*/ 16871 w 71949"/>
                <a:gd name="connsiteY10" fmla="*/ 52785 h 60992"/>
                <a:gd name="connsiteX11" fmla="*/ 16372 w 71949"/>
                <a:gd name="connsiteY11" fmla="*/ 59366 h 60992"/>
                <a:gd name="connsiteX12" fmla="*/ 20301 w 71949"/>
                <a:gd name="connsiteY12" fmla="*/ 60976 h 60992"/>
                <a:gd name="connsiteX13" fmla="*/ 51447 w 71949"/>
                <a:gd name="connsiteY13" fmla="*/ 48213 h 60992"/>
                <a:gd name="connsiteX14" fmla="*/ 63258 w 71949"/>
                <a:gd name="connsiteY14" fmla="*/ 37735 h 60992"/>
                <a:gd name="connsiteX15" fmla="*/ 65449 w 71949"/>
                <a:gd name="connsiteY15" fmla="*/ 36402 h 60992"/>
                <a:gd name="connsiteX16" fmla="*/ 69069 w 71949"/>
                <a:gd name="connsiteY16" fmla="*/ 30020 h 60992"/>
                <a:gd name="connsiteX17" fmla="*/ 71831 w 71949"/>
                <a:gd name="connsiteY17" fmla="*/ 22591 h 6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1949" h="60992">
                  <a:moveTo>
                    <a:pt x="71831" y="22591"/>
                  </a:moveTo>
                  <a:cubicBezTo>
                    <a:pt x="72974" y="14399"/>
                    <a:pt x="65640" y="10113"/>
                    <a:pt x="58401" y="9923"/>
                  </a:cubicBezTo>
                  <a:cubicBezTo>
                    <a:pt x="50253" y="9824"/>
                    <a:pt x="42669" y="14070"/>
                    <a:pt x="38493" y="21067"/>
                  </a:cubicBezTo>
                  <a:cubicBezTo>
                    <a:pt x="38076" y="19323"/>
                    <a:pt x="37469" y="17630"/>
                    <a:pt x="36684" y="16019"/>
                  </a:cubicBezTo>
                  <a:cubicBezTo>
                    <a:pt x="37672" y="12206"/>
                    <a:pt x="35841" y="8224"/>
                    <a:pt x="32302" y="6494"/>
                  </a:cubicBezTo>
                  <a:cubicBezTo>
                    <a:pt x="30830" y="5759"/>
                    <a:pt x="29257" y="5246"/>
                    <a:pt x="27635" y="4970"/>
                  </a:cubicBezTo>
                  <a:cubicBezTo>
                    <a:pt x="23122" y="1559"/>
                    <a:pt x="17571" y="-190"/>
                    <a:pt x="11919" y="16"/>
                  </a:cubicBezTo>
                  <a:cubicBezTo>
                    <a:pt x="8197" y="-145"/>
                    <a:pt x="4554" y="1115"/>
                    <a:pt x="1727" y="3541"/>
                  </a:cubicBezTo>
                  <a:cubicBezTo>
                    <a:pt x="-940" y="6874"/>
                    <a:pt x="203" y="14590"/>
                    <a:pt x="488" y="18590"/>
                  </a:cubicBezTo>
                  <a:cubicBezTo>
                    <a:pt x="1534" y="30402"/>
                    <a:pt x="5928" y="41670"/>
                    <a:pt x="13157" y="51070"/>
                  </a:cubicBezTo>
                  <a:cubicBezTo>
                    <a:pt x="13987" y="52280"/>
                    <a:pt x="15412" y="52938"/>
                    <a:pt x="16871" y="52785"/>
                  </a:cubicBezTo>
                  <a:cubicBezTo>
                    <a:pt x="14916" y="54464"/>
                    <a:pt x="14692" y="57411"/>
                    <a:pt x="16372" y="59366"/>
                  </a:cubicBezTo>
                  <a:cubicBezTo>
                    <a:pt x="17348" y="60502"/>
                    <a:pt x="18809" y="61101"/>
                    <a:pt x="20301" y="60976"/>
                  </a:cubicBezTo>
                  <a:cubicBezTo>
                    <a:pt x="31560" y="59296"/>
                    <a:pt x="42246" y="54917"/>
                    <a:pt x="51447" y="48213"/>
                  </a:cubicBezTo>
                  <a:cubicBezTo>
                    <a:pt x="55712" y="45109"/>
                    <a:pt x="59668" y="41600"/>
                    <a:pt x="63258" y="37735"/>
                  </a:cubicBezTo>
                  <a:lnTo>
                    <a:pt x="65449" y="36402"/>
                  </a:lnTo>
                  <a:cubicBezTo>
                    <a:pt x="67459" y="34843"/>
                    <a:pt x="68762" y="32545"/>
                    <a:pt x="69069" y="30020"/>
                  </a:cubicBezTo>
                  <a:cubicBezTo>
                    <a:pt x="70433" y="27732"/>
                    <a:pt x="71370" y="25215"/>
                    <a:pt x="71831" y="225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55" name="任意多边形: 形状 754">
            <a:extLst>
              <a:ext uri="{FF2B5EF4-FFF2-40B4-BE49-F238E27FC236}">
                <a16:creationId xmlns:a16="http://schemas.microsoft.com/office/drawing/2014/main" id="{90A09A02-C11D-9FBB-3226-75AA59B1EF88}"/>
              </a:ext>
            </a:extLst>
          </p:cNvPr>
          <p:cNvSpPr/>
          <p:nvPr/>
        </p:nvSpPr>
        <p:spPr>
          <a:xfrm rot="21376022">
            <a:off x="2483887" y="5364014"/>
            <a:ext cx="604499" cy="489060"/>
          </a:xfrm>
          <a:custGeom>
            <a:avLst/>
            <a:gdLst>
              <a:gd name="connsiteX0" fmla="*/ 290321 w 292272"/>
              <a:gd name="connsiteY0" fmla="*/ 221266 h 236458"/>
              <a:gd name="connsiteX1" fmla="*/ 279272 w 292272"/>
              <a:gd name="connsiteY1" fmla="*/ 209169 h 236458"/>
              <a:gd name="connsiteX2" fmla="*/ 276224 w 292272"/>
              <a:gd name="connsiteY2" fmla="*/ 206883 h 236458"/>
              <a:gd name="connsiteX3" fmla="*/ 258222 w 292272"/>
              <a:gd name="connsiteY3" fmla="*/ 154210 h 236458"/>
              <a:gd name="connsiteX4" fmla="*/ 252126 w 292272"/>
              <a:gd name="connsiteY4" fmla="*/ 148780 h 236458"/>
              <a:gd name="connsiteX5" fmla="*/ 250887 w 292272"/>
              <a:gd name="connsiteY5" fmla="*/ 147447 h 236458"/>
              <a:gd name="connsiteX6" fmla="*/ 108012 w 292272"/>
              <a:gd name="connsiteY6" fmla="*/ 35338 h 236458"/>
              <a:gd name="connsiteX7" fmla="*/ 104774 w 292272"/>
              <a:gd name="connsiteY7" fmla="*/ 29337 h 236458"/>
              <a:gd name="connsiteX8" fmla="*/ 71532 w 292272"/>
              <a:gd name="connsiteY8" fmla="*/ 5525 h 236458"/>
              <a:gd name="connsiteX9" fmla="*/ 48100 w 292272"/>
              <a:gd name="connsiteY9" fmla="*/ 0 h 236458"/>
              <a:gd name="connsiteX10" fmla="*/ 10857 w 292272"/>
              <a:gd name="connsiteY10" fmla="*/ 14859 h 236458"/>
              <a:gd name="connsiteX11" fmla="*/ 1332 w 292272"/>
              <a:gd name="connsiteY11" fmla="*/ 49244 h 236458"/>
              <a:gd name="connsiteX12" fmla="*/ 3809 w 292272"/>
              <a:gd name="connsiteY12" fmla="*/ 58769 h 236458"/>
              <a:gd name="connsiteX13" fmla="*/ 22192 w 292272"/>
              <a:gd name="connsiteY13" fmla="*/ 75533 h 236458"/>
              <a:gd name="connsiteX14" fmla="*/ 37908 w 292272"/>
              <a:gd name="connsiteY14" fmla="*/ 93821 h 236458"/>
              <a:gd name="connsiteX15" fmla="*/ 42956 w 292272"/>
              <a:gd name="connsiteY15" fmla="*/ 96393 h 236458"/>
              <a:gd name="connsiteX16" fmla="*/ 57530 w 292272"/>
              <a:gd name="connsiteY16" fmla="*/ 114205 h 236458"/>
              <a:gd name="connsiteX17" fmla="*/ 137730 w 292272"/>
              <a:gd name="connsiteY17" fmla="*/ 179070 h 236458"/>
              <a:gd name="connsiteX18" fmla="*/ 189737 w 292272"/>
              <a:gd name="connsiteY18" fmla="*/ 212503 h 236458"/>
              <a:gd name="connsiteX19" fmla="*/ 196881 w 292272"/>
              <a:gd name="connsiteY19" fmla="*/ 218694 h 236458"/>
              <a:gd name="connsiteX20" fmla="*/ 260793 w 292272"/>
              <a:gd name="connsiteY20" fmla="*/ 227743 h 236458"/>
              <a:gd name="connsiteX21" fmla="*/ 268413 w 292272"/>
              <a:gd name="connsiteY21" fmla="*/ 225076 h 236458"/>
              <a:gd name="connsiteX22" fmla="*/ 275462 w 292272"/>
              <a:gd name="connsiteY22" fmla="*/ 232886 h 236458"/>
              <a:gd name="connsiteX23" fmla="*/ 288416 w 292272"/>
              <a:gd name="connsiteY23" fmla="*/ 234696 h 236458"/>
              <a:gd name="connsiteX24" fmla="*/ 290401 w 292272"/>
              <a:gd name="connsiteY24" fmla="*/ 221373 h 236458"/>
              <a:gd name="connsiteX25" fmla="*/ 290321 w 292272"/>
              <a:gd name="connsiteY25" fmla="*/ 221266 h 236458"/>
              <a:gd name="connsiteX26" fmla="*/ 29622 w 292272"/>
              <a:gd name="connsiteY26" fmla="*/ 56388 h 236458"/>
              <a:gd name="connsiteX27" fmla="*/ 20097 w 292272"/>
              <a:gd name="connsiteY27" fmla="*/ 47720 h 236458"/>
              <a:gd name="connsiteX28" fmla="*/ 20097 w 292272"/>
              <a:gd name="connsiteY28" fmla="*/ 45911 h 236458"/>
              <a:gd name="connsiteX29" fmla="*/ 53625 w 292272"/>
              <a:gd name="connsiteY29" fmla="*/ 17812 h 236458"/>
              <a:gd name="connsiteX30" fmla="*/ 56292 w 292272"/>
              <a:gd name="connsiteY30" fmla="*/ 16764 h 236458"/>
              <a:gd name="connsiteX31" fmla="*/ 57911 w 292272"/>
              <a:gd name="connsiteY31" fmla="*/ 18098 h 236458"/>
              <a:gd name="connsiteX32" fmla="*/ 65435 w 292272"/>
              <a:gd name="connsiteY32" fmla="*/ 23241 h 236458"/>
              <a:gd name="connsiteX33" fmla="*/ 57530 w 292272"/>
              <a:gd name="connsiteY33" fmla="*/ 27527 h 236458"/>
              <a:gd name="connsiteX34" fmla="*/ 56387 w 292272"/>
              <a:gd name="connsiteY34" fmla="*/ 28766 h 236458"/>
              <a:gd name="connsiteX35" fmla="*/ 48957 w 292272"/>
              <a:gd name="connsiteY35" fmla="*/ 28766 h 236458"/>
              <a:gd name="connsiteX36" fmla="*/ 29622 w 292272"/>
              <a:gd name="connsiteY36" fmla="*/ 56388 h 236458"/>
              <a:gd name="connsiteX37" fmla="*/ 182784 w 292272"/>
              <a:gd name="connsiteY37" fmla="*/ 195167 h 236458"/>
              <a:gd name="connsiteX38" fmla="*/ 182212 w 292272"/>
              <a:gd name="connsiteY38" fmla="*/ 196310 h 236458"/>
              <a:gd name="connsiteX39" fmla="*/ 48862 w 292272"/>
              <a:gd name="connsiteY39" fmla="*/ 50673 h 236458"/>
              <a:gd name="connsiteX40" fmla="*/ 49910 w 292272"/>
              <a:gd name="connsiteY40" fmla="*/ 52102 h 236458"/>
              <a:gd name="connsiteX41" fmla="*/ 186117 w 292272"/>
              <a:gd name="connsiteY41" fmla="*/ 171355 h 236458"/>
              <a:gd name="connsiteX42" fmla="*/ 182784 w 292272"/>
              <a:gd name="connsiteY42" fmla="*/ 195167 h 236458"/>
              <a:gd name="connsiteX43" fmla="*/ 67245 w 292272"/>
              <a:gd name="connsiteY43" fmla="*/ 42767 h 236458"/>
              <a:gd name="connsiteX44" fmla="*/ 67722 w 292272"/>
              <a:gd name="connsiteY44" fmla="*/ 42767 h 236458"/>
              <a:gd name="connsiteX45" fmla="*/ 84581 w 292272"/>
              <a:gd name="connsiteY45" fmla="*/ 40100 h 236458"/>
              <a:gd name="connsiteX46" fmla="*/ 87248 w 292272"/>
              <a:gd name="connsiteY46" fmla="*/ 43244 h 236458"/>
              <a:gd name="connsiteX47" fmla="*/ 217740 w 292272"/>
              <a:gd name="connsiteY47" fmla="*/ 145733 h 236458"/>
              <a:gd name="connsiteX48" fmla="*/ 197071 w 292272"/>
              <a:gd name="connsiteY48" fmla="*/ 156877 h 236458"/>
              <a:gd name="connsiteX49" fmla="*/ 67626 w 292272"/>
              <a:gd name="connsiteY49" fmla="*/ 42482 h 236458"/>
              <a:gd name="connsiteX50" fmla="*/ 244315 w 292272"/>
              <a:gd name="connsiteY50" fmla="*/ 204692 h 236458"/>
              <a:gd name="connsiteX51" fmla="*/ 244791 w 292272"/>
              <a:gd name="connsiteY51" fmla="*/ 206312 h 236458"/>
              <a:gd name="connsiteX52" fmla="*/ 203167 w 292272"/>
              <a:gd name="connsiteY52" fmla="*/ 200406 h 236458"/>
              <a:gd name="connsiteX53" fmla="*/ 203167 w 292272"/>
              <a:gd name="connsiteY53" fmla="*/ 200406 h 236458"/>
              <a:gd name="connsiteX54" fmla="*/ 216974 w 292272"/>
              <a:gd name="connsiteY54" fmla="*/ 164440 h 236458"/>
              <a:gd name="connsiteX55" fmla="*/ 237647 w 292272"/>
              <a:gd name="connsiteY55" fmla="*/ 163830 h 236458"/>
              <a:gd name="connsiteX56" fmla="*/ 241839 w 292272"/>
              <a:gd name="connsiteY56" fmla="*/ 163830 h 236458"/>
              <a:gd name="connsiteX57" fmla="*/ 250792 w 292272"/>
              <a:gd name="connsiteY57" fmla="*/ 190024 h 236458"/>
              <a:gd name="connsiteX58" fmla="*/ 244696 w 292272"/>
              <a:gd name="connsiteY58" fmla="*/ 204788 h 236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292272" h="236458">
                <a:moveTo>
                  <a:pt x="290321" y="221266"/>
                </a:moveTo>
                <a:lnTo>
                  <a:pt x="279272" y="209169"/>
                </a:lnTo>
                <a:cubicBezTo>
                  <a:pt x="278388" y="208245"/>
                  <a:pt x="277359" y="207472"/>
                  <a:pt x="276224" y="206883"/>
                </a:cubicBezTo>
                <a:lnTo>
                  <a:pt x="258222" y="154210"/>
                </a:lnTo>
                <a:cubicBezTo>
                  <a:pt x="257455" y="151346"/>
                  <a:pt x="255059" y="149212"/>
                  <a:pt x="252126" y="148780"/>
                </a:cubicBezTo>
                <a:cubicBezTo>
                  <a:pt x="251791" y="148269"/>
                  <a:pt x="251372" y="147819"/>
                  <a:pt x="250887" y="147447"/>
                </a:cubicBezTo>
                <a:lnTo>
                  <a:pt x="108012" y="35338"/>
                </a:lnTo>
                <a:cubicBezTo>
                  <a:pt x="107953" y="32935"/>
                  <a:pt x="106750" y="30705"/>
                  <a:pt x="104774" y="29337"/>
                </a:cubicBezTo>
                <a:cubicBezTo>
                  <a:pt x="94010" y="20955"/>
                  <a:pt x="82866" y="13049"/>
                  <a:pt x="71532" y="5525"/>
                </a:cubicBezTo>
                <a:cubicBezTo>
                  <a:pt x="63755" y="3541"/>
                  <a:pt x="55943" y="1699"/>
                  <a:pt x="48100" y="0"/>
                </a:cubicBezTo>
                <a:cubicBezTo>
                  <a:pt x="34495" y="1183"/>
                  <a:pt x="21540" y="6351"/>
                  <a:pt x="10857" y="14859"/>
                </a:cubicBezTo>
                <a:cubicBezTo>
                  <a:pt x="1461" y="23613"/>
                  <a:pt x="-2221" y="36903"/>
                  <a:pt x="1332" y="49244"/>
                </a:cubicBezTo>
                <a:cubicBezTo>
                  <a:pt x="-510" y="52572"/>
                  <a:pt x="579" y="56760"/>
                  <a:pt x="3809" y="58769"/>
                </a:cubicBezTo>
                <a:cubicBezTo>
                  <a:pt x="10338" y="63900"/>
                  <a:pt x="16483" y="69503"/>
                  <a:pt x="22192" y="75533"/>
                </a:cubicBezTo>
                <a:cubicBezTo>
                  <a:pt x="27717" y="81439"/>
                  <a:pt x="32384" y="88011"/>
                  <a:pt x="37908" y="93821"/>
                </a:cubicBezTo>
                <a:cubicBezTo>
                  <a:pt x="39185" y="95312"/>
                  <a:pt x="41000" y="96236"/>
                  <a:pt x="42956" y="96393"/>
                </a:cubicBezTo>
                <a:cubicBezTo>
                  <a:pt x="47161" y="102836"/>
                  <a:pt x="52047" y="108807"/>
                  <a:pt x="57530" y="114205"/>
                </a:cubicBezTo>
                <a:cubicBezTo>
                  <a:pt x="83055" y="137279"/>
                  <a:pt x="109829" y="158934"/>
                  <a:pt x="137730" y="179070"/>
                </a:cubicBezTo>
                <a:cubicBezTo>
                  <a:pt x="151732" y="190214"/>
                  <a:pt x="170020" y="213455"/>
                  <a:pt x="189737" y="212503"/>
                </a:cubicBezTo>
                <a:cubicBezTo>
                  <a:pt x="190616" y="215840"/>
                  <a:pt x="193452" y="218298"/>
                  <a:pt x="196881" y="218694"/>
                </a:cubicBezTo>
                <a:lnTo>
                  <a:pt x="260793" y="227743"/>
                </a:lnTo>
                <a:cubicBezTo>
                  <a:pt x="263622" y="228216"/>
                  <a:pt x="266497" y="227210"/>
                  <a:pt x="268413" y="225076"/>
                </a:cubicBezTo>
                <a:lnTo>
                  <a:pt x="275462" y="232886"/>
                </a:lnTo>
                <a:cubicBezTo>
                  <a:pt x="278618" y="236828"/>
                  <a:pt x="284301" y="237622"/>
                  <a:pt x="288416" y="234696"/>
                </a:cubicBezTo>
                <a:cubicBezTo>
                  <a:pt x="292643" y="231565"/>
                  <a:pt x="293532" y="225600"/>
                  <a:pt x="290401" y="221373"/>
                </a:cubicBezTo>
                <a:cubicBezTo>
                  <a:pt x="290375" y="221337"/>
                  <a:pt x="290348" y="221301"/>
                  <a:pt x="290321" y="221266"/>
                </a:cubicBezTo>
                <a:close/>
                <a:moveTo>
                  <a:pt x="29622" y="56388"/>
                </a:moveTo>
                <a:cubicBezTo>
                  <a:pt x="26478" y="53340"/>
                  <a:pt x="23145" y="50578"/>
                  <a:pt x="20097" y="47720"/>
                </a:cubicBezTo>
                <a:cubicBezTo>
                  <a:pt x="20138" y="47118"/>
                  <a:pt x="20138" y="46513"/>
                  <a:pt x="20097" y="45911"/>
                </a:cubicBezTo>
                <a:cubicBezTo>
                  <a:pt x="13429" y="25241"/>
                  <a:pt x="39147" y="20288"/>
                  <a:pt x="53625" y="17812"/>
                </a:cubicBezTo>
                <a:cubicBezTo>
                  <a:pt x="54573" y="17639"/>
                  <a:pt x="55479" y="17283"/>
                  <a:pt x="56292" y="16764"/>
                </a:cubicBezTo>
                <a:cubicBezTo>
                  <a:pt x="56787" y="17259"/>
                  <a:pt x="57330" y="17706"/>
                  <a:pt x="57911" y="18098"/>
                </a:cubicBezTo>
                <a:lnTo>
                  <a:pt x="65435" y="23241"/>
                </a:lnTo>
                <a:cubicBezTo>
                  <a:pt x="62638" y="24347"/>
                  <a:pt x="59983" y="25786"/>
                  <a:pt x="57530" y="27527"/>
                </a:cubicBezTo>
                <a:cubicBezTo>
                  <a:pt x="57101" y="27893"/>
                  <a:pt x="56717" y="28309"/>
                  <a:pt x="56387" y="28766"/>
                </a:cubicBezTo>
                <a:cubicBezTo>
                  <a:pt x="54078" y="27477"/>
                  <a:pt x="51266" y="27477"/>
                  <a:pt x="48957" y="28766"/>
                </a:cubicBezTo>
                <a:cubicBezTo>
                  <a:pt x="37731" y="33483"/>
                  <a:pt x="30211" y="44226"/>
                  <a:pt x="29622" y="56388"/>
                </a:cubicBezTo>
                <a:close/>
                <a:moveTo>
                  <a:pt x="182784" y="195167"/>
                </a:moveTo>
                <a:cubicBezTo>
                  <a:pt x="182537" y="195518"/>
                  <a:pt x="182344" y="195903"/>
                  <a:pt x="182212" y="196310"/>
                </a:cubicBezTo>
                <a:cubicBezTo>
                  <a:pt x="186784" y="180785"/>
                  <a:pt x="21049" y="83439"/>
                  <a:pt x="48862" y="50673"/>
                </a:cubicBezTo>
                <a:cubicBezTo>
                  <a:pt x="49180" y="51172"/>
                  <a:pt x="49530" y="51649"/>
                  <a:pt x="49910" y="52102"/>
                </a:cubicBezTo>
                <a:cubicBezTo>
                  <a:pt x="95820" y="91345"/>
                  <a:pt x="141223" y="131096"/>
                  <a:pt x="186117" y="171355"/>
                </a:cubicBezTo>
                <a:cubicBezTo>
                  <a:pt x="182827" y="178832"/>
                  <a:pt x="181673" y="187074"/>
                  <a:pt x="182784" y="195167"/>
                </a:cubicBezTo>
                <a:close/>
                <a:moveTo>
                  <a:pt x="67245" y="42767"/>
                </a:moveTo>
                <a:cubicBezTo>
                  <a:pt x="67245" y="42767"/>
                  <a:pt x="67245" y="42767"/>
                  <a:pt x="67722" y="42767"/>
                </a:cubicBezTo>
                <a:cubicBezTo>
                  <a:pt x="72606" y="39270"/>
                  <a:pt x="78855" y="38281"/>
                  <a:pt x="84581" y="40100"/>
                </a:cubicBezTo>
                <a:cubicBezTo>
                  <a:pt x="85230" y="41330"/>
                  <a:pt x="86140" y="42403"/>
                  <a:pt x="87248" y="43244"/>
                </a:cubicBezTo>
                <a:lnTo>
                  <a:pt x="217740" y="145733"/>
                </a:lnTo>
                <a:cubicBezTo>
                  <a:pt x="210003" y="147597"/>
                  <a:pt x="202881" y="151437"/>
                  <a:pt x="197071" y="156877"/>
                </a:cubicBezTo>
                <a:cubicBezTo>
                  <a:pt x="154463" y="118205"/>
                  <a:pt x="111314" y="80074"/>
                  <a:pt x="67626" y="42482"/>
                </a:cubicBezTo>
                <a:close/>
                <a:moveTo>
                  <a:pt x="244315" y="204692"/>
                </a:moveTo>
                <a:cubicBezTo>
                  <a:pt x="244315" y="205359"/>
                  <a:pt x="244315" y="205740"/>
                  <a:pt x="244791" y="206312"/>
                </a:cubicBezTo>
                <a:lnTo>
                  <a:pt x="203167" y="200406"/>
                </a:lnTo>
                <a:lnTo>
                  <a:pt x="203167" y="200406"/>
                </a:lnTo>
                <a:cubicBezTo>
                  <a:pt x="197048" y="186662"/>
                  <a:pt x="203229" y="170559"/>
                  <a:pt x="216974" y="164440"/>
                </a:cubicBezTo>
                <a:cubicBezTo>
                  <a:pt x="223517" y="161527"/>
                  <a:pt x="230944" y="161308"/>
                  <a:pt x="237647" y="163830"/>
                </a:cubicBezTo>
                <a:cubicBezTo>
                  <a:pt x="239027" y="164141"/>
                  <a:pt x="240459" y="164141"/>
                  <a:pt x="241839" y="163830"/>
                </a:cubicBezTo>
                <a:cubicBezTo>
                  <a:pt x="244887" y="172593"/>
                  <a:pt x="247839" y="181356"/>
                  <a:pt x="250792" y="190024"/>
                </a:cubicBezTo>
                <a:cubicBezTo>
                  <a:pt x="246173" y="193429"/>
                  <a:pt x="243825" y="199116"/>
                  <a:pt x="244696" y="204788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55" name="组合 854">
            <a:extLst>
              <a:ext uri="{FF2B5EF4-FFF2-40B4-BE49-F238E27FC236}">
                <a16:creationId xmlns:a16="http://schemas.microsoft.com/office/drawing/2014/main" id="{0B851659-DDBC-257C-E94B-4A2C63B35C5F}"/>
              </a:ext>
            </a:extLst>
          </p:cNvPr>
          <p:cNvGrpSpPr/>
          <p:nvPr/>
        </p:nvGrpSpPr>
        <p:grpSpPr>
          <a:xfrm>
            <a:off x="-327591" y="4463234"/>
            <a:ext cx="2475340" cy="2139758"/>
            <a:chOff x="291762" y="4919372"/>
            <a:chExt cx="1951215" cy="1686689"/>
          </a:xfrm>
        </p:grpSpPr>
        <p:grpSp>
          <p:nvGrpSpPr>
            <p:cNvPr id="785" name="图形 782">
              <a:extLst>
                <a:ext uri="{FF2B5EF4-FFF2-40B4-BE49-F238E27FC236}">
                  <a16:creationId xmlns:a16="http://schemas.microsoft.com/office/drawing/2014/main" id="{C8A426A6-4D0F-E62A-54F5-0E3E915CE16D}"/>
                </a:ext>
              </a:extLst>
            </p:cNvPr>
            <p:cNvGrpSpPr/>
            <p:nvPr/>
          </p:nvGrpSpPr>
          <p:grpSpPr>
            <a:xfrm flipH="1">
              <a:off x="291762" y="4919372"/>
              <a:ext cx="1951215" cy="1686689"/>
              <a:chOff x="1914029" y="4725724"/>
              <a:chExt cx="1951215" cy="1686689"/>
            </a:xfrm>
          </p:grpSpPr>
          <p:grpSp>
            <p:nvGrpSpPr>
              <p:cNvPr id="786" name="图形 782">
                <a:extLst>
                  <a:ext uri="{FF2B5EF4-FFF2-40B4-BE49-F238E27FC236}">
                    <a16:creationId xmlns:a16="http://schemas.microsoft.com/office/drawing/2014/main" id="{86616DAA-4F58-AD24-DAB2-BFA6AEDC47FB}"/>
                  </a:ext>
                </a:extLst>
              </p:cNvPr>
              <p:cNvGrpSpPr/>
              <p:nvPr/>
            </p:nvGrpSpPr>
            <p:grpSpPr>
              <a:xfrm>
                <a:off x="1914029" y="6002938"/>
                <a:ext cx="1090847" cy="409475"/>
                <a:chOff x="1914029" y="6002938"/>
                <a:chExt cx="1090847" cy="409475"/>
              </a:xfrm>
            </p:grpSpPr>
            <p:sp>
              <p:nvSpPr>
                <p:cNvPr id="787" name="任意多边形: 形状 786">
                  <a:extLst>
                    <a:ext uri="{FF2B5EF4-FFF2-40B4-BE49-F238E27FC236}">
                      <a16:creationId xmlns:a16="http://schemas.microsoft.com/office/drawing/2014/main" id="{C990DEE3-2D98-7EC8-2D71-BCF47133DDD6}"/>
                    </a:ext>
                  </a:extLst>
                </p:cNvPr>
                <p:cNvSpPr/>
                <p:nvPr/>
              </p:nvSpPr>
              <p:spPr>
                <a:xfrm>
                  <a:off x="1914029" y="6025092"/>
                  <a:ext cx="1090847" cy="387321"/>
                </a:xfrm>
                <a:custGeom>
                  <a:avLst/>
                  <a:gdLst>
                    <a:gd name="connsiteX0" fmla="*/ 0 w 1090847"/>
                    <a:gd name="connsiteY0" fmla="*/ 236119 h 387321"/>
                    <a:gd name="connsiteX1" fmla="*/ 383975 w 1090847"/>
                    <a:gd name="connsiteY1" fmla="*/ 250046 h 387321"/>
                    <a:gd name="connsiteX2" fmla="*/ 805353 w 1090847"/>
                    <a:gd name="connsiteY2" fmla="*/ 387322 h 387321"/>
                    <a:gd name="connsiteX3" fmla="*/ 1090847 w 1090847"/>
                    <a:gd name="connsiteY3" fmla="*/ 168277 h 387321"/>
                    <a:gd name="connsiteX4" fmla="*/ 632067 w 1090847"/>
                    <a:gd name="connsiteY4" fmla="*/ 64425 h 387321"/>
                    <a:gd name="connsiteX5" fmla="*/ 325683 w 1090847"/>
                    <a:gd name="connsiteY5" fmla="*/ 1954 h 387321"/>
                    <a:gd name="connsiteX6" fmla="*/ 0 w 1090847"/>
                    <a:gd name="connsiteY6" fmla="*/ 236119 h 387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90847" h="387321">
                      <a:moveTo>
                        <a:pt x="0" y="236119"/>
                      </a:moveTo>
                      <a:cubicBezTo>
                        <a:pt x="0" y="236119"/>
                        <a:pt x="257840" y="190361"/>
                        <a:pt x="383975" y="250046"/>
                      </a:cubicBezTo>
                      <a:cubicBezTo>
                        <a:pt x="383975" y="250046"/>
                        <a:pt x="582130" y="257805"/>
                        <a:pt x="805353" y="387322"/>
                      </a:cubicBezTo>
                      <a:cubicBezTo>
                        <a:pt x="805353" y="387322"/>
                        <a:pt x="1036733" y="193345"/>
                        <a:pt x="1090847" y="168277"/>
                      </a:cubicBezTo>
                      <a:cubicBezTo>
                        <a:pt x="1090847" y="168277"/>
                        <a:pt x="986796" y="43535"/>
                        <a:pt x="632067" y="64425"/>
                      </a:cubicBezTo>
                      <a:cubicBezTo>
                        <a:pt x="632067" y="64425"/>
                        <a:pt x="446446" y="-13166"/>
                        <a:pt x="325683" y="1954"/>
                      </a:cubicBezTo>
                      <a:lnTo>
                        <a:pt x="0" y="236119"/>
                      </a:lnTo>
                      <a:close/>
                    </a:path>
                  </a:pathLst>
                </a:custGeom>
                <a:solidFill>
                  <a:srgbClr val="925F2D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8" name="任意多边形: 形状 787">
                  <a:extLst>
                    <a:ext uri="{FF2B5EF4-FFF2-40B4-BE49-F238E27FC236}">
                      <a16:creationId xmlns:a16="http://schemas.microsoft.com/office/drawing/2014/main" id="{583A75A6-9754-99BA-4CA8-52036B155F0F}"/>
                    </a:ext>
                  </a:extLst>
                </p:cNvPr>
                <p:cNvSpPr/>
                <p:nvPr/>
              </p:nvSpPr>
              <p:spPr>
                <a:xfrm>
                  <a:off x="1914029" y="6027046"/>
                  <a:ext cx="1084281" cy="371640"/>
                </a:xfrm>
                <a:custGeom>
                  <a:avLst/>
                  <a:gdLst>
                    <a:gd name="connsiteX0" fmla="*/ 383975 w 1084281"/>
                    <a:gd name="connsiteY0" fmla="*/ 248092 h 371640"/>
                    <a:gd name="connsiteX1" fmla="*/ 0 w 1084281"/>
                    <a:gd name="connsiteY1" fmla="*/ 220438 h 371640"/>
                    <a:gd name="connsiteX2" fmla="*/ 325683 w 1084281"/>
                    <a:gd name="connsiteY2" fmla="*/ 0 h 371640"/>
                    <a:gd name="connsiteX3" fmla="*/ 632067 w 1084281"/>
                    <a:gd name="connsiteY3" fmla="*/ 62471 h 371640"/>
                    <a:gd name="connsiteX4" fmla="*/ 1084282 w 1084281"/>
                    <a:gd name="connsiteY4" fmla="*/ 147025 h 371640"/>
                    <a:gd name="connsiteX5" fmla="*/ 809929 w 1084281"/>
                    <a:gd name="connsiteY5" fmla="*/ 371640 h 371640"/>
                    <a:gd name="connsiteX6" fmla="*/ 383975 w 1084281"/>
                    <a:gd name="connsiteY6" fmla="*/ 248092 h 371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84281" h="371640">
                      <a:moveTo>
                        <a:pt x="383975" y="248092"/>
                      </a:moveTo>
                      <a:cubicBezTo>
                        <a:pt x="383975" y="248092"/>
                        <a:pt x="275945" y="156574"/>
                        <a:pt x="0" y="220438"/>
                      </a:cubicBezTo>
                      <a:lnTo>
                        <a:pt x="325683" y="0"/>
                      </a:lnTo>
                      <a:lnTo>
                        <a:pt x="632067" y="62471"/>
                      </a:lnTo>
                      <a:cubicBezTo>
                        <a:pt x="632067" y="62471"/>
                        <a:pt x="937456" y="25068"/>
                        <a:pt x="1084282" y="147025"/>
                      </a:cubicBezTo>
                      <a:cubicBezTo>
                        <a:pt x="1084282" y="147025"/>
                        <a:pt x="893886" y="284699"/>
                        <a:pt x="809929" y="371640"/>
                      </a:cubicBezTo>
                      <a:cubicBezTo>
                        <a:pt x="809929" y="371441"/>
                        <a:pt x="581732" y="224417"/>
                        <a:pt x="383975" y="248092"/>
                      </a:cubicBezTo>
                      <a:close/>
                    </a:path>
                  </a:pathLst>
                </a:custGeom>
                <a:solidFill>
                  <a:srgbClr val="E4C2A3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89" name="图形 782">
                  <a:extLst>
                    <a:ext uri="{FF2B5EF4-FFF2-40B4-BE49-F238E27FC236}">
                      <a16:creationId xmlns:a16="http://schemas.microsoft.com/office/drawing/2014/main" id="{DFFC7CEF-27DB-354F-96CF-2632DB719A8E}"/>
                    </a:ext>
                  </a:extLst>
                </p:cNvPr>
                <p:cNvGrpSpPr/>
                <p:nvPr/>
              </p:nvGrpSpPr>
              <p:grpSpPr>
                <a:xfrm>
                  <a:off x="1914029" y="6002938"/>
                  <a:ext cx="1079905" cy="357554"/>
                  <a:chOff x="1914029" y="6002938"/>
                  <a:chExt cx="1079905" cy="357554"/>
                </a:xfrm>
              </p:grpSpPr>
              <p:sp>
                <p:nvSpPr>
                  <p:cNvPr id="790" name="任意多边形: 形状 789">
                    <a:extLst>
                      <a:ext uri="{FF2B5EF4-FFF2-40B4-BE49-F238E27FC236}">
                        <a16:creationId xmlns:a16="http://schemas.microsoft.com/office/drawing/2014/main" id="{43D22308-2808-E9EC-1FC8-AA5512C7C467}"/>
                      </a:ext>
                    </a:extLst>
                  </p:cNvPr>
                  <p:cNvSpPr/>
                  <p:nvPr/>
                </p:nvSpPr>
                <p:spPr>
                  <a:xfrm>
                    <a:off x="2298004" y="6053467"/>
                    <a:ext cx="695929" cy="307024"/>
                  </a:xfrm>
                  <a:custGeom>
                    <a:avLst/>
                    <a:gdLst>
                      <a:gd name="connsiteX0" fmla="*/ 243914 w 695929"/>
                      <a:gd name="connsiteY0" fmla="*/ 22520 h 307024"/>
                      <a:gd name="connsiteX1" fmla="*/ 0 w 695929"/>
                      <a:gd name="connsiteY1" fmla="*/ 221670 h 307024"/>
                      <a:gd name="connsiteX2" fmla="*/ 242123 w 695929"/>
                      <a:gd name="connsiteY2" fmla="*/ 227639 h 307024"/>
                      <a:gd name="connsiteX3" fmla="*/ 432519 w 695929"/>
                      <a:gd name="connsiteY3" fmla="*/ 307020 h 307024"/>
                      <a:gd name="connsiteX4" fmla="*/ 695930 w 695929"/>
                      <a:gd name="connsiteY4" fmla="*/ 99116 h 307024"/>
                      <a:gd name="connsiteX5" fmla="*/ 243914 w 695929"/>
                      <a:gd name="connsiteY5" fmla="*/ 22520 h 3070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95929" h="307024">
                        <a:moveTo>
                          <a:pt x="243914" y="22520"/>
                        </a:moveTo>
                        <a:lnTo>
                          <a:pt x="0" y="221670"/>
                        </a:lnTo>
                        <a:cubicBezTo>
                          <a:pt x="0" y="221670"/>
                          <a:pt x="94303" y="184267"/>
                          <a:pt x="242123" y="227639"/>
                        </a:cubicBezTo>
                        <a:cubicBezTo>
                          <a:pt x="389944" y="271010"/>
                          <a:pt x="429734" y="306224"/>
                          <a:pt x="432519" y="307020"/>
                        </a:cubicBezTo>
                        <a:cubicBezTo>
                          <a:pt x="435304" y="308015"/>
                          <a:pt x="625700" y="138906"/>
                          <a:pt x="695930" y="99116"/>
                        </a:cubicBezTo>
                        <a:cubicBezTo>
                          <a:pt x="695731" y="99116"/>
                          <a:pt x="475691" y="-56861"/>
                          <a:pt x="243914" y="22520"/>
                        </a:cubicBezTo>
                        <a:close/>
                      </a:path>
                    </a:pathLst>
                  </a:custGeom>
                  <a:solidFill>
                    <a:srgbClr val="FFE8C9"/>
                  </a:solidFill>
                  <a:ln w="19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1" name="任意多边形: 形状 790">
                    <a:extLst>
                      <a:ext uri="{FF2B5EF4-FFF2-40B4-BE49-F238E27FC236}">
                        <a16:creationId xmlns:a16="http://schemas.microsoft.com/office/drawing/2014/main" id="{3ADE1CEC-C442-799A-A1F0-18669B82C15E}"/>
                      </a:ext>
                    </a:extLst>
                  </p:cNvPr>
                  <p:cNvSpPr/>
                  <p:nvPr/>
                </p:nvSpPr>
                <p:spPr>
                  <a:xfrm>
                    <a:off x="1914029" y="6002938"/>
                    <a:ext cx="627690" cy="272398"/>
                  </a:xfrm>
                  <a:custGeom>
                    <a:avLst/>
                    <a:gdLst>
                      <a:gd name="connsiteX0" fmla="*/ 322101 w 627690"/>
                      <a:gd name="connsiteY0" fmla="*/ 7396 h 272398"/>
                      <a:gd name="connsiteX1" fmla="*/ 0 w 627690"/>
                      <a:gd name="connsiteY1" fmla="*/ 224651 h 272398"/>
                      <a:gd name="connsiteX2" fmla="*/ 224019 w 627690"/>
                      <a:gd name="connsiteY2" fmla="*/ 199782 h 272398"/>
                      <a:gd name="connsiteX3" fmla="*/ 383776 w 627690"/>
                      <a:gd name="connsiteY3" fmla="*/ 272399 h 272398"/>
                      <a:gd name="connsiteX4" fmla="*/ 627690 w 627690"/>
                      <a:gd name="connsiteY4" fmla="*/ 73249 h 272398"/>
                      <a:gd name="connsiteX5" fmla="*/ 322101 w 627690"/>
                      <a:gd name="connsiteY5" fmla="*/ 7396 h 272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7690" h="272398">
                        <a:moveTo>
                          <a:pt x="322101" y="7396"/>
                        </a:moveTo>
                        <a:lnTo>
                          <a:pt x="0" y="224651"/>
                        </a:lnTo>
                        <a:cubicBezTo>
                          <a:pt x="0" y="224651"/>
                          <a:pt x="124344" y="193017"/>
                          <a:pt x="224019" y="199782"/>
                        </a:cubicBezTo>
                        <a:cubicBezTo>
                          <a:pt x="292458" y="204358"/>
                          <a:pt x="366268" y="234001"/>
                          <a:pt x="383776" y="272399"/>
                        </a:cubicBezTo>
                        <a:lnTo>
                          <a:pt x="627690" y="73249"/>
                        </a:lnTo>
                        <a:cubicBezTo>
                          <a:pt x="627889" y="73050"/>
                          <a:pt x="501157" y="-27619"/>
                          <a:pt x="322101" y="7396"/>
                        </a:cubicBezTo>
                        <a:close/>
                      </a:path>
                    </a:pathLst>
                  </a:custGeom>
                  <a:solidFill>
                    <a:srgbClr val="FFF2E1"/>
                  </a:solidFill>
                  <a:ln w="1982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792" name="图形 782">
                <a:extLst>
                  <a:ext uri="{FF2B5EF4-FFF2-40B4-BE49-F238E27FC236}">
                    <a16:creationId xmlns:a16="http://schemas.microsoft.com/office/drawing/2014/main" id="{91EC9FA6-A093-04F8-DDA2-0DF4C8ECA7AD}"/>
                  </a:ext>
                </a:extLst>
              </p:cNvPr>
              <p:cNvGrpSpPr/>
              <p:nvPr/>
            </p:nvGrpSpPr>
            <p:grpSpPr>
              <a:xfrm>
                <a:off x="3404369" y="5451984"/>
                <a:ext cx="460874" cy="440174"/>
                <a:chOff x="3404369" y="5451984"/>
                <a:chExt cx="460874" cy="440174"/>
              </a:xfrm>
            </p:grpSpPr>
            <p:sp>
              <p:nvSpPr>
                <p:cNvPr id="793" name="任意多边形: 形状 792">
                  <a:extLst>
                    <a:ext uri="{FF2B5EF4-FFF2-40B4-BE49-F238E27FC236}">
                      <a16:creationId xmlns:a16="http://schemas.microsoft.com/office/drawing/2014/main" id="{7B9AF239-9355-B01D-F239-484901C22DC3}"/>
                    </a:ext>
                  </a:extLst>
                </p:cNvPr>
                <p:cNvSpPr/>
                <p:nvPr/>
              </p:nvSpPr>
              <p:spPr>
                <a:xfrm>
                  <a:off x="3404369" y="5451988"/>
                  <a:ext cx="460874" cy="440169"/>
                </a:xfrm>
                <a:custGeom>
                  <a:avLst/>
                  <a:gdLst>
                    <a:gd name="connsiteX0" fmla="*/ 0 w 460874"/>
                    <a:gd name="connsiteY0" fmla="*/ 253155 h 440169"/>
                    <a:gd name="connsiteX1" fmla="*/ 231579 w 460874"/>
                    <a:gd name="connsiteY1" fmla="*/ 270464 h 440169"/>
                    <a:gd name="connsiteX2" fmla="*/ 444058 w 460874"/>
                    <a:gd name="connsiteY2" fmla="*/ 289 h 440169"/>
                    <a:gd name="connsiteX3" fmla="*/ 286091 w 460874"/>
                    <a:gd name="connsiteY3" fmla="*/ 384662 h 440169"/>
                    <a:gd name="connsiteX4" fmla="*/ 69036 w 460874"/>
                    <a:gd name="connsiteY4" fmla="*/ 440169 h 440169"/>
                    <a:gd name="connsiteX5" fmla="*/ 0 w 460874"/>
                    <a:gd name="connsiteY5" fmla="*/ 253155 h 440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0874" h="440169">
                      <a:moveTo>
                        <a:pt x="0" y="253155"/>
                      </a:moveTo>
                      <a:cubicBezTo>
                        <a:pt x="0" y="253155"/>
                        <a:pt x="187213" y="290359"/>
                        <a:pt x="231579" y="270464"/>
                      </a:cubicBezTo>
                      <a:cubicBezTo>
                        <a:pt x="275945" y="250569"/>
                        <a:pt x="373033" y="-9858"/>
                        <a:pt x="444058" y="289"/>
                      </a:cubicBezTo>
                      <a:cubicBezTo>
                        <a:pt x="515283" y="10435"/>
                        <a:pt x="340604" y="328359"/>
                        <a:pt x="286091" y="384662"/>
                      </a:cubicBezTo>
                      <a:cubicBezTo>
                        <a:pt x="231579" y="440965"/>
                        <a:pt x="69036" y="440169"/>
                        <a:pt x="69036" y="440169"/>
                      </a:cubicBezTo>
                      <a:cubicBezTo>
                        <a:pt x="69036" y="440169"/>
                        <a:pt x="43769" y="298914"/>
                        <a:pt x="0" y="253155"/>
                      </a:cubicBezTo>
                      <a:close/>
                    </a:path>
                  </a:pathLst>
                </a:custGeom>
                <a:solidFill>
                  <a:srgbClr val="F1C7A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4" name="任意多边形: 形状 793">
                  <a:extLst>
                    <a:ext uri="{FF2B5EF4-FFF2-40B4-BE49-F238E27FC236}">
                      <a16:creationId xmlns:a16="http://schemas.microsoft.com/office/drawing/2014/main" id="{5ED3D85B-7463-A749-D945-C3CC0100F0FB}"/>
                    </a:ext>
                  </a:extLst>
                </p:cNvPr>
                <p:cNvSpPr/>
                <p:nvPr/>
              </p:nvSpPr>
              <p:spPr>
                <a:xfrm>
                  <a:off x="3700010" y="5451984"/>
                  <a:ext cx="165019" cy="225306"/>
                </a:xfrm>
                <a:custGeom>
                  <a:avLst/>
                  <a:gdLst>
                    <a:gd name="connsiteX0" fmla="*/ 71821 w 165019"/>
                    <a:gd name="connsiteY0" fmla="*/ 208396 h 225306"/>
                    <a:gd name="connsiteX1" fmla="*/ 91319 w 165019"/>
                    <a:gd name="connsiteY1" fmla="*/ 225307 h 225306"/>
                    <a:gd name="connsiteX2" fmla="*/ 148218 w 165019"/>
                    <a:gd name="connsiteY2" fmla="*/ 293 h 225306"/>
                    <a:gd name="connsiteX3" fmla="*/ 0 w 165019"/>
                    <a:gd name="connsiteY3" fmla="*/ 180145 h 225306"/>
                    <a:gd name="connsiteX4" fmla="*/ 71821 w 165019"/>
                    <a:gd name="connsiteY4" fmla="*/ 208396 h 225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5019" h="225306">
                      <a:moveTo>
                        <a:pt x="71821" y="208396"/>
                      </a:moveTo>
                      <a:cubicBezTo>
                        <a:pt x="78586" y="213767"/>
                        <a:pt x="85151" y="219338"/>
                        <a:pt x="91319" y="225307"/>
                      </a:cubicBezTo>
                      <a:cubicBezTo>
                        <a:pt x="145831" y="121255"/>
                        <a:pt x="190595" y="6461"/>
                        <a:pt x="148218" y="293"/>
                      </a:cubicBezTo>
                      <a:cubicBezTo>
                        <a:pt x="102460" y="-6272"/>
                        <a:pt x="46157" y="98774"/>
                        <a:pt x="0" y="180145"/>
                      </a:cubicBezTo>
                      <a:cubicBezTo>
                        <a:pt x="26460" y="183129"/>
                        <a:pt x="48544" y="190092"/>
                        <a:pt x="71821" y="208396"/>
                      </a:cubicBezTo>
                      <a:close/>
                    </a:path>
                  </a:pathLst>
                </a:custGeom>
                <a:solidFill>
                  <a:srgbClr val="8CCBC1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5" name="任意多边形: 形状 794">
                  <a:extLst>
                    <a:ext uri="{FF2B5EF4-FFF2-40B4-BE49-F238E27FC236}">
                      <a16:creationId xmlns:a16="http://schemas.microsoft.com/office/drawing/2014/main" id="{5C078136-41DC-C28D-0AC6-C1D5849EB178}"/>
                    </a:ext>
                  </a:extLst>
                </p:cNvPr>
                <p:cNvSpPr/>
                <p:nvPr/>
              </p:nvSpPr>
              <p:spPr>
                <a:xfrm>
                  <a:off x="3716324" y="5586370"/>
                  <a:ext cx="94302" cy="67245"/>
                </a:xfrm>
                <a:custGeom>
                  <a:avLst/>
                  <a:gdLst>
                    <a:gd name="connsiteX0" fmla="*/ 9749 w 94302"/>
                    <a:gd name="connsiteY0" fmla="*/ 0 h 67245"/>
                    <a:gd name="connsiteX1" fmla="*/ 0 w 94302"/>
                    <a:gd name="connsiteY1" fmla="*/ 17110 h 67245"/>
                    <a:gd name="connsiteX2" fmla="*/ 87141 w 94302"/>
                    <a:gd name="connsiteY2" fmla="*/ 67245 h 67245"/>
                    <a:gd name="connsiteX3" fmla="*/ 94303 w 94302"/>
                    <a:gd name="connsiteY3" fmla="*/ 52523 h 67245"/>
                    <a:gd name="connsiteX4" fmla="*/ 9749 w 94302"/>
                    <a:gd name="connsiteY4" fmla="*/ 0 h 67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302" h="67245">
                      <a:moveTo>
                        <a:pt x="9749" y="0"/>
                      </a:moveTo>
                      <a:cubicBezTo>
                        <a:pt x="6565" y="5770"/>
                        <a:pt x="3183" y="11539"/>
                        <a:pt x="0" y="17110"/>
                      </a:cubicBezTo>
                      <a:cubicBezTo>
                        <a:pt x="34021" y="22680"/>
                        <a:pt x="63266" y="42178"/>
                        <a:pt x="87141" y="67245"/>
                      </a:cubicBezTo>
                      <a:cubicBezTo>
                        <a:pt x="89528" y="62272"/>
                        <a:pt x="92114" y="57497"/>
                        <a:pt x="94303" y="52523"/>
                      </a:cubicBezTo>
                      <a:cubicBezTo>
                        <a:pt x="72020" y="25665"/>
                        <a:pt x="43570" y="2984"/>
                        <a:pt x="9749" y="0"/>
                      </a:cubicBezTo>
                      <a:close/>
                    </a:path>
                  </a:pathLst>
                </a:custGeom>
                <a:solidFill>
                  <a:srgbClr val="127DC2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6" name="任意多边形: 形状 795">
                  <a:extLst>
                    <a:ext uri="{FF2B5EF4-FFF2-40B4-BE49-F238E27FC236}">
                      <a16:creationId xmlns:a16="http://schemas.microsoft.com/office/drawing/2014/main" id="{7242143E-CAF5-F703-E8A1-2826DB6E3D1B}"/>
                    </a:ext>
                  </a:extLst>
                </p:cNvPr>
                <p:cNvSpPr/>
                <p:nvPr/>
              </p:nvSpPr>
              <p:spPr>
                <a:xfrm>
                  <a:off x="3742387" y="5451994"/>
                  <a:ext cx="122644" cy="156260"/>
                </a:xfrm>
                <a:custGeom>
                  <a:avLst/>
                  <a:gdLst>
                    <a:gd name="connsiteX0" fmla="*/ 82763 w 122644"/>
                    <a:gd name="connsiteY0" fmla="*/ 156261 h 156260"/>
                    <a:gd name="connsiteX1" fmla="*/ 105842 w 122644"/>
                    <a:gd name="connsiteY1" fmla="*/ 283 h 156260"/>
                    <a:gd name="connsiteX2" fmla="*/ 0 w 122644"/>
                    <a:gd name="connsiteY2" fmla="*/ 106523 h 156260"/>
                    <a:gd name="connsiteX3" fmla="*/ 82763 w 122644"/>
                    <a:gd name="connsiteY3" fmla="*/ 156261 h 156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644" h="156260">
                      <a:moveTo>
                        <a:pt x="82763" y="156261"/>
                      </a:moveTo>
                      <a:cubicBezTo>
                        <a:pt x="118973" y="75885"/>
                        <a:pt x="138868" y="5058"/>
                        <a:pt x="105842" y="283"/>
                      </a:cubicBezTo>
                      <a:cubicBezTo>
                        <a:pt x="73413" y="-4293"/>
                        <a:pt x="35612" y="47236"/>
                        <a:pt x="0" y="106523"/>
                      </a:cubicBezTo>
                      <a:cubicBezTo>
                        <a:pt x="34021" y="101947"/>
                        <a:pt x="64659" y="127612"/>
                        <a:pt x="82763" y="156261"/>
                      </a:cubicBezTo>
                      <a:close/>
                    </a:path>
                  </a:pathLst>
                </a:custGeom>
                <a:solidFill>
                  <a:srgbClr val="E23127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7" name="任意多边形: 形状 796">
                  <a:extLst>
                    <a:ext uri="{FF2B5EF4-FFF2-40B4-BE49-F238E27FC236}">
                      <a16:creationId xmlns:a16="http://schemas.microsoft.com/office/drawing/2014/main" id="{31ADFBA2-901A-04B3-A446-45A6A0AC62CF}"/>
                    </a:ext>
                  </a:extLst>
                </p:cNvPr>
                <p:cNvSpPr/>
                <p:nvPr/>
              </p:nvSpPr>
              <p:spPr>
                <a:xfrm>
                  <a:off x="3696031" y="5622977"/>
                  <a:ext cx="99873" cy="64261"/>
                </a:xfrm>
                <a:custGeom>
                  <a:avLst/>
                  <a:gdLst>
                    <a:gd name="connsiteX0" fmla="*/ 9351 w 99873"/>
                    <a:gd name="connsiteY0" fmla="*/ 0 h 64261"/>
                    <a:gd name="connsiteX1" fmla="*/ 0 w 99873"/>
                    <a:gd name="connsiteY1" fmla="*/ 16314 h 64261"/>
                    <a:gd name="connsiteX2" fmla="*/ 65853 w 99873"/>
                    <a:gd name="connsiteY2" fmla="*/ 42774 h 64261"/>
                    <a:gd name="connsiteX3" fmla="*/ 90125 w 99873"/>
                    <a:gd name="connsiteY3" fmla="*/ 64261 h 64261"/>
                    <a:gd name="connsiteX4" fmla="*/ 99873 w 99873"/>
                    <a:gd name="connsiteY4" fmla="*/ 45560 h 64261"/>
                    <a:gd name="connsiteX5" fmla="*/ 9351 w 99873"/>
                    <a:gd name="connsiteY5" fmla="*/ 0 h 64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9873" h="64261">
                      <a:moveTo>
                        <a:pt x="9351" y="0"/>
                      </a:moveTo>
                      <a:cubicBezTo>
                        <a:pt x="6167" y="5571"/>
                        <a:pt x="3183" y="10942"/>
                        <a:pt x="0" y="16314"/>
                      </a:cubicBezTo>
                      <a:cubicBezTo>
                        <a:pt x="22879" y="19895"/>
                        <a:pt x="44764" y="28649"/>
                        <a:pt x="65853" y="42774"/>
                      </a:cubicBezTo>
                      <a:cubicBezTo>
                        <a:pt x="75203" y="49141"/>
                        <a:pt x="83161" y="56303"/>
                        <a:pt x="90125" y="64261"/>
                      </a:cubicBezTo>
                      <a:cubicBezTo>
                        <a:pt x="93507" y="58094"/>
                        <a:pt x="96690" y="51926"/>
                        <a:pt x="99873" y="45560"/>
                      </a:cubicBezTo>
                      <a:cubicBezTo>
                        <a:pt x="74607" y="20492"/>
                        <a:pt x="45958" y="1194"/>
                        <a:pt x="9351" y="0"/>
                      </a:cubicBezTo>
                      <a:close/>
                    </a:path>
                  </a:pathLst>
                </a:custGeom>
                <a:solidFill>
                  <a:srgbClr val="127DC2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8" name="任意多边形: 形状 797">
                  <a:extLst>
                    <a:ext uri="{FF2B5EF4-FFF2-40B4-BE49-F238E27FC236}">
                      <a16:creationId xmlns:a16="http://schemas.microsoft.com/office/drawing/2014/main" id="{79FEC0E6-DCDA-95FD-FA64-8113D06EF71F}"/>
                    </a:ext>
                  </a:extLst>
                </p:cNvPr>
                <p:cNvSpPr/>
                <p:nvPr/>
              </p:nvSpPr>
              <p:spPr>
                <a:xfrm>
                  <a:off x="3814598" y="5538769"/>
                  <a:ext cx="21144" cy="39951"/>
                </a:xfrm>
                <a:custGeom>
                  <a:avLst/>
                  <a:gdLst>
                    <a:gd name="connsiteX0" fmla="*/ 6573 w 21144"/>
                    <a:gd name="connsiteY0" fmla="*/ 20942 h 39951"/>
                    <a:gd name="connsiteX1" fmla="*/ 20898 w 21144"/>
                    <a:gd name="connsiteY1" fmla="*/ 848 h 39951"/>
                    <a:gd name="connsiteX2" fmla="*/ 19903 w 21144"/>
                    <a:gd name="connsiteY2" fmla="*/ 52 h 39951"/>
                    <a:gd name="connsiteX3" fmla="*/ 605 w 21144"/>
                    <a:gd name="connsiteY3" fmla="*/ 19748 h 39951"/>
                    <a:gd name="connsiteX4" fmla="*/ 207 w 21144"/>
                    <a:gd name="connsiteY4" fmla="*/ 22732 h 39951"/>
                    <a:gd name="connsiteX5" fmla="*/ 18113 w 21144"/>
                    <a:gd name="connsiteY5" fmla="*/ 39643 h 39951"/>
                    <a:gd name="connsiteX6" fmla="*/ 21097 w 21144"/>
                    <a:gd name="connsiteY6" fmla="*/ 37852 h 39951"/>
                    <a:gd name="connsiteX7" fmla="*/ 6573 w 21144"/>
                    <a:gd name="connsiteY7" fmla="*/ 20942 h 39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144" h="39951">
                      <a:moveTo>
                        <a:pt x="6573" y="20942"/>
                      </a:moveTo>
                      <a:cubicBezTo>
                        <a:pt x="9558" y="13381"/>
                        <a:pt x="17715" y="8209"/>
                        <a:pt x="20898" y="848"/>
                      </a:cubicBezTo>
                      <a:cubicBezTo>
                        <a:pt x="21097" y="251"/>
                        <a:pt x="20500" y="-147"/>
                        <a:pt x="19903" y="52"/>
                      </a:cubicBezTo>
                      <a:cubicBezTo>
                        <a:pt x="12940" y="5423"/>
                        <a:pt x="5977" y="12785"/>
                        <a:pt x="605" y="19748"/>
                      </a:cubicBezTo>
                      <a:cubicBezTo>
                        <a:pt x="8" y="20544"/>
                        <a:pt x="-191" y="21936"/>
                        <a:pt x="207" y="22732"/>
                      </a:cubicBezTo>
                      <a:cubicBezTo>
                        <a:pt x="4186" y="29298"/>
                        <a:pt x="11547" y="35863"/>
                        <a:pt x="18113" y="39643"/>
                      </a:cubicBezTo>
                      <a:cubicBezTo>
                        <a:pt x="19306" y="40439"/>
                        <a:pt x="21495" y="39643"/>
                        <a:pt x="21097" y="37852"/>
                      </a:cubicBezTo>
                      <a:cubicBezTo>
                        <a:pt x="19505" y="31088"/>
                        <a:pt x="11746" y="25915"/>
                        <a:pt x="6573" y="20942"/>
                      </a:cubicBezTo>
                      <a:close/>
                    </a:path>
                  </a:pathLst>
                </a:custGeom>
                <a:solidFill>
                  <a:srgbClr val="962620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9" name="任意多边形: 形状 798">
                  <a:extLst>
                    <a:ext uri="{FF2B5EF4-FFF2-40B4-BE49-F238E27FC236}">
                      <a16:creationId xmlns:a16="http://schemas.microsoft.com/office/drawing/2014/main" id="{D0E3C6ED-E48F-0822-3D2F-E5C85A827F8E}"/>
                    </a:ext>
                  </a:extLst>
                </p:cNvPr>
                <p:cNvSpPr/>
                <p:nvPr/>
              </p:nvSpPr>
              <p:spPr>
                <a:xfrm>
                  <a:off x="3843721" y="5501918"/>
                  <a:ext cx="16263" cy="17781"/>
                </a:xfrm>
                <a:custGeom>
                  <a:avLst/>
                  <a:gdLst>
                    <a:gd name="connsiteX0" fmla="*/ 14256 w 16263"/>
                    <a:gd name="connsiteY0" fmla="*/ 6065 h 17781"/>
                    <a:gd name="connsiteX1" fmla="*/ 12068 w 16263"/>
                    <a:gd name="connsiteY1" fmla="*/ 7060 h 17781"/>
                    <a:gd name="connsiteX2" fmla="*/ 8487 w 16263"/>
                    <a:gd name="connsiteY2" fmla="*/ 494 h 17781"/>
                    <a:gd name="connsiteX3" fmla="*/ 6497 w 16263"/>
                    <a:gd name="connsiteY3" fmla="*/ 1688 h 17781"/>
                    <a:gd name="connsiteX4" fmla="*/ 8885 w 16263"/>
                    <a:gd name="connsiteY4" fmla="*/ 8651 h 17781"/>
                    <a:gd name="connsiteX5" fmla="*/ 330 w 16263"/>
                    <a:gd name="connsiteY5" fmla="*/ 13426 h 17781"/>
                    <a:gd name="connsiteX6" fmla="*/ 1125 w 16263"/>
                    <a:gd name="connsiteY6" fmla="*/ 14819 h 17781"/>
                    <a:gd name="connsiteX7" fmla="*/ 9680 w 16263"/>
                    <a:gd name="connsiteY7" fmla="*/ 11437 h 17781"/>
                    <a:gd name="connsiteX8" fmla="*/ 12466 w 16263"/>
                    <a:gd name="connsiteY8" fmla="*/ 17206 h 17781"/>
                    <a:gd name="connsiteX9" fmla="*/ 15251 w 16263"/>
                    <a:gd name="connsiteY9" fmla="*/ 16013 h 17781"/>
                    <a:gd name="connsiteX10" fmla="*/ 13261 w 16263"/>
                    <a:gd name="connsiteY10" fmla="*/ 9646 h 17781"/>
                    <a:gd name="connsiteX11" fmla="*/ 15649 w 16263"/>
                    <a:gd name="connsiteY11" fmla="*/ 8254 h 17781"/>
                    <a:gd name="connsiteX12" fmla="*/ 14256 w 16263"/>
                    <a:gd name="connsiteY12" fmla="*/ 6065 h 17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263" h="17781">
                      <a:moveTo>
                        <a:pt x="14256" y="6065"/>
                      </a:moveTo>
                      <a:cubicBezTo>
                        <a:pt x="13460" y="6463"/>
                        <a:pt x="12863" y="6861"/>
                        <a:pt x="12068" y="7060"/>
                      </a:cubicBezTo>
                      <a:cubicBezTo>
                        <a:pt x="11073" y="4871"/>
                        <a:pt x="9680" y="2683"/>
                        <a:pt x="8487" y="494"/>
                      </a:cubicBezTo>
                      <a:cubicBezTo>
                        <a:pt x="7691" y="-699"/>
                        <a:pt x="6099" y="494"/>
                        <a:pt x="6497" y="1688"/>
                      </a:cubicBezTo>
                      <a:cubicBezTo>
                        <a:pt x="7492" y="3877"/>
                        <a:pt x="8089" y="6264"/>
                        <a:pt x="8885" y="8651"/>
                      </a:cubicBezTo>
                      <a:cubicBezTo>
                        <a:pt x="5900" y="10243"/>
                        <a:pt x="3115" y="11636"/>
                        <a:pt x="330" y="13426"/>
                      </a:cubicBezTo>
                      <a:cubicBezTo>
                        <a:pt x="-466" y="14023"/>
                        <a:pt x="330" y="15217"/>
                        <a:pt x="1125" y="14819"/>
                      </a:cubicBezTo>
                      <a:cubicBezTo>
                        <a:pt x="3911" y="13625"/>
                        <a:pt x="6895" y="12630"/>
                        <a:pt x="9680" y="11437"/>
                      </a:cubicBezTo>
                      <a:cubicBezTo>
                        <a:pt x="10277" y="13426"/>
                        <a:pt x="11073" y="15615"/>
                        <a:pt x="12466" y="17206"/>
                      </a:cubicBezTo>
                      <a:cubicBezTo>
                        <a:pt x="13460" y="18400"/>
                        <a:pt x="15251" y="17604"/>
                        <a:pt x="15251" y="16013"/>
                      </a:cubicBezTo>
                      <a:cubicBezTo>
                        <a:pt x="15052" y="13824"/>
                        <a:pt x="14057" y="11636"/>
                        <a:pt x="13261" y="9646"/>
                      </a:cubicBezTo>
                      <a:cubicBezTo>
                        <a:pt x="14057" y="9248"/>
                        <a:pt x="14853" y="8850"/>
                        <a:pt x="15649" y="8254"/>
                      </a:cubicBezTo>
                      <a:cubicBezTo>
                        <a:pt x="17041" y="7458"/>
                        <a:pt x="15848" y="5468"/>
                        <a:pt x="14256" y="6065"/>
                      </a:cubicBezTo>
                      <a:close/>
                    </a:path>
                  </a:pathLst>
                </a:custGeom>
                <a:solidFill>
                  <a:srgbClr val="FBF8F9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0" name="任意多边形: 形状 799">
                  <a:extLst>
                    <a:ext uri="{FF2B5EF4-FFF2-40B4-BE49-F238E27FC236}">
                      <a16:creationId xmlns:a16="http://schemas.microsoft.com/office/drawing/2014/main" id="{184DB799-6A0A-4051-0E0F-714D74A58C26}"/>
                    </a:ext>
                  </a:extLst>
                </p:cNvPr>
                <p:cNvSpPr/>
                <p:nvPr/>
              </p:nvSpPr>
              <p:spPr>
                <a:xfrm>
                  <a:off x="3836635" y="5526367"/>
                  <a:ext cx="19863" cy="21576"/>
                </a:xfrm>
                <a:custGeom>
                  <a:avLst/>
                  <a:gdLst>
                    <a:gd name="connsiteX0" fmla="*/ 19551 w 19863"/>
                    <a:gd name="connsiteY0" fmla="*/ 2506 h 21576"/>
                    <a:gd name="connsiteX1" fmla="*/ 17760 w 19863"/>
                    <a:gd name="connsiteY1" fmla="*/ 119 h 21576"/>
                    <a:gd name="connsiteX2" fmla="*/ 7415 w 19863"/>
                    <a:gd name="connsiteY2" fmla="*/ 7480 h 21576"/>
                    <a:gd name="connsiteX3" fmla="*/ 4431 w 19863"/>
                    <a:gd name="connsiteY3" fmla="*/ 2307 h 21576"/>
                    <a:gd name="connsiteX4" fmla="*/ 3436 w 19863"/>
                    <a:gd name="connsiteY4" fmla="*/ 2506 h 21576"/>
                    <a:gd name="connsiteX5" fmla="*/ 5624 w 19863"/>
                    <a:gd name="connsiteY5" fmla="*/ 8872 h 21576"/>
                    <a:gd name="connsiteX6" fmla="*/ 651 w 19863"/>
                    <a:gd name="connsiteY6" fmla="*/ 12056 h 21576"/>
                    <a:gd name="connsiteX7" fmla="*/ 1247 w 19863"/>
                    <a:gd name="connsiteY7" fmla="*/ 14244 h 21576"/>
                    <a:gd name="connsiteX8" fmla="*/ 6818 w 19863"/>
                    <a:gd name="connsiteY8" fmla="*/ 11658 h 21576"/>
                    <a:gd name="connsiteX9" fmla="*/ 7017 w 19863"/>
                    <a:gd name="connsiteY9" fmla="*/ 12056 h 21576"/>
                    <a:gd name="connsiteX10" fmla="*/ 11593 w 19863"/>
                    <a:gd name="connsiteY10" fmla="*/ 21207 h 21576"/>
                    <a:gd name="connsiteX11" fmla="*/ 13383 w 19863"/>
                    <a:gd name="connsiteY11" fmla="*/ 20412 h 21576"/>
                    <a:gd name="connsiteX12" fmla="*/ 9206 w 19863"/>
                    <a:gd name="connsiteY12" fmla="*/ 10066 h 21576"/>
                    <a:gd name="connsiteX13" fmla="*/ 10001 w 19863"/>
                    <a:gd name="connsiteY13" fmla="*/ 9469 h 21576"/>
                    <a:gd name="connsiteX14" fmla="*/ 19551 w 19863"/>
                    <a:gd name="connsiteY14" fmla="*/ 2506 h 21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9863" h="21576">
                      <a:moveTo>
                        <a:pt x="19551" y="2506"/>
                      </a:moveTo>
                      <a:cubicBezTo>
                        <a:pt x="20546" y="1312"/>
                        <a:pt x="18954" y="-478"/>
                        <a:pt x="17760" y="119"/>
                      </a:cubicBezTo>
                      <a:cubicBezTo>
                        <a:pt x="13781" y="1909"/>
                        <a:pt x="10797" y="4893"/>
                        <a:pt x="7415" y="7480"/>
                      </a:cubicBezTo>
                      <a:cubicBezTo>
                        <a:pt x="6221" y="5689"/>
                        <a:pt x="5227" y="3899"/>
                        <a:pt x="4431" y="2307"/>
                      </a:cubicBezTo>
                      <a:cubicBezTo>
                        <a:pt x="4232" y="1710"/>
                        <a:pt x="3237" y="1909"/>
                        <a:pt x="3436" y="2506"/>
                      </a:cubicBezTo>
                      <a:cubicBezTo>
                        <a:pt x="4033" y="4694"/>
                        <a:pt x="4630" y="6883"/>
                        <a:pt x="5624" y="8872"/>
                      </a:cubicBezTo>
                      <a:cubicBezTo>
                        <a:pt x="4033" y="10066"/>
                        <a:pt x="2441" y="11260"/>
                        <a:pt x="651" y="12056"/>
                      </a:cubicBezTo>
                      <a:cubicBezTo>
                        <a:pt x="-543" y="12652"/>
                        <a:pt x="54" y="14642"/>
                        <a:pt x="1247" y="14244"/>
                      </a:cubicBezTo>
                      <a:cubicBezTo>
                        <a:pt x="3237" y="13647"/>
                        <a:pt x="5028" y="12851"/>
                        <a:pt x="6818" y="11658"/>
                      </a:cubicBezTo>
                      <a:cubicBezTo>
                        <a:pt x="6818" y="11857"/>
                        <a:pt x="6818" y="11857"/>
                        <a:pt x="7017" y="12056"/>
                      </a:cubicBezTo>
                      <a:cubicBezTo>
                        <a:pt x="8609" y="15040"/>
                        <a:pt x="9604" y="18422"/>
                        <a:pt x="11593" y="21207"/>
                      </a:cubicBezTo>
                      <a:cubicBezTo>
                        <a:pt x="12190" y="22003"/>
                        <a:pt x="13383" y="21406"/>
                        <a:pt x="13383" y="20412"/>
                      </a:cubicBezTo>
                      <a:cubicBezTo>
                        <a:pt x="13185" y="16830"/>
                        <a:pt x="11394" y="13249"/>
                        <a:pt x="9206" y="10066"/>
                      </a:cubicBezTo>
                      <a:cubicBezTo>
                        <a:pt x="9405" y="9867"/>
                        <a:pt x="9802" y="9668"/>
                        <a:pt x="10001" y="9469"/>
                      </a:cubicBezTo>
                      <a:cubicBezTo>
                        <a:pt x="13582" y="7679"/>
                        <a:pt x="16965" y="5490"/>
                        <a:pt x="19551" y="2506"/>
                      </a:cubicBezTo>
                      <a:close/>
                    </a:path>
                  </a:pathLst>
                </a:custGeom>
                <a:solidFill>
                  <a:srgbClr val="FBF8F9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01" name="图形 782">
                <a:extLst>
                  <a:ext uri="{FF2B5EF4-FFF2-40B4-BE49-F238E27FC236}">
                    <a16:creationId xmlns:a16="http://schemas.microsoft.com/office/drawing/2014/main" id="{436A2F15-6589-B298-8E10-C8B06040C699}"/>
                  </a:ext>
                </a:extLst>
              </p:cNvPr>
              <p:cNvGrpSpPr/>
              <p:nvPr/>
            </p:nvGrpSpPr>
            <p:grpSpPr>
              <a:xfrm>
                <a:off x="3462054" y="5436614"/>
                <a:ext cx="313189" cy="522789"/>
                <a:chOff x="3462054" y="5436614"/>
                <a:chExt cx="313189" cy="522789"/>
              </a:xfrm>
            </p:grpSpPr>
            <p:sp>
              <p:nvSpPr>
                <p:cNvPr id="802" name="任意多边形: 形状 801">
                  <a:extLst>
                    <a:ext uri="{FF2B5EF4-FFF2-40B4-BE49-F238E27FC236}">
                      <a16:creationId xmlns:a16="http://schemas.microsoft.com/office/drawing/2014/main" id="{43EB651C-5CC2-0E9D-C998-4345D4722E89}"/>
                    </a:ext>
                  </a:extLst>
                </p:cNvPr>
                <p:cNvSpPr/>
                <p:nvPr/>
              </p:nvSpPr>
              <p:spPr>
                <a:xfrm>
                  <a:off x="3462054" y="5436634"/>
                  <a:ext cx="312902" cy="522768"/>
                </a:xfrm>
                <a:custGeom>
                  <a:avLst/>
                  <a:gdLst>
                    <a:gd name="connsiteX0" fmla="*/ 11 w 312902"/>
                    <a:gd name="connsiteY0" fmla="*/ 329189 h 522768"/>
                    <a:gd name="connsiteX1" fmla="*/ 116397 w 312902"/>
                    <a:gd name="connsiteY1" fmla="*/ 333566 h 522768"/>
                    <a:gd name="connsiteX2" fmla="*/ 180062 w 312902"/>
                    <a:gd name="connsiteY2" fmla="*/ 162071 h 522768"/>
                    <a:gd name="connsiteX3" fmla="*/ 290280 w 312902"/>
                    <a:gd name="connsiteY3" fmla="*/ 522 h 522768"/>
                    <a:gd name="connsiteX4" fmla="*/ 257652 w 312902"/>
                    <a:gd name="connsiteY4" fmla="*/ 333367 h 522768"/>
                    <a:gd name="connsiteX5" fmla="*/ 43780 w 312902"/>
                    <a:gd name="connsiteY5" fmla="*/ 522768 h 522768"/>
                    <a:gd name="connsiteX6" fmla="*/ 25676 w 312902"/>
                    <a:gd name="connsiteY6" fmla="*/ 522768 h 522768"/>
                    <a:gd name="connsiteX7" fmla="*/ 11 w 312902"/>
                    <a:gd name="connsiteY7" fmla="*/ 329189 h 52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2902" h="522768">
                      <a:moveTo>
                        <a:pt x="11" y="329189"/>
                      </a:moveTo>
                      <a:cubicBezTo>
                        <a:pt x="-1183" y="327001"/>
                        <a:pt x="94314" y="356843"/>
                        <a:pt x="116397" y="333566"/>
                      </a:cubicBezTo>
                      <a:cubicBezTo>
                        <a:pt x="138481" y="310488"/>
                        <a:pt x="162156" y="209222"/>
                        <a:pt x="180062" y="162071"/>
                      </a:cubicBezTo>
                      <a:cubicBezTo>
                        <a:pt x="198166" y="114919"/>
                        <a:pt x="241736" y="-9027"/>
                        <a:pt x="290280" y="522"/>
                      </a:cubicBezTo>
                      <a:cubicBezTo>
                        <a:pt x="338824" y="10271"/>
                        <a:pt x="300427" y="189924"/>
                        <a:pt x="257652" y="333367"/>
                      </a:cubicBezTo>
                      <a:cubicBezTo>
                        <a:pt x="214878" y="476811"/>
                        <a:pt x="190208" y="512423"/>
                        <a:pt x="43780" y="522768"/>
                      </a:cubicBezTo>
                      <a:lnTo>
                        <a:pt x="25676" y="522768"/>
                      </a:lnTo>
                      <a:cubicBezTo>
                        <a:pt x="25676" y="522967"/>
                        <a:pt x="37414" y="395639"/>
                        <a:pt x="11" y="329189"/>
                      </a:cubicBezTo>
                      <a:close/>
                    </a:path>
                  </a:pathLst>
                </a:custGeom>
                <a:solidFill>
                  <a:srgbClr val="F4D9BF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3" name="任意多边形: 形状 802">
                  <a:extLst>
                    <a:ext uri="{FF2B5EF4-FFF2-40B4-BE49-F238E27FC236}">
                      <a16:creationId xmlns:a16="http://schemas.microsoft.com/office/drawing/2014/main" id="{D6E1B121-A979-2A17-9601-7647434094DB}"/>
                    </a:ext>
                  </a:extLst>
                </p:cNvPr>
                <p:cNvSpPr/>
                <p:nvPr/>
              </p:nvSpPr>
              <p:spPr>
                <a:xfrm>
                  <a:off x="3624210" y="5436614"/>
                  <a:ext cx="151033" cy="243461"/>
                </a:xfrm>
                <a:custGeom>
                  <a:avLst/>
                  <a:gdLst>
                    <a:gd name="connsiteX0" fmla="*/ 87936 w 151033"/>
                    <a:gd name="connsiteY0" fmla="*/ 218991 h 243461"/>
                    <a:gd name="connsiteX1" fmla="*/ 120564 w 151033"/>
                    <a:gd name="connsiteY1" fmla="*/ 243462 h 243461"/>
                    <a:gd name="connsiteX2" fmla="*/ 128323 w 151033"/>
                    <a:gd name="connsiteY2" fmla="*/ 543 h 243461"/>
                    <a:gd name="connsiteX3" fmla="*/ 18105 w 151033"/>
                    <a:gd name="connsiteY3" fmla="*/ 162091 h 243461"/>
                    <a:gd name="connsiteX4" fmla="*/ 0 w 151033"/>
                    <a:gd name="connsiteY4" fmla="*/ 217200 h 243461"/>
                    <a:gd name="connsiteX5" fmla="*/ 87936 w 151033"/>
                    <a:gd name="connsiteY5" fmla="*/ 218991 h 243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1033" h="243461">
                      <a:moveTo>
                        <a:pt x="87936" y="218991"/>
                      </a:moveTo>
                      <a:cubicBezTo>
                        <a:pt x="100271" y="225556"/>
                        <a:pt x="111015" y="233912"/>
                        <a:pt x="120564" y="243462"/>
                      </a:cubicBezTo>
                      <a:cubicBezTo>
                        <a:pt x="150606" y="124091"/>
                        <a:pt x="167119" y="8302"/>
                        <a:pt x="128323" y="543"/>
                      </a:cubicBezTo>
                      <a:cubicBezTo>
                        <a:pt x="79779" y="-9206"/>
                        <a:pt x="36209" y="114940"/>
                        <a:pt x="18105" y="162091"/>
                      </a:cubicBezTo>
                      <a:cubicBezTo>
                        <a:pt x="12534" y="176615"/>
                        <a:pt x="6565" y="196112"/>
                        <a:pt x="0" y="217200"/>
                      </a:cubicBezTo>
                      <a:cubicBezTo>
                        <a:pt x="28251" y="206258"/>
                        <a:pt x="58691" y="203672"/>
                        <a:pt x="87936" y="218991"/>
                      </a:cubicBezTo>
                      <a:close/>
                    </a:path>
                  </a:pathLst>
                </a:custGeom>
                <a:solidFill>
                  <a:srgbClr val="8CCBC1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4" name="任意多边形: 形状 803">
                  <a:extLst>
                    <a:ext uri="{FF2B5EF4-FFF2-40B4-BE49-F238E27FC236}">
                      <a16:creationId xmlns:a16="http://schemas.microsoft.com/office/drawing/2014/main" id="{6DF65109-3A2F-A846-F697-D9FC89E9BABB}"/>
                    </a:ext>
                  </a:extLst>
                </p:cNvPr>
                <p:cNvSpPr/>
                <p:nvPr/>
              </p:nvSpPr>
              <p:spPr>
                <a:xfrm>
                  <a:off x="3656639" y="5436807"/>
                  <a:ext cx="118330" cy="143992"/>
                </a:xfrm>
                <a:custGeom>
                  <a:avLst/>
                  <a:gdLst>
                    <a:gd name="connsiteX0" fmla="*/ 85350 w 118330"/>
                    <a:gd name="connsiteY0" fmla="*/ 128275 h 143992"/>
                    <a:gd name="connsiteX1" fmla="*/ 109423 w 118330"/>
                    <a:gd name="connsiteY1" fmla="*/ 143992 h 143992"/>
                    <a:gd name="connsiteX2" fmla="*/ 95695 w 118330"/>
                    <a:gd name="connsiteY2" fmla="*/ 549 h 143992"/>
                    <a:gd name="connsiteX3" fmla="*/ 0 w 118330"/>
                    <a:gd name="connsiteY3" fmla="*/ 124495 h 143992"/>
                    <a:gd name="connsiteX4" fmla="*/ 85350 w 118330"/>
                    <a:gd name="connsiteY4" fmla="*/ 128275 h 1439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8330" h="143992">
                      <a:moveTo>
                        <a:pt x="85350" y="128275"/>
                      </a:moveTo>
                      <a:cubicBezTo>
                        <a:pt x="94502" y="132652"/>
                        <a:pt x="102261" y="137825"/>
                        <a:pt x="109423" y="143992"/>
                      </a:cubicBezTo>
                      <a:cubicBezTo>
                        <a:pt x="122753" y="66600"/>
                        <a:pt x="123350" y="6119"/>
                        <a:pt x="95695" y="549"/>
                      </a:cubicBezTo>
                      <a:cubicBezTo>
                        <a:pt x="57298" y="-7210"/>
                        <a:pt x="21885" y="68988"/>
                        <a:pt x="0" y="124495"/>
                      </a:cubicBezTo>
                      <a:cubicBezTo>
                        <a:pt x="26262" y="111563"/>
                        <a:pt x="59287" y="115741"/>
                        <a:pt x="85350" y="128275"/>
                      </a:cubicBezTo>
                      <a:close/>
                    </a:path>
                  </a:pathLst>
                </a:custGeom>
                <a:solidFill>
                  <a:srgbClr val="E23127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5" name="任意多边形: 形状 804">
                  <a:extLst>
                    <a:ext uri="{FF2B5EF4-FFF2-40B4-BE49-F238E27FC236}">
                      <a16:creationId xmlns:a16="http://schemas.microsoft.com/office/drawing/2014/main" id="{C43D90C4-10CB-91C1-EDF9-D48B16082C9A}"/>
                    </a:ext>
                  </a:extLst>
                </p:cNvPr>
                <p:cNvSpPr/>
                <p:nvPr/>
              </p:nvSpPr>
              <p:spPr>
                <a:xfrm>
                  <a:off x="3639330" y="5585932"/>
                  <a:ext cx="117381" cy="58133"/>
                </a:xfrm>
                <a:custGeom>
                  <a:avLst/>
                  <a:gdLst>
                    <a:gd name="connsiteX0" fmla="*/ 96292 w 117381"/>
                    <a:gd name="connsiteY0" fmla="*/ 24511 h 58133"/>
                    <a:gd name="connsiteX1" fmla="*/ 6963 w 117381"/>
                    <a:gd name="connsiteY1" fmla="*/ 2229 h 58133"/>
                    <a:gd name="connsiteX2" fmla="*/ 2984 w 117381"/>
                    <a:gd name="connsiteY2" fmla="*/ 12972 h 58133"/>
                    <a:gd name="connsiteX3" fmla="*/ 0 w 117381"/>
                    <a:gd name="connsiteY3" fmla="*/ 20930 h 58133"/>
                    <a:gd name="connsiteX4" fmla="*/ 113999 w 117381"/>
                    <a:gd name="connsiteY4" fmla="*/ 58134 h 58133"/>
                    <a:gd name="connsiteX5" fmla="*/ 117381 w 117381"/>
                    <a:gd name="connsiteY5" fmla="*/ 43013 h 58133"/>
                    <a:gd name="connsiteX6" fmla="*/ 96292 w 117381"/>
                    <a:gd name="connsiteY6" fmla="*/ 24511 h 58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7381" h="58133">
                      <a:moveTo>
                        <a:pt x="96292" y="24511"/>
                      </a:moveTo>
                      <a:cubicBezTo>
                        <a:pt x="74408" y="8197"/>
                        <a:pt x="37005" y="-5531"/>
                        <a:pt x="6963" y="2229"/>
                      </a:cubicBezTo>
                      <a:cubicBezTo>
                        <a:pt x="5571" y="6009"/>
                        <a:pt x="4178" y="9590"/>
                        <a:pt x="2984" y="12972"/>
                      </a:cubicBezTo>
                      <a:cubicBezTo>
                        <a:pt x="1989" y="15558"/>
                        <a:pt x="995" y="18145"/>
                        <a:pt x="0" y="20930"/>
                      </a:cubicBezTo>
                      <a:cubicBezTo>
                        <a:pt x="37602" y="8993"/>
                        <a:pt x="81570" y="31275"/>
                        <a:pt x="113999" y="58134"/>
                      </a:cubicBezTo>
                      <a:cubicBezTo>
                        <a:pt x="114596" y="55945"/>
                        <a:pt x="116983" y="45202"/>
                        <a:pt x="117381" y="43013"/>
                      </a:cubicBezTo>
                      <a:cubicBezTo>
                        <a:pt x="111611" y="35453"/>
                        <a:pt x="103852" y="30082"/>
                        <a:pt x="96292" y="24511"/>
                      </a:cubicBezTo>
                      <a:close/>
                    </a:path>
                  </a:pathLst>
                </a:custGeom>
                <a:solidFill>
                  <a:srgbClr val="127DC2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6" name="任意多边形: 形状 805">
                  <a:extLst>
                    <a:ext uri="{FF2B5EF4-FFF2-40B4-BE49-F238E27FC236}">
                      <a16:creationId xmlns:a16="http://schemas.microsoft.com/office/drawing/2014/main" id="{20C84E47-A75B-28E2-D640-FA37A4741901}"/>
                    </a:ext>
                  </a:extLst>
                </p:cNvPr>
                <p:cNvSpPr/>
                <p:nvPr/>
              </p:nvSpPr>
              <p:spPr>
                <a:xfrm>
                  <a:off x="3624210" y="5625633"/>
                  <a:ext cx="123548" cy="54442"/>
                </a:xfrm>
                <a:custGeom>
                  <a:avLst/>
                  <a:gdLst>
                    <a:gd name="connsiteX0" fmla="*/ 6366 w 123548"/>
                    <a:gd name="connsiteY0" fmla="*/ 7490 h 54442"/>
                    <a:gd name="connsiteX1" fmla="*/ 0 w 123548"/>
                    <a:gd name="connsiteY1" fmla="*/ 28181 h 54442"/>
                    <a:gd name="connsiteX2" fmla="*/ 87737 w 123548"/>
                    <a:gd name="connsiteY2" fmla="*/ 29972 h 54442"/>
                    <a:gd name="connsiteX3" fmla="*/ 120365 w 123548"/>
                    <a:gd name="connsiteY3" fmla="*/ 54443 h 54442"/>
                    <a:gd name="connsiteX4" fmla="*/ 123548 w 123548"/>
                    <a:gd name="connsiteY4" fmla="*/ 41710 h 54442"/>
                    <a:gd name="connsiteX5" fmla="*/ 6366 w 123548"/>
                    <a:gd name="connsiteY5" fmla="*/ 7490 h 54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3548" h="54442">
                      <a:moveTo>
                        <a:pt x="6366" y="7490"/>
                      </a:moveTo>
                      <a:cubicBezTo>
                        <a:pt x="4377" y="14056"/>
                        <a:pt x="2188" y="21019"/>
                        <a:pt x="0" y="28181"/>
                      </a:cubicBezTo>
                      <a:cubicBezTo>
                        <a:pt x="28251" y="17239"/>
                        <a:pt x="58691" y="14653"/>
                        <a:pt x="87737" y="29972"/>
                      </a:cubicBezTo>
                      <a:cubicBezTo>
                        <a:pt x="100072" y="36537"/>
                        <a:pt x="110816" y="44893"/>
                        <a:pt x="120365" y="54443"/>
                      </a:cubicBezTo>
                      <a:cubicBezTo>
                        <a:pt x="121360" y="50265"/>
                        <a:pt x="122554" y="45888"/>
                        <a:pt x="123548" y="41710"/>
                      </a:cubicBezTo>
                      <a:cubicBezTo>
                        <a:pt x="91915" y="9082"/>
                        <a:pt x="50136" y="-12007"/>
                        <a:pt x="6366" y="7490"/>
                      </a:cubicBezTo>
                      <a:close/>
                    </a:path>
                  </a:pathLst>
                </a:custGeom>
                <a:solidFill>
                  <a:srgbClr val="127DC2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7" name="任意多边形: 形状 806">
                  <a:extLst>
                    <a:ext uri="{FF2B5EF4-FFF2-40B4-BE49-F238E27FC236}">
                      <a16:creationId xmlns:a16="http://schemas.microsoft.com/office/drawing/2014/main" id="{AD4EFDE6-0533-9026-676C-DB1EE4BABE48}"/>
                    </a:ext>
                  </a:extLst>
                </p:cNvPr>
                <p:cNvSpPr/>
                <p:nvPr/>
              </p:nvSpPr>
              <p:spPr>
                <a:xfrm>
                  <a:off x="3735320" y="5511866"/>
                  <a:ext cx="33070" cy="33135"/>
                </a:xfrm>
                <a:custGeom>
                  <a:avLst/>
                  <a:gdLst>
                    <a:gd name="connsiteX0" fmla="*/ 32333 w 33070"/>
                    <a:gd name="connsiteY0" fmla="*/ 30138 h 33135"/>
                    <a:gd name="connsiteX1" fmla="*/ 11443 w 33070"/>
                    <a:gd name="connsiteY1" fmla="*/ 22379 h 33135"/>
                    <a:gd name="connsiteX2" fmla="*/ 6271 w 33070"/>
                    <a:gd name="connsiteY2" fmla="*/ 20390 h 33135"/>
                    <a:gd name="connsiteX3" fmla="*/ 6470 w 33070"/>
                    <a:gd name="connsiteY3" fmla="*/ 12630 h 33135"/>
                    <a:gd name="connsiteX4" fmla="*/ 10250 w 33070"/>
                    <a:gd name="connsiteY4" fmla="*/ 1688 h 33135"/>
                    <a:gd name="connsiteX5" fmla="*/ 8061 w 33070"/>
                    <a:gd name="connsiteY5" fmla="*/ 494 h 33135"/>
                    <a:gd name="connsiteX6" fmla="*/ 1098 w 33070"/>
                    <a:gd name="connsiteY6" fmla="*/ 15217 h 33135"/>
                    <a:gd name="connsiteX7" fmla="*/ 1894 w 33070"/>
                    <a:gd name="connsiteY7" fmla="*/ 23573 h 33135"/>
                    <a:gd name="connsiteX8" fmla="*/ 15223 w 33070"/>
                    <a:gd name="connsiteY8" fmla="*/ 29143 h 33135"/>
                    <a:gd name="connsiteX9" fmla="*/ 30742 w 33070"/>
                    <a:gd name="connsiteY9" fmla="*/ 33122 h 33135"/>
                    <a:gd name="connsiteX10" fmla="*/ 32333 w 33070"/>
                    <a:gd name="connsiteY10" fmla="*/ 30138 h 33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3070" h="33135">
                      <a:moveTo>
                        <a:pt x="32333" y="30138"/>
                      </a:moveTo>
                      <a:cubicBezTo>
                        <a:pt x="26365" y="25960"/>
                        <a:pt x="18208" y="24766"/>
                        <a:pt x="11443" y="22379"/>
                      </a:cubicBezTo>
                      <a:cubicBezTo>
                        <a:pt x="9653" y="21782"/>
                        <a:pt x="8061" y="20986"/>
                        <a:pt x="6271" y="20390"/>
                      </a:cubicBezTo>
                      <a:cubicBezTo>
                        <a:pt x="3684" y="19395"/>
                        <a:pt x="6072" y="14023"/>
                        <a:pt x="6470" y="12630"/>
                      </a:cubicBezTo>
                      <a:cubicBezTo>
                        <a:pt x="7663" y="9049"/>
                        <a:pt x="8857" y="5269"/>
                        <a:pt x="10250" y="1688"/>
                      </a:cubicBezTo>
                      <a:cubicBezTo>
                        <a:pt x="10847" y="494"/>
                        <a:pt x="8857" y="-699"/>
                        <a:pt x="8061" y="494"/>
                      </a:cubicBezTo>
                      <a:cubicBezTo>
                        <a:pt x="5276" y="5269"/>
                        <a:pt x="3087" y="10243"/>
                        <a:pt x="1098" y="15217"/>
                      </a:cubicBezTo>
                      <a:cubicBezTo>
                        <a:pt x="-295" y="18400"/>
                        <a:pt x="-693" y="20986"/>
                        <a:pt x="1894" y="23573"/>
                      </a:cubicBezTo>
                      <a:cubicBezTo>
                        <a:pt x="5077" y="26557"/>
                        <a:pt x="11046" y="27751"/>
                        <a:pt x="15223" y="29143"/>
                      </a:cubicBezTo>
                      <a:cubicBezTo>
                        <a:pt x="20197" y="30735"/>
                        <a:pt x="25569" y="32724"/>
                        <a:pt x="30742" y="33122"/>
                      </a:cubicBezTo>
                      <a:cubicBezTo>
                        <a:pt x="32731" y="33321"/>
                        <a:pt x="33925" y="31133"/>
                        <a:pt x="32333" y="30138"/>
                      </a:cubicBezTo>
                      <a:close/>
                    </a:path>
                  </a:pathLst>
                </a:custGeom>
                <a:solidFill>
                  <a:srgbClr val="962620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8" name="任意多边形: 形状 807">
                  <a:extLst>
                    <a:ext uri="{FF2B5EF4-FFF2-40B4-BE49-F238E27FC236}">
                      <a16:creationId xmlns:a16="http://schemas.microsoft.com/office/drawing/2014/main" id="{6AB482E9-BB39-71A1-243C-2886993BFFF3}"/>
                    </a:ext>
                  </a:extLst>
                </p:cNvPr>
                <p:cNvSpPr/>
                <p:nvPr/>
              </p:nvSpPr>
              <p:spPr>
                <a:xfrm>
                  <a:off x="3745163" y="5489048"/>
                  <a:ext cx="26887" cy="27332"/>
                </a:xfrm>
                <a:custGeom>
                  <a:avLst/>
                  <a:gdLst>
                    <a:gd name="connsiteX0" fmla="*/ 26470 w 26887"/>
                    <a:gd name="connsiteY0" fmla="*/ 24108 h 27332"/>
                    <a:gd name="connsiteX1" fmla="*/ 14533 w 26887"/>
                    <a:gd name="connsiteY1" fmla="*/ 10977 h 27332"/>
                    <a:gd name="connsiteX2" fmla="*/ 14135 w 26887"/>
                    <a:gd name="connsiteY2" fmla="*/ 10579 h 27332"/>
                    <a:gd name="connsiteX3" fmla="*/ 24480 w 26887"/>
                    <a:gd name="connsiteY3" fmla="*/ 4810 h 27332"/>
                    <a:gd name="connsiteX4" fmla="*/ 22889 w 26887"/>
                    <a:gd name="connsiteY4" fmla="*/ 2025 h 27332"/>
                    <a:gd name="connsiteX5" fmla="*/ 11548 w 26887"/>
                    <a:gd name="connsiteY5" fmla="*/ 7794 h 27332"/>
                    <a:gd name="connsiteX6" fmla="*/ 2397 w 26887"/>
                    <a:gd name="connsiteY6" fmla="*/ 234 h 27332"/>
                    <a:gd name="connsiteX7" fmla="*/ 805 w 26887"/>
                    <a:gd name="connsiteY7" fmla="*/ 2025 h 27332"/>
                    <a:gd name="connsiteX8" fmla="*/ 8166 w 26887"/>
                    <a:gd name="connsiteY8" fmla="*/ 10182 h 27332"/>
                    <a:gd name="connsiteX9" fmla="*/ 407 w 26887"/>
                    <a:gd name="connsiteY9" fmla="*/ 16150 h 27332"/>
                    <a:gd name="connsiteX10" fmla="*/ 1601 w 26887"/>
                    <a:gd name="connsiteY10" fmla="*/ 18140 h 27332"/>
                    <a:gd name="connsiteX11" fmla="*/ 10355 w 26887"/>
                    <a:gd name="connsiteY11" fmla="*/ 12768 h 27332"/>
                    <a:gd name="connsiteX12" fmla="*/ 11151 w 26887"/>
                    <a:gd name="connsiteY12" fmla="*/ 13564 h 27332"/>
                    <a:gd name="connsiteX13" fmla="*/ 23685 w 26887"/>
                    <a:gd name="connsiteY13" fmla="*/ 26894 h 27332"/>
                    <a:gd name="connsiteX14" fmla="*/ 26470 w 26887"/>
                    <a:gd name="connsiteY14" fmla="*/ 24108 h 27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6887" h="27332">
                      <a:moveTo>
                        <a:pt x="26470" y="24108"/>
                      </a:moveTo>
                      <a:cubicBezTo>
                        <a:pt x="22889" y="19532"/>
                        <a:pt x="18512" y="15354"/>
                        <a:pt x="14533" y="10977"/>
                      </a:cubicBezTo>
                      <a:cubicBezTo>
                        <a:pt x="14334" y="10778"/>
                        <a:pt x="14334" y="10778"/>
                        <a:pt x="14135" y="10579"/>
                      </a:cubicBezTo>
                      <a:cubicBezTo>
                        <a:pt x="17716" y="8789"/>
                        <a:pt x="21496" y="7396"/>
                        <a:pt x="24480" y="4810"/>
                      </a:cubicBezTo>
                      <a:cubicBezTo>
                        <a:pt x="26072" y="3616"/>
                        <a:pt x="24480" y="1428"/>
                        <a:pt x="22889" y="2025"/>
                      </a:cubicBezTo>
                      <a:cubicBezTo>
                        <a:pt x="18910" y="3417"/>
                        <a:pt x="15328" y="5407"/>
                        <a:pt x="11548" y="7794"/>
                      </a:cubicBezTo>
                      <a:cubicBezTo>
                        <a:pt x="8763" y="5009"/>
                        <a:pt x="5779" y="2422"/>
                        <a:pt x="2397" y="234"/>
                      </a:cubicBezTo>
                      <a:cubicBezTo>
                        <a:pt x="1402" y="-562"/>
                        <a:pt x="-389" y="831"/>
                        <a:pt x="805" y="2025"/>
                      </a:cubicBezTo>
                      <a:cubicBezTo>
                        <a:pt x="3391" y="4611"/>
                        <a:pt x="5779" y="7396"/>
                        <a:pt x="8166" y="10182"/>
                      </a:cubicBezTo>
                      <a:cubicBezTo>
                        <a:pt x="5381" y="12171"/>
                        <a:pt x="2795" y="14161"/>
                        <a:pt x="407" y="16150"/>
                      </a:cubicBezTo>
                      <a:cubicBezTo>
                        <a:pt x="-588" y="16946"/>
                        <a:pt x="407" y="18737"/>
                        <a:pt x="1601" y="18140"/>
                      </a:cubicBezTo>
                      <a:cubicBezTo>
                        <a:pt x="4585" y="16349"/>
                        <a:pt x="7371" y="14558"/>
                        <a:pt x="10355" y="12768"/>
                      </a:cubicBezTo>
                      <a:cubicBezTo>
                        <a:pt x="10554" y="13166"/>
                        <a:pt x="10952" y="13365"/>
                        <a:pt x="11151" y="13564"/>
                      </a:cubicBezTo>
                      <a:cubicBezTo>
                        <a:pt x="14931" y="18140"/>
                        <a:pt x="18711" y="23511"/>
                        <a:pt x="23685" y="26894"/>
                      </a:cubicBezTo>
                      <a:cubicBezTo>
                        <a:pt x="25475" y="28286"/>
                        <a:pt x="27862" y="26098"/>
                        <a:pt x="26470" y="24108"/>
                      </a:cubicBezTo>
                      <a:close/>
                    </a:path>
                  </a:pathLst>
                </a:custGeom>
                <a:solidFill>
                  <a:srgbClr val="FBF8F9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9" name="任意多边形: 形状 808">
                  <a:extLst>
                    <a:ext uri="{FF2B5EF4-FFF2-40B4-BE49-F238E27FC236}">
                      <a16:creationId xmlns:a16="http://schemas.microsoft.com/office/drawing/2014/main" id="{E1CA2A37-FAA1-A8B7-AED1-C815FB23EC89}"/>
                    </a:ext>
                  </a:extLst>
                </p:cNvPr>
                <p:cNvSpPr/>
                <p:nvPr/>
              </p:nvSpPr>
              <p:spPr>
                <a:xfrm>
                  <a:off x="3748102" y="5465570"/>
                  <a:ext cx="25659" cy="22755"/>
                </a:xfrm>
                <a:custGeom>
                  <a:avLst/>
                  <a:gdLst>
                    <a:gd name="connsiteX0" fmla="*/ 25520 w 25659"/>
                    <a:gd name="connsiteY0" fmla="*/ 19534 h 22755"/>
                    <a:gd name="connsiteX1" fmla="*/ 17363 w 25659"/>
                    <a:gd name="connsiteY1" fmla="*/ 9785 h 22755"/>
                    <a:gd name="connsiteX2" fmla="*/ 23332 w 25659"/>
                    <a:gd name="connsiteY2" fmla="*/ 3220 h 22755"/>
                    <a:gd name="connsiteX3" fmla="*/ 21143 w 25659"/>
                    <a:gd name="connsiteY3" fmla="*/ 1231 h 22755"/>
                    <a:gd name="connsiteX4" fmla="*/ 13981 w 25659"/>
                    <a:gd name="connsiteY4" fmla="*/ 6602 h 22755"/>
                    <a:gd name="connsiteX5" fmla="*/ 7614 w 25659"/>
                    <a:gd name="connsiteY5" fmla="*/ 236 h 22755"/>
                    <a:gd name="connsiteX6" fmla="*/ 6222 w 25659"/>
                    <a:gd name="connsiteY6" fmla="*/ 1827 h 22755"/>
                    <a:gd name="connsiteX7" fmla="*/ 11196 w 25659"/>
                    <a:gd name="connsiteY7" fmla="*/ 8791 h 22755"/>
                    <a:gd name="connsiteX8" fmla="*/ 253 w 25659"/>
                    <a:gd name="connsiteY8" fmla="*/ 19932 h 22755"/>
                    <a:gd name="connsiteX9" fmla="*/ 2243 w 25659"/>
                    <a:gd name="connsiteY9" fmla="*/ 22518 h 22755"/>
                    <a:gd name="connsiteX10" fmla="*/ 13384 w 25659"/>
                    <a:gd name="connsiteY10" fmla="*/ 13367 h 22755"/>
                    <a:gd name="connsiteX11" fmla="*/ 13981 w 25659"/>
                    <a:gd name="connsiteY11" fmla="*/ 12969 h 22755"/>
                    <a:gd name="connsiteX12" fmla="*/ 13981 w 25659"/>
                    <a:gd name="connsiteY12" fmla="*/ 12969 h 22755"/>
                    <a:gd name="connsiteX13" fmla="*/ 22735 w 25659"/>
                    <a:gd name="connsiteY13" fmla="*/ 22319 h 22755"/>
                    <a:gd name="connsiteX14" fmla="*/ 25520 w 25659"/>
                    <a:gd name="connsiteY14" fmla="*/ 19534 h 22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5659" h="22755">
                      <a:moveTo>
                        <a:pt x="25520" y="19534"/>
                      </a:moveTo>
                      <a:cubicBezTo>
                        <a:pt x="24127" y="15754"/>
                        <a:pt x="20347" y="12770"/>
                        <a:pt x="17363" y="9785"/>
                      </a:cubicBezTo>
                      <a:cubicBezTo>
                        <a:pt x="19551" y="7796"/>
                        <a:pt x="21541" y="5608"/>
                        <a:pt x="23332" y="3220"/>
                      </a:cubicBezTo>
                      <a:cubicBezTo>
                        <a:pt x="24326" y="1827"/>
                        <a:pt x="22536" y="37"/>
                        <a:pt x="21143" y="1231"/>
                      </a:cubicBezTo>
                      <a:cubicBezTo>
                        <a:pt x="18955" y="3021"/>
                        <a:pt x="16567" y="4812"/>
                        <a:pt x="13981" y="6602"/>
                      </a:cubicBezTo>
                      <a:cubicBezTo>
                        <a:pt x="11991" y="4414"/>
                        <a:pt x="10002" y="2225"/>
                        <a:pt x="7614" y="236"/>
                      </a:cubicBezTo>
                      <a:cubicBezTo>
                        <a:pt x="6620" y="-560"/>
                        <a:pt x="5426" y="833"/>
                        <a:pt x="6222" y="1827"/>
                      </a:cubicBezTo>
                      <a:cubicBezTo>
                        <a:pt x="8012" y="4016"/>
                        <a:pt x="9604" y="6403"/>
                        <a:pt x="11196" y="8791"/>
                      </a:cubicBezTo>
                      <a:cubicBezTo>
                        <a:pt x="7018" y="12173"/>
                        <a:pt x="3039" y="15754"/>
                        <a:pt x="253" y="19932"/>
                      </a:cubicBezTo>
                      <a:cubicBezTo>
                        <a:pt x="-542" y="21126"/>
                        <a:pt x="651" y="23513"/>
                        <a:pt x="2243" y="22518"/>
                      </a:cubicBezTo>
                      <a:cubicBezTo>
                        <a:pt x="6421" y="20131"/>
                        <a:pt x="10002" y="16749"/>
                        <a:pt x="13384" y="13367"/>
                      </a:cubicBezTo>
                      <a:cubicBezTo>
                        <a:pt x="13583" y="13168"/>
                        <a:pt x="13782" y="12969"/>
                        <a:pt x="13981" y="12969"/>
                      </a:cubicBezTo>
                      <a:cubicBezTo>
                        <a:pt x="13981" y="12969"/>
                        <a:pt x="13981" y="12969"/>
                        <a:pt x="13981" y="12969"/>
                      </a:cubicBezTo>
                      <a:cubicBezTo>
                        <a:pt x="16567" y="16351"/>
                        <a:pt x="18955" y="20330"/>
                        <a:pt x="22735" y="22319"/>
                      </a:cubicBezTo>
                      <a:cubicBezTo>
                        <a:pt x="24724" y="22916"/>
                        <a:pt x="26117" y="20927"/>
                        <a:pt x="25520" y="19534"/>
                      </a:cubicBezTo>
                      <a:close/>
                    </a:path>
                  </a:pathLst>
                </a:custGeom>
                <a:solidFill>
                  <a:srgbClr val="FBF8F9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10" name="图形 782">
                <a:extLst>
                  <a:ext uri="{FF2B5EF4-FFF2-40B4-BE49-F238E27FC236}">
                    <a16:creationId xmlns:a16="http://schemas.microsoft.com/office/drawing/2014/main" id="{C36284DA-3F22-B93E-2B93-05ABCBDC3E5A}"/>
                  </a:ext>
                </a:extLst>
              </p:cNvPr>
              <p:cNvGrpSpPr/>
              <p:nvPr/>
            </p:nvGrpSpPr>
            <p:grpSpPr>
              <a:xfrm>
                <a:off x="3096990" y="5681822"/>
                <a:ext cx="416515" cy="327520"/>
                <a:chOff x="3096990" y="5681822"/>
                <a:chExt cx="416515" cy="327520"/>
              </a:xfrm>
            </p:grpSpPr>
            <p:sp>
              <p:nvSpPr>
                <p:cNvPr id="811" name="任意多边形: 形状 810">
                  <a:extLst>
                    <a:ext uri="{FF2B5EF4-FFF2-40B4-BE49-F238E27FC236}">
                      <a16:creationId xmlns:a16="http://schemas.microsoft.com/office/drawing/2014/main" id="{B22711B0-C4AD-27C0-9745-1C4EB681691C}"/>
                    </a:ext>
                  </a:extLst>
                </p:cNvPr>
                <p:cNvSpPr/>
                <p:nvPr/>
              </p:nvSpPr>
              <p:spPr>
                <a:xfrm>
                  <a:off x="3096990" y="5681822"/>
                  <a:ext cx="416515" cy="327520"/>
                </a:xfrm>
                <a:custGeom>
                  <a:avLst/>
                  <a:gdLst>
                    <a:gd name="connsiteX0" fmla="*/ 85151 w 416515"/>
                    <a:gd name="connsiteY0" fmla="*/ 21730 h 327520"/>
                    <a:gd name="connsiteX1" fmla="*/ 284699 w 416515"/>
                    <a:gd name="connsiteY1" fmla="*/ 4222 h 327520"/>
                    <a:gd name="connsiteX2" fmla="*/ 322499 w 416515"/>
                    <a:gd name="connsiteY2" fmla="*/ 43018 h 327520"/>
                    <a:gd name="connsiteX3" fmla="*/ 369651 w 416515"/>
                    <a:gd name="connsiteY3" fmla="*/ 51175 h 327520"/>
                    <a:gd name="connsiteX4" fmla="*/ 401881 w 416515"/>
                    <a:gd name="connsiteY4" fmla="*/ 299067 h 327520"/>
                    <a:gd name="connsiteX5" fmla="*/ 191192 w 416515"/>
                    <a:gd name="connsiteY5" fmla="*/ 327517 h 327520"/>
                    <a:gd name="connsiteX6" fmla="*/ 0 w 416515"/>
                    <a:gd name="connsiteY6" fmla="*/ 291706 h 327520"/>
                    <a:gd name="connsiteX7" fmla="*/ 82167 w 416515"/>
                    <a:gd name="connsiteY7" fmla="*/ 156817 h 327520"/>
                    <a:gd name="connsiteX8" fmla="*/ 85151 w 416515"/>
                    <a:gd name="connsiteY8" fmla="*/ 21730 h 32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6515" h="327520">
                      <a:moveTo>
                        <a:pt x="85151" y="21730"/>
                      </a:moveTo>
                      <a:cubicBezTo>
                        <a:pt x="85151" y="21730"/>
                        <a:pt x="197956" y="-11495"/>
                        <a:pt x="284699" y="4222"/>
                      </a:cubicBezTo>
                      <a:cubicBezTo>
                        <a:pt x="284699" y="4222"/>
                        <a:pt x="300416" y="10787"/>
                        <a:pt x="322499" y="43018"/>
                      </a:cubicBezTo>
                      <a:cubicBezTo>
                        <a:pt x="322499" y="43018"/>
                        <a:pt x="358509" y="43415"/>
                        <a:pt x="369651" y="51175"/>
                      </a:cubicBezTo>
                      <a:cubicBezTo>
                        <a:pt x="369651" y="51175"/>
                        <a:pt x="448236" y="181686"/>
                        <a:pt x="401881" y="299067"/>
                      </a:cubicBezTo>
                      <a:cubicBezTo>
                        <a:pt x="401881" y="299067"/>
                        <a:pt x="269777" y="327318"/>
                        <a:pt x="191192" y="327517"/>
                      </a:cubicBezTo>
                      <a:cubicBezTo>
                        <a:pt x="112606" y="327716"/>
                        <a:pt x="13728" y="318365"/>
                        <a:pt x="0" y="291706"/>
                      </a:cubicBezTo>
                      <a:cubicBezTo>
                        <a:pt x="0" y="291706"/>
                        <a:pt x="76596" y="220482"/>
                        <a:pt x="82167" y="156817"/>
                      </a:cubicBezTo>
                      <a:cubicBezTo>
                        <a:pt x="87936" y="92954"/>
                        <a:pt x="85151" y="21730"/>
                        <a:pt x="85151" y="21730"/>
                      </a:cubicBezTo>
                      <a:close/>
                    </a:path>
                  </a:pathLst>
                </a:custGeom>
                <a:solidFill>
                  <a:srgbClr val="0F6DB3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2" name="任意多边形: 形状 811">
                  <a:extLst>
                    <a:ext uri="{FF2B5EF4-FFF2-40B4-BE49-F238E27FC236}">
                      <a16:creationId xmlns:a16="http://schemas.microsoft.com/office/drawing/2014/main" id="{50D8654F-20C6-CFA5-72F7-A19B68FFAD44}"/>
                    </a:ext>
                  </a:extLst>
                </p:cNvPr>
                <p:cNvSpPr/>
                <p:nvPr/>
              </p:nvSpPr>
              <p:spPr>
                <a:xfrm>
                  <a:off x="3179356" y="5803728"/>
                  <a:ext cx="151799" cy="96322"/>
                </a:xfrm>
                <a:custGeom>
                  <a:avLst/>
                  <a:gdLst>
                    <a:gd name="connsiteX0" fmla="*/ 15319 w 151799"/>
                    <a:gd name="connsiteY0" fmla="*/ 95 h 96322"/>
                    <a:gd name="connsiteX1" fmla="*/ 151800 w 151799"/>
                    <a:gd name="connsiteY1" fmla="*/ 67340 h 96322"/>
                    <a:gd name="connsiteX2" fmla="*/ 0 w 151799"/>
                    <a:gd name="connsiteY2" fmla="*/ 82659 h 96322"/>
                    <a:gd name="connsiteX3" fmla="*/ 15319 w 151799"/>
                    <a:gd name="connsiteY3" fmla="*/ 95 h 96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1799" h="96322">
                      <a:moveTo>
                        <a:pt x="15319" y="95"/>
                      </a:moveTo>
                      <a:cubicBezTo>
                        <a:pt x="14921" y="-1895"/>
                        <a:pt x="117978" y="27749"/>
                        <a:pt x="151800" y="67340"/>
                      </a:cubicBezTo>
                      <a:cubicBezTo>
                        <a:pt x="151800" y="67340"/>
                        <a:pt x="89528" y="120659"/>
                        <a:pt x="0" y="82659"/>
                      </a:cubicBezTo>
                      <a:cubicBezTo>
                        <a:pt x="0" y="82659"/>
                        <a:pt x="20094" y="31330"/>
                        <a:pt x="15319" y="95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3" name="任意多边形: 形状 812">
                  <a:extLst>
                    <a:ext uri="{FF2B5EF4-FFF2-40B4-BE49-F238E27FC236}">
                      <a16:creationId xmlns:a16="http://schemas.microsoft.com/office/drawing/2014/main" id="{CDECC213-E0FC-6EE4-1E3B-3E8C76E08AF0}"/>
                    </a:ext>
                  </a:extLst>
                </p:cNvPr>
                <p:cNvSpPr/>
                <p:nvPr/>
              </p:nvSpPr>
              <p:spPr>
                <a:xfrm>
                  <a:off x="3292303" y="5716423"/>
                  <a:ext cx="149393" cy="12016"/>
                </a:xfrm>
                <a:custGeom>
                  <a:avLst/>
                  <a:gdLst>
                    <a:gd name="connsiteX0" fmla="*/ 148872 w 149393"/>
                    <a:gd name="connsiteY0" fmla="*/ 10406 h 12016"/>
                    <a:gd name="connsiteX1" fmla="*/ 115449 w 149393"/>
                    <a:gd name="connsiteY1" fmla="*/ 5034 h 12016"/>
                    <a:gd name="connsiteX2" fmla="*/ 71679 w 149393"/>
                    <a:gd name="connsiteY2" fmla="*/ 60 h 12016"/>
                    <a:gd name="connsiteX3" fmla="*/ 654 w 149393"/>
                    <a:gd name="connsiteY3" fmla="*/ 6228 h 12016"/>
                    <a:gd name="connsiteX4" fmla="*/ 853 w 149393"/>
                    <a:gd name="connsiteY4" fmla="*/ 7819 h 12016"/>
                    <a:gd name="connsiteX5" fmla="*/ 71083 w 149393"/>
                    <a:gd name="connsiteY5" fmla="*/ 5034 h 12016"/>
                    <a:gd name="connsiteX6" fmla="*/ 148474 w 149393"/>
                    <a:gd name="connsiteY6" fmla="*/ 11997 h 12016"/>
                    <a:gd name="connsiteX7" fmla="*/ 148872 w 149393"/>
                    <a:gd name="connsiteY7" fmla="*/ 10406 h 1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393" h="12016">
                      <a:moveTo>
                        <a:pt x="148872" y="10406"/>
                      </a:moveTo>
                      <a:cubicBezTo>
                        <a:pt x="138129" y="7222"/>
                        <a:pt x="126590" y="6824"/>
                        <a:pt x="115449" y="5034"/>
                      </a:cubicBezTo>
                      <a:cubicBezTo>
                        <a:pt x="100726" y="2845"/>
                        <a:pt x="86601" y="458"/>
                        <a:pt x="71679" y="60"/>
                      </a:cubicBezTo>
                      <a:cubicBezTo>
                        <a:pt x="47606" y="-537"/>
                        <a:pt x="24329" y="3442"/>
                        <a:pt x="654" y="6228"/>
                      </a:cubicBezTo>
                      <a:cubicBezTo>
                        <a:pt x="-341" y="6427"/>
                        <a:pt x="-142" y="7819"/>
                        <a:pt x="853" y="7819"/>
                      </a:cubicBezTo>
                      <a:cubicBezTo>
                        <a:pt x="24329" y="6626"/>
                        <a:pt x="47408" y="4039"/>
                        <a:pt x="71083" y="5034"/>
                      </a:cubicBezTo>
                      <a:cubicBezTo>
                        <a:pt x="96946" y="6228"/>
                        <a:pt x="122611" y="9809"/>
                        <a:pt x="148474" y="11997"/>
                      </a:cubicBezTo>
                      <a:cubicBezTo>
                        <a:pt x="149270" y="12196"/>
                        <a:pt x="149867" y="10803"/>
                        <a:pt x="148872" y="10406"/>
                      </a:cubicBezTo>
                      <a:close/>
                    </a:path>
                  </a:pathLst>
                </a:custGeom>
                <a:solidFill>
                  <a:srgbClr val="03538E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14" name="图形 782">
                <a:extLst>
                  <a:ext uri="{FF2B5EF4-FFF2-40B4-BE49-F238E27FC236}">
                    <a16:creationId xmlns:a16="http://schemas.microsoft.com/office/drawing/2014/main" id="{C02165A9-4795-41AB-8ED5-EC68333ABA41}"/>
                  </a:ext>
                </a:extLst>
              </p:cNvPr>
              <p:cNvGrpSpPr/>
              <p:nvPr/>
            </p:nvGrpSpPr>
            <p:grpSpPr>
              <a:xfrm>
                <a:off x="2426365" y="5561575"/>
                <a:ext cx="782414" cy="618419"/>
                <a:chOff x="2426365" y="5561575"/>
                <a:chExt cx="782414" cy="618419"/>
              </a:xfrm>
            </p:grpSpPr>
            <p:sp>
              <p:nvSpPr>
                <p:cNvPr id="815" name="任意多边形: 形状 814">
                  <a:extLst>
                    <a:ext uri="{FF2B5EF4-FFF2-40B4-BE49-F238E27FC236}">
                      <a16:creationId xmlns:a16="http://schemas.microsoft.com/office/drawing/2014/main" id="{C7669BB2-5A55-4E77-66A3-F73A2581090A}"/>
                    </a:ext>
                  </a:extLst>
                </p:cNvPr>
                <p:cNvSpPr/>
                <p:nvPr/>
              </p:nvSpPr>
              <p:spPr>
                <a:xfrm>
                  <a:off x="2548881" y="5606862"/>
                  <a:ext cx="219044" cy="252468"/>
                </a:xfrm>
                <a:custGeom>
                  <a:avLst/>
                  <a:gdLst>
                    <a:gd name="connsiteX0" fmla="*/ 0 w 219044"/>
                    <a:gd name="connsiteY0" fmla="*/ 160354 h 252468"/>
                    <a:gd name="connsiteX1" fmla="*/ 123350 w 219044"/>
                    <a:gd name="connsiteY1" fmla="*/ 252469 h 252468"/>
                    <a:gd name="connsiteX2" fmla="*/ 216061 w 219044"/>
                    <a:gd name="connsiteY2" fmla="*/ 144438 h 252468"/>
                    <a:gd name="connsiteX3" fmla="*/ 219045 w 219044"/>
                    <a:gd name="connsiteY3" fmla="*/ 35015 h 252468"/>
                    <a:gd name="connsiteX4" fmla="*/ 198553 w 219044"/>
                    <a:gd name="connsiteY4" fmla="*/ 0 h 252468"/>
                    <a:gd name="connsiteX5" fmla="*/ 92910 w 219044"/>
                    <a:gd name="connsiteY5" fmla="*/ 71025 h 252468"/>
                    <a:gd name="connsiteX6" fmla="*/ 0 w 219044"/>
                    <a:gd name="connsiteY6" fmla="*/ 160354 h 252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044" h="252468">
                      <a:moveTo>
                        <a:pt x="0" y="160354"/>
                      </a:moveTo>
                      <a:cubicBezTo>
                        <a:pt x="0" y="160354"/>
                        <a:pt x="83758" y="211684"/>
                        <a:pt x="123350" y="252469"/>
                      </a:cubicBezTo>
                      <a:cubicBezTo>
                        <a:pt x="123350" y="252469"/>
                        <a:pt x="204720" y="174878"/>
                        <a:pt x="216061" y="144438"/>
                      </a:cubicBezTo>
                      <a:lnTo>
                        <a:pt x="219045" y="35015"/>
                      </a:lnTo>
                      <a:lnTo>
                        <a:pt x="198553" y="0"/>
                      </a:lnTo>
                      <a:cubicBezTo>
                        <a:pt x="198553" y="0"/>
                        <a:pt x="147423" y="28450"/>
                        <a:pt x="92910" y="71025"/>
                      </a:cubicBezTo>
                      <a:cubicBezTo>
                        <a:pt x="38199" y="113402"/>
                        <a:pt x="0" y="160354"/>
                        <a:pt x="0" y="160354"/>
                      </a:cubicBezTo>
                      <a:close/>
                    </a:path>
                  </a:pathLst>
                </a:custGeom>
                <a:solidFill>
                  <a:srgbClr val="A82A2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6" name="任意多边形: 形状 815">
                  <a:extLst>
                    <a:ext uri="{FF2B5EF4-FFF2-40B4-BE49-F238E27FC236}">
                      <a16:creationId xmlns:a16="http://schemas.microsoft.com/office/drawing/2014/main" id="{B0D4DAD0-CFA5-BFEB-1B40-0BE76EE66A26}"/>
                    </a:ext>
                  </a:extLst>
                </p:cNvPr>
                <p:cNvSpPr/>
                <p:nvPr/>
              </p:nvSpPr>
              <p:spPr>
                <a:xfrm>
                  <a:off x="2715590" y="5561575"/>
                  <a:ext cx="493189" cy="447769"/>
                </a:xfrm>
                <a:custGeom>
                  <a:avLst/>
                  <a:gdLst>
                    <a:gd name="connsiteX0" fmla="*/ 7174 w 493189"/>
                    <a:gd name="connsiteY0" fmla="*/ 30365 h 447769"/>
                    <a:gd name="connsiteX1" fmla="*/ 27268 w 493189"/>
                    <a:gd name="connsiteY1" fmla="*/ 211212 h 447769"/>
                    <a:gd name="connsiteX2" fmla="*/ 382594 w 493189"/>
                    <a:gd name="connsiteY2" fmla="*/ 446769 h 447769"/>
                    <a:gd name="connsiteX3" fmla="*/ 471127 w 493189"/>
                    <a:gd name="connsiteY3" fmla="*/ 129045 h 447769"/>
                    <a:gd name="connsiteX4" fmla="*/ 323107 w 493189"/>
                    <a:gd name="connsiteY4" fmla="*/ 98804 h 447769"/>
                    <a:gd name="connsiteX5" fmla="*/ 209507 w 493189"/>
                    <a:gd name="connsiteY5" fmla="*/ 25988 h 447769"/>
                    <a:gd name="connsiteX6" fmla="*/ 107843 w 493189"/>
                    <a:gd name="connsiteY6" fmla="*/ 324 h 447769"/>
                    <a:gd name="connsiteX7" fmla="*/ 7174 w 493189"/>
                    <a:gd name="connsiteY7" fmla="*/ 30365 h 447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93189" h="447769">
                      <a:moveTo>
                        <a:pt x="7174" y="30365"/>
                      </a:moveTo>
                      <a:cubicBezTo>
                        <a:pt x="7174" y="30365"/>
                        <a:pt x="-18491" y="107956"/>
                        <a:pt x="27268" y="211212"/>
                      </a:cubicBezTo>
                      <a:cubicBezTo>
                        <a:pt x="73026" y="314467"/>
                        <a:pt x="141465" y="461293"/>
                        <a:pt x="382594" y="446769"/>
                      </a:cubicBezTo>
                      <a:cubicBezTo>
                        <a:pt x="382594" y="446769"/>
                        <a:pt x="552498" y="323221"/>
                        <a:pt x="471127" y="129045"/>
                      </a:cubicBezTo>
                      <a:cubicBezTo>
                        <a:pt x="471127" y="129045"/>
                        <a:pt x="399306" y="137003"/>
                        <a:pt x="323107" y="98804"/>
                      </a:cubicBezTo>
                      <a:cubicBezTo>
                        <a:pt x="246909" y="60606"/>
                        <a:pt x="234375" y="33747"/>
                        <a:pt x="209507" y="25988"/>
                      </a:cubicBezTo>
                      <a:cubicBezTo>
                        <a:pt x="184638" y="18428"/>
                        <a:pt x="108241" y="4502"/>
                        <a:pt x="107843" y="324"/>
                      </a:cubicBezTo>
                      <a:cubicBezTo>
                        <a:pt x="107644" y="-3655"/>
                        <a:pt x="7174" y="30365"/>
                        <a:pt x="7174" y="30365"/>
                      </a:cubicBezTo>
                      <a:close/>
                    </a:path>
                  </a:pathLst>
                </a:custGeom>
                <a:solidFill>
                  <a:srgbClr val="E23127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7" name="任意多边形: 形状 816">
                  <a:extLst>
                    <a:ext uri="{FF2B5EF4-FFF2-40B4-BE49-F238E27FC236}">
                      <a16:creationId xmlns:a16="http://schemas.microsoft.com/office/drawing/2014/main" id="{24A13061-7D1C-8587-0A98-174689C90E94}"/>
                    </a:ext>
                  </a:extLst>
                </p:cNvPr>
                <p:cNvSpPr/>
                <p:nvPr/>
              </p:nvSpPr>
              <p:spPr>
                <a:xfrm>
                  <a:off x="2848099" y="5588688"/>
                  <a:ext cx="182043" cy="288746"/>
                </a:xfrm>
                <a:custGeom>
                  <a:avLst/>
                  <a:gdLst>
                    <a:gd name="connsiteX0" fmla="*/ 4 w 182043"/>
                    <a:gd name="connsiteY0" fmla="*/ 257512 h 288746"/>
                    <a:gd name="connsiteX1" fmla="*/ 178065 w 182043"/>
                    <a:gd name="connsiteY1" fmla="*/ 288747 h 288746"/>
                    <a:gd name="connsiteX2" fmla="*/ 178065 w 182043"/>
                    <a:gd name="connsiteY2" fmla="*/ 158434 h 288746"/>
                    <a:gd name="connsiteX3" fmla="*/ 91123 w 182043"/>
                    <a:gd name="connsiteY3" fmla="*/ 467 h 288746"/>
                    <a:gd name="connsiteX4" fmla="*/ 4 w 182043"/>
                    <a:gd name="connsiteY4" fmla="*/ 257512 h 288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2043" h="288746">
                      <a:moveTo>
                        <a:pt x="4" y="257512"/>
                      </a:moveTo>
                      <a:cubicBezTo>
                        <a:pt x="-792" y="262286"/>
                        <a:pt x="130913" y="261690"/>
                        <a:pt x="178065" y="288747"/>
                      </a:cubicBezTo>
                      <a:cubicBezTo>
                        <a:pt x="178065" y="288747"/>
                        <a:pt x="187017" y="227868"/>
                        <a:pt x="178065" y="158434"/>
                      </a:cubicBezTo>
                      <a:cubicBezTo>
                        <a:pt x="169112" y="89199"/>
                        <a:pt x="142054" y="10813"/>
                        <a:pt x="91123" y="467"/>
                      </a:cubicBezTo>
                      <a:cubicBezTo>
                        <a:pt x="39993" y="-10077"/>
                        <a:pt x="16715" y="160424"/>
                        <a:pt x="4" y="257512"/>
                      </a:cubicBezTo>
                      <a:close/>
                    </a:path>
                  </a:pathLst>
                </a:custGeom>
                <a:solidFill>
                  <a:srgbClr val="A82A2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8" name="任意多边形: 形状 817">
                  <a:extLst>
                    <a:ext uri="{FF2B5EF4-FFF2-40B4-BE49-F238E27FC236}">
                      <a16:creationId xmlns:a16="http://schemas.microsoft.com/office/drawing/2014/main" id="{0CF3049D-6D50-E35A-5E1E-924960E9502B}"/>
                    </a:ext>
                  </a:extLst>
                </p:cNvPr>
                <p:cNvSpPr/>
                <p:nvPr/>
              </p:nvSpPr>
              <p:spPr>
                <a:xfrm>
                  <a:off x="2426365" y="5848727"/>
                  <a:ext cx="586581" cy="331267"/>
                </a:xfrm>
                <a:custGeom>
                  <a:avLst/>
                  <a:gdLst>
                    <a:gd name="connsiteX0" fmla="*/ 437455 w 586581"/>
                    <a:gd name="connsiteY0" fmla="*/ 59 h 331267"/>
                    <a:gd name="connsiteX1" fmla="*/ 368817 w 586581"/>
                    <a:gd name="connsiteY1" fmla="*/ 113660 h 331267"/>
                    <a:gd name="connsiteX2" fmla="*/ 161311 w 586581"/>
                    <a:gd name="connsiteY2" fmla="*/ 187471 h 331267"/>
                    <a:gd name="connsiteX3" fmla="*/ 45721 w 586581"/>
                    <a:gd name="connsiteY3" fmla="*/ 181900 h 331267"/>
                    <a:gd name="connsiteX4" fmla="*/ 110380 w 586581"/>
                    <a:gd name="connsiteY4" fmla="*/ 200999 h 331267"/>
                    <a:gd name="connsiteX5" fmla="*/ 1156 w 586581"/>
                    <a:gd name="connsiteY5" fmla="*/ 255711 h 331267"/>
                    <a:gd name="connsiteX6" fmla="*/ 102621 w 586581"/>
                    <a:gd name="connsiteY6" fmla="*/ 229847 h 331267"/>
                    <a:gd name="connsiteX7" fmla="*/ 42538 w 586581"/>
                    <a:gd name="connsiteY7" fmla="*/ 299082 h 331267"/>
                    <a:gd name="connsiteX8" fmla="*/ 127888 w 586581"/>
                    <a:gd name="connsiteY8" fmla="*/ 247753 h 331267"/>
                    <a:gd name="connsiteX9" fmla="*/ 100233 w 586581"/>
                    <a:gd name="connsiteY9" fmla="*/ 329124 h 331267"/>
                    <a:gd name="connsiteX10" fmla="*/ 151563 w 586581"/>
                    <a:gd name="connsiteY10" fmla="*/ 264465 h 331267"/>
                    <a:gd name="connsiteX11" fmla="*/ 148379 w 586581"/>
                    <a:gd name="connsiteY11" fmla="*/ 331113 h 331267"/>
                    <a:gd name="connsiteX12" fmla="*/ 200107 w 586581"/>
                    <a:gd name="connsiteY12" fmla="*/ 239994 h 331267"/>
                    <a:gd name="connsiteX13" fmla="*/ 437654 w 586581"/>
                    <a:gd name="connsiteY13" fmla="*/ 191251 h 331267"/>
                    <a:gd name="connsiteX14" fmla="*/ 586469 w 586581"/>
                    <a:gd name="connsiteY14" fmla="*/ 22143 h 331267"/>
                    <a:gd name="connsiteX15" fmla="*/ 437455 w 586581"/>
                    <a:gd name="connsiteY15" fmla="*/ 59 h 331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86581" h="331267">
                      <a:moveTo>
                        <a:pt x="437455" y="59"/>
                      </a:moveTo>
                      <a:cubicBezTo>
                        <a:pt x="437455" y="59"/>
                        <a:pt x="432680" y="70289"/>
                        <a:pt x="368817" y="113660"/>
                      </a:cubicBezTo>
                      <a:cubicBezTo>
                        <a:pt x="304954" y="157230"/>
                        <a:pt x="182997" y="191450"/>
                        <a:pt x="161311" y="187471"/>
                      </a:cubicBezTo>
                      <a:cubicBezTo>
                        <a:pt x="139626" y="183492"/>
                        <a:pt x="64223" y="160214"/>
                        <a:pt x="45721" y="181900"/>
                      </a:cubicBezTo>
                      <a:cubicBezTo>
                        <a:pt x="27218" y="203586"/>
                        <a:pt x="107197" y="197617"/>
                        <a:pt x="110380" y="200999"/>
                      </a:cubicBezTo>
                      <a:cubicBezTo>
                        <a:pt x="110380" y="200999"/>
                        <a:pt x="-13169" y="230842"/>
                        <a:pt x="1156" y="255711"/>
                      </a:cubicBezTo>
                      <a:cubicBezTo>
                        <a:pt x="11302" y="273617"/>
                        <a:pt x="56464" y="234423"/>
                        <a:pt x="102621" y="229847"/>
                      </a:cubicBezTo>
                      <a:cubicBezTo>
                        <a:pt x="102621" y="229847"/>
                        <a:pt x="26025" y="275208"/>
                        <a:pt x="42538" y="299082"/>
                      </a:cubicBezTo>
                      <a:cubicBezTo>
                        <a:pt x="59249" y="323155"/>
                        <a:pt x="120128" y="249742"/>
                        <a:pt x="127888" y="247753"/>
                      </a:cubicBezTo>
                      <a:cubicBezTo>
                        <a:pt x="127888" y="247753"/>
                        <a:pt x="78946" y="313407"/>
                        <a:pt x="100233" y="329124"/>
                      </a:cubicBezTo>
                      <a:cubicBezTo>
                        <a:pt x="121521" y="344841"/>
                        <a:pt x="150170" y="263072"/>
                        <a:pt x="151563" y="264465"/>
                      </a:cubicBezTo>
                      <a:cubicBezTo>
                        <a:pt x="152955" y="265857"/>
                        <a:pt x="129479" y="326736"/>
                        <a:pt x="148379" y="331113"/>
                      </a:cubicBezTo>
                      <a:cubicBezTo>
                        <a:pt x="167280" y="335490"/>
                        <a:pt x="188965" y="245564"/>
                        <a:pt x="200107" y="239994"/>
                      </a:cubicBezTo>
                      <a:cubicBezTo>
                        <a:pt x="211248" y="234423"/>
                        <a:pt x="321666" y="238999"/>
                        <a:pt x="437654" y="191251"/>
                      </a:cubicBezTo>
                      <a:cubicBezTo>
                        <a:pt x="553642" y="143503"/>
                        <a:pt x="588857" y="71283"/>
                        <a:pt x="586469" y="22143"/>
                      </a:cubicBezTo>
                      <a:cubicBezTo>
                        <a:pt x="586270" y="22342"/>
                        <a:pt x="508679" y="-1334"/>
                        <a:pt x="437455" y="59"/>
                      </a:cubicBezTo>
                      <a:close/>
                    </a:path>
                  </a:pathLst>
                </a:custGeom>
                <a:solidFill>
                  <a:srgbClr val="F1C7A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9" name="任意多边形: 形状 818">
                  <a:extLst>
                    <a:ext uri="{FF2B5EF4-FFF2-40B4-BE49-F238E27FC236}">
                      <a16:creationId xmlns:a16="http://schemas.microsoft.com/office/drawing/2014/main" id="{AF3C1EA1-9B46-3298-4261-153FA62BC829}"/>
                    </a:ext>
                  </a:extLst>
                </p:cNvPr>
                <p:cNvSpPr/>
                <p:nvPr/>
              </p:nvSpPr>
              <p:spPr>
                <a:xfrm>
                  <a:off x="2494373" y="5771195"/>
                  <a:ext cx="461732" cy="278841"/>
                </a:xfrm>
                <a:custGeom>
                  <a:avLst/>
                  <a:gdLst>
                    <a:gd name="connsiteX0" fmla="*/ 60675 w 461732"/>
                    <a:gd name="connsiteY0" fmla="*/ 0 h 278841"/>
                    <a:gd name="connsiteX1" fmla="*/ 194 w 461732"/>
                    <a:gd name="connsiteY1" fmla="*/ 145035 h 278841"/>
                    <a:gd name="connsiteX2" fmla="*/ 273155 w 461732"/>
                    <a:gd name="connsiteY2" fmla="*/ 203925 h 278841"/>
                    <a:gd name="connsiteX3" fmla="*/ 314735 w 461732"/>
                    <a:gd name="connsiteY3" fmla="*/ 231380 h 278841"/>
                    <a:gd name="connsiteX4" fmla="*/ 350348 w 461732"/>
                    <a:gd name="connsiteY4" fmla="*/ 278531 h 278841"/>
                    <a:gd name="connsiteX5" fmla="*/ 341594 w 461732"/>
                    <a:gd name="connsiteY5" fmla="*/ 218647 h 278841"/>
                    <a:gd name="connsiteX6" fmla="*/ 401478 w 461732"/>
                    <a:gd name="connsiteY6" fmla="*/ 262018 h 278841"/>
                    <a:gd name="connsiteX7" fmla="*/ 361688 w 461732"/>
                    <a:gd name="connsiteY7" fmla="*/ 206909 h 278841"/>
                    <a:gd name="connsiteX8" fmla="*/ 444451 w 461732"/>
                    <a:gd name="connsiteY8" fmla="*/ 233170 h 278841"/>
                    <a:gd name="connsiteX9" fmla="*/ 377007 w 461732"/>
                    <a:gd name="connsiteY9" fmla="*/ 187810 h 278841"/>
                    <a:gd name="connsiteX10" fmla="*/ 461561 w 461732"/>
                    <a:gd name="connsiteY10" fmla="*/ 186815 h 278841"/>
                    <a:gd name="connsiteX11" fmla="*/ 365269 w 461732"/>
                    <a:gd name="connsiteY11" fmla="*/ 169108 h 278841"/>
                    <a:gd name="connsiteX12" fmla="*/ 407446 w 461732"/>
                    <a:gd name="connsiteY12" fmla="*/ 131308 h 278841"/>
                    <a:gd name="connsiteX13" fmla="*/ 332243 w 461732"/>
                    <a:gd name="connsiteY13" fmla="*/ 161150 h 278841"/>
                    <a:gd name="connsiteX14" fmla="*/ 283699 w 461732"/>
                    <a:gd name="connsiteY14" fmla="*/ 154983 h 278841"/>
                    <a:gd name="connsiteX15" fmla="*/ 154182 w 461732"/>
                    <a:gd name="connsiteY15" fmla="*/ 111611 h 278841"/>
                    <a:gd name="connsiteX16" fmla="*/ 148810 w 461732"/>
                    <a:gd name="connsiteY16" fmla="*/ 62670 h 278841"/>
                    <a:gd name="connsiteX17" fmla="*/ 60675 w 461732"/>
                    <a:gd name="connsiteY17" fmla="*/ 0 h 278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61732" h="278841">
                      <a:moveTo>
                        <a:pt x="60675" y="0"/>
                      </a:moveTo>
                      <a:cubicBezTo>
                        <a:pt x="60675" y="0"/>
                        <a:pt x="-3984" y="75004"/>
                        <a:pt x="194" y="145035"/>
                      </a:cubicBezTo>
                      <a:cubicBezTo>
                        <a:pt x="4372" y="215066"/>
                        <a:pt x="84151" y="253861"/>
                        <a:pt x="273155" y="203925"/>
                      </a:cubicBezTo>
                      <a:cubicBezTo>
                        <a:pt x="273155" y="203925"/>
                        <a:pt x="288474" y="237547"/>
                        <a:pt x="314735" y="231380"/>
                      </a:cubicBezTo>
                      <a:cubicBezTo>
                        <a:pt x="314735" y="231380"/>
                        <a:pt x="331049" y="283306"/>
                        <a:pt x="350348" y="278531"/>
                      </a:cubicBezTo>
                      <a:cubicBezTo>
                        <a:pt x="369646" y="273756"/>
                        <a:pt x="341594" y="218647"/>
                        <a:pt x="341594" y="218647"/>
                      </a:cubicBezTo>
                      <a:cubicBezTo>
                        <a:pt x="341594" y="218647"/>
                        <a:pt x="383174" y="271369"/>
                        <a:pt x="401478" y="262018"/>
                      </a:cubicBezTo>
                      <a:cubicBezTo>
                        <a:pt x="419781" y="252667"/>
                        <a:pt x="361688" y="206909"/>
                        <a:pt x="361688" y="206909"/>
                      </a:cubicBezTo>
                      <a:cubicBezTo>
                        <a:pt x="361688" y="206909"/>
                        <a:pt x="434703" y="240929"/>
                        <a:pt x="444451" y="233170"/>
                      </a:cubicBezTo>
                      <a:cubicBezTo>
                        <a:pt x="454200" y="225610"/>
                        <a:pt x="412619" y="191988"/>
                        <a:pt x="377007" y="187810"/>
                      </a:cubicBezTo>
                      <a:cubicBezTo>
                        <a:pt x="377007" y="187810"/>
                        <a:pt x="458378" y="196166"/>
                        <a:pt x="461561" y="186815"/>
                      </a:cubicBezTo>
                      <a:cubicBezTo>
                        <a:pt x="464744" y="177464"/>
                        <a:pt x="423363" y="150407"/>
                        <a:pt x="365269" y="169108"/>
                      </a:cubicBezTo>
                      <a:cubicBezTo>
                        <a:pt x="365269" y="169108"/>
                        <a:pt x="414211" y="144836"/>
                        <a:pt x="407446" y="131308"/>
                      </a:cubicBezTo>
                      <a:cubicBezTo>
                        <a:pt x="400881" y="117779"/>
                        <a:pt x="351342" y="147224"/>
                        <a:pt x="332243" y="161150"/>
                      </a:cubicBezTo>
                      <a:cubicBezTo>
                        <a:pt x="332243" y="161150"/>
                        <a:pt x="308369" y="153789"/>
                        <a:pt x="283699" y="154983"/>
                      </a:cubicBezTo>
                      <a:cubicBezTo>
                        <a:pt x="259029" y="155977"/>
                        <a:pt x="174674" y="126135"/>
                        <a:pt x="154182" y="111611"/>
                      </a:cubicBezTo>
                      <a:cubicBezTo>
                        <a:pt x="129313" y="93905"/>
                        <a:pt x="136475" y="70429"/>
                        <a:pt x="148810" y="62670"/>
                      </a:cubicBezTo>
                      <a:cubicBezTo>
                        <a:pt x="149208" y="62272"/>
                        <a:pt x="73010" y="796"/>
                        <a:pt x="60675" y="0"/>
                      </a:cubicBezTo>
                      <a:close/>
                    </a:path>
                  </a:pathLst>
                </a:custGeom>
                <a:solidFill>
                  <a:srgbClr val="F4D9BF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0" name="图形 782">
                <a:extLst>
                  <a:ext uri="{FF2B5EF4-FFF2-40B4-BE49-F238E27FC236}">
                    <a16:creationId xmlns:a16="http://schemas.microsoft.com/office/drawing/2014/main" id="{9A1ADBE1-C144-2640-76A8-2D651809F7D6}"/>
                  </a:ext>
                </a:extLst>
              </p:cNvPr>
              <p:cNvGrpSpPr/>
              <p:nvPr/>
            </p:nvGrpSpPr>
            <p:grpSpPr>
              <a:xfrm>
                <a:off x="2094875" y="4725724"/>
                <a:ext cx="1177589" cy="943059"/>
                <a:chOff x="2094875" y="4725724"/>
                <a:chExt cx="1177589" cy="943059"/>
              </a:xfrm>
            </p:grpSpPr>
            <p:sp>
              <p:nvSpPr>
                <p:cNvPr id="821" name="任意多边形: 形状 820">
                  <a:extLst>
                    <a:ext uri="{FF2B5EF4-FFF2-40B4-BE49-F238E27FC236}">
                      <a16:creationId xmlns:a16="http://schemas.microsoft.com/office/drawing/2014/main" id="{596853A9-04A5-33F0-415B-CF1E4C2B491C}"/>
                    </a:ext>
                  </a:extLst>
                </p:cNvPr>
                <p:cNvSpPr/>
                <p:nvPr/>
              </p:nvSpPr>
              <p:spPr>
                <a:xfrm>
                  <a:off x="2722764" y="5584380"/>
                  <a:ext cx="100766" cy="84403"/>
                </a:xfrm>
                <a:custGeom>
                  <a:avLst/>
                  <a:gdLst>
                    <a:gd name="connsiteX0" fmla="*/ 0 w 100766"/>
                    <a:gd name="connsiteY0" fmla="*/ 21288 h 84403"/>
                    <a:gd name="connsiteX1" fmla="*/ 75402 w 100766"/>
                    <a:gd name="connsiteY1" fmla="*/ 83161 h 84403"/>
                    <a:gd name="connsiteX2" fmla="*/ 87538 w 100766"/>
                    <a:gd name="connsiteY2" fmla="*/ 0 h 84403"/>
                    <a:gd name="connsiteX3" fmla="*/ 0 w 100766"/>
                    <a:gd name="connsiteY3" fmla="*/ 21288 h 84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766" h="84403">
                      <a:moveTo>
                        <a:pt x="0" y="21288"/>
                      </a:moveTo>
                      <a:cubicBezTo>
                        <a:pt x="0" y="22084"/>
                        <a:pt x="35015" y="94701"/>
                        <a:pt x="75402" y="83161"/>
                      </a:cubicBezTo>
                      <a:cubicBezTo>
                        <a:pt x="115789" y="71622"/>
                        <a:pt x="98481" y="14722"/>
                        <a:pt x="87538" y="0"/>
                      </a:cubicBezTo>
                      <a:lnTo>
                        <a:pt x="0" y="21288"/>
                      </a:lnTo>
                      <a:close/>
                    </a:path>
                  </a:pathLst>
                </a:custGeom>
                <a:solidFill>
                  <a:srgbClr val="F1C7A4"/>
                </a:solidFill>
                <a:ln w="198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22" name="图形 782">
                  <a:extLst>
                    <a:ext uri="{FF2B5EF4-FFF2-40B4-BE49-F238E27FC236}">
                      <a16:creationId xmlns:a16="http://schemas.microsoft.com/office/drawing/2014/main" id="{D9630F2A-8C8D-EC03-0F33-DF6032CF5F5F}"/>
                    </a:ext>
                  </a:extLst>
                </p:cNvPr>
                <p:cNvGrpSpPr/>
                <p:nvPr/>
              </p:nvGrpSpPr>
              <p:grpSpPr>
                <a:xfrm>
                  <a:off x="2094875" y="4725724"/>
                  <a:ext cx="1177589" cy="903479"/>
                  <a:chOff x="2094875" y="4725724"/>
                  <a:chExt cx="1177589" cy="903479"/>
                </a:xfrm>
              </p:grpSpPr>
              <p:grpSp>
                <p:nvGrpSpPr>
                  <p:cNvPr id="823" name="图形 782">
                    <a:extLst>
                      <a:ext uri="{FF2B5EF4-FFF2-40B4-BE49-F238E27FC236}">
                        <a16:creationId xmlns:a16="http://schemas.microsoft.com/office/drawing/2014/main" id="{C8C770C9-DD52-DB30-1DE0-1B5088C1CC79}"/>
                      </a:ext>
                    </a:extLst>
                  </p:cNvPr>
                  <p:cNvGrpSpPr/>
                  <p:nvPr/>
                </p:nvGrpSpPr>
                <p:grpSpPr>
                  <a:xfrm>
                    <a:off x="2094875" y="4725724"/>
                    <a:ext cx="1177589" cy="903479"/>
                    <a:chOff x="2094875" y="4725724"/>
                    <a:chExt cx="1177589" cy="903479"/>
                  </a:xfrm>
                </p:grpSpPr>
                <p:sp>
                  <p:nvSpPr>
                    <p:cNvPr id="824" name="任意多边形: 形状 823">
                      <a:extLst>
                        <a:ext uri="{FF2B5EF4-FFF2-40B4-BE49-F238E27FC236}">
                          <a16:creationId xmlns:a16="http://schemas.microsoft.com/office/drawing/2014/main" id="{75455005-4502-48AE-541F-91E012779B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64675" y="5086008"/>
                      <a:ext cx="410266" cy="464588"/>
                    </a:xfrm>
                    <a:custGeom>
                      <a:avLst/>
                      <a:gdLst>
                        <a:gd name="connsiteX0" fmla="*/ 52193 w 410266"/>
                        <a:gd name="connsiteY0" fmla="*/ 452215 h 464588"/>
                        <a:gd name="connsiteX1" fmla="*/ 300483 w 410266"/>
                        <a:gd name="connsiteY1" fmla="*/ 381588 h 464588"/>
                        <a:gd name="connsiteX2" fmla="*/ 402346 w 410266"/>
                        <a:gd name="connsiteY2" fmla="*/ 75004 h 464588"/>
                        <a:gd name="connsiteX3" fmla="*/ 205385 w 410266"/>
                        <a:gd name="connsiteY3" fmla="*/ 0 h 464588"/>
                        <a:gd name="connsiteX4" fmla="*/ 68 w 410266"/>
                        <a:gd name="connsiteY4" fmla="*/ 129915 h 464588"/>
                        <a:gd name="connsiteX5" fmla="*/ 52193 w 410266"/>
                        <a:gd name="connsiteY5" fmla="*/ 452215 h 4645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10266" h="464588">
                          <a:moveTo>
                            <a:pt x="52193" y="452215"/>
                          </a:moveTo>
                          <a:cubicBezTo>
                            <a:pt x="52193" y="452215"/>
                            <a:pt x="147291" y="508319"/>
                            <a:pt x="300483" y="381588"/>
                          </a:cubicBezTo>
                          <a:cubicBezTo>
                            <a:pt x="453675" y="254856"/>
                            <a:pt x="401550" y="70628"/>
                            <a:pt x="402346" y="75004"/>
                          </a:cubicBezTo>
                          <a:cubicBezTo>
                            <a:pt x="403142" y="79580"/>
                            <a:pt x="205385" y="0"/>
                            <a:pt x="205385" y="0"/>
                          </a:cubicBezTo>
                          <a:cubicBezTo>
                            <a:pt x="205385" y="0"/>
                            <a:pt x="-4309" y="128522"/>
                            <a:pt x="68" y="129915"/>
                          </a:cubicBezTo>
                          <a:cubicBezTo>
                            <a:pt x="4644" y="131308"/>
                            <a:pt x="52193" y="452215"/>
                            <a:pt x="52193" y="452215"/>
                          </a:cubicBezTo>
                          <a:close/>
                        </a:path>
                      </a:pathLst>
                    </a:custGeom>
                    <a:solidFill>
                      <a:srgbClr val="231A10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5" name="任意多边形: 形状 824">
                      <a:extLst>
                        <a:ext uri="{FF2B5EF4-FFF2-40B4-BE49-F238E27FC236}">
                          <a16:creationId xmlns:a16="http://schemas.microsoft.com/office/drawing/2014/main" id="{8264C910-93B3-F80E-5CF9-BFDD44C6486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94875" y="4725724"/>
                      <a:ext cx="1177589" cy="580323"/>
                    </a:xfrm>
                    <a:custGeom>
                      <a:avLst/>
                      <a:gdLst>
                        <a:gd name="connsiteX0" fmla="*/ 250678 w 1177589"/>
                        <a:gd name="connsiteY0" fmla="*/ 553267 h 580323"/>
                        <a:gd name="connsiteX1" fmla="*/ 390143 w 1177589"/>
                        <a:gd name="connsiteY1" fmla="*/ 512084 h 580323"/>
                        <a:gd name="connsiteX2" fmla="*/ 459377 w 1177589"/>
                        <a:gd name="connsiteY2" fmla="*/ 490796 h 580323"/>
                        <a:gd name="connsiteX3" fmla="*/ 540549 w 1177589"/>
                        <a:gd name="connsiteY3" fmla="*/ 494178 h 580323"/>
                        <a:gd name="connsiteX4" fmla="*/ 689365 w 1177589"/>
                        <a:gd name="connsiteY4" fmla="*/ 435289 h 580323"/>
                        <a:gd name="connsiteX5" fmla="*/ 699710 w 1177589"/>
                        <a:gd name="connsiteY5" fmla="*/ 439865 h 580323"/>
                        <a:gd name="connsiteX6" fmla="*/ 707867 w 1177589"/>
                        <a:gd name="connsiteY6" fmla="*/ 493979 h 580323"/>
                        <a:gd name="connsiteX7" fmla="*/ 770537 w 1177589"/>
                        <a:gd name="connsiteY7" fmla="*/ 488807 h 580323"/>
                        <a:gd name="connsiteX8" fmla="*/ 779290 w 1177589"/>
                        <a:gd name="connsiteY8" fmla="*/ 488011 h 580323"/>
                        <a:gd name="connsiteX9" fmla="*/ 859269 w 1177589"/>
                        <a:gd name="connsiteY9" fmla="*/ 567392 h 580323"/>
                        <a:gd name="connsiteX10" fmla="*/ 848923 w 1177589"/>
                        <a:gd name="connsiteY10" fmla="*/ 540534 h 580323"/>
                        <a:gd name="connsiteX11" fmla="*/ 865635 w 1177589"/>
                        <a:gd name="connsiteY11" fmla="*/ 438074 h 580323"/>
                        <a:gd name="connsiteX12" fmla="*/ 1026586 w 1177589"/>
                        <a:gd name="connsiteY12" fmla="*/ 579528 h 580323"/>
                        <a:gd name="connsiteX13" fmla="*/ 1028178 w 1177589"/>
                        <a:gd name="connsiteY13" fmla="*/ 460555 h 580323"/>
                        <a:gd name="connsiteX14" fmla="*/ 1157496 w 1177589"/>
                        <a:gd name="connsiteY14" fmla="*/ 559832 h 580323"/>
                        <a:gd name="connsiteX15" fmla="*/ 1075926 w 1177589"/>
                        <a:gd name="connsiteY15" fmla="*/ 318505 h 580323"/>
                        <a:gd name="connsiteX16" fmla="*/ 1177590 w 1177589"/>
                        <a:gd name="connsiteY16" fmla="*/ 354316 h 580323"/>
                        <a:gd name="connsiteX17" fmla="*/ 889708 w 1177589"/>
                        <a:gd name="connsiteY17" fmla="*/ 197542 h 580323"/>
                        <a:gd name="connsiteX18" fmla="*/ 969288 w 1177589"/>
                        <a:gd name="connsiteY18" fmla="*/ 137061 h 580323"/>
                        <a:gd name="connsiteX19" fmla="*/ 809133 w 1177589"/>
                        <a:gd name="connsiteY19" fmla="*/ 185009 h 580323"/>
                        <a:gd name="connsiteX20" fmla="*/ 827237 w 1177589"/>
                        <a:gd name="connsiteY20" fmla="*/ 48528 h 580323"/>
                        <a:gd name="connsiteX21" fmla="*/ 775112 w 1177589"/>
                        <a:gd name="connsiteY21" fmla="*/ 159742 h 580323"/>
                        <a:gd name="connsiteX22" fmla="*/ 309965 w 1177589"/>
                        <a:gd name="connsiteY22" fmla="*/ 8937 h 580323"/>
                        <a:gd name="connsiteX23" fmla="*/ 379399 w 1177589"/>
                        <a:gd name="connsiteY23" fmla="*/ 34005 h 580323"/>
                        <a:gd name="connsiteX24" fmla="*/ 42377 w 1177589"/>
                        <a:gd name="connsiteY24" fmla="*/ 230170 h 580323"/>
                        <a:gd name="connsiteX25" fmla="*/ 163140 w 1177589"/>
                        <a:gd name="connsiteY25" fmla="*/ 214652 h 580323"/>
                        <a:gd name="connsiteX26" fmla="*/ 0 w 1177589"/>
                        <a:gd name="connsiteY26" fmla="*/ 440461 h 580323"/>
                        <a:gd name="connsiteX27" fmla="*/ 170103 w 1177589"/>
                        <a:gd name="connsiteY27" fmla="*/ 380179 h 580323"/>
                        <a:gd name="connsiteX28" fmla="*/ 87936 w 1177589"/>
                        <a:gd name="connsiteY28" fmla="*/ 580324 h 580323"/>
                        <a:gd name="connsiteX29" fmla="*/ 236354 w 1177589"/>
                        <a:gd name="connsiteY29" fmla="*/ 462346 h 580323"/>
                        <a:gd name="connsiteX30" fmla="*/ 182836 w 1177589"/>
                        <a:gd name="connsiteY30" fmla="*/ 561821 h 580323"/>
                        <a:gd name="connsiteX31" fmla="*/ 245306 w 1177589"/>
                        <a:gd name="connsiteY31" fmla="*/ 537947 h 580323"/>
                        <a:gd name="connsiteX32" fmla="*/ 250678 w 1177589"/>
                        <a:gd name="connsiteY32" fmla="*/ 553267 h 5803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</a:cxnLst>
                      <a:rect l="l" t="t" r="r" b="b"/>
                      <a:pathLst>
                        <a:path w="1177589" h="580323">
                          <a:moveTo>
                            <a:pt x="250678" y="553267"/>
                          </a:moveTo>
                          <a:cubicBezTo>
                            <a:pt x="294845" y="535958"/>
                            <a:pt x="345379" y="529392"/>
                            <a:pt x="390143" y="512084"/>
                          </a:cubicBezTo>
                          <a:cubicBezTo>
                            <a:pt x="412226" y="503529"/>
                            <a:pt x="435503" y="492786"/>
                            <a:pt x="459377" y="490796"/>
                          </a:cubicBezTo>
                          <a:cubicBezTo>
                            <a:pt x="486833" y="488409"/>
                            <a:pt x="513293" y="493979"/>
                            <a:pt x="540549" y="494178"/>
                          </a:cubicBezTo>
                          <a:cubicBezTo>
                            <a:pt x="596852" y="494775"/>
                            <a:pt x="643606" y="464932"/>
                            <a:pt x="689365" y="435289"/>
                          </a:cubicBezTo>
                          <a:cubicBezTo>
                            <a:pt x="692946" y="432901"/>
                            <a:pt x="699113" y="435488"/>
                            <a:pt x="699710" y="439865"/>
                          </a:cubicBezTo>
                          <a:cubicBezTo>
                            <a:pt x="701898" y="457770"/>
                            <a:pt x="702495" y="476670"/>
                            <a:pt x="707867" y="493979"/>
                          </a:cubicBezTo>
                          <a:cubicBezTo>
                            <a:pt x="720998" y="535162"/>
                            <a:pt x="752830" y="508304"/>
                            <a:pt x="770537" y="488807"/>
                          </a:cubicBezTo>
                          <a:cubicBezTo>
                            <a:pt x="772526" y="486618"/>
                            <a:pt x="776704" y="486220"/>
                            <a:pt x="779290" y="488011"/>
                          </a:cubicBezTo>
                          <a:cubicBezTo>
                            <a:pt x="801175" y="504126"/>
                            <a:pt x="828232" y="558638"/>
                            <a:pt x="859269" y="567392"/>
                          </a:cubicBezTo>
                          <a:cubicBezTo>
                            <a:pt x="856085" y="557445"/>
                            <a:pt x="852703" y="548293"/>
                            <a:pt x="848923" y="540534"/>
                          </a:cubicBezTo>
                          <a:cubicBezTo>
                            <a:pt x="848923" y="540534"/>
                            <a:pt x="863646" y="477466"/>
                            <a:pt x="865635" y="438074"/>
                          </a:cubicBezTo>
                          <a:cubicBezTo>
                            <a:pt x="865635" y="438074"/>
                            <a:pt x="981822" y="516660"/>
                            <a:pt x="1026586" y="579528"/>
                          </a:cubicBezTo>
                          <a:cubicBezTo>
                            <a:pt x="1026586" y="579528"/>
                            <a:pt x="1047675" y="511288"/>
                            <a:pt x="1028178" y="460555"/>
                          </a:cubicBezTo>
                          <a:cubicBezTo>
                            <a:pt x="1028178" y="460555"/>
                            <a:pt x="1139988" y="532178"/>
                            <a:pt x="1157496" y="559832"/>
                          </a:cubicBezTo>
                          <a:cubicBezTo>
                            <a:pt x="1157496" y="559832"/>
                            <a:pt x="1163862" y="403059"/>
                            <a:pt x="1075926" y="318505"/>
                          </a:cubicBezTo>
                          <a:cubicBezTo>
                            <a:pt x="1075926" y="318505"/>
                            <a:pt x="1145758" y="318306"/>
                            <a:pt x="1177590" y="354316"/>
                          </a:cubicBezTo>
                          <a:cubicBezTo>
                            <a:pt x="1177590" y="354316"/>
                            <a:pt x="1135213" y="220621"/>
                            <a:pt x="889708" y="197542"/>
                          </a:cubicBezTo>
                          <a:cubicBezTo>
                            <a:pt x="889708" y="197542"/>
                            <a:pt x="945215" y="150789"/>
                            <a:pt x="969288" y="137061"/>
                          </a:cubicBezTo>
                          <a:cubicBezTo>
                            <a:pt x="969288" y="137061"/>
                            <a:pt x="880357" y="117962"/>
                            <a:pt x="809133" y="185009"/>
                          </a:cubicBezTo>
                          <a:cubicBezTo>
                            <a:pt x="809133" y="185009"/>
                            <a:pt x="844745" y="116172"/>
                            <a:pt x="827237" y="48528"/>
                          </a:cubicBezTo>
                          <a:cubicBezTo>
                            <a:pt x="827237" y="48528"/>
                            <a:pt x="782673" y="112193"/>
                            <a:pt x="775112" y="159742"/>
                          </a:cubicBezTo>
                          <a:cubicBezTo>
                            <a:pt x="775112" y="159742"/>
                            <a:pt x="645794" y="-44581"/>
                            <a:pt x="309965" y="8937"/>
                          </a:cubicBezTo>
                          <a:cubicBezTo>
                            <a:pt x="309965" y="8937"/>
                            <a:pt x="378802" y="31220"/>
                            <a:pt x="379399" y="34005"/>
                          </a:cubicBezTo>
                          <a:cubicBezTo>
                            <a:pt x="380195" y="36989"/>
                            <a:pt x="170501" y="27638"/>
                            <a:pt x="42377" y="230170"/>
                          </a:cubicBezTo>
                          <a:cubicBezTo>
                            <a:pt x="42377" y="230170"/>
                            <a:pt x="133695" y="214055"/>
                            <a:pt x="163140" y="214652"/>
                          </a:cubicBezTo>
                          <a:cubicBezTo>
                            <a:pt x="163140" y="214652"/>
                            <a:pt x="51130" y="267971"/>
                            <a:pt x="0" y="440461"/>
                          </a:cubicBezTo>
                          <a:cubicBezTo>
                            <a:pt x="0" y="440461"/>
                            <a:pt x="98481" y="389530"/>
                            <a:pt x="170103" y="380179"/>
                          </a:cubicBezTo>
                          <a:cubicBezTo>
                            <a:pt x="170103" y="380179"/>
                            <a:pt x="92512" y="450210"/>
                            <a:pt x="87936" y="580324"/>
                          </a:cubicBezTo>
                          <a:cubicBezTo>
                            <a:pt x="87936" y="580324"/>
                            <a:pt x="160354" y="499152"/>
                            <a:pt x="236354" y="462346"/>
                          </a:cubicBezTo>
                          <a:cubicBezTo>
                            <a:pt x="236354" y="462346"/>
                            <a:pt x="195967" y="508901"/>
                            <a:pt x="182836" y="561821"/>
                          </a:cubicBezTo>
                          <a:lnTo>
                            <a:pt x="245306" y="537947"/>
                          </a:lnTo>
                          <a:cubicBezTo>
                            <a:pt x="245505" y="537748"/>
                            <a:pt x="247694" y="543518"/>
                            <a:pt x="250678" y="553267"/>
                          </a:cubicBezTo>
                          <a:close/>
                        </a:path>
                      </a:pathLst>
                    </a:custGeom>
                    <a:solidFill>
                      <a:srgbClr val="50371A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6" name="任意多边形: 形状 825">
                      <a:extLst>
                        <a:ext uri="{FF2B5EF4-FFF2-40B4-BE49-F238E27FC236}">
                          <a16:creationId xmlns:a16="http://schemas.microsoft.com/office/drawing/2014/main" id="{75786ADA-1ED6-0BED-D5B2-76CE56230EB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97260" y="5309966"/>
                      <a:ext cx="84552" cy="128890"/>
                    </a:xfrm>
                    <a:custGeom>
                      <a:avLst/>
                      <a:gdLst>
                        <a:gd name="connsiteX0" fmla="*/ 71571 w 84552"/>
                        <a:gd name="connsiteY0" fmla="*/ 14187 h 128890"/>
                        <a:gd name="connsiteX1" fmla="*/ 28398 w 84552"/>
                        <a:gd name="connsiteY1" fmla="*/ 2846 h 128890"/>
                        <a:gd name="connsiteX2" fmla="*/ 2535 w 84552"/>
                        <a:gd name="connsiteY2" fmla="*/ 71882 h 128890"/>
                        <a:gd name="connsiteX3" fmla="*/ 73162 w 84552"/>
                        <a:gd name="connsiteY3" fmla="*/ 119432 h 128890"/>
                        <a:gd name="connsiteX4" fmla="*/ 71571 w 84552"/>
                        <a:gd name="connsiteY4" fmla="*/ 14187 h 1288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4552" h="128890">
                          <a:moveTo>
                            <a:pt x="71571" y="14187"/>
                          </a:moveTo>
                          <a:cubicBezTo>
                            <a:pt x="62817" y="4637"/>
                            <a:pt x="45309" y="-4913"/>
                            <a:pt x="28398" y="2846"/>
                          </a:cubicBezTo>
                          <a:cubicBezTo>
                            <a:pt x="11487" y="10605"/>
                            <a:pt x="-6816" y="34877"/>
                            <a:pt x="2535" y="71882"/>
                          </a:cubicBezTo>
                          <a:cubicBezTo>
                            <a:pt x="11885" y="108887"/>
                            <a:pt x="60031" y="147086"/>
                            <a:pt x="73162" y="119432"/>
                          </a:cubicBezTo>
                          <a:cubicBezTo>
                            <a:pt x="86293" y="91777"/>
                            <a:pt x="90869" y="35076"/>
                            <a:pt x="71571" y="14187"/>
                          </a:cubicBezTo>
                          <a:close/>
                        </a:path>
                      </a:pathLst>
                    </a:custGeom>
                    <a:solidFill>
                      <a:srgbClr val="F1C7A4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7" name="任意多边形: 形状 826">
                      <a:extLst>
                        <a:ext uri="{FF2B5EF4-FFF2-40B4-BE49-F238E27FC236}">
                          <a16:creationId xmlns:a16="http://schemas.microsoft.com/office/drawing/2014/main" id="{FCB3FF59-DCA3-4C53-5003-73A3245F5DE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40579" y="5090584"/>
                      <a:ext cx="757606" cy="538619"/>
                    </a:xfrm>
                    <a:custGeom>
                      <a:avLst/>
                      <a:gdLst>
                        <a:gd name="connsiteX0" fmla="*/ 738306 w 757606"/>
                        <a:gd name="connsiteY0" fmla="*/ 239537 h 538619"/>
                        <a:gd name="connsiteX1" fmla="*/ 635250 w 757606"/>
                        <a:gd name="connsiteY1" fmla="*/ 300416 h 538619"/>
                        <a:gd name="connsiteX2" fmla="*/ 603418 w 757606"/>
                        <a:gd name="connsiteY2" fmla="*/ 175475 h 538619"/>
                        <a:gd name="connsiteX3" fmla="*/ 540947 w 757606"/>
                        <a:gd name="connsiteY3" fmla="*/ 21487 h 538619"/>
                        <a:gd name="connsiteX4" fmla="*/ 486833 w 757606"/>
                        <a:gd name="connsiteY4" fmla="*/ 98481 h 538619"/>
                        <a:gd name="connsiteX5" fmla="*/ 487231 w 757606"/>
                        <a:gd name="connsiteY5" fmla="*/ 0 h 538619"/>
                        <a:gd name="connsiteX6" fmla="*/ 235160 w 757606"/>
                        <a:gd name="connsiteY6" fmla="*/ 98481 h 538619"/>
                        <a:gd name="connsiteX7" fmla="*/ 326478 w 757606"/>
                        <a:gd name="connsiteY7" fmla="*/ 16115 h 538619"/>
                        <a:gd name="connsiteX8" fmla="*/ 0 w 757606"/>
                        <a:gd name="connsiteY8" fmla="*/ 173087 h 538619"/>
                        <a:gd name="connsiteX9" fmla="*/ 20094 w 757606"/>
                        <a:gd name="connsiteY9" fmla="*/ 299819 h 538619"/>
                        <a:gd name="connsiteX10" fmla="*/ 86941 w 757606"/>
                        <a:gd name="connsiteY10" fmla="*/ 491806 h 538619"/>
                        <a:gd name="connsiteX11" fmla="*/ 464550 w 757606"/>
                        <a:gd name="connsiteY11" fmla="*/ 512895 h 538619"/>
                        <a:gd name="connsiteX12" fmla="*/ 645396 w 757606"/>
                        <a:gd name="connsiteY12" fmla="*/ 364478 h 538619"/>
                        <a:gd name="connsiteX13" fmla="*/ 697124 w 757606"/>
                        <a:gd name="connsiteY13" fmla="*/ 378802 h 538619"/>
                        <a:gd name="connsiteX14" fmla="*/ 738306 w 757606"/>
                        <a:gd name="connsiteY14" fmla="*/ 239537 h 5386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757606" h="538619">
                          <a:moveTo>
                            <a:pt x="738306" y="239537"/>
                          </a:moveTo>
                          <a:cubicBezTo>
                            <a:pt x="698914" y="212678"/>
                            <a:pt x="644402" y="242123"/>
                            <a:pt x="635250" y="300416"/>
                          </a:cubicBezTo>
                          <a:cubicBezTo>
                            <a:pt x="635250" y="300416"/>
                            <a:pt x="623313" y="216657"/>
                            <a:pt x="603418" y="175475"/>
                          </a:cubicBezTo>
                          <a:cubicBezTo>
                            <a:pt x="546916" y="112208"/>
                            <a:pt x="540947" y="21487"/>
                            <a:pt x="540947" y="21487"/>
                          </a:cubicBezTo>
                          <a:cubicBezTo>
                            <a:pt x="521848" y="77591"/>
                            <a:pt x="486833" y="98481"/>
                            <a:pt x="486833" y="98481"/>
                          </a:cubicBezTo>
                          <a:cubicBezTo>
                            <a:pt x="476686" y="86743"/>
                            <a:pt x="487231" y="0"/>
                            <a:pt x="487231" y="0"/>
                          </a:cubicBezTo>
                          <a:cubicBezTo>
                            <a:pt x="391336" y="93507"/>
                            <a:pt x="235160" y="98481"/>
                            <a:pt x="235160" y="98481"/>
                          </a:cubicBezTo>
                          <a:cubicBezTo>
                            <a:pt x="301013" y="65853"/>
                            <a:pt x="326478" y="16115"/>
                            <a:pt x="326478" y="16115"/>
                          </a:cubicBezTo>
                          <a:cubicBezTo>
                            <a:pt x="148417" y="126135"/>
                            <a:pt x="0" y="173087"/>
                            <a:pt x="0" y="173087"/>
                          </a:cubicBezTo>
                          <a:cubicBezTo>
                            <a:pt x="0" y="173087"/>
                            <a:pt x="24869" y="237149"/>
                            <a:pt x="20094" y="299819"/>
                          </a:cubicBezTo>
                          <a:cubicBezTo>
                            <a:pt x="15319" y="362488"/>
                            <a:pt x="-15319" y="440079"/>
                            <a:pt x="86941" y="491806"/>
                          </a:cubicBezTo>
                          <a:cubicBezTo>
                            <a:pt x="189401" y="543534"/>
                            <a:pt x="329065" y="555073"/>
                            <a:pt x="464550" y="512895"/>
                          </a:cubicBezTo>
                          <a:cubicBezTo>
                            <a:pt x="599837" y="470718"/>
                            <a:pt x="643208" y="368059"/>
                            <a:pt x="645396" y="364478"/>
                          </a:cubicBezTo>
                          <a:cubicBezTo>
                            <a:pt x="645396" y="364478"/>
                            <a:pt x="658328" y="393525"/>
                            <a:pt x="697124" y="378802"/>
                          </a:cubicBezTo>
                          <a:cubicBezTo>
                            <a:pt x="753228" y="357515"/>
                            <a:pt x="777699" y="266395"/>
                            <a:pt x="738306" y="239537"/>
                          </a:cubicBezTo>
                          <a:close/>
                        </a:path>
                      </a:pathLst>
                    </a:custGeom>
                    <a:solidFill>
                      <a:srgbClr val="F4D9BF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8" name="任意多边形: 形状 827">
                      <a:extLst>
                        <a:ext uri="{FF2B5EF4-FFF2-40B4-BE49-F238E27FC236}">
                          <a16:creationId xmlns:a16="http://schemas.microsoft.com/office/drawing/2014/main" id="{865A8E05-B5D3-EFE2-D76D-7942C8C6D89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98076" y="5267749"/>
                      <a:ext cx="58899" cy="45063"/>
                    </a:xfrm>
                    <a:custGeom>
                      <a:avLst/>
                      <a:gdLst>
                        <a:gd name="connsiteX0" fmla="*/ 0 w 58899"/>
                        <a:gd name="connsiteY0" fmla="*/ 37901 h 45063"/>
                        <a:gd name="connsiteX1" fmla="*/ 58889 w 58899"/>
                        <a:gd name="connsiteY1" fmla="*/ 45063 h 45063"/>
                        <a:gd name="connsiteX2" fmla="*/ 36806 w 58899"/>
                        <a:gd name="connsiteY2" fmla="*/ 498 h 45063"/>
                        <a:gd name="connsiteX3" fmla="*/ 0 w 58899"/>
                        <a:gd name="connsiteY3" fmla="*/ 37901 h 450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8899" h="45063">
                          <a:moveTo>
                            <a:pt x="0" y="37901"/>
                          </a:moveTo>
                          <a:cubicBezTo>
                            <a:pt x="0" y="37901"/>
                            <a:pt x="31633" y="-2287"/>
                            <a:pt x="58889" y="45063"/>
                          </a:cubicBezTo>
                          <a:cubicBezTo>
                            <a:pt x="58889" y="45063"/>
                            <a:pt x="60083" y="6069"/>
                            <a:pt x="36806" y="498"/>
                          </a:cubicBezTo>
                          <a:cubicBezTo>
                            <a:pt x="13529" y="-5072"/>
                            <a:pt x="0" y="37901"/>
                            <a:pt x="0" y="37901"/>
                          </a:cubicBezTo>
                          <a:close/>
                        </a:path>
                      </a:pathLst>
                    </a:custGeom>
                    <a:solidFill>
                      <a:srgbClr val="1D1D1B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9" name="任意多边形: 形状 828">
                      <a:extLst>
                        <a:ext uri="{FF2B5EF4-FFF2-40B4-BE49-F238E27FC236}">
                          <a16:creationId xmlns:a16="http://schemas.microsoft.com/office/drawing/2014/main" id="{FB0CFB5D-F592-AAA7-9C09-8EBEA7FC8EB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2252" y="5268250"/>
                      <a:ext cx="80376" cy="50133"/>
                    </a:xfrm>
                    <a:custGeom>
                      <a:avLst/>
                      <a:gdLst>
                        <a:gd name="connsiteX0" fmla="*/ 80376 w 80376"/>
                        <a:gd name="connsiteY0" fmla="*/ 50133 h 50133"/>
                        <a:gd name="connsiteX1" fmla="*/ 0 w 80376"/>
                        <a:gd name="connsiteY1" fmla="*/ 40584 h 50133"/>
                        <a:gd name="connsiteX2" fmla="*/ 28251 w 80376"/>
                        <a:gd name="connsiteY2" fmla="*/ 595 h 50133"/>
                        <a:gd name="connsiteX3" fmla="*/ 80376 w 80376"/>
                        <a:gd name="connsiteY3" fmla="*/ 50133 h 501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0376" h="50133">
                          <a:moveTo>
                            <a:pt x="80376" y="50133"/>
                          </a:moveTo>
                          <a:cubicBezTo>
                            <a:pt x="80376" y="50133"/>
                            <a:pt x="31633" y="-8756"/>
                            <a:pt x="0" y="40584"/>
                          </a:cubicBezTo>
                          <a:cubicBezTo>
                            <a:pt x="0" y="40584"/>
                            <a:pt x="1194" y="5568"/>
                            <a:pt x="28251" y="595"/>
                          </a:cubicBezTo>
                          <a:cubicBezTo>
                            <a:pt x="65057" y="-6369"/>
                            <a:pt x="80376" y="50133"/>
                            <a:pt x="80376" y="50133"/>
                          </a:cubicBezTo>
                          <a:close/>
                        </a:path>
                      </a:pathLst>
                    </a:custGeom>
                    <a:solidFill>
                      <a:srgbClr val="1D1D1B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0" name="任意多边形: 形状 829">
                      <a:extLst>
                        <a:ext uri="{FF2B5EF4-FFF2-40B4-BE49-F238E27FC236}">
                          <a16:creationId xmlns:a16="http://schemas.microsoft.com/office/drawing/2014/main" id="{B12B2D1F-B204-AD91-D958-00473435F7E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62556" y="5469213"/>
                      <a:ext cx="72397" cy="71772"/>
                    </a:xfrm>
                    <a:custGeom>
                      <a:avLst/>
                      <a:gdLst>
                        <a:gd name="connsiteX0" fmla="*/ 21268 w 72397"/>
                        <a:gd name="connsiteY0" fmla="*/ 14697 h 71772"/>
                        <a:gd name="connsiteX1" fmla="*/ 70409 w 72397"/>
                        <a:gd name="connsiteY1" fmla="*/ 22854 h 71772"/>
                        <a:gd name="connsiteX2" fmla="*/ 9927 w 72397"/>
                        <a:gd name="connsiteY2" fmla="*/ 10917 h 71772"/>
                        <a:gd name="connsiteX3" fmla="*/ 72398 w 72397"/>
                        <a:gd name="connsiteY3" fmla="*/ 64634 h 71772"/>
                        <a:gd name="connsiteX4" fmla="*/ 21268 w 72397"/>
                        <a:gd name="connsiteY4" fmla="*/ 14697 h 71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2397" h="71772">
                          <a:moveTo>
                            <a:pt x="21268" y="14697"/>
                          </a:moveTo>
                          <a:cubicBezTo>
                            <a:pt x="46733" y="-1418"/>
                            <a:pt x="70409" y="22854"/>
                            <a:pt x="70409" y="22854"/>
                          </a:cubicBezTo>
                          <a:cubicBezTo>
                            <a:pt x="70409" y="22854"/>
                            <a:pt x="38974" y="-19323"/>
                            <a:pt x="9927" y="10917"/>
                          </a:cubicBezTo>
                          <a:cubicBezTo>
                            <a:pt x="-18721" y="40760"/>
                            <a:pt x="18482" y="90299"/>
                            <a:pt x="72398" y="64634"/>
                          </a:cubicBezTo>
                          <a:cubicBezTo>
                            <a:pt x="19676" y="80948"/>
                            <a:pt x="-6585" y="32205"/>
                            <a:pt x="21268" y="14697"/>
                          </a:cubicBezTo>
                          <a:close/>
                        </a:path>
                      </a:pathLst>
                    </a:custGeom>
                    <a:solidFill>
                      <a:srgbClr val="B07655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831" name="图形 782">
                      <a:extLst>
                        <a:ext uri="{FF2B5EF4-FFF2-40B4-BE49-F238E27FC236}">
                          <a16:creationId xmlns:a16="http://schemas.microsoft.com/office/drawing/2014/main" id="{96363498-8A11-D76B-C752-246C6C92835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361284" y="5458310"/>
                      <a:ext cx="418363" cy="68529"/>
                      <a:chOff x="2361284" y="5458310"/>
                      <a:chExt cx="418363" cy="68529"/>
                    </a:xfrm>
                  </p:grpSpPr>
                  <p:grpSp>
                    <p:nvGrpSpPr>
                      <p:cNvPr id="832" name="图形 782">
                        <a:extLst>
                          <a:ext uri="{FF2B5EF4-FFF2-40B4-BE49-F238E27FC236}">
                            <a16:creationId xmlns:a16="http://schemas.microsoft.com/office/drawing/2014/main" id="{2A028309-BA20-9490-FA3B-09DC3C2CF61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657920" y="5458310"/>
                        <a:ext cx="121728" cy="60870"/>
                        <a:chOff x="2657920" y="5458310"/>
                        <a:chExt cx="121728" cy="60870"/>
                      </a:xfrm>
                    </p:grpSpPr>
                    <p:sp>
                      <p:nvSpPr>
                        <p:cNvPr id="833" name="任意多边形: 形状 832">
                          <a:extLst>
                            <a:ext uri="{FF2B5EF4-FFF2-40B4-BE49-F238E27FC236}">
                              <a16:creationId xmlns:a16="http://schemas.microsoft.com/office/drawing/2014/main" id="{02D0C936-EFED-13E0-486E-E035F603CE2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657920" y="5458310"/>
                          <a:ext cx="121728" cy="60870"/>
                        </a:xfrm>
                        <a:custGeom>
                          <a:avLst/>
                          <a:gdLst>
                            <a:gd name="connsiteX0" fmla="*/ 56090 w 121728"/>
                            <a:gd name="connsiteY0" fmla="*/ 1726 h 60870"/>
                            <a:gd name="connsiteX1" fmla="*/ 185 w 121728"/>
                            <a:gd name="connsiteY1" fmla="*/ 40521 h 60870"/>
                            <a:gd name="connsiteX2" fmla="*/ 65640 w 121728"/>
                            <a:gd name="connsiteY2" fmla="*/ 59223 h 60870"/>
                            <a:gd name="connsiteX3" fmla="*/ 121545 w 121728"/>
                            <a:gd name="connsiteY3" fmla="*/ 20427 h 60870"/>
                            <a:gd name="connsiteX4" fmla="*/ 56090 w 121728"/>
                            <a:gd name="connsiteY4" fmla="*/ 1726 h 6087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21728" h="60870">
                              <a:moveTo>
                                <a:pt x="56090" y="1726"/>
                              </a:moveTo>
                              <a:cubicBezTo>
                                <a:pt x="22467" y="7297"/>
                                <a:pt x="-2402" y="24605"/>
                                <a:pt x="185" y="40521"/>
                              </a:cubicBezTo>
                              <a:cubicBezTo>
                                <a:pt x="2771" y="56437"/>
                                <a:pt x="32017" y="64594"/>
                                <a:pt x="65640" y="59223"/>
                              </a:cubicBezTo>
                              <a:cubicBezTo>
                                <a:pt x="99063" y="53652"/>
                                <a:pt x="124131" y="36343"/>
                                <a:pt x="121545" y="20427"/>
                              </a:cubicBezTo>
                              <a:cubicBezTo>
                                <a:pt x="118958" y="4511"/>
                                <a:pt x="89713" y="-3845"/>
                                <a:pt x="56090" y="172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C6386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4" name="任意多边形: 形状 833">
                          <a:extLst>
                            <a:ext uri="{FF2B5EF4-FFF2-40B4-BE49-F238E27FC236}">
                              <a16:creationId xmlns:a16="http://schemas.microsoft.com/office/drawing/2014/main" id="{C1C88782-3A70-6B37-41A3-41E1BF8E48D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680188" y="5461851"/>
                          <a:ext cx="62868" cy="21660"/>
                        </a:xfrm>
                        <a:custGeom>
                          <a:avLst/>
                          <a:gdLst>
                            <a:gd name="connsiteX0" fmla="*/ 9948 w 62868"/>
                            <a:gd name="connsiteY0" fmla="*/ 21661 h 21660"/>
                            <a:gd name="connsiteX1" fmla="*/ 62868 w 62868"/>
                            <a:gd name="connsiteY1" fmla="*/ 771 h 21660"/>
                            <a:gd name="connsiteX2" fmla="*/ 0 w 62868"/>
                            <a:gd name="connsiteY2" fmla="*/ 11116 h 21660"/>
                            <a:gd name="connsiteX3" fmla="*/ 9948 w 62868"/>
                            <a:gd name="connsiteY3" fmla="*/ 21661 h 2166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62868" h="21660">
                              <a:moveTo>
                                <a:pt x="9948" y="21661"/>
                              </a:moveTo>
                              <a:cubicBezTo>
                                <a:pt x="23078" y="12907"/>
                                <a:pt x="40984" y="3954"/>
                                <a:pt x="62868" y="771"/>
                              </a:cubicBezTo>
                              <a:cubicBezTo>
                                <a:pt x="62868" y="771"/>
                                <a:pt x="28848" y="-4203"/>
                                <a:pt x="0" y="11116"/>
                              </a:cubicBezTo>
                              <a:cubicBezTo>
                                <a:pt x="2984" y="14896"/>
                                <a:pt x="6366" y="18279"/>
                                <a:pt x="9948" y="2166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5" name="任意多边形: 形状 834">
                          <a:extLst>
                            <a:ext uri="{FF2B5EF4-FFF2-40B4-BE49-F238E27FC236}">
                              <a16:creationId xmlns:a16="http://schemas.microsoft.com/office/drawing/2014/main" id="{8A3C6309-EED9-DA73-A4AA-32D272A1D30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661965" y="5476947"/>
                          <a:ext cx="22400" cy="28052"/>
                        </a:xfrm>
                        <a:custGeom>
                          <a:avLst/>
                          <a:gdLst>
                            <a:gd name="connsiteX0" fmla="*/ 11458 w 22400"/>
                            <a:gd name="connsiteY0" fmla="*/ 0 h 28052"/>
                            <a:gd name="connsiteX1" fmla="*/ 2904 w 22400"/>
                            <a:gd name="connsiteY1" fmla="*/ 28052 h 28052"/>
                            <a:gd name="connsiteX2" fmla="*/ 22401 w 22400"/>
                            <a:gd name="connsiteY2" fmla="*/ 10544 h 28052"/>
                            <a:gd name="connsiteX3" fmla="*/ 11458 w 22400"/>
                            <a:gd name="connsiteY3" fmla="*/ 0 h 2805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2400" h="28052">
                              <a:moveTo>
                                <a:pt x="11458" y="0"/>
                              </a:moveTo>
                              <a:cubicBezTo>
                                <a:pt x="-7641" y="13728"/>
                                <a:pt x="2904" y="28052"/>
                                <a:pt x="2904" y="28052"/>
                              </a:cubicBezTo>
                              <a:cubicBezTo>
                                <a:pt x="2904" y="28052"/>
                                <a:pt x="9867" y="19895"/>
                                <a:pt x="22401" y="10544"/>
                              </a:cubicBezTo>
                              <a:cubicBezTo>
                                <a:pt x="19019" y="6764"/>
                                <a:pt x="15437" y="3183"/>
                                <a:pt x="11458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836" name="图形 782">
                        <a:extLst>
                          <a:ext uri="{FF2B5EF4-FFF2-40B4-BE49-F238E27FC236}">
                            <a16:creationId xmlns:a16="http://schemas.microsoft.com/office/drawing/2014/main" id="{8996424C-5BDD-51C0-C53F-19CB203D10A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361284" y="5482561"/>
                        <a:ext cx="86913" cy="44279"/>
                        <a:chOff x="2361284" y="5482561"/>
                        <a:chExt cx="86913" cy="44279"/>
                      </a:xfrm>
                    </p:grpSpPr>
                    <p:sp>
                      <p:nvSpPr>
                        <p:cNvPr id="837" name="任意多边形: 形状 836">
                          <a:extLst>
                            <a:ext uri="{FF2B5EF4-FFF2-40B4-BE49-F238E27FC236}">
                              <a16:creationId xmlns:a16="http://schemas.microsoft.com/office/drawing/2014/main" id="{CD72E4DB-7A70-31E2-5E53-E7E472A8C44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361284" y="5482561"/>
                          <a:ext cx="86913" cy="44279"/>
                        </a:xfrm>
                        <a:custGeom>
                          <a:avLst/>
                          <a:gdLst>
                            <a:gd name="connsiteX0" fmla="*/ 47535 w 86913"/>
                            <a:gd name="connsiteY0" fmla="*/ 1747 h 44279"/>
                            <a:gd name="connsiteX1" fmla="*/ 185 w 86913"/>
                            <a:gd name="connsiteY1" fmla="*/ 13485 h 44279"/>
                            <a:gd name="connsiteX2" fmla="*/ 39378 w 86913"/>
                            <a:gd name="connsiteY2" fmla="*/ 42532 h 44279"/>
                            <a:gd name="connsiteX3" fmla="*/ 86728 w 86913"/>
                            <a:gd name="connsiteY3" fmla="*/ 30794 h 44279"/>
                            <a:gd name="connsiteX4" fmla="*/ 47535 w 86913"/>
                            <a:gd name="connsiteY4" fmla="*/ 1747 h 4427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86913" h="44279">
                              <a:moveTo>
                                <a:pt x="47535" y="1747"/>
                              </a:moveTo>
                              <a:cubicBezTo>
                                <a:pt x="23661" y="-3028"/>
                                <a:pt x="2572" y="2344"/>
                                <a:pt x="185" y="13485"/>
                              </a:cubicBezTo>
                              <a:cubicBezTo>
                                <a:pt x="-2004" y="24825"/>
                                <a:pt x="15504" y="37757"/>
                                <a:pt x="39378" y="42532"/>
                              </a:cubicBezTo>
                              <a:cubicBezTo>
                                <a:pt x="63252" y="47307"/>
                                <a:pt x="84341" y="41935"/>
                                <a:pt x="86728" y="30794"/>
                              </a:cubicBezTo>
                              <a:cubicBezTo>
                                <a:pt x="88917" y="19454"/>
                                <a:pt x="71409" y="6522"/>
                                <a:pt x="47535" y="174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C6386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8" name="任意多边形: 形状 837">
                          <a:extLst>
                            <a:ext uri="{FF2B5EF4-FFF2-40B4-BE49-F238E27FC236}">
                              <a16:creationId xmlns:a16="http://schemas.microsoft.com/office/drawing/2014/main" id="{C6195D52-0D92-58CE-9987-D1363009E73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383155" y="5483829"/>
                          <a:ext cx="44564" cy="10028"/>
                        </a:xfrm>
                        <a:custGeom>
                          <a:avLst/>
                          <a:gdLst>
                            <a:gd name="connsiteX0" fmla="*/ 3780 w 44564"/>
                            <a:gd name="connsiteY0" fmla="*/ 10029 h 10028"/>
                            <a:gd name="connsiteX1" fmla="*/ 44565 w 44564"/>
                            <a:gd name="connsiteY1" fmla="*/ 9432 h 10028"/>
                            <a:gd name="connsiteX2" fmla="*/ 0 w 44564"/>
                            <a:gd name="connsiteY2" fmla="*/ 479 h 10028"/>
                            <a:gd name="connsiteX3" fmla="*/ 3780 w 44564"/>
                            <a:gd name="connsiteY3" fmla="*/ 10029 h 1002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44564" h="10028">
                              <a:moveTo>
                                <a:pt x="3780" y="10029"/>
                              </a:moveTo>
                              <a:cubicBezTo>
                                <a:pt x="14921" y="7442"/>
                                <a:pt x="29047" y="6050"/>
                                <a:pt x="44565" y="9432"/>
                              </a:cubicBezTo>
                              <a:cubicBezTo>
                                <a:pt x="44565" y="9432"/>
                                <a:pt x="23078" y="-2505"/>
                                <a:pt x="0" y="479"/>
                              </a:cubicBezTo>
                              <a:cubicBezTo>
                                <a:pt x="796" y="3662"/>
                                <a:pt x="2188" y="6845"/>
                                <a:pt x="3780" y="1002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39" name="任意多边形: 形状 838">
                          <a:extLst>
                            <a:ext uri="{FF2B5EF4-FFF2-40B4-BE49-F238E27FC236}">
                              <a16:creationId xmlns:a16="http://schemas.microsoft.com/office/drawing/2014/main" id="{2E103EDE-76C6-3D53-A350-7FF4AD51758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364319" y="5485303"/>
                          <a:ext cx="17841" cy="16512"/>
                        </a:xfrm>
                        <a:custGeom>
                          <a:avLst/>
                          <a:gdLst>
                            <a:gd name="connsiteX0" fmla="*/ 13066 w 17841"/>
                            <a:gd name="connsiteY0" fmla="*/ 0 h 16512"/>
                            <a:gd name="connsiteX1" fmla="*/ 333 w 17841"/>
                            <a:gd name="connsiteY1" fmla="*/ 16513 h 16512"/>
                            <a:gd name="connsiteX2" fmla="*/ 17841 w 17841"/>
                            <a:gd name="connsiteY2" fmla="*/ 9749 h 16512"/>
                            <a:gd name="connsiteX3" fmla="*/ 13066 w 17841"/>
                            <a:gd name="connsiteY3" fmla="*/ 0 h 165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7841" h="16512">
                              <a:moveTo>
                                <a:pt x="13066" y="0"/>
                              </a:moveTo>
                              <a:cubicBezTo>
                                <a:pt x="-3248" y="4377"/>
                                <a:pt x="333" y="16513"/>
                                <a:pt x="333" y="16513"/>
                              </a:cubicBezTo>
                              <a:cubicBezTo>
                                <a:pt x="333" y="16513"/>
                                <a:pt x="7098" y="12733"/>
                                <a:pt x="17841" y="9749"/>
                              </a:cubicBezTo>
                              <a:cubicBezTo>
                                <a:pt x="16448" y="6366"/>
                                <a:pt x="14857" y="3183"/>
                                <a:pt x="13066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19828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840" name="任意多边形: 形状 839">
                      <a:extLst>
                        <a:ext uri="{FF2B5EF4-FFF2-40B4-BE49-F238E27FC236}">
                          <a16:creationId xmlns:a16="http://schemas.microsoft.com/office/drawing/2014/main" id="{E619E6B7-1C2A-CEBD-6F80-3E79B4A22D3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5688" y="5343401"/>
                      <a:ext cx="37707" cy="65889"/>
                    </a:xfrm>
                    <a:custGeom>
                      <a:avLst/>
                      <a:gdLst>
                        <a:gd name="connsiteX0" fmla="*/ 26881 w 37707"/>
                        <a:gd name="connsiteY0" fmla="*/ 7411 h 65889"/>
                        <a:gd name="connsiteX1" fmla="*/ 11362 w 37707"/>
                        <a:gd name="connsiteY1" fmla="*/ 647 h 65889"/>
                        <a:gd name="connsiteX2" fmla="*/ 22 w 37707"/>
                        <a:gd name="connsiteY2" fmla="*/ 21139 h 65889"/>
                        <a:gd name="connsiteX3" fmla="*/ 1216 w 37707"/>
                        <a:gd name="connsiteY3" fmla="*/ 21537 h 65889"/>
                        <a:gd name="connsiteX4" fmla="*/ 18923 w 37707"/>
                        <a:gd name="connsiteY4" fmla="*/ 8008 h 65889"/>
                        <a:gd name="connsiteX5" fmla="*/ 29069 w 37707"/>
                        <a:gd name="connsiteY5" fmla="*/ 22730 h 65889"/>
                        <a:gd name="connsiteX6" fmla="*/ 31059 w 37707"/>
                        <a:gd name="connsiteY6" fmla="*/ 30290 h 65889"/>
                        <a:gd name="connsiteX7" fmla="*/ 25687 w 37707"/>
                        <a:gd name="connsiteY7" fmla="*/ 38646 h 65889"/>
                        <a:gd name="connsiteX8" fmla="*/ 11561 w 37707"/>
                        <a:gd name="connsiteY8" fmla="*/ 38049 h 65889"/>
                        <a:gd name="connsiteX9" fmla="*/ 10169 w 37707"/>
                        <a:gd name="connsiteY9" fmla="*/ 38845 h 65889"/>
                        <a:gd name="connsiteX10" fmla="*/ 24493 w 37707"/>
                        <a:gd name="connsiteY10" fmla="*/ 45212 h 65889"/>
                        <a:gd name="connsiteX11" fmla="*/ 31655 w 37707"/>
                        <a:gd name="connsiteY11" fmla="*/ 40636 h 65889"/>
                        <a:gd name="connsiteX12" fmla="*/ 27676 w 37707"/>
                        <a:gd name="connsiteY12" fmla="*/ 63117 h 65889"/>
                        <a:gd name="connsiteX13" fmla="*/ 31258 w 37707"/>
                        <a:gd name="connsiteY13" fmla="*/ 64709 h 65889"/>
                        <a:gd name="connsiteX14" fmla="*/ 26881 w 37707"/>
                        <a:gd name="connsiteY14" fmla="*/ 7411 h 658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37707" h="65889">
                          <a:moveTo>
                            <a:pt x="26881" y="7411"/>
                          </a:moveTo>
                          <a:cubicBezTo>
                            <a:pt x="23697" y="3830"/>
                            <a:pt x="16734" y="-1940"/>
                            <a:pt x="11362" y="647"/>
                          </a:cubicBezTo>
                          <a:cubicBezTo>
                            <a:pt x="3205" y="4626"/>
                            <a:pt x="1614" y="12982"/>
                            <a:pt x="22" y="21139"/>
                          </a:cubicBezTo>
                          <a:cubicBezTo>
                            <a:pt x="-177" y="21934"/>
                            <a:pt x="1017" y="22133"/>
                            <a:pt x="1216" y="21537"/>
                          </a:cubicBezTo>
                          <a:cubicBezTo>
                            <a:pt x="3603" y="15966"/>
                            <a:pt x="8776" y="846"/>
                            <a:pt x="18923" y="8008"/>
                          </a:cubicBezTo>
                          <a:cubicBezTo>
                            <a:pt x="23697" y="11390"/>
                            <a:pt x="26881" y="17558"/>
                            <a:pt x="29069" y="22730"/>
                          </a:cubicBezTo>
                          <a:cubicBezTo>
                            <a:pt x="30064" y="25118"/>
                            <a:pt x="30661" y="27704"/>
                            <a:pt x="31059" y="30290"/>
                          </a:cubicBezTo>
                          <a:cubicBezTo>
                            <a:pt x="29467" y="33275"/>
                            <a:pt x="28273" y="36458"/>
                            <a:pt x="25687" y="38646"/>
                          </a:cubicBezTo>
                          <a:cubicBezTo>
                            <a:pt x="21907" y="41829"/>
                            <a:pt x="14944" y="42227"/>
                            <a:pt x="11561" y="38049"/>
                          </a:cubicBezTo>
                          <a:cubicBezTo>
                            <a:pt x="10965" y="37453"/>
                            <a:pt x="9771" y="38049"/>
                            <a:pt x="10169" y="38845"/>
                          </a:cubicBezTo>
                          <a:cubicBezTo>
                            <a:pt x="12556" y="43620"/>
                            <a:pt x="19320" y="46803"/>
                            <a:pt x="24493" y="45212"/>
                          </a:cubicBezTo>
                          <a:cubicBezTo>
                            <a:pt x="27279" y="44416"/>
                            <a:pt x="29666" y="42625"/>
                            <a:pt x="31655" y="40636"/>
                          </a:cubicBezTo>
                          <a:cubicBezTo>
                            <a:pt x="31457" y="48395"/>
                            <a:pt x="29666" y="56154"/>
                            <a:pt x="27676" y="63117"/>
                          </a:cubicBezTo>
                          <a:cubicBezTo>
                            <a:pt x="27080" y="65505"/>
                            <a:pt x="30064" y="67096"/>
                            <a:pt x="31258" y="64709"/>
                          </a:cubicBezTo>
                          <a:cubicBezTo>
                            <a:pt x="40210" y="46803"/>
                            <a:pt x="40807" y="23128"/>
                            <a:pt x="26881" y="7411"/>
                          </a:cubicBezTo>
                          <a:close/>
                        </a:path>
                      </a:pathLst>
                    </a:custGeom>
                    <a:solidFill>
                      <a:srgbClr val="B07655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1" name="任意多边形: 形状 840">
                      <a:extLst>
                        <a:ext uri="{FF2B5EF4-FFF2-40B4-BE49-F238E27FC236}">
                          <a16:creationId xmlns:a16="http://schemas.microsoft.com/office/drawing/2014/main" id="{03AAC308-EC3F-F461-0D26-0318EB322A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12820" y="5363186"/>
                      <a:ext cx="59708" cy="71912"/>
                    </a:xfrm>
                    <a:custGeom>
                      <a:avLst/>
                      <a:gdLst>
                        <a:gd name="connsiteX0" fmla="*/ 15134 w 59708"/>
                        <a:gd name="connsiteY0" fmla="*/ 4736 h 71912"/>
                        <a:gd name="connsiteX1" fmla="*/ 5983 w 59708"/>
                        <a:gd name="connsiteY1" fmla="*/ 71185 h 71912"/>
                        <a:gd name="connsiteX2" fmla="*/ 7972 w 59708"/>
                        <a:gd name="connsiteY2" fmla="*/ 70389 h 71912"/>
                        <a:gd name="connsiteX3" fmla="*/ 5187 w 59708"/>
                        <a:gd name="connsiteY3" fmla="*/ 48903 h 71912"/>
                        <a:gd name="connsiteX4" fmla="*/ 9166 w 59708"/>
                        <a:gd name="connsiteY4" fmla="*/ 54075 h 71912"/>
                        <a:gd name="connsiteX5" fmla="*/ 39207 w 59708"/>
                        <a:gd name="connsiteY5" fmla="*/ 51688 h 71912"/>
                        <a:gd name="connsiteX6" fmla="*/ 38014 w 59708"/>
                        <a:gd name="connsiteY6" fmla="*/ 49698 h 71912"/>
                        <a:gd name="connsiteX7" fmla="*/ 12747 w 59708"/>
                        <a:gd name="connsiteY7" fmla="*/ 49698 h 71912"/>
                        <a:gd name="connsiteX8" fmla="*/ 7773 w 59708"/>
                        <a:gd name="connsiteY8" fmla="*/ 30201 h 71912"/>
                        <a:gd name="connsiteX9" fmla="*/ 9962 w 59708"/>
                        <a:gd name="connsiteY9" fmla="*/ 23437 h 71912"/>
                        <a:gd name="connsiteX10" fmla="*/ 36223 w 59708"/>
                        <a:gd name="connsiteY10" fmla="*/ 8715 h 71912"/>
                        <a:gd name="connsiteX11" fmla="*/ 56118 w 59708"/>
                        <a:gd name="connsiteY11" fmla="*/ 32390 h 71912"/>
                        <a:gd name="connsiteX12" fmla="*/ 59699 w 59708"/>
                        <a:gd name="connsiteY12" fmla="*/ 31395 h 71912"/>
                        <a:gd name="connsiteX13" fmla="*/ 15134 w 59708"/>
                        <a:gd name="connsiteY13" fmla="*/ 4736 h 719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59708" h="71912">
                          <a:moveTo>
                            <a:pt x="15134" y="4736"/>
                          </a:moveTo>
                          <a:cubicBezTo>
                            <a:pt x="-4164" y="18065"/>
                            <a:pt x="-2373" y="52683"/>
                            <a:pt x="5983" y="71185"/>
                          </a:cubicBezTo>
                          <a:cubicBezTo>
                            <a:pt x="6580" y="72578"/>
                            <a:pt x="8370" y="71782"/>
                            <a:pt x="7972" y="70389"/>
                          </a:cubicBezTo>
                          <a:cubicBezTo>
                            <a:pt x="5784" y="63625"/>
                            <a:pt x="4988" y="56264"/>
                            <a:pt x="5187" y="48903"/>
                          </a:cubicBezTo>
                          <a:cubicBezTo>
                            <a:pt x="6182" y="50892"/>
                            <a:pt x="7574" y="52683"/>
                            <a:pt x="9166" y="54075"/>
                          </a:cubicBezTo>
                          <a:cubicBezTo>
                            <a:pt x="17323" y="61635"/>
                            <a:pt x="31249" y="56065"/>
                            <a:pt x="39207" y="51688"/>
                          </a:cubicBezTo>
                          <a:cubicBezTo>
                            <a:pt x="40401" y="51091"/>
                            <a:pt x="39207" y="49301"/>
                            <a:pt x="38014" y="49698"/>
                          </a:cubicBezTo>
                          <a:cubicBezTo>
                            <a:pt x="30653" y="52484"/>
                            <a:pt x="19909" y="54672"/>
                            <a:pt x="12747" y="49698"/>
                          </a:cubicBezTo>
                          <a:cubicBezTo>
                            <a:pt x="7375" y="45918"/>
                            <a:pt x="7574" y="36966"/>
                            <a:pt x="7773" y="30201"/>
                          </a:cubicBezTo>
                          <a:cubicBezTo>
                            <a:pt x="8370" y="27814"/>
                            <a:pt x="9166" y="25625"/>
                            <a:pt x="9962" y="23437"/>
                          </a:cubicBezTo>
                          <a:cubicBezTo>
                            <a:pt x="13941" y="12893"/>
                            <a:pt x="24286" y="3940"/>
                            <a:pt x="36223" y="8715"/>
                          </a:cubicBezTo>
                          <a:cubicBezTo>
                            <a:pt x="45972" y="12495"/>
                            <a:pt x="52537" y="23238"/>
                            <a:pt x="56118" y="32390"/>
                          </a:cubicBezTo>
                          <a:cubicBezTo>
                            <a:pt x="56914" y="34379"/>
                            <a:pt x="59898" y="33583"/>
                            <a:pt x="59699" y="31395"/>
                          </a:cubicBezTo>
                          <a:cubicBezTo>
                            <a:pt x="59103" y="8715"/>
                            <a:pt x="34831" y="-8793"/>
                            <a:pt x="15134" y="4736"/>
                          </a:cubicBezTo>
                          <a:close/>
                        </a:path>
                      </a:pathLst>
                    </a:custGeom>
                    <a:solidFill>
                      <a:srgbClr val="B07655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2" name="任意多边形: 形状 841">
                      <a:extLst>
                        <a:ext uri="{FF2B5EF4-FFF2-40B4-BE49-F238E27FC236}">
                          <a16:creationId xmlns:a16="http://schemas.microsoft.com/office/drawing/2014/main" id="{98EBA7CC-D699-C749-FEA0-3D7DB98767A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20828" y="5526684"/>
                      <a:ext cx="210694" cy="90916"/>
                    </a:xfrm>
                    <a:custGeom>
                      <a:avLst/>
                      <a:gdLst>
                        <a:gd name="connsiteX0" fmla="*/ 0 w 210694"/>
                        <a:gd name="connsiteY0" fmla="*/ 41979 h 90916"/>
                        <a:gd name="connsiteX1" fmla="*/ 210689 w 210694"/>
                        <a:gd name="connsiteY1" fmla="*/ 0 h 90916"/>
                        <a:gd name="connsiteX2" fmla="*/ 122355 w 210694"/>
                        <a:gd name="connsiteY2" fmla="*/ 89329 h 90916"/>
                        <a:gd name="connsiteX3" fmla="*/ 0 w 210694"/>
                        <a:gd name="connsiteY3" fmla="*/ 41979 h 909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10694" h="90916">
                          <a:moveTo>
                            <a:pt x="0" y="41979"/>
                          </a:moveTo>
                          <a:cubicBezTo>
                            <a:pt x="0" y="41979"/>
                            <a:pt x="73015" y="82764"/>
                            <a:pt x="210689" y="0"/>
                          </a:cubicBezTo>
                          <a:cubicBezTo>
                            <a:pt x="210689" y="0"/>
                            <a:pt x="213076" y="77392"/>
                            <a:pt x="122355" y="89329"/>
                          </a:cubicBezTo>
                          <a:cubicBezTo>
                            <a:pt x="31434" y="101266"/>
                            <a:pt x="0" y="41979"/>
                            <a:pt x="0" y="41979"/>
                          </a:cubicBezTo>
                          <a:close/>
                        </a:path>
                      </a:pathLst>
                    </a:custGeom>
                    <a:solidFill>
                      <a:srgbClr val="F2949A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3" name="任意多边形: 形状 842">
                      <a:extLst>
                        <a:ext uri="{FF2B5EF4-FFF2-40B4-BE49-F238E27FC236}">
                          <a16:creationId xmlns:a16="http://schemas.microsoft.com/office/drawing/2014/main" id="{E4D6B0D9-417D-D6C3-93E9-BF64A8F02D6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82105" y="5574001"/>
                      <a:ext cx="127925" cy="43567"/>
                    </a:xfrm>
                    <a:custGeom>
                      <a:avLst/>
                      <a:gdLst>
                        <a:gd name="connsiteX0" fmla="*/ 0 w 127925"/>
                        <a:gd name="connsiteY0" fmla="*/ 38631 h 43567"/>
                        <a:gd name="connsiteX1" fmla="*/ 60879 w 127925"/>
                        <a:gd name="connsiteY1" fmla="*/ 42013 h 43567"/>
                        <a:gd name="connsiteX2" fmla="*/ 127925 w 127925"/>
                        <a:gd name="connsiteY2" fmla="*/ 9584 h 43567"/>
                        <a:gd name="connsiteX3" fmla="*/ 0 w 127925"/>
                        <a:gd name="connsiteY3" fmla="*/ 38631 h 435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7925" h="43567">
                          <a:moveTo>
                            <a:pt x="0" y="38631"/>
                          </a:moveTo>
                          <a:cubicBezTo>
                            <a:pt x="16314" y="43207"/>
                            <a:pt x="36408" y="45196"/>
                            <a:pt x="60879" y="42013"/>
                          </a:cubicBezTo>
                          <a:cubicBezTo>
                            <a:pt x="94303" y="37636"/>
                            <a:pt x="114994" y="24505"/>
                            <a:pt x="127925" y="9584"/>
                          </a:cubicBezTo>
                          <a:cubicBezTo>
                            <a:pt x="83559" y="-8919"/>
                            <a:pt x="22481" y="-1358"/>
                            <a:pt x="0" y="38631"/>
                          </a:cubicBezTo>
                          <a:close/>
                        </a:path>
                      </a:pathLst>
                    </a:custGeom>
                    <a:solidFill>
                      <a:srgbClr val="EB695E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44" name="图形 782">
                    <a:extLst>
                      <a:ext uri="{FF2B5EF4-FFF2-40B4-BE49-F238E27FC236}">
                        <a16:creationId xmlns:a16="http://schemas.microsoft.com/office/drawing/2014/main" id="{78DA04A6-BFE0-77AA-AB86-D36295B8A653}"/>
                      </a:ext>
                    </a:extLst>
                  </p:cNvPr>
                  <p:cNvGrpSpPr/>
                  <p:nvPr/>
                </p:nvGrpSpPr>
                <p:grpSpPr>
                  <a:xfrm>
                    <a:off x="2612547" y="5378760"/>
                    <a:ext cx="47941" cy="101851"/>
                    <a:chOff x="2612547" y="5378760"/>
                    <a:chExt cx="47941" cy="101851"/>
                  </a:xfrm>
                </p:grpSpPr>
                <p:sp>
                  <p:nvSpPr>
                    <p:cNvPr id="845" name="任意多边形: 形状 844">
                      <a:extLst>
                        <a:ext uri="{FF2B5EF4-FFF2-40B4-BE49-F238E27FC236}">
                          <a16:creationId xmlns:a16="http://schemas.microsoft.com/office/drawing/2014/main" id="{63C6532F-E337-7277-DBBF-DF701D724E2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12547" y="5378760"/>
                      <a:ext cx="47941" cy="101851"/>
                    </a:xfrm>
                    <a:custGeom>
                      <a:avLst/>
                      <a:gdLst>
                        <a:gd name="connsiteX0" fmla="*/ 46950 w 47941"/>
                        <a:gd name="connsiteY0" fmla="*/ 47853 h 101851"/>
                        <a:gd name="connsiteX1" fmla="*/ 30636 w 47941"/>
                        <a:gd name="connsiteY1" fmla="*/ 101768 h 101851"/>
                        <a:gd name="connsiteX2" fmla="*/ 992 w 47941"/>
                        <a:gd name="connsiteY2" fmla="*/ 54020 h 101851"/>
                        <a:gd name="connsiteX3" fmla="*/ 17306 w 47941"/>
                        <a:gd name="connsiteY3" fmla="*/ 104 h 101851"/>
                        <a:gd name="connsiteX4" fmla="*/ 46950 w 47941"/>
                        <a:gd name="connsiteY4" fmla="*/ 47853 h 1018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7941" h="101851">
                          <a:moveTo>
                            <a:pt x="46950" y="47853"/>
                          </a:moveTo>
                          <a:cubicBezTo>
                            <a:pt x="50730" y="75905"/>
                            <a:pt x="43369" y="99978"/>
                            <a:pt x="30636" y="101768"/>
                          </a:cubicBezTo>
                          <a:cubicBezTo>
                            <a:pt x="17903" y="103360"/>
                            <a:pt x="4772" y="82072"/>
                            <a:pt x="992" y="54020"/>
                          </a:cubicBezTo>
                          <a:cubicBezTo>
                            <a:pt x="-2788" y="25968"/>
                            <a:pt x="4573" y="1895"/>
                            <a:pt x="17306" y="104"/>
                          </a:cubicBezTo>
                          <a:cubicBezTo>
                            <a:pt x="29840" y="-1686"/>
                            <a:pt x="43170" y="19800"/>
                            <a:pt x="46950" y="47853"/>
                          </a:cubicBezTo>
                          <a:close/>
                        </a:path>
                      </a:pathLst>
                    </a:custGeom>
                    <a:solidFill>
                      <a:srgbClr val="403319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6" name="任意多边形: 形状 845">
                      <a:extLst>
                        <a:ext uri="{FF2B5EF4-FFF2-40B4-BE49-F238E27FC236}">
                          <a16:creationId xmlns:a16="http://schemas.microsoft.com/office/drawing/2014/main" id="{F6DE8417-B66F-03B0-FAEF-7B761CB3325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18205" y="5399121"/>
                      <a:ext cx="15339" cy="32699"/>
                    </a:xfrm>
                    <a:custGeom>
                      <a:avLst/>
                      <a:gdLst>
                        <a:gd name="connsiteX0" fmla="*/ 15031 w 15339"/>
                        <a:gd name="connsiteY0" fmla="*/ 15355 h 32699"/>
                        <a:gd name="connsiteX1" fmla="*/ 9858 w 15339"/>
                        <a:gd name="connsiteY1" fmla="*/ 32664 h 32699"/>
                        <a:gd name="connsiteX2" fmla="*/ 308 w 15339"/>
                        <a:gd name="connsiteY2" fmla="*/ 17344 h 32699"/>
                        <a:gd name="connsiteX3" fmla="*/ 5481 w 15339"/>
                        <a:gd name="connsiteY3" fmla="*/ 36 h 32699"/>
                        <a:gd name="connsiteX4" fmla="*/ 15031 w 15339"/>
                        <a:gd name="connsiteY4" fmla="*/ 15355 h 326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5339" h="32699">
                          <a:moveTo>
                            <a:pt x="15031" y="15355"/>
                          </a:moveTo>
                          <a:cubicBezTo>
                            <a:pt x="16224" y="24308"/>
                            <a:pt x="13837" y="32067"/>
                            <a:pt x="9858" y="32664"/>
                          </a:cubicBezTo>
                          <a:cubicBezTo>
                            <a:pt x="5680" y="33261"/>
                            <a:pt x="1502" y="26297"/>
                            <a:pt x="308" y="17344"/>
                          </a:cubicBezTo>
                          <a:cubicBezTo>
                            <a:pt x="-885" y="8392"/>
                            <a:pt x="1502" y="633"/>
                            <a:pt x="5481" y="36"/>
                          </a:cubicBezTo>
                          <a:cubicBezTo>
                            <a:pt x="9659" y="-561"/>
                            <a:pt x="13837" y="6402"/>
                            <a:pt x="15031" y="1535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47" name="图形 782">
                    <a:extLst>
                      <a:ext uri="{FF2B5EF4-FFF2-40B4-BE49-F238E27FC236}">
                        <a16:creationId xmlns:a16="http://schemas.microsoft.com/office/drawing/2014/main" id="{435E134E-F7E6-9173-4E81-8BCC26F704D6}"/>
                      </a:ext>
                    </a:extLst>
                  </p:cNvPr>
                  <p:cNvGrpSpPr/>
                  <p:nvPr/>
                </p:nvGrpSpPr>
                <p:grpSpPr>
                  <a:xfrm>
                    <a:off x="2413571" y="5375609"/>
                    <a:ext cx="42691" cy="90666"/>
                    <a:chOff x="2413571" y="5375609"/>
                    <a:chExt cx="42691" cy="90666"/>
                  </a:xfrm>
                </p:grpSpPr>
                <p:sp>
                  <p:nvSpPr>
                    <p:cNvPr id="848" name="任意多边形: 形状 847">
                      <a:extLst>
                        <a:ext uri="{FF2B5EF4-FFF2-40B4-BE49-F238E27FC236}">
                          <a16:creationId xmlns:a16="http://schemas.microsoft.com/office/drawing/2014/main" id="{23DF1176-33EB-647F-B25B-79DCA260695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13571" y="5375609"/>
                      <a:ext cx="42691" cy="90666"/>
                    </a:xfrm>
                    <a:custGeom>
                      <a:avLst/>
                      <a:gdLst>
                        <a:gd name="connsiteX0" fmla="*/ 41802 w 42691"/>
                        <a:gd name="connsiteY0" fmla="*/ 42647 h 90666"/>
                        <a:gd name="connsiteX1" fmla="*/ 27279 w 42691"/>
                        <a:gd name="connsiteY1" fmla="*/ 90594 h 90666"/>
                        <a:gd name="connsiteX2" fmla="*/ 818 w 42691"/>
                        <a:gd name="connsiteY2" fmla="*/ 48019 h 90666"/>
                        <a:gd name="connsiteX3" fmla="*/ 15342 w 42691"/>
                        <a:gd name="connsiteY3" fmla="*/ 72 h 90666"/>
                        <a:gd name="connsiteX4" fmla="*/ 41802 w 42691"/>
                        <a:gd name="connsiteY4" fmla="*/ 42647 h 906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2691" h="90666">
                          <a:moveTo>
                            <a:pt x="41802" y="42647"/>
                          </a:moveTo>
                          <a:cubicBezTo>
                            <a:pt x="45184" y="67715"/>
                            <a:pt x="38619" y="89202"/>
                            <a:pt x="27279" y="90594"/>
                          </a:cubicBezTo>
                          <a:cubicBezTo>
                            <a:pt x="15939" y="91987"/>
                            <a:pt x="4201" y="73087"/>
                            <a:pt x="818" y="48019"/>
                          </a:cubicBezTo>
                          <a:cubicBezTo>
                            <a:pt x="-2365" y="22951"/>
                            <a:pt x="4002" y="1464"/>
                            <a:pt x="15342" y="72"/>
                          </a:cubicBezTo>
                          <a:cubicBezTo>
                            <a:pt x="26682" y="-1321"/>
                            <a:pt x="38420" y="17778"/>
                            <a:pt x="41802" y="42647"/>
                          </a:cubicBezTo>
                          <a:close/>
                        </a:path>
                      </a:pathLst>
                    </a:custGeom>
                    <a:solidFill>
                      <a:srgbClr val="403319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9" name="任意多边形: 形状 848">
                      <a:extLst>
                        <a:ext uri="{FF2B5EF4-FFF2-40B4-BE49-F238E27FC236}">
                          <a16:creationId xmlns:a16="http://schemas.microsoft.com/office/drawing/2014/main" id="{1B03A338-22FE-55C4-A9E8-955E73F5D28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18511" y="5393944"/>
                      <a:ext cx="13641" cy="29304"/>
                    </a:xfrm>
                    <a:custGeom>
                      <a:avLst/>
                      <a:gdLst>
                        <a:gd name="connsiteX0" fmla="*/ 13386 w 13641"/>
                        <a:gd name="connsiteY0" fmla="*/ 13767 h 29304"/>
                        <a:gd name="connsiteX1" fmla="*/ 8810 w 13641"/>
                        <a:gd name="connsiteY1" fmla="*/ 29286 h 29304"/>
                        <a:gd name="connsiteX2" fmla="*/ 256 w 13641"/>
                        <a:gd name="connsiteY2" fmla="*/ 15558 h 29304"/>
                        <a:gd name="connsiteX3" fmla="*/ 4831 w 13641"/>
                        <a:gd name="connsiteY3" fmla="*/ 40 h 29304"/>
                        <a:gd name="connsiteX4" fmla="*/ 13386 w 13641"/>
                        <a:gd name="connsiteY4" fmla="*/ 13767 h 293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641" h="29304">
                          <a:moveTo>
                            <a:pt x="13386" y="13767"/>
                          </a:moveTo>
                          <a:cubicBezTo>
                            <a:pt x="14381" y="21924"/>
                            <a:pt x="12392" y="28689"/>
                            <a:pt x="8810" y="29286"/>
                          </a:cubicBezTo>
                          <a:cubicBezTo>
                            <a:pt x="5229" y="29684"/>
                            <a:pt x="1449" y="23715"/>
                            <a:pt x="256" y="15558"/>
                          </a:cubicBezTo>
                          <a:cubicBezTo>
                            <a:pt x="-739" y="7401"/>
                            <a:pt x="1250" y="637"/>
                            <a:pt x="4831" y="40"/>
                          </a:cubicBezTo>
                          <a:cubicBezTo>
                            <a:pt x="8611" y="-557"/>
                            <a:pt x="12392" y="5611"/>
                            <a:pt x="13386" y="1376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982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  <p:sp>
          <p:nvSpPr>
            <p:cNvPr id="850" name="任意多边形: 形状 849">
              <a:extLst>
                <a:ext uri="{FF2B5EF4-FFF2-40B4-BE49-F238E27FC236}">
                  <a16:creationId xmlns:a16="http://schemas.microsoft.com/office/drawing/2014/main" id="{396AE25E-2005-74DF-533A-E22A7058B694}"/>
                </a:ext>
              </a:extLst>
            </p:cNvPr>
            <p:cNvSpPr/>
            <p:nvPr/>
          </p:nvSpPr>
          <p:spPr>
            <a:xfrm flipH="1">
              <a:off x="1308904" y="4938655"/>
              <a:ext cx="664893" cy="175275"/>
            </a:xfrm>
            <a:custGeom>
              <a:avLst/>
              <a:gdLst>
                <a:gd name="connsiteX0" fmla="*/ 664894 w 664893"/>
                <a:gd name="connsiteY0" fmla="*/ 143046 h 175275"/>
                <a:gd name="connsiteX1" fmla="*/ 358708 w 664893"/>
                <a:gd name="connsiteY1" fmla="*/ 0 h 175275"/>
                <a:gd name="connsiteX2" fmla="*/ 378603 w 664893"/>
                <a:gd name="connsiteY2" fmla="*/ 28251 h 175275"/>
                <a:gd name="connsiteX3" fmla="*/ 0 w 664893"/>
                <a:gd name="connsiteY3" fmla="*/ 175276 h 175275"/>
                <a:gd name="connsiteX4" fmla="*/ 664894 w 664893"/>
                <a:gd name="connsiteY4" fmla="*/ 143046 h 17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4893" h="175275">
                  <a:moveTo>
                    <a:pt x="664894" y="143046"/>
                  </a:moveTo>
                  <a:cubicBezTo>
                    <a:pt x="664894" y="143046"/>
                    <a:pt x="570392" y="24272"/>
                    <a:pt x="358708" y="0"/>
                  </a:cubicBezTo>
                  <a:lnTo>
                    <a:pt x="378603" y="28251"/>
                  </a:lnTo>
                  <a:cubicBezTo>
                    <a:pt x="378603" y="28251"/>
                    <a:pt x="199349" y="-3979"/>
                    <a:pt x="0" y="175276"/>
                  </a:cubicBezTo>
                  <a:cubicBezTo>
                    <a:pt x="0" y="175276"/>
                    <a:pt x="454006" y="6167"/>
                    <a:pt x="664894" y="143046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1" name="任意多边形: 形状 850">
              <a:extLst>
                <a:ext uri="{FF2B5EF4-FFF2-40B4-BE49-F238E27FC236}">
                  <a16:creationId xmlns:a16="http://schemas.microsoft.com/office/drawing/2014/main" id="{491F5310-1922-BAEC-E39F-64EA860E502B}"/>
                </a:ext>
              </a:extLst>
            </p:cNvPr>
            <p:cNvSpPr/>
            <p:nvPr/>
          </p:nvSpPr>
          <p:spPr>
            <a:xfrm flipH="1">
              <a:off x="964126" y="5861080"/>
              <a:ext cx="177706" cy="224725"/>
            </a:xfrm>
            <a:custGeom>
              <a:avLst/>
              <a:gdLst>
                <a:gd name="connsiteX0" fmla="*/ 4226 w 177706"/>
                <a:gd name="connsiteY0" fmla="*/ 1304 h 224725"/>
                <a:gd name="connsiteX1" fmla="*/ 159805 w 177706"/>
                <a:gd name="connsiteY1" fmla="*/ 36518 h 224725"/>
                <a:gd name="connsiteX2" fmla="*/ 154235 w 177706"/>
                <a:gd name="connsiteY2" fmla="*/ 224726 h 224725"/>
                <a:gd name="connsiteX3" fmla="*/ 90968 w 177706"/>
                <a:gd name="connsiteY3" fmla="*/ 65565 h 224725"/>
                <a:gd name="connsiteX4" fmla="*/ 4226 w 177706"/>
                <a:gd name="connsiteY4" fmla="*/ 1304 h 224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706" h="224725">
                  <a:moveTo>
                    <a:pt x="4226" y="1304"/>
                  </a:moveTo>
                  <a:cubicBezTo>
                    <a:pt x="4226" y="1304"/>
                    <a:pt x="79827" y="52235"/>
                    <a:pt x="159805" y="36518"/>
                  </a:cubicBezTo>
                  <a:cubicBezTo>
                    <a:pt x="159805" y="36518"/>
                    <a:pt x="203574" y="127240"/>
                    <a:pt x="154235" y="224726"/>
                  </a:cubicBezTo>
                  <a:cubicBezTo>
                    <a:pt x="154235" y="224726"/>
                    <a:pt x="170747" y="105355"/>
                    <a:pt x="90968" y="65565"/>
                  </a:cubicBezTo>
                  <a:cubicBezTo>
                    <a:pt x="11189" y="25974"/>
                    <a:pt x="-10298" y="-7052"/>
                    <a:pt x="4226" y="1304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2" name="任意多边形: 形状 851">
              <a:extLst>
                <a:ext uri="{FF2B5EF4-FFF2-40B4-BE49-F238E27FC236}">
                  <a16:creationId xmlns:a16="http://schemas.microsoft.com/office/drawing/2014/main" id="{327C4AFF-BF7A-69FB-9F4D-677BCB999315}"/>
                </a:ext>
              </a:extLst>
            </p:cNvPr>
            <p:cNvSpPr/>
            <p:nvPr/>
          </p:nvSpPr>
          <p:spPr>
            <a:xfrm flipH="1">
              <a:off x="760795" y="5883823"/>
              <a:ext cx="193475" cy="22528"/>
            </a:xfrm>
            <a:custGeom>
              <a:avLst/>
              <a:gdLst>
                <a:gd name="connsiteX0" fmla="*/ 6064 w 193475"/>
                <a:gd name="connsiteY0" fmla="*/ 15565 h 22528"/>
                <a:gd name="connsiteX1" fmla="*/ 177560 w 193475"/>
                <a:gd name="connsiteY1" fmla="*/ 8005 h 22528"/>
                <a:gd name="connsiteX2" fmla="*/ 193476 w 193475"/>
                <a:gd name="connsiteY2" fmla="*/ 22528 h 22528"/>
                <a:gd name="connsiteX3" fmla="*/ 79875 w 193475"/>
                <a:gd name="connsiteY3" fmla="*/ 11188 h 22528"/>
                <a:gd name="connsiteX4" fmla="*/ 6064 w 193475"/>
                <a:gd name="connsiteY4" fmla="*/ 15565 h 22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475" h="22528">
                  <a:moveTo>
                    <a:pt x="6064" y="15565"/>
                  </a:moveTo>
                  <a:cubicBezTo>
                    <a:pt x="6064" y="15565"/>
                    <a:pt x="127026" y="-13681"/>
                    <a:pt x="177560" y="8005"/>
                  </a:cubicBezTo>
                  <a:lnTo>
                    <a:pt x="193476" y="22528"/>
                  </a:lnTo>
                  <a:cubicBezTo>
                    <a:pt x="193476" y="22528"/>
                    <a:pt x="147319" y="1638"/>
                    <a:pt x="79875" y="11188"/>
                  </a:cubicBezTo>
                  <a:cubicBezTo>
                    <a:pt x="12629" y="20937"/>
                    <a:pt x="-12836" y="19544"/>
                    <a:pt x="6064" y="15565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3" name="任意多边形: 形状 852">
              <a:extLst>
                <a:ext uri="{FF2B5EF4-FFF2-40B4-BE49-F238E27FC236}">
                  <a16:creationId xmlns:a16="http://schemas.microsoft.com/office/drawing/2014/main" id="{5CA37357-4960-3D66-8C6D-A0940FE438A4}"/>
                </a:ext>
              </a:extLst>
            </p:cNvPr>
            <p:cNvSpPr/>
            <p:nvPr/>
          </p:nvSpPr>
          <p:spPr>
            <a:xfrm flipH="1">
              <a:off x="1750177" y="6202526"/>
              <a:ext cx="441670" cy="198218"/>
            </a:xfrm>
            <a:custGeom>
              <a:avLst/>
              <a:gdLst>
                <a:gd name="connsiteX0" fmla="*/ 441671 w 441670"/>
                <a:gd name="connsiteY0" fmla="*/ 18168 h 198218"/>
                <a:gd name="connsiteX1" fmla="*/ 234762 w 441670"/>
                <a:gd name="connsiteY1" fmla="*/ 191852 h 198218"/>
                <a:gd name="connsiteX2" fmla="*/ 0 w 441670"/>
                <a:gd name="connsiteY2" fmla="*/ 198218 h 198218"/>
                <a:gd name="connsiteX3" fmla="*/ 279128 w 441670"/>
                <a:gd name="connsiteY3" fmla="*/ 5634 h 198218"/>
                <a:gd name="connsiteX4" fmla="*/ 441671 w 441670"/>
                <a:gd name="connsiteY4" fmla="*/ 18168 h 198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670" h="198218">
                  <a:moveTo>
                    <a:pt x="441671" y="18168"/>
                  </a:moveTo>
                  <a:cubicBezTo>
                    <a:pt x="441671" y="18168"/>
                    <a:pt x="238343" y="190857"/>
                    <a:pt x="234762" y="191852"/>
                  </a:cubicBezTo>
                  <a:cubicBezTo>
                    <a:pt x="230982" y="192847"/>
                    <a:pt x="68439" y="174941"/>
                    <a:pt x="0" y="198218"/>
                  </a:cubicBezTo>
                  <a:lnTo>
                    <a:pt x="279128" y="5634"/>
                  </a:lnTo>
                  <a:cubicBezTo>
                    <a:pt x="279128" y="5634"/>
                    <a:pt x="365075" y="-13266"/>
                    <a:pt x="441671" y="18168"/>
                  </a:cubicBezTo>
                  <a:close/>
                </a:path>
              </a:pathLst>
            </a:custGeom>
            <a:gradFill>
              <a:gsLst>
                <a:gs pos="222">
                  <a:srgbClr val="FFFFFF"/>
                </a:gs>
                <a:gs pos="100000">
                  <a:srgbClr val="FFFFFF"/>
                </a:gs>
              </a:gsLst>
              <a:lin ang="12274748" scaled="1"/>
            </a:gradFill>
            <a:ln w="198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4" name="任意多边形: 形状 853">
              <a:extLst>
                <a:ext uri="{FF2B5EF4-FFF2-40B4-BE49-F238E27FC236}">
                  <a16:creationId xmlns:a16="http://schemas.microsoft.com/office/drawing/2014/main" id="{57DC6439-8AFF-B5EC-7F77-C7BFFB3CEF72}"/>
                </a:ext>
              </a:extLst>
            </p:cNvPr>
            <p:cNvSpPr/>
            <p:nvPr/>
          </p:nvSpPr>
          <p:spPr>
            <a:xfrm flipH="1">
              <a:off x="1194905" y="6266452"/>
              <a:ext cx="439681" cy="269180"/>
            </a:xfrm>
            <a:custGeom>
              <a:avLst/>
              <a:gdLst>
                <a:gd name="connsiteX0" fmla="*/ 0 w 439681"/>
                <a:gd name="connsiteY0" fmla="*/ 181244 h 269180"/>
                <a:gd name="connsiteX1" fmla="*/ 264406 w 439681"/>
                <a:gd name="connsiteY1" fmla="*/ 0 h 269180"/>
                <a:gd name="connsiteX2" fmla="*/ 439681 w 439681"/>
                <a:gd name="connsiteY2" fmla="*/ 75800 h 269180"/>
                <a:gd name="connsiteX3" fmla="*/ 208500 w 439681"/>
                <a:gd name="connsiteY3" fmla="*/ 269180 h 269180"/>
                <a:gd name="connsiteX4" fmla="*/ 0 w 439681"/>
                <a:gd name="connsiteY4" fmla="*/ 181244 h 26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681" h="269180">
                  <a:moveTo>
                    <a:pt x="0" y="181244"/>
                  </a:moveTo>
                  <a:lnTo>
                    <a:pt x="264406" y="0"/>
                  </a:lnTo>
                  <a:lnTo>
                    <a:pt x="439681" y="75800"/>
                  </a:lnTo>
                  <a:lnTo>
                    <a:pt x="208500" y="269180"/>
                  </a:lnTo>
                  <a:cubicBezTo>
                    <a:pt x="208500" y="269379"/>
                    <a:pt x="124344" y="207705"/>
                    <a:pt x="0" y="181244"/>
                  </a:cubicBezTo>
                  <a:close/>
                </a:path>
              </a:pathLst>
            </a:custGeom>
            <a:gradFill>
              <a:gsLst>
                <a:gs pos="222">
                  <a:srgbClr val="FFFFFF"/>
                </a:gs>
                <a:gs pos="100000">
                  <a:srgbClr val="FFFFFF"/>
                </a:gs>
              </a:gsLst>
              <a:lin ang="12274757" scaled="1"/>
            </a:gradFill>
            <a:ln w="198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EC13A10F-F396-DE56-2621-61712D899CBA}"/>
              </a:ext>
            </a:extLst>
          </p:cNvPr>
          <p:cNvSpPr txBox="1"/>
          <p:nvPr/>
        </p:nvSpPr>
        <p:spPr>
          <a:xfrm>
            <a:off x="3640525" y="518728"/>
            <a:ext cx="16113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目录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CC70243-0490-38D7-FD9A-DD037E5696EA}"/>
              </a:ext>
            </a:extLst>
          </p:cNvPr>
          <p:cNvGrpSpPr/>
          <p:nvPr/>
        </p:nvGrpSpPr>
        <p:grpSpPr>
          <a:xfrm>
            <a:off x="4777312" y="2275248"/>
            <a:ext cx="2905869" cy="529352"/>
            <a:chOff x="2123331" y="3295948"/>
            <a:chExt cx="2905869" cy="529352"/>
          </a:xfrm>
        </p:grpSpPr>
        <p:sp>
          <p:nvSpPr>
            <p:cNvPr id="515" name="矩形: 圆角 514">
              <a:extLst>
                <a:ext uri="{FF2B5EF4-FFF2-40B4-BE49-F238E27FC236}">
                  <a16:creationId xmlns:a16="http://schemas.microsoft.com/office/drawing/2014/main" id="{D4CEB7F6-E0FE-ADAF-7621-776C01154093}"/>
                </a:ext>
              </a:extLst>
            </p:cNvPr>
            <p:cNvSpPr/>
            <p:nvPr/>
          </p:nvSpPr>
          <p:spPr>
            <a:xfrm>
              <a:off x="2123331" y="3295948"/>
              <a:ext cx="2905869" cy="529352"/>
            </a:xfrm>
            <a:prstGeom prst="roundRect">
              <a:avLst>
                <a:gd name="adj" fmla="val 50000"/>
              </a:avLst>
            </a:prstGeom>
            <a:blipFill dpi="0" rotWithShape="0">
              <a:blip r:embed="rId3">
                <a:alphaModFix amt="15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文本框 363">
              <a:extLst>
                <a:ext uri="{FF2B5EF4-FFF2-40B4-BE49-F238E27FC236}">
                  <a16:creationId xmlns:a16="http://schemas.microsoft.com/office/drawing/2014/main" id="{5AF3F62E-9A9F-2BF5-789A-DA985CF1F3AE}"/>
                </a:ext>
              </a:extLst>
            </p:cNvPr>
            <p:cNvSpPr txBox="1"/>
            <p:nvPr/>
          </p:nvSpPr>
          <p:spPr>
            <a:xfrm>
              <a:off x="2607443" y="3349217"/>
              <a:ext cx="19960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blipFill dpi="0" rotWithShape="1"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岗位认知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4016293A-5C0C-E5AE-BD0C-DAD5D045DAE3}"/>
              </a:ext>
            </a:extLst>
          </p:cNvPr>
          <p:cNvSpPr txBox="1"/>
          <p:nvPr/>
        </p:nvSpPr>
        <p:spPr>
          <a:xfrm>
            <a:off x="1330923" y="1451815"/>
            <a:ext cx="335700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02</a:t>
            </a:r>
            <a:endParaRPr lang="zh-CN" altLang="en-US" sz="19900" b="1" dirty="0">
              <a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CE79F87-3CAB-134F-1283-695151071950}"/>
              </a:ext>
            </a:extLst>
          </p:cNvPr>
          <p:cNvSpPr txBox="1"/>
          <p:nvPr/>
        </p:nvSpPr>
        <p:spPr>
          <a:xfrm>
            <a:off x="4694176" y="2968961"/>
            <a:ext cx="3398172" cy="10842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88294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92E73D-C327-6CDB-F888-034A7789F3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8BFA5749-6E72-C127-B58A-66E2D96E7CB8}"/>
              </a:ext>
            </a:extLst>
          </p:cNvPr>
          <p:cNvSpPr txBox="1"/>
          <p:nvPr/>
        </p:nvSpPr>
        <p:spPr>
          <a:xfrm>
            <a:off x="1633488" y="1725348"/>
            <a:ext cx="58913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幼儿园竞聘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024F7317-5BC8-9F34-A04F-62BF3ABB47C1}"/>
              </a:ext>
            </a:extLst>
          </p:cNvPr>
          <p:cNvSpPr txBox="1"/>
          <p:nvPr/>
        </p:nvSpPr>
        <p:spPr>
          <a:xfrm>
            <a:off x="3640525" y="518728"/>
            <a:ext cx="16113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目录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9982E50-4A75-8F8A-7746-9D10F6F87B8D}"/>
              </a:ext>
            </a:extLst>
          </p:cNvPr>
          <p:cNvGrpSpPr/>
          <p:nvPr/>
        </p:nvGrpSpPr>
        <p:grpSpPr>
          <a:xfrm>
            <a:off x="4643065" y="420469"/>
            <a:ext cx="2905869" cy="529352"/>
            <a:chOff x="2123331" y="3295948"/>
            <a:chExt cx="2905869" cy="529352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FBCA9D70-2E29-45AB-F34A-BFD2184366DE}"/>
                </a:ext>
              </a:extLst>
            </p:cNvPr>
            <p:cNvSpPr/>
            <p:nvPr/>
          </p:nvSpPr>
          <p:spPr>
            <a:xfrm>
              <a:off x="2123331" y="3295948"/>
              <a:ext cx="2905869" cy="529352"/>
            </a:xfrm>
            <a:prstGeom prst="roundRect">
              <a:avLst>
                <a:gd name="adj" fmla="val 50000"/>
              </a:avLst>
            </a:prstGeom>
            <a:blipFill dpi="0" rotWithShape="0">
              <a:blip r:embed="rId3">
                <a:alphaModFix amt="15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89422FB-866D-18C4-38D1-5B1996F02E59}"/>
                </a:ext>
              </a:extLst>
            </p:cNvPr>
            <p:cNvSpPr txBox="1"/>
            <p:nvPr/>
          </p:nvSpPr>
          <p:spPr>
            <a:xfrm>
              <a:off x="2578227" y="3349217"/>
              <a:ext cx="19960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blipFill dpi="0" rotWithShape="1">
                    <a:blip r:embed="rId3">
                      <a:extLst>
                        <a:ext uri="{96DAC541-7B7A-43D3-8B79-37D633B846F1}">
                          <asvg:svgBlip xmlns:asvg="http://schemas.microsoft.com/office/drawing/2016/SVG/main" r:embed="rId4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岗位认知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B2D4AC3F-B5A2-9E15-087E-8E590AF52869}"/>
              </a:ext>
            </a:extLst>
          </p:cNvPr>
          <p:cNvSpPr txBox="1"/>
          <p:nvPr/>
        </p:nvSpPr>
        <p:spPr>
          <a:xfrm>
            <a:off x="439774" y="242905"/>
            <a:ext cx="9509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02</a:t>
            </a:r>
            <a:endParaRPr lang="zh-CN" altLang="en-US" sz="4800" b="1" dirty="0">
              <a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pic>
        <p:nvPicPr>
          <p:cNvPr id="6" name="图片 5" descr="D:\51PPT模板网\51pptmoban.com\图片.jpg">
            <a:extLst>
              <a:ext uri="{FF2B5EF4-FFF2-40B4-BE49-F238E27FC236}">
                <a16:creationId xmlns:a16="http://schemas.microsoft.com/office/drawing/2014/main" id="{B3E885D2-06E8-9D2C-EEC5-A1CA250F658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9987" y="1314449"/>
            <a:ext cx="4629152" cy="4629152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84CB6F00-D4CE-ADA2-5406-0E1DB11AC077}"/>
              </a:ext>
            </a:extLst>
          </p:cNvPr>
          <p:cNvGrpSpPr/>
          <p:nvPr/>
        </p:nvGrpSpPr>
        <p:grpSpPr>
          <a:xfrm>
            <a:off x="1278029" y="2066034"/>
            <a:ext cx="2722002" cy="3125982"/>
            <a:chOff x="1173254" y="1812577"/>
            <a:chExt cx="2722002" cy="3125982"/>
          </a:xfrm>
        </p:grpSpPr>
        <p:sp>
          <p:nvSpPr>
            <p:cNvPr id="2" name="Google Shape;1943;p36">
              <a:extLst>
                <a:ext uri="{FF2B5EF4-FFF2-40B4-BE49-F238E27FC236}">
                  <a16:creationId xmlns:a16="http://schemas.microsoft.com/office/drawing/2014/main" id="{A40F9786-89EC-32E1-6D96-DD56D99E9593}"/>
                </a:ext>
              </a:extLst>
            </p:cNvPr>
            <p:cNvSpPr/>
            <p:nvPr/>
          </p:nvSpPr>
          <p:spPr>
            <a:xfrm>
              <a:off x="1173254" y="1812577"/>
              <a:ext cx="2303042" cy="552250"/>
            </a:xfrm>
            <a:custGeom>
              <a:avLst/>
              <a:gdLst/>
              <a:ahLst/>
              <a:cxnLst/>
              <a:rect l="l" t="t" r="r" b="b"/>
              <a:pathLst>
                <a:path w="1143" h="1094" extrusionOk="0">
                  <a:moveTo>
                    <a:pt x="491" y="1"/>
                  </a:moveTo>
                  <a:cubicBezTo>
                    <a:pt x="377" y="1"/>
                    <a:pt x="260" y="23"/>
                    <a:pt x="170" y="95"/>
                  </a:cubicBezTo>
                  <a:cubicBezTo>
                    <a:pt x="62" y="181"/>
                    <a:pt x="28" y="323"/>
                    <a:pt x="4" y="458"/>
                  </a:cubicBezTo>
                  <a:cubicBezTo>
                    <a:pt x="1" y="467"/>
                    <a:pt x="7" y="479"/>
                    <a:pt x="19" y="485"/>
                  </a:cubicBezTo>
                  <a:cubicBezTo>
                    <a:pt x="1" y="697"/>
                    <a:pt x="68" y="927"/>
                    <a:pt x="268" y="1029"/>
                  </a:cubicBezTo>
                  <a:cubicBezTo>
                    <a:pt x="362" y="1073"/>
                    <a:pt x="463" y="1094"/>
                    <a:pt x="565" y="1094"/>
                  </a:cubicBezTo>
                  <a:cubicBezTo>
                    <a:pt x="590" y="1094"/>
                    <a:pt x="615" y="1092"/>
                    <a:pt x="639" y="1090"/>
                  </a:cubicBezTo>
                  <a:cubicBezTo>
                    <a:pt x="759" y="1087"/>
                    <a:pt x="873" y="1047"/>
                    <a:pt x="968" y="976"/>
                  </a:cubicBezTo>
                  <a:cubicBezTo>
                    <a:pt x="1060" y="906"/>
                    <a:pt x="1121" y="801"/>
                    <a:pt x="1137" y="685"/>
                  </a:cubicBezTo>
                  <a:cubicBezTo>
                    <a:pt x="1143" y="620"/>
                    <a:pt x="1143" y="556"/>
                    <a:pt x="1131" y="491"/>
                  </a:cubicBezTo>
                  <a:cubicBezTo>
                    <a:pt x="1124" y="427"/>
                    <a:pt x="1112" y="366"/>
                    <a:pt x="1097" y="304"/>
                  </a:cubicBezTo>
                  <a:cubicBezTo>
                    <a:pt x="1069" y="197"/>
                    <a:pt x="992" y="111"/>
                    <a:pt x="891" y="68"/>
                  </a:cubicBezTo>
                  <a:cubicBezTo>
                    <a:pt x="784" y="28"/>
                    <a:pt x="670" y="6"/>
                    <a:pt x="556" y="3"/>
                  </a:cubicBezTo>
                  <a:cubicBezTo>
                    <a:pt x="535" y="2"/>
                    <a:pt x="513" y="1"/>
                    <a:pt x="491" y="1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609600"/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486A4582-151F-0556-8A9A-113C3B4BDE92}"/>
                </a:ext>
              </a:extLst>
            </p:cNvPr>
            <p:cNvGrpSpPr/>
            <p:nvPr/>
          </p:nvGrpSpPr>
          <p:grpSpPr>
            <a:xfrm>
              <a:off x="1173254" y="1926404"/>
              <a:ext cx="2722002" cy="1050378"/>
              <a:chOff x="4678454" y="2574104"/>
              <a:chExt cx="2722002" cy="1050378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F1BEC11-CE20-F8DC-15E7-53BEBBC2EF83}"/>
                  </a:ext>
                </a:extLst>
              </p:cNvPr>
              <p:cNvSpPr txBox="1"/>
              <p:nvPr/>
            </p:nvSpPr>
            <p:spPr>
              <a:xfrm>
                <a:off x="4678454" y="3092029"/>
                <a:ext cx="2703200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FF10C80-E4B9-26BE-7CD4-0421DC2C0A99}"/>
                  </a:ext>
                </a:extLst>
              </p:cNvPr>
              <p:cNvSpPr txBox="1"/>
              <p:nvPr/>
            </p:nvSpPr>
            <p:spPr>
              <a:xfrm>
                <a:off x="5164889" y="257410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9547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18" name="Google Shape;1943;p36">
              <a:extLst>
                <a:ext uri="{FF2B5EF4-FFF2-40B4-BE49-F238E27FC236}">
                  <a16:creationId xmlns:a16="http://schemas.microsoft.com/office/drawing/2014/main" id="{BBABAE9A-1008-0B31-5F85-611EA84E8B49}"/>
                </a:ext>
              </a:extLst>
            </p:cNvPr>
            <p:cNvSpPr/>
            <p:nvPr/>
          </p:nvSpPr>
          <p:spPr>
            <a:xfrm>
              <a:off x="1173254" y="3774354"/>
              <a:ext cx="2303042" cy="552250"/>
            </a:xfrm>
            <a:custGeom>
              <a:avLst/>
              <a:gdLst/>
              <a:ahLst/>
              <a:cxnLst/>
              <a:rect l="l" t="t" r="r" b="b"/>
              <a:pathLst>
                <a:path w="1143" h="1094" extrusionOk="0">
                  <a:moveTo>
                    <a:pt x="491" y="1"/>
                  </a:moveTo>
                  <a:cubicBezTo>
                    <a:pt x="377" y="1"/>
                    <a:pt x="260" y="23"/>
                    <a:pt x="170" y="95"/>
                  </a:cubicBezTo>
                  <a:cubicBezTo>
                    <a:pt x="62" y="181"/>
                    <a:pt x="28" y="323"/>
                    <a:pt x="4" y="458"/>
                  </a:cubicBezTo>
                  <a:cubicBezTo>
                    <a:pt x="1" y="467"/>
                    <a:pt x="7" y="479"/>
                    <a:pt x="19" y="485"/>
                  </a:cubicBezTo>
                  <a:cubicBezTo>
                    <a:pt x="1" y="697"/>
                    <a:pt x="68" y="927"/>
                    <a:pt x="268" y="1029"/>
                  </a:cubicBezTo>
                  <a:cubicBezTo>
                    <a:pt x="362" y="1073"/>
                    <a:pt x="463" y="1094"/>
                    <a:pt x="565" y="1094"/>
                  </a:cubicBezTo>
                  <a:cubicBezTo>
                    <a:pt x="590" y="1094"/>
                    <a:pt x="615" y="1092"/>
                    <a:pt x="639" y="1090"/>
                  </a:cubicBezTo>
                  <a:cubicBezTo>
                    <a:pt x="759" y="1087"/>
                    <a:pt x="873" y="1047"/>
                    <a:pt x="968" y="976"/>
                  </a:cubicBezTo>
                  <a:cubicBezTo>
                    <a:pt x="1060" y="906"/>
                    <a:pt x="1121" y="801"/>
                    <a:pt x="1137" y="685"/>
                  </a:cubicBezTo>
                  <a:cubicBezTo>
                    <a:pt x="1143" y="620"/>
                    <a:pt x="1143" y="556"/>
                    <a:pt x="1131" y="491"/>
                  </a:cubicBezTo>
                  <a:cubicBezTo>
                    <a:pt x="1124" y="427"/>
                    <a:pt x="1112" y="366"/>
                    <a:pt x="1097" y="304"/>
                  </a:cubicBezTo>
                  <a:cubicBezTo>
                    <a:pt x="1069" y="197"/>
                    <a:pt x="992" y="111"/>
                    <a:pt x="891" y="68"/>
                  </a:cubicBezTo>
                  <a:cubicBezTo>
                    <a:pt x="784" y="28"/>
                    <a:pt x="670" y="6"/>
                    <a:pt x="556" y="3"/>
                  </a:cubicBezTo>
                  <a:cubicBezTo>
                    <a:pt x="535" y="2"/>
                    <a:pt x="513" y="1"/>
                    <a:pt x="491" y="1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609600"/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512E6EC6-E842-3761-CCF8-D756871D56BC}"/>
                </a:ext>
              </a:extLst>
            </p:cNvPr>
            <p:cNvGrpSpPr/>
            <p:nvPr/>
          </p:nvGrpSpPr>
          <p:grpSpPr>
            <a:xfrm>
              <a:off x="1173254" y="3888181"/>
              <a:ext cx="2722002" cy="1050378"/>
              <a:chOff x="4678454" y="2574104"/>
              <a:chExt cx="2722002" cy="1050378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EF567B1D-BA73-A4B5-50AE-CAD47B168E3E}"/>
                  </a:ext>
                </a:extLst>
              </p:cNvPr>
              <p:cNvSpPr txBox="1"/>
              <p:nvPr/>
            </p:nvSpPr>
            <p:spPr>
              <a:xfrm>
                <a:off x="4678454" y="3092029"/>
                <a:ext cx="2703200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C75F4959-4299-DE39-54B4-62702BDD2080}"/>
                  </a:ext>
                </a:extLst>
              </p:cNvPr>
              <p:cNvSpPr txBox="1"/>
              <p:nvPr/>
            </p:nvSpPr>
            <p:spPr>
              <a:xfrm>
                <a:off x="5164889" y="257410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9547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187FC53-023F-E893-6F53-58864F6A6437}"/>
              </a:ext>
            </a:extLst>
          </p:cNvPr>
          <p:cNvGrpSpPr/>
          <p:nvPr/>
        </p:nvGrpSpPr>
        <p:grpSpPr>
          <a:xfrm>
            <a:off x="8526554" y="2066034"/>
            <a:ext cx="2722002" cy="3125982"/>
            <a:chOff x="1173254" y="1812577"/>
            <a:chExt cx="2722002" cy="3125982"/>
          </a:xfrm>
        </p:grpSpPr>
        <p:sp>
          <p:nvSpPr>
            <p:cNvPr id="24" name="Google Shape;1943;p36">
              <a:extLst>
                <a:ext uri="{FF2B5EF4-FFF2-40B4-BE49-F238E27FC236}">
                  <a16:creationId xmlns:a16="http://schemas.microsoft.com/office/drawing/2014/main" id="{5ED48F9E-66E2-653B-2BEC-C5D4F21F8DF8}"/>
                </a:ext>
              </a:extLst>
            </p:cNvPr>
            <p:cNvSpPr/>
            <p:nvPr/>
          </p:nvSpPr>
          <p:spPr>
            <a:xfrm>
              <a:off x="1173254" y="1812577"/>
              <a:ext cx="2303042" cy="552250"/>
            </a:xfrm>
            <a:custGeom>
              <a:avLst/>
              <a:gdLst/>
              <a:ahLst/>
              <a:cxnLst/>
              <a:rect l="l" t="t" r="r" b="b"/>
              <a:pathLst>
                <a:path w="1143" h="1094" extrusionOk="0">
                  <a:moveTo>
                    <a:pt x="491" y="1"/>
                  </a:moveTo>
                  <a:cubicBezTo>
                    <a:pt x="377" y="1"/>
                    <a:pt x="260" y="23"/>
                    <a:pt x="170" y="95"/>
                  </a:cubicBezTo>
                  <a:cubicBezTo>
                    <a:pt x="62" y="181"/>
                    <a:pt x="28" y="323"/>
                    <a:pt x="4" y="458"/>
                  </a:cubicBezTo>
                  <a:cubicBezTo>
                    <a:pt x="1" y="467"/>
                    <a:pt x="7" y="479"/>
                    <a:pt x="19" y="485"/>
                  </a:cubicBezTo>
                  <a:cubicBezTo>
                    <a:pt x="1" y="697"/>
                    <a:pt x="68" y="927"/>
                    <a:pt x="268" y="1029"/>
                  </a:cubicBezTo>
                  <a:cubicBezTo>
                    <a:pt x="362" y="1073"/>
                    <a:pt x="463" y="1094"/>
                    <a:pt x="565" y="1094"/>
                  </a:cubicBezTo>
                  <a:cubicBezTo>
                    <a:pt x="590" y="1094"/>
                    <a:pt x="615" y="1092"/>
                    <a:pt x="639" y="1090"/>
                  </a:cubicBezTo>
                  <a:cubicBezTo>
                    <a:pt x="759" y="1087"/>
                    <a:pt x="873" y="1047"/>
                    <a:pt x="968" y="976"/>
                  </a:cubicBezTo>
                  <a:cubicBezTo>
                    <a:pt x="1060" y="906"/>
                    <a:pt x="1121" y="801"/>
                    <a:pt x="1137" y="685"/>
                  </a:cubicBezTo>
                  <a:cubicBezTo>
                    <a:pt x="1143" y="620"/>
                    <a:pt x="1143" y="556"/>
                    <a:pt x="1131" y="491"/>
                  </a:cubicBezTo>
                  <a:cubicBezTo>
                    <a:pt x="1124" y="427"/>
                    <a:pt x="1112" y="366"/>
                    <a:pt x="1097" y="304"/>
                  </a:cubicBezTo>
                  <a:cubicBezTo>
                    <a:pt x="1069" y="197"/>
                    <a:pt x="992" y="111"/>
                    <a:pt x="891" y="68"/>
                  </a:cubicBezTo>
                  <a:cubicBezTo>
                    <a:pt x="784" y="28"/>
                    <a:pt x="670" y="6"/>
                    <a:pt x="556" y="3"/>
                  </a:cubicBezTo>
                  <a:cubicBezTo>
                    <a:pt x="535" y="2"/>
                    <a:pt x="513" y="1"/>
                    <a:pt x="491" y="1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609600"/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395F8CE5-F2FB-5B1E-A1BD-7A87B265608D}"/>
                </a:ext>
              </a:extLst>
            </p:cNvPr>
            <p:cNvGrpSpPr/>
            <p:nvPr/>
          </p:nvGrpSpPr>
          <p:grpSpPr>
            <a:xfrm>
              <a:off x="1173254" y="1926404"/>
              <a:ext cx="2722002" cy="1050378"/>
              <a:chOff x="4678454" y="2574104"/>
              <a:chExt cx="2722002" cy="1050378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CDB5080A-73B5-81DE-2042-878EAEEEC993}"/>
                  </a:ext>
                </a:extLst>
              </p:cNvPr>
              <p:cNvSpPr txBox="1"/>
              <p:nvPr/>
            </p:nvSpPr>
            <p:spPr>
              <a:xfrm>
                <a:off x="4678454" y="3092029"/>
                <a:ext cx="2703200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45AB8CE4-6115-80BA-98EB-9F3B3ACD1314}"/>
                  </a:ext>
                </a:extLst>
              </p:cNvPr>
              <p:cNvSpPr txBox="1"/>
              <p:nvPr/>
            </p:nvSpPr>
            <p:spPr>
              <a:xfrm>
                <a:off x="5164889" y="257410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9547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26" name="Google Shape;1943;p36">
              <a:extLst>
                <a:ext uri="{FF2B5EF4-FFF2-40B4-BE49-F238E27FC236}">
                  <a16:creationId xmlns:a16="http://schemas.microsoft.com/office/drawing/2014/main" id="{EC368EDD-C34F-46EC-7D82-C33064CFF900}"/>
                </a:ext>
              </a:extLst>
            </p:cNvPr>
            <p:cNvSpPr/>
            <p:nvPr/>
          </p:nvSpPr>
          <p:spPr>
            <a:xfrm>
              <a:off x="1173254" y="3774354"/>
              <a:ext cx="2303042" cy="552250"/>
            </a:xfrm>
            <a:custGeom>
              <a:avLst/>
              <a:gdLst/>
              <a:ahLst/>
              <a:cxnLst/>
              <a:rect l="l" t="t" r="r" b="b"/>
              <a:pathLst>
                <a:path w="1143" h="1094" extrusionOk="0">
                  <a:moveTo>
                    <a:pt x="491" y="1"/>
                  </a:moveTo>
                  <a:cubicBezTo>
                    <a:pt x="377" y="1"/>
                    <a:pt x="260" y="23"/>
                    <a:pt x="170" y="95"/>
                  </a:cubicBezTo>
                  <a:cubicBezTo>
                    <a:pt x="62" y="181"/>
                    <a:pt x="28" y="323"/>
                    <a:pt x="4" y="458"/>
                  </a:cubicBezTo>
                  <a:cubicBezTo>
                    <a:pt x="1" y="467"/>
                    <a:pt x="7" y="479"/>
                    <a:pt x="19" y="485"/>
                  </a:cubicBezTo>
                  <a:cubicBezTo>
                    <a:pt x="1" y="697"/>
                    <a:pt x="68" y="927"/>
                    <a:pt x="268" y="1029"/>
                  </a:cubicBezTo>
                  <a:cubicBezTo>
                    <a:pt x="362" y="1073"/>
                    <a:pt x="463" y="1094"/>
                    <a:pt x="565" y="1094"/>
                  </a:cubicBezTo>
                  <a:cubicBezTo>
                    <a:pt x="590" y="1094"/>
                    <a:pt x="615" y="1092"/>
                    <a:pt x="639" y="1090"/>
                  </a:cubicBezTo>
                  <a:cubicBezTo>
                    <a:pt x="759" y="1087"/>
                    <a:pt x="873" y="1047"/>
                    <a:pt x="968" y="976"/>
                  </a:cubicBezTo>
                  <a:cubicBezTo>
                    <a:pt x="1060" y="906"/>
                    <a:pt x="1121" y="801"/>
                    <a:pt x="1137" y="685"/>
                  </a:cubicBezTo>
                  <a:cubicBezTo>
                    <a:pt x="1143" y="620"/>
                    <a:pt x="1143" y="556"/>
                    <a:pt x="1131" y="491"/>
                  </a:cubicBezTo>
                  <a:cubicBezTo>
                    <a:pt x="1124" y="427"/>
                    <a:pt x="1112" y="366"/>
                    <a:pt x="1097" y="304"/>
                  </a:cubicBezTo>
                  <a:cubicBezTo>
                    <a:pt x="1069" y="197"/>
                    <a:pt x="992" y="111"/>
                    <a:pt x="891" y="68"/>
                  </a:cubicBezTo>
                  <a:cubicBezTo>
                    <a:pt x="784" y="28"/>
                    <a:pt x="670" y="6"/>
                    <a:pt x="556" y="3"/>
                  </a:cubicBezTo>
                  <a:cubicBezTo>
                    <a:pt x="535" y="2"/>
                    <a:pt x="513" y="1"/>
                    <a:pt x="491" y="1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609600"/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4A401F3F-9473-487D-1333-E561BE3A5BDC}"/>
                </a:ext>
              </a:extLst>
            </p:cNvPr>
            <p:cNvGrpSpPr/>
            <p:nvPr/>
          </p:nvGrpSpPr>
          <p:grpSpPr>
            <a:xfrm>
              <a:off x="1173254" y="3888181"/>
              <a:ext cx="2722002" cy="1050378"/>
              <a:chOff x="4678454" y="2574104"/>
              <a:chExt cx="2722002" cy="1050378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A460F213-646F-2665-1400-022C2E0D800B}"/>
                  </a:ext>
                </a:extLst>
              </p:cNvPr>
              <p:cNvSpPr txBox="1"/>
              <p:nvPr/>
            </p:nvSpPr>
            <p:spPr>
              <a:xfrm>
                <a:off x="4678454" y="3092029"/>
                <a:ext cx="2703200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4A975D4D-0AF8-FDF1-60C4-FB15EC8D3AEA}"/>
                  </a:ext>
                </a:extLst>
              </p:cNvPr>
              <p:cNvSpPr txBox="1"/>
              <p:nvPr/>
            </p:nvSpPr>
            <p:spPr>
              <a:xfrm>
                <a:off x="5164889" y="257410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9547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5810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m1ygnpj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a:spPr>
      <a:bodyPr wrap="square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2027</Words>
  <Application>Microsoft Office PowerPoint</Application>
  <PresentationFormat>宽屏</PresentationFormat>
  <Paragraphs>271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HarmonyOS Sans SC Light</vt:lpstr>
      <vt:lpstr>MiSans Heavy</vt:lpstr>
      <vt:lpstr>MiSans Semibold</vt:lpstr>
      <vt:lpstr>阿里巴巴普惠体 2.0 55 Regular</vt:lpstr>
      <vt:lpstr>阿里巴巴普惠体 2.0 65 Medium</vt:lpstr>
      <vt:lpstr>等线</vt:lpstr>
      <vt:lpstr>联想小新潮酷体</vt:lpstr>
      <vt:lpstr>演示斜黑体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黑板背景卡通风幼儿园竞聘PPT模板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56</cp:revision>
  <dcterms:created xsi:type="dcterms:W3CDTF">2024-02-26T09:27:39Z</dcterms:created>
  <dcterms:modified xsi:type="dcterms:W3CDTF">2024-02-27T12:12:35Z</dcterms:modified>
  <cp:contentStatus>黑板背景卡通风幼儿园竞聘PPT模板，www.51pptmoban.com</cp:contentStatus>
  <cp:version>51pptmoban.com（V51PPT-022702版）</cp:version>
</cp:coreProperties>
</file>